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23" r:id="rId3"/>
    <p:sldMasterId id="2147483735" r:id="rId4"/>
    <p:sldMasterId id="2147483762" r:id="rId5"/>
    <p:sldMasterId id="2147483774" r:id="rId6"/>
    <p:sldMasterId id="2147483786" r:id="rId7"/>
    <p:sldMasterId id="2147483798" r:id="rId8"/>
    <p:sldMasterId id="2147483810" r:id="rId9"/>
  </p:sldMasterIdLst>
  <p:notesMasterIdLst>
    <p:notesMasterId r:id="rId47"/>
  </p:notesMasterIdLst>
  <p:sldIdLst>
    <p:sldId id="369" r:id="rId10"/>
    <p:sldId id="368" r:id="rId11"/>
    <p:sldId id="271" r:id="rId12"/>
    <p:sldId id="272" r:id="rId13"/>
    <p:sldId id="280" r:id="rId14"/>
    <p:sldId id="274" r:id="rId15"/>
    <p:sldId id="281" r:id="rId16"/>
    <p:sldId id="276" r:id="rId17"/>
    <p:sldId id="269" r:id="rId18"/>
    <p:sldId id="278" r:id="rId19"/>
    <p:sldId id="287" r:id="rId20"/>
    <p:sldId id="270" r:id="rId21"/>
    <p:sldId id="291" r:id="rId22"/>
    <p:sldId id="293" r:id="rId23"/>
    <p:sldId id="294" r:id="rId24"/>
    <p:sldId id="296" r:id="rId25"/>
    <p:sldId id="299" r:id="rId26"/>
    <p:sldId id="300" r:id="rId27"/>
    <p:sldId id="302" r:id="rId28"/>
    <p:sldId id="309" r:id="rId29"/>
    <p:sldId id="312" r:id="rId30"/>
    <p:sldId id="297" r:id="rId31"/>
    <p:sldId id="356" r:id="rId32"/>
    <p:sldId id="359" r:id="rId33"/>
    <p:sldId id="336" r:id="rId34"/>
    <p:sldId id="344" r:id="rId35"/>
    <p:sldId id="358" r:id="rId36"/>
    <p:sldId id="337" r:id="rId37"/>
    <p:sldId id="345" r:id="rId38"/>
    <p:sldId id="347" r:id="rId39"/>
    <p:sldId id="322" r:id="rId40"/>
    <p:sldId id="338" r:id="rId41"/>
    <p:sldId id="348" r:id="rId42"/>
    <p:sldId id="366" r:id="rId43"/>
    <p:sldId id="361" r:id="rId44"/>
    <p:sldId id="339" r:id="rId45"/>
    <p:sldId id="34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9F3E"/>
    <a:srgbClr val="D5B52B"/>
    <a:srgbClr val="5DFC04"/>
    <a:srgbClr val="CDC800"/>
    <a:srgbClr val="AAD12F"/>
    <a:srgbClr val="0A20C2"/>
    <a:srgbClr val="1D11BB"/>
    <a:srgbClr val="006600"/>
    <a:srgbClr val="008000"/>
    <a:srgbClr val="EBF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939CC-5128-4CE2-B523-73ED34966D57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A0E87-4754-46A9-88A2-3EF224543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6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3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80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1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9406320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2" y="1600476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16118481"/>
      </p:ext>
    </p:extLst>
  </p:cSld>
  <p:clrMapOvr>
    <a:masterClrMapping/>
  </p:clrMapOvr>
  <p:transition spd="slow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712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567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441" indent="0">
              <a:buNone/>
              <a:defRPr sz="1600"/>
            </a:lvl2pPr>
            <a:lvl3pPr marL="1218883" indent="0">
              <a:buNone/>
              <a:defRPr sz="1333"/>
            </a:lvl3pPr>
            <a:lvl4pPr marL="1828324" indent="0">
              <a:buNone/>
              <a:defRPr sz="1200"/>
            </a:lvl4pPr>
            <a:lvl5pPr marL="2437764" indent="0">
              <a:buNone/>
              <a:defRPr sz="1200"/>
            </a:lvl5pPr>
            <a:lvl6pPr marL="3047205" indent="0">
              <a:buNone/>
              <a:defRPr sz="1200"/>
            </a:lvl6pPr>
            <a:lvl7pPr marL="3656646" indent="0">
              <a:buNone/>
              <a:defRPr sz="1200"/>
            </a:lvl7pPr>
            <a:lvl8pPr marL="4266087" indent="0">
              <a:buNone/>
              <a:defRPr sz="1200"/>
            </a:lvl8pPr>
            <a:lvl9pPr marL="487552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874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441" indent="0">
              <a:buNone/>
              <a:defRPr sz="3733"/>
            </a:lvl2pPr>
            <a:lvl3pPr marL="1218883" indent="0">
              <a:buNone/>
              <a:defRPr sz="3200"/>
            </a:lvl3pPr>
            <a:lvl4pPr marL="1828324" indent="0">
              <a:buNone/>
              <a:defRPr sz="2667"/>
            </a:lvl4pPr>
            <a:lvl5pPr marL="2437764" indent="0">
              <a:buNone/>
              <a:defRPr sz="2667"/>
            </a:lvl5pPr>
            <a:lvl6pPr marL="3047205" indent="0">
              <a:buNone/>
              <a:defRPr sz="2667"/>
            </a:lvl6pPr>
            <a:lvl7pPr marL="3656646" indent="0">
              <a:buNone/>
              <a:defRPr sz="2667"/>
            </a:lvl7pPr>
            <a:lvl8pPr marL="4266087" indent="0">
              <a:buNone/>
              <a:defRPr sz="2667"/>
            </a:lvl8pPr>
            <a:lvl9pPr marL="487552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441" indent="0">
              <a:buNone/>
              <a:defRPr sz="1600"/>
            </a:lvl2pPr>
            <a:lvl3pPr marL="1218883" indent="0">
              <a:buNone/>
              <a:defRPr sz="1333"/>
            </a:lvl3pPr>
            <a:lvl4pPr marL="1828324" indent="0">
              <a:buNone/>
              <a:defRPr sz="1200"/>
            </a:lvl4pPr>
            <a:lvl5pPr marL="2437764" indent="0">
              <a:buNone/>
              <a:defRPr sz="1200"/>
            </a:lvl5pPr>
            <a:lvl6pPr marL="3047205" indent="0">
              <a:buNone/>
              <a:defRPr sz="1200"/>
            </a:lvl6pPr>
            <a:lvl7pPr marL="3656646" indent="0">
              <a:buNone/>
              <a:defRPr sz="1200"/>
            </a:lvl7pPr>
            <a:lvl8pPr marL="4266087" indent="0">
              <a:buNone/>
              <a:defRPr sz="1200"/>
            </a:lvl8pPr>
            <a:lvl9pPr marL="487552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9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04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391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5F970E-1C5F-4725-8F2C-A194AA2247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320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985E2-6320-4390-9DE9-D3340A0B46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4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484B4-161B-4C6D-B6D5-B0874FCFA6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160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23CC4-F83A-4D63-80E3-3C20D3DE1C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3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53" y="27460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60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8184477"/>
      </p:ext>
    </p:extLst>
  </p:cSld>
  <p:clrMapOvr>
    <a:masterClrMapping/>
  </p:clrMapOvr>
  <p:transition spd="slow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CD3A9-66E7-44E6-9074-B1E8BA09A6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011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11EB8-F17C-4AC4-AA4F-D670FF1819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839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A3DCE-22E6-4AF9-AE41-9CC75DF8AF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020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A1E06-6EC6-436F-8B39-36297C58B1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746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10EBC-1E42-45EE-B8BF-7A25AAF878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82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DC23F-A57A-4650-A98A-39735F22AB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539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2F00D-6CD0-4169-B404-6250A520D7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79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6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9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9" y="391788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42866567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3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76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0"/>
            </a:lvl1pPr>
            <a:lvl2pPr marL="455351" indent="0" algn="ctr">
              <a:buNone/>
              <a:defRPr sz="1992"/>
            </a:lvl2pPr>
            <a:lvl3pPr marL="910702" indent="0" algn="ctr">
              <a:buNone/>
              <a:defRPr sz="1793"/>
            </a:lvl3pPr>
            <a:lvl4pPr marL="1366053" indent="0" algn="ctr">
              <a:buNone/>
              <a:defRPr sz="1594"/>
            </a:lvl4pPr>
            <a:lvl5pPr marL="1821405" indent="0" algn="ctr">
              <a:buNone/>
              <a:defRPr sz="1594"/>
            </a:lvl5pPr>
            <a:lvl6pPr marL="2276755" indent="0" algn="ctr">
              <a:buNone/>
              <a:defRPr sz="1594"/>
            </a:lvl6pPr>
            <a:lvl7pPr marL="2732106" indent="0" algn="ctr">
              <a:buNone/>
              <a:defRPr sz="1594"/>
            </a:lvl7pPr>
            <a:lvl8pPr marL="3187457" indent="0" algn="ctr">
              <a:buNone/>
              <a:defRPr sz="1594"/>
            </a:lvl8pPr>
            <a:lvl9pPr marL="3642808" indent="0" algn="ctr">
              <a:buNone/>
              <a:defRPr sz="1594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5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0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76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351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2pPr>
            <a:lvl3pPr marL="910702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3pPr>
            <a:lvl4pPr marL="1366053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140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675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210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745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280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63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56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51" indent="0">
              <a:buNone/>
              <a:defRPr sz="1992" b="1"/>
            </a:lvl2pPr>
            <a:lvl3pPr marL="910702" indent="0">
              <a:buNone/>
              <a:defRPr sz="1793" b="1"/>
            </a:lvl3pPr>
            <a:lvl4pPr marL="1366053" indent="0">
              <a:buNone/>
              <a:defRPr sz="1594" b="1"/>
            </a:lvl4pPr>
            <a:lvl5pPr marL="1821405" indent="0">
              <a:buNone/>
              <a:defRPr sz="1594" b="1"/>
            </a:lvl5pPr>
            <a:lvl6pPr marL="2276755" indent="0">
              <a:buNone/>
              <a:defRPr sz="1594" b="1"/>
            </a:lvl6pPr>
            <a:lvl7pPr marL="2732106" indent="0">
              <a:buNone/>
              <a:defRPr sz="1594" b="1"/>
            </a:lvl7pPr>
            <a:lvl8pPr marL="3187457" indent="0">
              <a:buNone/>
              <a:defRPr sz="1594" b="1"/>
            </a:lvl8pPr>
            <a:lvl9pPr marL="3642808" indent="0">
              <a:buNone/>
              <a:defRPr sz="159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51" indent="0">
              <a:buNone/>
              <a:defRPr sz="1992" b="1"/>
            </a:lvl2pPr>
            <a:lvl3pPr marL="910702" indent="0">
              <a:buNone/>
              <a:defRPr sz="1793" b="1"/>
            </a:lvl3pPr>
            <a:lvl4pPr marL="1366053" indent="0">
              <a:buNone/>
              <a:defRPr sz="1594" b="1"/>
            </a:lvl4pPr>
            <a:lvl5pPr marL="1821405" indent="0">
              <a:buNone/>
              <a:defRPr sz="1594" b="1"/>
            </a:lvl5pPr>
            <a:lvl6pPr marL="2276755" indent="0">
              <a:buNone/>
              <a:defRPr sz="1594" b="1"/>
            </a:lvl6pPr>
            <a:lvl7pPr marL="2732106" indent="0">
              <a:buNone/>
              <a:defRPr sz="1594" b="1"/>
            </a:lvl7pPr>
            <a:lvl8pPr marL="3187457" indent="0">
              <a:buNone/>
              <a:defRPr sz="1594" b="1"/>
            </a:lvl8pPr>
            <a:lvl9pPr marL="3642808" indent="0">
              <a:buNone/>
              <a:defRPr sz="159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284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6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2" y="1600476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903813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54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87"/>
            </a:lvl1pPr>
            <a:lvl2pPr>
              <a:defRPr sz="2788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5351" indent="0">
              <a:buNone/>
              <a:defRPr sz="1395"/>
            </a:lvl2pPr>
            <a:lvl3pPr marL="910702" indent="0">
              <a:buNone/>
              <a:defRPr sz="1195"/>
            </a:lvl3pPr>
            <a:lvl4pPr marL="1366053" indent="0">
              <a:buNone/>
              <a:defRPr sz="996"/>
            </a:lvl4pPr>
            <a:lvl5pPr marL="1821405" indent="0">
              <a:buNone/>
              <a:defRPr sz="996"/>
            </a:lvl5pPr>
            <a:lvl6pPr marL="2276755" indent="0">
              <a:buNone/>
              <a:defRPr sz="996"/>
            </a:lvl6pPr>
            <a:lvl7pPr marL="2732106" indent="0">
              <a:buNone/>
              <a:defRPr sz="996"/>
            </a:lvl7pPr>
            <a:lvl8pPr marL="3187457" indent="0">
              <a:buNone/>
              <a:defRPr sz="996"/>
            </a:lvl8pPr>
            <a:lvl9pPr marL="3642808" indent="0">
              <a:buNone/>
              <a:defRPr sz="99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5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87"/>
            </a:lvl1pPr>
            <a:lvl2pPr marL="455351" indent="0">
              <a:buNone/>
              <a:defRPr sz="2788"/>
            </a:lvl2pPr>
            <a:lvl3pPr marL="910702" indent="0">
              <a:buNone/>
              <a:defRPr sz="2390"/>
            </a:lvl3pPr>
            <a:lvl4pPr marL="1366053" indent="0">
              <a:buNone/>
              <a:defRPr sz="1992"/>
            </a:lvl4pPr>
            <a:lvl5pPr marL="1821405" indent="0">
              <a:buNone/>
              <a:defRPr sz="1992"/>
            </a:lvl5pPr>
            <a:lvl6pPr marL="2276755" indent="0">
              <a:buNone/>
              <a:defRPr sz="1992"/>
            </a:lvl6pPr>
            <a:lvl7pPr marL="2732106" indent="0">
              <a:buNone/>
              <a:defRPr sz="1992"/>
            </a:lvl7pPr>
            <a:lvl8pPr marL="3187457" indent="0">
              <a:buNone/>
              <a:defRPr sz="1992"/>
            </a:lvl8pPr>
            <a:lvl9pPr marL="3642808" indent="0">
              <a:buNone/>
              <a:defRPr sz="199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5351" indent="0">
              <a:buNone/>
              <a:defRPr sz="1395"/>
            </a:lvl2pPr>
            <a:lvl3pPr marL="910702" indent="0">
              <a:buNone/>
              <a:defRPr sz="1195"/>
            </a:lvl3pPr>
            <a:lvl4pPr marL="1366053" indent="0">
              <a:buNone/>
              <a:defRPr sz="996"/>
            </a:lvl4pPr>
            <a:lvl5pPr marL="1821405" indent="0">
              <a:buNone/>
              <a:defRPr sz="996"/>
            </a:lvl5pPr>
            <a:lvl6pPr marL="2276755" indent="0">
              <a:buNone/>
              <a:defRPr sz="996"/>
            </a:lvl6pPr>
            <a:lvl7pPr marL="2732106" indent="0">
              <a:buNone/>
              <a:defRPr sz="996"/>
            </a:lvl7pPr>
            <a:lvl8pPr marL="3187457" indent="0">
              <a:buNone/>
              <a:defRPr sz="996"/>
            </a:lvl8pPr>
            <a:lvl9pPr marL="3642808" indent="0">
              <a:buNone/>
              <a:defRPr sz="99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78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65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7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53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74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2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89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24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16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5785758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93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66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11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89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62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946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343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128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38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76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9" y="1600476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97501424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70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07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4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7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375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9626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38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06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61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383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6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6" y="2174942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81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81" y="2174942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4677412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22340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54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26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9791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9937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8297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72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89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213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950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2" y="27460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08779630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54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47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719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49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40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2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68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20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2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37961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3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7756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872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698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99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27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847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351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74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60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5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5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1220655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442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345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87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232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770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137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920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80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0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6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6" y="61239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6" y="536784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57323666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245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92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536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2768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057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489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523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4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8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7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2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64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0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52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691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136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41" indent="0">
              <a:buNone/>
              <a:defRPr sz="2667" b="1"/>
            </a:lvl2pPr>
            <a:lvl3pPr marL="1218883" indent="0">
              <a:buNone/>
              <a:defRPr sz="2400" b="1"/>
            </a:lvl3pPr>
            <a:lvl4pPr marL="1828324" indent="0">
              <a:buNone/>
              <a:defRPr sz="2133" b="1"/>
            </a:lvl4pPr>
            <a:lvl5pPr marL="2437764" indent="0">
              <a:buNone/>
              <a:defRPr sz="2133" b="1"/>
            </a:lvl5pPr>
            <a:lvl6pPr marL="3047205" indent="0">
              <a:buNone/>
              <a:defRPr sz="2133" b="1"/>
            </a:lvl6pPr>
            <a:lvl7pPr marL="3656646" indent="0">
              <a:buNone/>
              <a:defRPr sz="2133" b="1"/>
            </a:lvl7pPr>
            <a:lvl8pPr marL="4266087" indent="0">
              <a:buNone/>
              <a:defRPr sz="2133" b="1"/>
            </a:lvl8pPr>
            <a:lvl9pPr marL="4875529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41" indent="0">
              <a:buNone/>
              <a:defRPr sz="2667" b="1"/>
            </a:lvl2pPr>
            <a:lvl3pPr marL="1218883" indent="0">
              <a:buNone/>
              <a:defRPr sz="2400" b="1"/>
            </a:lvl3pPr>
            <a:lvl4pPr marL="1828324" indent="0">
              <a:buNone/>
              <a:defRPr sz="2133" b="1"/>
            </a:lvl4pPr>
            <a:lvl5pPr marL="2437764" indent="0">
              <a:buNone/>
              <a:defRPr sz="2133" b="1"/>
            </a:lvl5pPr>
            <a:lvl6pPr marL="3047205" indent="0">
              <a:buNone/>
              <a:defRPr sz="2133" b="1"/>
            </a:lvl6pPr>
            <a:lvl7pPr marL="3656646" indent="0">
              <a:buNone/>
              <a:defRPr sz="2133" b="1"/>
            </a:lvl7pPr>
            <a:lvl8pPr marL="4266087" indent="0">
              <a:buNone/>
              <a:defRPr sz="2133" b="1"/>
            </a:lvl8pPr>
            <a:lvl9pPr marL="4875529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34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5887A-8713-403E-9B80-1B65177DA531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5C59B-1D7B-497E-964B-E9A1C10DAEA7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51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0702" rtl="0" eaLnBrk="1" latinLnBrk="0" hangingPunct="1">
        <a:lnSpc>
          <a:spcPct val="90000"/>
        </a:lnSpc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75" indent="-227675" algn="l" defTabSz="910702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8" kern="1200">
          <a:solidFill>
            <a:schemeClr val="tx1"/>
          </a:solidFill>
          <a:latin typeface="+mn-lt"/>
          <a:ea typeface="+mn-ea"/>
          <a:cs typeface="+mn-cs"/>
        </a:defRPr>
      </a:lvl1pPr>
      <a:lvl2pPr marL="683027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378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3pPr>
      <a:lvl4pPr marL="1593729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2049080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504431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9782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5133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70484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51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02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053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05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755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106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457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808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2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2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8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6494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98B8-0F6B-4AC5-87C8-54212AD3ED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6B874-2C2E-457A-ADB5-4C75742068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37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8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9" tIns="45709" rIns="91419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19" tIns="45709" rIns="91419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83"/>
            <a:fld id="{96F1052E-9318-4EE8-9F70-AC7C059B8A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8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83"/>
            <a:fld id="{270EE86F-A67A-4542-B66D-889F3BF5AF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1218883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1" indent="-457081" algn="l" defTabSz="1218883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43" indent="-380900" algn="l" defTabSz="1218883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03" indent="-304720" algn="l" defTabSz="12188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044" indent="-304720" algn="l" defTabSz="1218883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485" indent="-304720" algn="l" defTabSz="1218883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926" indent="-304720" algn="l" defTabSz="121888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365" indent="-304720" algn="l" defTabSz="121888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807" indent="-304720" algn="l" defTabSz="121888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249" indent="-304720" algn="l" defTabSz="121888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1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3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4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4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05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46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87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29" algn="l" defTabSz="121888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F5BA3B-B896-453A-9176-6F2F66EF3C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0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0.wdp"/><Relationship Id="rId3" Type="http://schemas.openxmlformats.org/officeDocument/2006/relationships/image" Target="../media/image33.gif"/><Relationship Id="rId7" Type="http://schemas.microsoft.com/office/2007/relationships/hdphoto" Target="../media/hdphoto7.wdp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5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40.jpe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8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1.jpeg"/><Relationship Id="rId5" Type="http://schemas.microsoft.com/office/2007/relationships/hdphoto" Target="../media/hdphoto10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17" Type="http://schemas.microsoft.com/office/2007/relationships/hdphoto" Target="../media/hdphoto18.wdp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14.wdp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17" Type="http://schemas.microsoft.com/office/2007/relationships/hdphoto" Target="../media/hdphoto18.wdp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14.wdp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55.png"/><Relationship Id="rId17" Type="http://schemas.microsoft.com/office/2007/relationships/hdphoto" Target="../media/hdphoto18.wdp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5" Type="http://schemas.microsoft.com/office/2007/relationships/hdphoto" Target="../media/hdphoto17.wdp"/><Relationship Id="rId10" Type="http://schemas.openxmlformats.org/officeDocument/2006/relationships/image" Target="../media/image54.png"/><Relationship Id="rId4" Type="http://schemas.openxmlformats.org/officeDocument/2006/relationships/image" Target="../media/image58.png"/><Relationship Id="rId9" Type="http://schemas.microsoft.com/office/2007/relationships/hdphoto" Target="../media/hdphoto14.wdp"/><Relationship Id="rId1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gif"/><Relationship Id="rId5" Type="http://schemas.openxmlformats.org/officeDocument/2006/relationships/slide" Target="slide12.xml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20.jpeg"/><Relationship Id="rId4" Type="http://schemas.openxmlformats.org/officeDocument/2006/relationships/audio" Target="../media/audio3.wav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1.png"/><Relationship Id="rId17" Type="http://schemas.openxmlformats.org/officeDocument/2006/relationships/hyperlink" Target="https://commons.wikimedia.org/wiki/File:Tux_Paint_apple.svg" TargetMode="External"/><Relationship Id="rId2" Type="http://schemas.openxmlformats.org/officeDocument/2006/relationships/audio" Target="../media/audio1.wav"/><Relationship Id="rId16" Type="http://schemas.openxmlformats.org/officeDocument/2006/relationships/hyperlink" Target="https://commons.wikimedia.org/wiki/File:Tux_Paint_apple.svg" TargetMode="External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19.gif"/><Relationship Id="rId5" Type="http://schemas.openxmlformats.org/officeDocument/2006/relationships/audio" Target="../media/audio3.wav"/><Relationship Id="rId15" Type="http://schemas.openxmlformats.org/officeDocument/2006/relationships/hyperlink" Target="https://commons.wikimedia.org/wiki/File:Tux_Paint_apple.svg" TargetMode="External"/><Relationship Id="rId10" Type="http://schemas.openxmlformats.org/officeDocument/2006/relationships/slide" Target="slide9.xml"/><Relationship Id="rId4" Type="http://schemas.openxmlformats.org/officeDocument/2006/relationships/audio" Target="../media/audio5.wav"/><Relationship Id="rId9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2051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1600" cy="182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WordArt 9"/>
          <p:cNvSpPr>
            <a:spLocks noChangeArrowheads="1" noChangeShapeType="1" noTextEdit="1"/>
          </p:cNvSpPr>
          <p:nvPr/>
        </p:nvSpPr>
        <p:spPr bwMode="auto">
          <a:xfrm>
            <a:off x="2137087" y="305858"/>
            <a:ext cx="7761941" cy="13874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accent4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Chào mừng quí thầy cô về dự giờ</a:t>
            </a:r>
          </a:p>
        </p:txBody>
      </p:sp>
      <p:pic>
        <p:nvPicPr>
          <p:cNvPr id="2053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5892" y="-324908"/>
            <a:ext cx="1981200" cy="263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4" name="Object 13"/>
          <p:cNvGraphicFramePr>
            <a:graphicFrameLocks noChangeAspect="1"/>
          </p:cNvGraphicFramePr>
          <p:nvPr/>
        </p:nvGraphicFramePr>
        <p:xfrm>
          <a:off x="7939618" y="2516717"/>
          <a:ext cx="190076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14151" imgH="215619" progId="Equation.DSMT4">
                  <p:embed/>
                </p:oleObj>
              </mc:Choice>
              <mc:Fallback>
                <p:oleObj name="Equation" r:id="rId4" imgW="114151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9618" y="2516717"/>
                        <a:ext cx="190076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7920567" y="2565400"/>
          <a:ext cx="190076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6" imgW="114151" imgH="215619" progId="Equation.DSMT4">
                  <p:embed/>
                </p:oleObj>
              </mc:Choice>
              <mc:Fallback>
                <p:oleObj name="Equation" r:id="rId6" imgW="114151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567" y="2565400"/>
                        <a:ext cx="190076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5867">
              <a:solidFill>
                <a:srgbClr val="000000"/>
              </a:solidFill>
            </a:endParaRPr>
          </a:p>
        </p:txBody>
      </p:sp>
      <p:pic>
        <p:nvPicPr>
          <p:cNvPr id="2059" name="Picture 11" descr="Gyroscope-03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953000"/>
            <a:ext cx="2336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2" name="Picture 12" descr="flora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93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3" name="Picture 13" descr="flora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2707217"/>
            <a:ext cx="193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4" descr="Paper bag"/>
          <p:cNvSpPr>
            <a:spLocks noChangeArrowheads="1" noChangeShapeType="1" noTextEdit="1"/>
          </p:cNvSpPr>
          <p:nvPr/>
        </p:nvSpPr>
        <p:spPr bwMode="auto">
          <a:xfrm>
            <a:off x="3210984" y="5943600"/>
            <a:ext cx="6350000" cy="5143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GV </a:t>
            </a:r>
            <a:r>
              <a:rPr lang="en-US" sz="4800" b="1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4800" b="1" i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Lương Thị Vân Anh - Tiểu </a:t>
            </a:r>
            <a:r>
              <a:rPr lang="en-US" sz="4800" b="1" i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9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học Quốc Tuấn  </a:t>
            </a:r>
          </a:p>
        </p:txBody>
      </p:sp>
      <p:pic>
        <p:nvPicPr>
          <p:cNvPr id="2064" name="Picture 16" descr="Bauernba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3" y="3808941"/>
            <a:ext cx="6908800" cy="142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7" name="WordArt 9"/>
          <p:cNvSpPr>
            <a:spLocks noChangeArrowheads="1" noChangeShapeType="1" noTextEdit="1"/>
          </p:cNvSpPr>
          <p:nvPr/>
        </p:nvSpPr>
        <p:spPr bwMode="auto">
          <a:xfrm>
            <a:off x="2309657" y="2192336"/>
            <a:ext cx="7416800" cy="13218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4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vi-VN" sz="24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400" kern="1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1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1B</a:t>
            </a:r>
            <a:endParaRPr lang="en-US" sz="2400" kern="1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31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43" y="2361819"/>
            <a:ext cx="4425003" cy="44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DB448794-746D-A344-BBB7-E3CC52D5541E}"/>
              </a:ext>
            </a:extLst>
          </p:cNvPr>
          <p:cNvSpPr/>
          <p:nvPr/>
        </p:nvSpPr>
        <p:spPr>
          <a:xfrm>
            <a:off x="661181" y="914400"/>
            <a:ext cx="10550769" cy="55145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DAD4E9-768E-A146-A759-8F1019C804B6}"/>
              </a:ext>
            </a:extLst>
          </p:cNvPr>
          <p:cNvSpPr txBox="1"/>
          <p:nvPr/>
        </p:nvSpPr>
        <p:spPr>
          <a:xfrm>
            <a:off x="3461556" y="253582"/>
            <a:ext cx="5369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x-none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398" y="1280160"/>
            <a:ext cx="10044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398" y="4560091"/>
            <a:ext cx="9781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398" y="3076352"/>
            <a:ext cx="10044334" cy="123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0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2" grpId="1"/>
      <p:bldP spid="2" grpId="0"/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254"/>
            <a:ext cx="12143107" cy="61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34" y="1635618"/>
            <a:ext cx="2673317" cy="5222382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01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254"/>
            <a:ext cx="12143107" cy="61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6884" y="4145057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33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254"/>
            <a:ext cx="12192000" cy="611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5636" y="4037758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46">
            <a:extLst>
              <a:ext uri="{FF2B5EF4-FFF2-40B4-BE49-F238E27FC236}">
                <a16:creationId xmlns:a16="http://schemas.microsoft.com/office/drawing/2014/main" xmlns="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810483"/>
              </p:ext>
            </p:extLst>
          </p:nvPr>
        </p:nvGraphicFramePr>
        <p:xfrm>
          <a:off x="8435340" y="1678121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xmlns="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xmlns="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9494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73FFF1-D99A-486C-9815-3ECED147C6E6}"/>
              </a:ext>
            </a:extLst>
          </p:cNvPr>
          <p:cNvSpPr txBox="1"/>
          <p:nvPr/>
        </p:nvSpPr>
        <p:spPr>
          <a:xfrm>
            <a:off x="8611580" y="241403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BA15B6-5D82-4D71-8A66-75B141B43C88}"/>
              </a:ext>
            </a:extLst>
          </p:cNvPr>
          <p:cNvSpPr txBox="1"/>
          <p:nvPr/>
        </p:nvSpPr>
        <p:spPr>
          <a:xfrm>
            <a:off x="9771922" y="241403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26245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543" y="738932"/>
            <a:ext cx="525397" cy="146335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8134" y="738931"/>
            <a:ext cx="525397" cy="14633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4654" y="738931"/>
            <a:ext cx="525397" cy="14633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7867" y="738931"/>
            <a:ext cx="525397" cy="146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3" y="804979"/>
            <a:ext cx="137243" cy="13312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05187" y="4667572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46">
            <a:extLst>
              <a:ext uri="{FF2B5EF4-FFF2-40B4-BE49-F238E27FC236}">
                <a16:creationId xmlns:a16="http://schemas.microsoft.com/office/drawing/2014/main" xmlns="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791264"/>
              </p:ext>
            </p:extLst>
          </p:nvPr>
        </p:nvGraphicFramePr>
        <p:xfrm>
          <a:off x="8683534" y="813686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xmlns="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xmlns="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94946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73FFF1-D99A-486C-9815-3ECED147C6E6}"/>
              </a:ext>
            </a:extLst>
          </p:cNvPr>
          <p:cNvSpPr txBox="1"/>
          <p:nvPr/>
        </p:nvSpPr>
        <p:spPr>
          <a:xfrm>
            <a:off x="8859774" y="154960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BA15B6-5D82-4D71-8A66-75B141B43C88}"/>
              </a:ext>
            </a:extLst>
          </p:cNvPr>
          <p:cNvSpPr txBox="1"/>
          <p:nvPr/>
        </p:nvSpPr>
        <p:spPr>
          <a:xfrm>
            <a:off x="10020116" y="154960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89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2E35D3-5603-47F8-A48B-B0F31C68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95" y="2679400"/>
            <a:ext cx="133812" cy="1327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5C2955-319C-4D84-BD57-32EDFF0D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01" y="2679400"/>
            <a:ext cx="133812" cy="1327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719246-E933-456D-B495-F9056AE77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07" y="2679400"/>
            <a:ext cx="133812" cy="132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02D970-6F55-4E9F-9C3B-136E398C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14" y="2679400"/>
            <a:ext cx="133812" cy="13278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4CC24D-229C-4D6A-8205-EB3935FC7696}"/>
              </a:ext>
            </a:extLst>
          </p:cNvPr>
          <p:cNvSpPr txBox="1"/>
          <p:nvPr/>
        </p:nvSpPr>
        <p:spPr>
          <a:xfrm>
            <a:off x="10020116" y="230977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75411" y="4667572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55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823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410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411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94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0250" y="747639"/>
            <a:ext cx="525397" cy="14633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3778" y="738929"/>
            <a:ext cx="525397" cy="14633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9222" y="738928"/>
            <a:ext cx="525397" cy="1463353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7108" y="747638"/>
            <a:ext cx="525397" cy="1463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02" y="813686"/>
            <a:ext cx="137243" cy="133125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5773264" y="2492268"/>
            <a:ext cx="2286519" cy="1751218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solidFill>
                  <a:srgbClr val="1D11BB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632857" y="300447"/>
            <a:ext cx="5882457" cy="225987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011680" y="504153"/>
            <a:ext cx="4976542" cy="1753337"/>
          </a:xfrm>
          <a:prstGeom prst="rect">
            <a:avLst/>
          </a:prstGeom>
          <a:noFill/>
          <a:ln w="57150" cap="flat" cmpd="sng" algn="ctr">
            <a:solidFill>
              <a:srgbClr val="0A20C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444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2" grpId="0" animBg="1"/>
      <p:bldP spid="2" grpId="1" animBg="1"/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854192" y="634425"/>
            <a:ext cx="2291004" cy="3879668"/>
          </a:xfrm>
          <a:prstGeom prst="ellipse">
            <a:avLst/>
          </a:prstGeom>
          <a:noFill/>
          <a:ln w="76200" cap="flat" cmpd="sng" algn="ctr">
            <a:solidFill>
              <a:srgbClr val="1D11B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8661" y="738932"/>
            <a:ext cx="525397" cy="146335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252" y="738931"/>
            <a:ext cx="525397" cy="14633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1772" y="738931"/>
            <a:ext cx="525397" cy="14633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985" y="738931"/>
            <a:ext cx="525397" cy="146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3" y="804979"/>
            <a:ext cx="137243" cy="13312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29777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46">
            <a:extLst>
              <a:ext uri="{FF2B5EF4-FFF2-40B4-BE49-F238E27FC236}">
                <a16:creationId xmlns:a16="http://schemas.microsoft.com/office/drawing/2014/main" xmlns="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77823"/>
              </p:ext>
            </p:extLst>
          </p:nvPr>
        </p:nvGraphicFramePr>
        <p:xfrm>
          <a:off x="8984636" y="804979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xmlns="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xmlns="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94946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73FFF1-D99A-486C-9815-3ECED147C6E6}"/>
              </a:ext>
            </a:extLst>
          </p:cNvPr>
          <p:cNvSpPr txBox="1"/>
          <p:nvPr/>
        </p:nvSpPr>
        <p:spPr>
          <a:xfrm>
            <a:off x="9160876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BA15B6-5D82-4D71-8A66-75B141B43C88}"/>
              </a:ext>
            </a:extLst>
          </p:cNvPr>
          <p:cNvSpPr txBox="1"/>
          <p:nvPr/>
        </p:nvSpPr>
        <p:spPr>
          <a:xfrm>
            <a:off x="10321218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04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2E35D3-5603-47F8-A48B-B0F31C68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0" y="2679400"/>
            <a:ext cx="133812" cy="1327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5C2955-319C-4D84-BD57-32EDFF0D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16" y="2679400"/>
            <a:ext cx="133812" cy="1327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719246-E933-456D-B495-F9056AE77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22" y="2679400"/>
            <a:ext cx="133812" cy="132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02D970-6F55-4E9F-9C3B-136E398C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29" y="2679400"/>
            <a:ext cx="133812" cy="13278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4CC24D-229C-4D6A-8205-EB3935FC7696}"/>
              </a:ext>
            </a:extLst>
          </p:cNvPr>
          <p:cNvSpPr txBox="1"/>
          <p:nvPr/>
        </p:nvSpPr>
        <p:spPr>
          <a:xfrm>
            <a:off x="10321218" y="230106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00001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70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8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25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26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09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7368" y="747639"/>
            <a:ext cx="525397" cy="14633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0896" y="738929"/>
            <a:ext cx="525397" cy="14633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340" y="738928"/>
            <a:ext cx="525397" cy="1463353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226" y="747638"/>
            <a:ext cx="525397" cy="1463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2" y="813686"/>
            <a:ext cx="137243" cy="13312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712890" y="399245"/>
            <a:ext cx="4005330" cy="2014794"/>
          </a:xfrm>
          <a:prstGeom prst="roundRect">
            <a:avLst/>
          </a:prstGeom>
          <a:noFill/>
          <a:ln w="76200" cap="flat" cmpd="sng" algn="ctr">
            <a:solidFill>
              <a:srgbClr val="0A20C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3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840" y="4785139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721051A-2021-4A6F-9A03-3E4F6A2C7299}"/>
              </a:ext>
            </a:extLst>
          </p:cNvPr>
          <p:cNvSpPr txBox="1"/>
          <p:nvPr/>
        </p:nvSpPr>
        <p:spPr>
          <a:xfrm>
            <a:off x="3474252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6938" y="4785137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85FA240-D637-4F5F-82CF-1D9D3B6A5258}"/>
              </a:ext>
            </a:extLst>
          </p:cNvPr>
          <p:cNvSpPr txBox="1"/>
          <p:nvPr/>
        </p:nvSpPr>
        <p:spPr>
          <a:xfrm>
            <a:off x="5444904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A48B782-3A48-480E-834B-8DEC178C5F45}"/>
              </a:ext>
            </a:extLst>
          </p:cNvPr>
          <p:cNvSpPr txBox="1"/>
          <p:nvPr/>
        </p:nvSpPr>
        <p:spPr>
          <a:xfrm>
            <a:off x="6005481" y="464176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40462D-64D6-4B9B-9CDD-611F3D90B62B}"/>
              </a:ext>
            </a:extLst>
          </p:cNvPr>
          <p:cNvSpPr txBox="1"/>
          <p:nvPr/>
        </p:nvSpPr>
        <p:spPr>
          <a:xfrm>
            <a:off x="8792267" y="194712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25DEA2A-AEF0-4383-8C2A-E84820302DCC}"/>
              </a:ext>
            </a:extLst>
          </p:cNvPr>
          <p:cNvSpPr txBox="1"/>
          <p:nvPr/>
        </p:nvSpPr>
        <p:spPr>
          <a:xfrm>
            <a:off x="9252316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3ABB941-08F1-4F2B-BB5E-E09EEEBA8ADD}"/>
              </a:ext>
            </a:extLst>
          </p:cNvPr>
          <p:cNvSpPr txBox="1"/>
          <p:nvPr/>
        </p:nvSpPr>
        <p:spPr>
          <a:xfrm>
            <a:off x="10321218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793689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4" grpId="0" animBg="1"/>
      <p:bldP spid="36" grpId="0"/>
      <p:bldP spid="37" grpId="0" animBg="1"/>
      <p:bldP spid="38" grpId="0"/>
      <p:bldP spid="39" grpId="0"/>
      <p:bldP spid="42" grpId="0"/>
      <p:bldP spid="43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854192" y="634425"/>
            <a:ext cx="2291004" cy="3879668"/>
          </a:xfrm>
          <a:prstGeom prst="ellipse">
            <a:avLst/>
          </a:prstGeom>
          <a:noFill/>
          <a:ln w="76200" cap="flat" cmpd="sng" algn="ctr">
            <a:solidFill>
              <a:srgbClr val="1D11BB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defTabSz="1500505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8661" y="738932"/>
            <a:ext cx="525397" cy="146335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00F98DB9-F61A-4A54-BD19-CB89F83A72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5252" y="738931"/>
            <a:ext cx="525397" cy="146335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54F6A550-5546-4BCF-A2A6-AC2340C88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1772" y="738931"/>
            <a:ext cx="525397" cy="14633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4C5F6D0-1582-49D4-9CDE-452306785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64985" y="738931"/>
            <a:ext cx="525397" cy="146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3" y="804979"/>
            <a:ext cx="137243" cy="13312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29777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46">
            <a:extLst>
              <a:ext uri="{FF2B5EF4-FFF2-40B4-BE49-F238E27FC236}">
                <a16:creationId xmlns:a16="http://schemas.microsoft.com/office/drawing/2014/main" xmlns="" id="{AB205135-45E5-4EE6-A455-82AE6A6A86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84636" y="804979"/>
          <a:ext cx="2513204" cy="2992496"/>
        </p:xfrm>
        <a:graphic>
          <a:graphicData uri="http://schemas.openxmlformats.org/drawingml/2006/table">
            <a:tbl>
              <a:tblPr firstRow="1" bandRow="1"/>
              <a:tblGrid>
                <a:gridCol w="1189805">
                  <a:extLst>
                    <a:ext uri="{9D8B030D-6E8A-4147-A177-3AD203B41FA5}">
                      <a16:colId xmlns:a16="http://schemas.microsoft.com/office/drawing/2014/main" xmlns="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xmlns="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600" dirty="0" err="1">
                          <a:solidFill>
                            <a:srgbClr val="C00000"/>
                          </a:solidFill>
                        </a:rPr>
                        <a:t>Chục</a:t>
                      </a:r>
                      <a:endParaRPr lang="en-US" sz="36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040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Đơn</a:t>
                      </a:r>
                      <a:r>
                        <a:rPr lang="en-US" sz="3200" dirty="0">
                          <a:solidFill>
                            <a:srgbClr val="0A20C2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A20C2"/>
                          </a:solidFill>
                        </a:rPr>
                        <a:t>vị</a:t>
                      </a:r>
                      <a:endParaRPr lang="en-US" sz="3200" dirty="0">
                        <a:solidFill>
                          <a:srgbClr val="0A20C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682139"/>
                  </a:ext>
                </a:extLst>
              </a:tr>
              <a:tr h="1508030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105761"/>
                  </a:ext>
                </a:extLst>
              </a:tr>
              <a:tr h="719008"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30876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61751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992627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23503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654378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985254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316129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647005" algn="l" defTabSz="661751" rtl="0" eaLnBrk="1" latinLnBrk="0" hangingPunct="1">
                        <a:defRPr sz="130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949465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73FFF1-D99A-486C-9815-3ECED147C6E6}"/>
              </a:ext>
            </a:extLst>
          </p:cNvPr>
          <p:cNvSpPr txBox="1"/>
          <p:nvPr/>
        </p:nvSpPr>
        <p:spPr>
          <a:xfrm>
            <a:off x="9160876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5BA15B6-5D82-4D71-8A66-75B141B43C88}"/>
              </a:ext>
            </a:extLst>
          </p:cNvPr>
          <p:cNvSpPr txBox="1"/>
          <p:nvPr/>
        </p:nvSpPr>
        <p:spPr>
          <a:xfrm>
            <a:off x="10321218" y="154089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04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2E35D3-5603-47F8-A48B-B0F31C68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0" y="2679400"/>
            <a:ext cx="133812" cy="13278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5C2955-319C-4D84-BD57-32EDFF0DD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16" y="2679400"/>
            <a:ext cx="133812" cy="13278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7719246-E933-456D-B495-F9056AE77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22" y="2679400"/>
            <a:ext cx="133812" cy="132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02D970-6F55-4E9F-9C3B-136E398C5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629" y="2679400"/>
            <a:ext cx="133812" cy="13278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54CC24D-229C-4D6A-8205-EB3935FC7696}"/>
              </a:ext>
            </a:extLst>
          </p:cNvPr>
          <p:cNvSpPr txBox="1"/>
          <p:nvPr/>
        </p:nvSpPr>
        <p:spPr>
          <a:xfrm>
            <a:off x="10321218" y="230106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00001" y="4785139"/>
            <a:ext cx="887895" cy="646331"/>
          </a:xfrm>
          <a:prstGeom prst="rect">
            <a:avLst/>
          </a:prstGeom>
          <a:solidFill>
            <a:srgbClr val="5DFC04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70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8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25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726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D970558-BEF8-440F-9EC4-36CA4C580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009" y="2679400"/>
            <a:ext cx="133812" cy="13278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7368" y="747639"/>
            <a:ext cx="525397" cy="1463353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0896" y="738929"/>
            <a:ext cx="525397" cy="1463353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6340" y="738928"/>
            <a:ext cx="525397" cy="1463353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0F5F4E49-5E16-4CC1-82EB-EC9A4E162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4226" y="747638"/>
            <a:ext cx="525397" cy="1463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2E96809-762F-4A63-A4BE-6E770730AF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32" y="813686"/>
            <a:ext cx="137243" cy="13312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712890" y="399245"/>
            <a:ext cx="4005330" cy="2014794"/>
          </a:xfrm>
          <a:prstGeom prst="roundRect">
            <a:avLst/>
          </a:prstGeom>
          <a:noFill/>
          <a:ln w="76200" cap="flat" cmpd="sng" algn="ctr">
            <a:solidFill>
              <a:srgbClr val="0A20C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defTabSz="1500505" fontAlgn="base">
              <a:spcBef>
                <a:spcPct val="0"/>
              </a:spcBef>
              <a:spcAft>
                <a:spcPct val="0"/>
              </a:spcAft>
            </a:pPr>
            <a:endParaRPr lang="en-US" sz="3000" smtClean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2840" y="4785139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721051A-2021-4A6F-9A03-3E4F6A2C7299}"/>
              </a:ext>
            </a:extLst>
          </p:cNvPr>
          <p:cNvSpPr txBox="1"/>
          <p:nvPr/>
        </p:nvSpPr>
        <p:spPr>
          <a:xfrm>
            <a:off x="3474252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6938" y="4785137"/>
            <a:ext cx="887895" cy="64633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85FA240-D637-4F5F-82CF-1D9D3B6A5258}"/>
              </a:ext>
            </a:extLst>
          </p:cNvPr>
          <p:cNvSpPr txBox="1"/>
          <p:nvPr/>
        </p:nvSpPr>
        <p:spPr>
          <a:xfrm>
            <a:off x="5444904" y="4692805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640462D-64D6-4B9B-9CDD-611F3D90B62B}"/>
              </a:ext>
            </a:extLst>
          </p:cNvPr>
          <p:cNvSpPr txBox="1"/>
          <p:nvPr/>
        </p:nvSpPr>
        <p:spPr>
          <a:xfrm>
            <a:off x="8792267" y="1947120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25DEA2A-AEF0-4383-8C2A-E84820302DCC}"/>
              </a:ext>
            </a:extLst>
          </p:cNvPr>
          <p:cNvSpPr txBox="1"/>
          <p:nvPr/>
        </p:nvSpPr>
        <p:spPr>
          <a:xfrm>
            <a:off x="9252316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3ABB941-08F1-4F2B-BB5E-E09EEEBA8ADD}"/>
              </a:ext>
            </a:extLst>
          </p:cNvPr>
          <p:cNvSpPr txBox="1"/>
          <p:nvPr/>
        </p:nvSpPr>
        <p:spPr>
          <a:xfrm>
            <a:off x="10321218" y="3103669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A48B782-3A48-480E-834B-8DEC178C5F45}"/>
              </a:ext>
            </a:extLst>
          </p:cNvPr>
          <p:cNvSpPr txBox="1"/>
          <p:nvPr/>
        </p:nvSpPr>
        <p:spPr>
          <a:xfrm>
            <a:off x="6005932" y="4692805"/>
            <a:ext cx="913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46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835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34" grpId="0" animBg="1"/>
      <p:bldP spid="36" grpId="0"/>
      <p:bldP spid="37" grpId="0" animBg="1"/>
      <p:bldP spid="38" grpId="0"/>
      <p:bldP spid="42" grpId="0"/>
      <p:bldP spid="43" grpId="0"/>
      <p:bldP spid="44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7" name="TextBox 6"/>
          <p:cNvSpPr txBox="1"/>
          <p:nvPr/>
        </p:nvSpPr>
        <p:spPr>
          <a:xfrm>
            <a:off x="2160098" y="100229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9125" y="169907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0045" y="135203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066726" y="2505097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3DE8BF-DEBF-4880-95EB-EFF1F083A540}"/>
              </a:ext>
            </a:extLst>
          </p:cNvPr>
          <p:cNvSpPr txBox="1"/>
          <p:nvPr/>
        </p:nvSpPr>
        <p:spPr>
          <a:xfrm>
            <a:off x="4169428" y="1135970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6,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3DE8BF-DEBF-4880-95EB-EFF1F083A540}"/>
              </a:ext>
            </a:extLst>
          </p:cNvPr>
          <p:cNvSpPr txBox="1"/>
          <p:nvPr/>
        </p:nvSpPr>
        <p:spPr>
          <a:xfrm>
            <a:off x="3135505" y="1847142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</a:t>
            </a:r>
            <a:r>
              <a:rPr lang="en-US" sz="3600" b="1" dirty="0" smtClean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endParaRPr lang="en-US" sz="3600" b="1" dirty="0">
              <a:solidFill>
                <a:srgbClr val="FFFFFF">
                  <a:lumMod val="9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1558" y="3279950"/>
            <a:ext cx="102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FFFFFF">
                    <a:lumMod val="9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67674" y="316092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0524" y="317096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5178" y="3113264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9564" y="321052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6420" y="314942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3318" y="314350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43900" y="3177589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50052" y="3119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2940" y="3218273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36420" y="314350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70237" y="315013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3392" y="311326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07090" y="241565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2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53" y="-167039"/>
            <a:ext cx="8873588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133" y="5697387"/>
            <a:ext cx="1282285" cy="1282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845182" y="3335691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120101" y="2802342"/>
            <a:ext cx="644753" cy="7278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24153" y="771336"/>
            <a:ext cx="565391" cy="638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397802" y="1881479"/>
            <a:ext cx="669568" cy="7558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14937" y="987735"/>
            <a:ext cx="651331" cy="735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989359" y="661686"/>
            <a:ext cx="565391" cy="638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801342" y="1439245"/>
            <a:ext cx="565391" cy="638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322975" y="2144857"/>
            <a:ext cx="565391" cy="63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166889" y="1094282"/>
            <a:ext cx="565391" cy="63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522529" y="1798498"/>
            <a:ext cx="565391" cy="638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039143" y="2440609"/>
            <a:ext cx="565391" cy="6382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363174" y="2989129"/>
            <a:ext cx="565391" cy="638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17446" y="1815452"/>
            <a:ext cx="565391" cy="6382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659443" y="1121164"/>
            <a:ext cx="565391" cy="6382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299981" y="1945705"/>
            <a:ext cx="642019" cy="7247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892588" y="1549793"/>
            <a:ext cx="642019" cy="7247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25562" y="2621278"/>
            <a:ext cx="2555465" cy="3717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787" y="72278"/>
            <a:ext cx="1293009" cy="10970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3050926" y="3323949"/>
            <a:ext cx="669702" cy="618187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312276" y="363097"/>
            <a:ext cx="669702" cy="618187"/>
          </a:xfrm>
          <a:prstGeom prst="ellipse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6102736" y="1466471"/>
            <a:ext cx="669702" cy="618187"/>
          </a:xfrm>
          <a:prstGeom prst="ellipse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7742305" y="3308251"/>
            <a:ext cx="669702" cy="6181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81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740976" y="1905000"/>
            <a:ext cx="10685637" cy="1569774"/>
          </a:xfrm>
          <a:prstGeom prst="rect">
            <a:avLst/>
          </a:prstGeom>
          <a:noFill/>
          <a:ln w="57150">
            <a:noFill/>
          </a:ln>
        </p:spPr>
        <p:txBody>
          <a:bodyPr wrap="square" lIns="91553" tIns="45776" rIns="91553" bIns="45776" rtlCol="0">
            <a:spAutoFit/>
          </a:bodyPr>
          <a:lstStyle/>
          <a:p>
            <a:pPr algn="ctr" defTabSz="1218883">
              <a:spcBef>
                <a:spcPts val="601"/>
              </a:spcBef>
            </a:pPr>
            <a:r>
              <a:rPr lang="en-US" sz="9600" b="1">
                <a:solidFill>
                  <a:srgbClr val="00206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75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59170" y="2254618"/>
            <a:ext cx="534514" cy="638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22232" y="2208928"/>
            <a:ext cx="534514" cy="638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341759" y="2208927"/>
            <a:ext cx="534514" cy="63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844023" y="2208928"/>
            <a:ext cx="534514" cy="638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5433" y="1732412"/>
            <a:ext cx="534514" cy="63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030478" y="1732413"/>
            <a:ext cx="534514" cy="638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524344" y="1732410"/>
            <a:ext cx="534514" cy="638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33516" y="1210206"/>
            <a:ext cx="534514" cy="6382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241963" y="1217255"/>
            <a:ext cx="534514" cy="638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987739" y="733687"/>
            <a:ext cx="534514" cy="63824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0560676" y="0"/>
            <a:ext cx="1631324" cy="141851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703219" y="2208928"/>
            <a:ext cx="534514" cy="6382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205484" y="2208927"/>
            <a:ext cx="534514" cy="6382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725011" y="2208926"/>
            <a:ext cx="534514" cy="6382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227275" y="2208927"/>
            <a:ext cx="534514" cy="638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898685" y="1732411"/>
            <a:ext cx="534514" cy="638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413730" y="1732412"/>
            <a:ext cx="534514" cy="63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907596" y="1732409"/>
            <a:ext cx="534514" cy="63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116768" y="1210205"/>
            <a:ext cx="534514" cy="638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625215" y="1217254"/>
            <a:ext cx="534514" cy="6382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0991" y="733686"/>
            <a:ext cx="534514" cy="6382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 flipH="1">
            <a:off x="4659988" y="1418515"/>
            <a:ext cx="4212861" cy="49885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213497" y="3498375"/>
            <a:ext cx="541103" cy="589536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933990" y="3498375"/>
            <a:ext cx="541103" cy="589536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5654483" y="3498375"/>
            <a:ext cx="541103" cy="589536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3529292" y="3498375"/>
            <a:ext cx="541103" cy="5895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20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59170" y="2254618"/>
            <a:ext cx="534514" cy="638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22232" y="2208928"/>
            <a:ext cx="534514" cy="638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341759" y="2208927"/>
            <a:ext cx="534514" cy="6382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844023" y="2208928"/>
            <a:ext cx="534514" cy="638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15433" y="1732412"/>
            <a:ext cx="534514" cy="638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030478" y="1732413"/>
            <a:ext cx="534514" cy="6382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524344" y="1732410"/>
            <a:ext cx="534514" cy="6382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733516" y="1210206"/>
            <a:ext cx="534514" cy="6382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241963" y="1217255"/>
            <a:ext cx="534514" cy="638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987739" y="733687"/>
            <a:ext cx="534514" cy="638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703219" y="2208928"/>
            <a:ext cx="534514" cy="6382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205484" y="2208927"/>
            <a:ext cx="534514" cy="6382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725011" y="2208926"/>
            <a:ext cx="534514" cy="6382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227275" y="2208927"/>
            <a:ext cx="534514" cy="6382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2898685" y="1732411"/>
            <a:ext cx="534514" cy="6382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413730" y="1732412"/>
            <a:ext cx="534514" cy="6382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907596" y="1732409"/>
            <a:ext cx="534514" cy="63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116768" y="1210205"/>
            <a:ext cx="534514" cy="6382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625215" y="1217254"/>
            <a:ext cx="534514" cy="6382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3370991" y="733686"/>
            <a:ext cx="534514" cy="638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213497" y="3498375"/>
            <a:ext cx="541103" cy="589536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4933990" y="3498375"/>
            <a:ext cx="541103" cy="589536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5654483" y="3498375"/>
            <a:ext cx="541103" cy="589536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21191" r="29436" b="40764"/>
          <a:stretch/>
        </p:blipFill>
        <p:spPr>
          <a:xfrm>
            <a:off x="3529292" y="3498375"/>
            <a:ext cx="541103" cy="589536"/>
          </a:xfrm>
          <a:prstGeom prst="ellipse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595FE6E-90A5-4C02-83E3-92617BC90902}"/>
              </a:ext>
            </a:extLst>
          </p:cNvPr>
          <p:cNvSpPr txBox="1"/>
          <p:nvPr/>
        </p:nvSpPr>
        <p:spPr>
          <a:xfrm>
            <a:off x="1710812" y="4915780"/>
            <a:ext cx="920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721051A-2021-4A6F-9A03-3E4F6A2C7299}"/>
              </a:ext>
            </a:extLst>
          </p:cNvPr>
          <p:cNvSpPr txBox="1"/>
          <p:nvPr/>
        </p:nvSpPr>
        <p:spPr>
          <a:xfrm>
            <a:off x="2694578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  <a:endParaRPr lang="en-US" sz="4800" b="1" dirty="0">
              <a:solidFill>
                <a:srgbClr val="015D97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F59864D-6EB6-4A94-949F-4DCF40130631}"/>
              </a:ext>
            </a:extLst>
          </p:cNvPr>
          <p:cNvSpPr txBox="1"/>
          <p:nvPr/>
        </p:nvSpPr>
        <p:spPr>
          <a:xfrm>
            <a:off x="3456345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85FA240-D637-4F5F-82CF-1D9D3B6A5258}"/>
              </a:ext>
            </a:extLst>
          </p:cNvPr>
          <p:cNvSpPr txBox="1"/>
          <p:nvPr/>
        </p:nvSpPr>
        <p:spPr>
          <a:xfrm>
            <a:off x="4218112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48B782-3A48-480E-834B-8DEC178C5F45}"/>
              </a:ext>
            </a:extLst>
          </p:cNvPr>
          <p:cNvSpPr txBox="1"/>
          <p:nvPr/>
        </p:nvSpPr>
        <p:spPr>
          <a:xfrm>
            <a:off x="4979880" y="4915780"/>
            <a:ext cx="698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43" name="Table 46">
            <a:extLst>
              <a:ext uri="{FF2B5EF4-FFF2-40B4-BE49-F238E27FC236}">
                <a16:creationId xmlns:a16="http://schemas.microsoft.com/office/drawing/2014/main" xmlns="" id="{AB205135-45E5-4EE6-A455-82AE6A6A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434006"/>
              </p:ext>
            </p:extLst>
          </p:nvPr>
        </p:nvGraphicFramePr>
        <p:xfrm>
          <a:off x="8306551" y="729459"/>
          <a:ext cx="2513204" cy="299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805">
                  <a:extLst>
                    <a:ext uri="{9D8B030D-6E8A-4147-A177-3AD203B41FA5}">
                      <a16:colId xmlns:a16="http://schemas.microsoft.com/office/drawing/2014/main" xmlns="" val="1175704216"/>
                    </a:ext>
                  </a:extLst>
                </a:gridCol>
                <a:gridCol w="1323399">
                  <a:extLst>
                    <a:ext uri="{9D8B030D-6E8A-4147-A177-3AD203B41FA5}">
                      <a16:colId xmlns:a16="http://schemas.microsoft.com/office/drawing/2014/main" xmlns="" val="3441666642"/>
                    </a:ext>
                  </a:extLst>
                </a:gridCol>
              </a:tblGrid>
              <a:tr h="71900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DF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682139"/>
                  </a:ext>
                </a:extLst>
              </a:tr>
              <a:tr h="150803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3105761"/>
                  </a:ext>
                </a:extLst>
              </a:tr>
              <a:tr h="719008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949465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F73FFF1-D99A-486C-9815-3ECED147C6E6}"/>
              </a:ext>
            </a:extLst>
          </p:cNvPr>
          <p:cNvSpPr txBox="1"/>
          <p:nvPr/>
        </p:nvSpPr>
        <p:spPr>
          <a:xfrm>
            <a:off x="8574231" y="146537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640462D-64D6-4B9B-9CDD-611F3D90B62B}"/>
              </a:ext>
            </a:extLst>
          </p:cNvPr>
          <p:cNvSpPr txBox="1"/>
          <p:nvPr/>
        </p:nvSpPr>
        <p:spPr>
          <a:xfrm>
            <a:off x="8114182" y="1884884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5BA15B6-5D82-4D71-8A66-75B141B43C88}"/>
              </a:ext>
            </a:extLst>
          </p:cNvPr>
          <p:cNvSpPr txBox="1"/>
          <p:nvPr/>
        </p:nvSpPr>
        <p:spPr>
          <a:xfrm>
            <a:off x="9643133" y="1465377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54CC24D-229C-4D6A-8205-EB3935FC7696}"/>
              </a:ext>
            </a:extLst>
          </p:cNvPr>
          <p:cNvSpPr txBox="1"/>
          <p:nvPr/>
        </p:nvSpPr>
        <p:spPr>
          <a:xfrm>
            <a:off x="9643133" y="222554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5DEA2A-AEF0-4383-8C2A-E84820302DCC}"/>
              </a:ext>
            </a:extLst>
          </p:cNvPr>
          <p:cNvSpPr txBox="1"/>
          <p:nvPr/>
        </p:nvSpPr>
        <p:spPr>
          <a:xfrm>
            <a:off x="8574231" y="304143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3ABB941-08F1-4F2B-BB5E-E09EEEBA8ADD}"/>
              </a:ext>
            </a:extLst>
          </p:cNvPr>
          <p:cNvSpPr txBox="1"/>
          <p:nvPr/>
        </p:nvSpPr>
        <p:spPr>
          <a:xfrm>
            <a:off x="9643133" y="3041433"/>
            <a:ext cx="920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15D97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076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7" name="TextBox 6"/>
          <p:cNvSpPr txBox="1"/>
          <p:nvPr/>
        </p:nvSpPr>
        <p:spPr>
          <a:xfrm>
            <a:off x="3897135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0139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6858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870029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4200786" y="241170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5594" y="99354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73DE8BF-DEBF-4880-95EB-EFF1F083A540}"/>
              </a:ext>
            </a:extLst>
          </p:cNvPr>
          <p:cNvSpPr txBox="1"/>
          <p:nvPr/>
        </p:nvSpPr>
        <p:spPr>
          <a:xfrm>
            <a:off x="5606345" y="1135970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4,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3DE8BF-DEBF-4880-95EB-EFF1F083A540}"/>
              </a:ext>
            </a:extLst>
          </p:cNvPr>
          <p:cNvSpPr txBox="1"/>
          <p:nvPr/>
        </p:nvSpPr>
        <p:spPr>
          <a:xfrm>
            <a:off x="4572422" y="1847142"/>
            <a:ext cx="519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 algn="ctr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 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475" y="3279950"/>
            <a:ext cx="102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4591" y="316092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7441" y="3170961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2095" y="3139768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6481" y="321052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73337" y="314942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3" y="3113264"/>
            <a:ext cx="1858236" cy="36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0371 L -0.0039 0.2076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6" grpId="0"/>
      <p:bldP spid="16" grpId="1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0058" y="1579433"/>
            <a:ext cx="4730783" cy="1323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8000" b="1" dirty="0">
                <a:solidFill>
                  <a:prstClr val="black"/>
                </a:solidFill>
                <a:latin typeface="VNI-Avo" pitchFamily="2" charset="0"/>
              </a:rPr>
              <a:t>GIAÛI LAO</a:t>
            </a:r>
          </a:p>
        </p:txBody>
      </p:sp>
    </p:spTree>
    <p:extLst>
      <p:ext uri="{BB962C8B-B14F-4D97-AF65-F5344CB8AC3E}">
        <p14:creationId xmlns:p14="http://schemas.microsoft.com/office/powerpoint/2010/main" val="41342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" y="1"/>
            <a:ext cx="12192000" cy="6857999"/>
          </a:xfrm>
        </p:spPr>
      </p:pic>
      <p:sp>
        <p:nvSpPr>
          <p:cNvPr id="31" name="TextBox 30"/>
          <p:cNvSpPr txBox="1"/>
          <p:nvPr/>
        </p:nvSpPr>
        <p:spPr>
          <a:xfrm>
            <a:off x="2878229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12044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7957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772745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TextBox 36"/>
          <p:cNvSpPr txBox="1"/>
          <p:nvPr/>
        </p:nvSpPr>
        <p:spPr>
          <a:xfrm>
            <a:off x="5695541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3811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7526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5621804" y="2517414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TextBox 44"/>
          <p:cNvSpPr txBox="1"/>
          <p:nvPr/>
        </p:nvSpPr>
        <p:spPr>
          <a:xfrm>
            <a:off x="8397019" y="92575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85711" y="169800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6742" y="1271484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8276077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TextBox 50"/>
          <p:cNvSpPr txBox="1"/>
          <p:nvPr/>
        </p:nvSpPr>
        <p:spPr>
          <a:xfrm>
            <a:off x="8394290" y="92163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695397" y="170486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68522" y="127448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276077" y="2509737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384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6757" y="3162916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162346" y="3568190"/>
            <a:ext cx="1830126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2322855" y="4038378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6" name="ĐÚng"/>
          <p:cNvGrpSpPr/>
          <p:nvPr/>
        </p:nvGrpSpPr>
        <p:grpSpPr>
          <a:xfrm>
            <a:off x="8460755" y="3568190"/>
            <a:ext cx="1753824" cy="2373313"/>
            <a:chOff x="2982190" y="1219200"/>
            <a:chExt cx="2618873" cy="3962400"/>
          </a:xfrm>
        </p:grpSpPr>
        <p:sp>
          <p:nvSpPr>
            <p:cNvPr id="27" name="Rectangle 2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Flowchart: Or 36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ĐÚng"/>
          <p:cNvGrpSpPr/>
          <p:nvPr/>
        </p:nvGrpSpPr>
        <p:grpSpPr>
          <a:xfrm>
            <a:off x="5379941" y="3636652"/>
            <a:ext cx="1753824" cy="2373313"/>
            <a:chOff x="2982190" y="1219200"/>
            <a:chExt cx="2618873" cy="3962400"/>
          </a:xfrm>
        </p:grpSpPr>
        <p:sp>
          <p:nvSpPr>
            <p:cNvPr id="39" name="Rectangle 38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Flowchart: Or 39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5743437" y="4371046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Oval 41"/>
          <p:cNvSpPr/>
          <p:nvPr/>
        </p:nvSpPr>
        <p:spPr>
          <a:xfrm>
            <a:off x="8851625" y="4188483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053600" y="3225887"/>
            <a:ext cx="2389909" cy="3194844"/>
            <a:chOff x="2334491" y="533400"/>
            <a:chExt cx="3990109" cy="5334000"/>
          </a:xfrm>
        </p:grpSpPr>
        <p:sp>
          <p:nvSpPr>
            <p:cNvPr id="44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Frame 44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189162" y="3157426"/>
            <a:ext cx="2389909" cy="3194844"/>
            <a:chOff x="2334491" y="533400"/>
            <a:chExt cx="3990109" cy="5334000"/>
          </a:xfrm>
        </p:grpSpPr>
        <p:sp>
          <p:nvSpPr>
            <p:cNvPr id="48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Frame 48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615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DB448794-746D-A344-BBB7-E3CC52D5541E}"/>
              </a:ext>
            </a:extLst>
          </p:cNvPr>
          <p:cNvSpPr/>
          <p:nvPr/>
        </p:nvSpPr>
        <p:spPr>
          <a:xfrm>
            <a:off x="686438" y="1736035"/>
            <a:ext cx="10532315" cy="4509477"/>
          </a:xfrm>
          <a:prstGeom prst="roundRect">
            <a:avLst/>
          </a:prstGeom>
          <a:solidFill>
            <a:srgbClr val="AAD12F"/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DCE019-E2EE-46F1-8CB4-BFC12B9F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5" y="39756"/>
            <a:ext cx="3979273" cy="19896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2241479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vi-VN" sz="4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4" y="2202537"/>
            <a:ext cx="1581277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078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3575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3513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87826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85786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8283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88221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272534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968059" y="3048000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50556" y="371736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70494" y="343420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954807" y="4473557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83575" y="453766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94452" y="307450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01259" y="450547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85786" y="307450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50555" y="448925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961433" y="3048000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888221" y="3074502"/>
            <a:ext cx="1448687" cy="22326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85185E-6 L -0.00052 0.2106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00052 0.2106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0052 0.2106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  <p:bldP spid="4" grpId="0"/>
      <p:bldP spid="35" grpId="0"/>
      <p:bldP spid="36" grpId="0"/>
      <p:bldP spid="38" grpId="0"/>
      <p:bldP spid="39" grpId="0"/>
      <p:bldP spid="40" grpId="0"/>
      <p:bldP spid="42" grpId="0"/>
      <p:bldP spid="43" grpId="0"/>
      <p:bldP spid="44" grpId="0"/>
      <p:bldP spid="47" grpId="0"/>
      <p:bldP spid="48" grpId="0"/>
      <p:bldP spid="48" grpId="1"/>
      <p:bldP spid="49" grpId="0"/>
      <p:bldP spid="50" grpId="0"/>
      <p:bldP spid="50" grpId="1"/>
      <p:bldP spid="52" grpId="0"/>
      <p:bldP spid="53" grpId="0"/>
      <p:bldP spid="53" grpId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DB448794-746D-A344-BBB7-E3CC52D5541E}"/>
              </a:ext>
            </a:extLst>
          </p:cNvPr>
          <p:cNvSpPr/>
          <p:nvPr/>
        </p:nvSpPr>
        <p:spPr>
          <a:xfrm>
            <a:off x="686437" y="1847349"/>
            <a:ext cx="10532315" cy="4509477"/>
          </a:xfrm>
          <a:prstGeom prst="roundRect">
            <a:avLst/>
          </a:prstGeom>
          <a:solidFill>
            <a:srgbClr val="AAD12F"/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DCE019-E2EE-46F1-8CB4-BFC12B9F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5" y="39756"/>
            <a:ext cx="3979273" cy="19896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2241479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4" y="2202537"/>
            <a:ext cx="1581277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1078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3575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03513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87826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85786" y="307450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68283" y="374387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88221" y="3460712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5272534" y="4513313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968059" y="3048000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50556" y="371736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70494" y="3434208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8954807" y="4473557"/>
            <a:ext cx="78187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83575" y="453766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11531" y="453336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68282" y="4537663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59282" y="453336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50555" y="4489259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968059" y="4475044"/>
            <a:ext cx="768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461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20" y="3511637"/>
            <a:ext cx="1617932" cy="24070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68" y="3545373"/>
            <a:ext cx="1744191" cy="2373313"/>
          </a:xfrm>
          <a:prstGeom prst="rect">
            <a:avLst/>
          </a:prstGeom>
        </p:spPr>
      </p:pic>
      <p:grpSp>
        <p:nvGrpSpPr>
          <p:cNvPr id="45" name="ĐÚng"/>
          <p:cNvGrpSpPr/>
          <p:nvPr/>
        </p:nvGrpSpPr>
        <p:grpSpPr>
          <a:xfrm>
            <a:off x="8288522" y="3476911"/>
            <a:ext cx="1753824" cy="2373313"/>
            <a:chOff x="2982190" y="1219200"/>
            <a:chExt cx="2618873" cy="3962400"/>
          </a:xfrm>
        </p:grpSpPr>
        <p:sp>
          <p:nvSpPr>
            <p:cNvPr id="46" name="Rectangle 45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lowchart: Or 46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ĐÚng"/>
          <p:cNvGrpSpPr/>
          <p:nvPr/>
        </p:nvGrpSpPr>
        <p:grpSpPr>
          <a:xfrm>
            <a:off x="4764432" y="3545374"/>
            <a:ext cx="1753824" cy="2373313"/>
            <a:chOff x="2982190" y="1219200"/>
            <a:chExt cx="2618873" cy="3962400"/>
          </a:xfrm>
        </p:grpSpPr>
        <p:sp>
          <p:nvSpPr>
            <p:cNvPr id="39" name="Rectangle 38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Flowchart: Or 39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49443" y="3134611"/>
            <a:ext cx="2389909" cy="3194842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549277" y="3522551"/>
            <a:ext cx="1753824" cy="2396136"/>
            <a:chOff x="2982190" y="1219200"/>
            <a:chExt cx="2618873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5127928" y="4279768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8679392" y="4097204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438091" y="3134609"/>
            <a:ext cx="2389909" cy="3194844"/>
            <a:chOff x="2334491" y="533400"/>
            <a:chExt cx="3990109" cy="5334000"/>
          </a:xfrm>
        </p:grpSpPr>
        <p:sp>
          <p:nvSpPr>
            <p:cNvPr id="26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rame 26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016929" y="3066147"/>
            <a:ext cx="2389909" cy="3194844"/>
            <a:chOff x="2334491" y="533400"/>
            <a:chExt cx="3990109" cy="5334000"/>
          </a:xfrm>
        </p:grpSpPr>
        <p:sp>
          <p:nvSpPr>
            <p:cNvPr id="4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rame 4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DB448794-746D-A344-BBB7-E3CC52D5541E}"/>
              </a:ext>
            </a:extLst>
          </p:cNvPr>
          <p:cNvSpPr/>
          <p:nvPr/>
        </p:nvSpPr>
        <p:spPr>
          <a:xfrm>
            <a:off x="655732" y="1843422"/>
            <a:ext cx="10532315" cy="4509477"/>
          </a:xfrm>
          <a:prstGeom prst="roundRect">
            <a:avLst/>
          </a:prstGeom>
          <a:solidFill>
            <a:srgbClr val="AAD12F"/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DCE019-E2EE-46F1-8CB4-BFC12B9F78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35" y="39756"/>
            <a:ext cx="3979273" cy="198963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2241479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4" y="2202537"/>
            <a:ext cx="3801610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5912" y="3063619"/>
            <a:ext cx="171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2326" y="3063619"/>
            <a:ext cx="171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+ 5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16347" y="3063619"/>
            <a:ext cx="1716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+ 4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 animBg="1"/>
      <p:bldP spid="10" grpId="0" animBg="1"/>
      <p:bldP spid="26" grpId="0"/>
      <p:bldP spid="27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2"/>
            <a:ext cx="12143107" cy="6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53" y="1864111"/>
            <a:ext cx="2131127" cy="2067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" y="4439144"/>
            <a:ext cx="2073220" cy="195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" y="1922193"/>
            <a:ext cx="2280246" cy="1972846"/>
          </a:xfrm>
          <a:prstGeom prst="rect">
            <a:avLst/>
          </a:prstGeom>
          <a:solidFill>
            <a:srgbClr val="CDCD93"/>
          </a:solidFill>
        </p:spPr>
      </p:pic>
      <p:sp>
        <p:nvSpPr>
          <p:cNvPr id="12" name="Rectangle 11"/>
          <p:cNvSpPr/>
          <p:nvPr/>
        </p:nvSpPr>
        <p:spPr>
          <a:xfrm>
            <a:off x="3107403" y="57172"/>
            <a:ext cx="5972332" cy="21149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073" tIns="45537" rIns="91073" bIns="45537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6573" b="1" dirty="0" err="1">
                <a:ln w="6600">
                  <a:solidFill>
                    <a:srgbClr val="66FFCC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573" b="1" dirty="0">
                <a:ln w="6600">
                  <a:solidFill>
                    <a:srgbClr val="66FFCC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73" b="1" dirty="0" err="1">
                <a:ln w="6600">
                  <a:solidFill>
                    <a:srgbClr val="66FFCC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6573" b="1" dirty="0">
                <a:ln w="6600">
                  <a:solidFill>
                    <a:srgbClr val="66FFCC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03" y="1864111"/>
            <a:ext cx="5972331" cy="49801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4125704" y="-164008"/>
            <a:ext cx="3322007" cy="13848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62" y="4439144"/>
            <a:ext cx="2724109" cy="23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77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C 1.875E-6 0.03496 0.03411 0.06204 0.07591 0.06204 C 0.11888 0.06204 0.15338 0.03496 0.15338 -3.7037E-6 C 0.15338 -0.03495 0.18776 -0.06203 0.23086 -0.06203 C 0.27278 -0.06203 0.30729 -0.03495 0.30729 -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-0.00024 C -0.00026 -0.00024 -0.00052 -0.00024 -0.00065 -0.00047 C -0.00091 -0.00047 -0.00104 -0.00047 -0.00117 -0.00047 C -0.00131 -0.00047 -0.00144 -0.0007 -0.00157 -0.0007 C -0.0017 -0.00093 -0.00183 -0.00093 -0.00209 -0.00093 C -0.00261 -0.00139 -0.00235 -0.00139 -0.003 -0.00162 C -0.00352 -0.00162 -0.00365 -0.00162 -0.00417 -0.00186 C -0.0056 -0.00232 -0.00378 -0.00186 -0.00495 -0.00209 C -0.00508 -0.00232 -0.00521 -0.00255 -0.00534 -0.00255 C -0.0056 -0.00278 -0.00599 -0.00278 -0.00625 -0.00301 C -0.00625 -0.00301 -0.00638 -0.00301 -0.00638 -0.00324 C -0.00664 -0.00348 -0.00664 -0.00324 -0.0069 -0.00348 C -0.00703 -0.00371 -0.00729 -0.00417 -0.00729 -0.00417 C -0.00729 -0.00463 -0.00729 -0.00486 -0.00742 -0.0051 C -0.00742 -0.0051 -0.00756 -0.0051 -0.00769 -0.00533 C -0.00769 -0.00602 -0.00769 -0.00556 -0.00769 -0.00672 L -0.00847 -0.00602 L -0.00847 -0.00533 L -0.00742 -0.00579 L -0.00782 -0.00556 " pathEditMode="relative" rAng="0" ptsTypes="AAAAAAA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8" y="1"/>
            <a:ext cx="12192000" cy="6857999"/>
          </a:xfrm>
        </p:spPr>
      </p:pic>
      <p:sp>
        <p:nvSpPr>
          <p:cNvPr id="31" name="TextBox 30"/>
          <p:cNvSpPr txBox="1"/>
          <p:nvPr/>
        </p:nvSpPr>
        <p:spPr>
          <a:xfrm>
            <a:off x="2878229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12044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7957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772745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TextBox 34"/>
          <p:cNvSpPr txBox="1"/>
          <p:nvPr/>
        </p:nvSpPr>
        <p:spPr>
          <a:xfrm>
            <a:off x="3114317" y="242582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806308" y="244303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95541" y="1005165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3811" y="172410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75264" y="135089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5621804" y="2517414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TextBox 40"/>
          <p:cNvSpPr txBox="1"/>
          <p:nvPr/>
        </p:nvSpPr>
        <p:spPr>
          <a:xfrm>
            <a:off x="5974311" y="242997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21804" y="242582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97019" y="92575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85711" y="169800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6742" y="1271484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8276077" y="2506725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TextBox 48"/>
          <p:cNvSpPr txBox="1"/>
          <p:nvPr/>
        </p:nvSpPr>
        <p:spPr>
          <a:xfrm>
            <a:off x="8706961" y="2412087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06270" y="2418449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94290" y="92163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20695" y="2039060"/>
            <a:ext cx="2825158" cy="490070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8695397" y="1704866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68522" y="1274480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8276077" y="2509737"/>
            <a:ext cx="923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TextBox 54"/>
          <p:cNvSpPr txBox="1"/>
          <p:nvPr/>
        </p:nvSpPr>
        <p:spPr>
          <a:xfrm>
            <a:off x="8719274" y="2412763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406453" y="2400502"/>
            <a:ext cx="92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712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5" grpId="0"/>
      <p:bldP spid="58" grpId="0"/>
      <p:bldP spid="5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bita về nhà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82957" y="274639"/>
            <a:ext cx="17188070" cy="7237927"/>
          </a:xfrm>
        </p:spPr>
      </p:pic>
    </p:spTree>
    <p:extLst>
      <p:ext uri="{BB962C8B-B14F-4D97-AF65-F5344CB8AC3E}">
        <p14:creationId xmlns:p14="http://schemas.microsoft.com/office/powerpoint/2010/main" val="348365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42" y="3682299"/>
            <a:ext cx="1646002" cy="23733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45604" y="3271535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117197" y="3682299"/>
            <a:ext cx="1753824" cy="2373313"/>
            <a:chOff x="2982190" y="1219200"/>
            <a:chExt cx="2618873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1572" y="3271535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636405" y="368230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90734" y="3271534"/>
            <a:ext cx="2389909" cy="3194844"/>
            <a:chOff x="2334491" y="533400"/>
            <a:chExt cx="3990109" cy="5334000"/>
          </a:xfrm>
        </p:grpSpPr>
        <p:sp>
          <p:nvSpPr>
            <p:cNvPr id="29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rame 29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Sai"/>
          <p:cNvGrpSpPr/>
          <p:nvPr/>
        </p:nvGrpSpPr>
        <p:grpSpPr>
          <a:xfrm>
            <a:off x="9075567" y="3682299"/>
            <a:ext cx="1636839" cy="2373313"/>
            <a:chOff x="2982190" y="1219200"/>
            <a:chExt cx="2732809" cy="3962400"/>
          </a:xfrm>
        </p:grpSpPr>
        <p:sp>
          <p:nvSpPr>
            <p:cNvPr id="33" name="Rectangle 32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Flowchart: Or 33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9240413" y="4190751"/>
            <a:ext cx="1025946" cy="9958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9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=""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637967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3" y="599025"/>
            <a:ext cx="7951373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FD618A9-F7F6-4C64-82DE-13FF4C5E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1847116"/>
            <a:ext cx="1419048" cy="1010762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3DFB724-EFFA-46BA-AAB0-D8D68F6C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3026307"/>
            <a:ext cx="1419048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D22B68F-BBED-4313-B691-6A6CBA18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7" y="4230766"/>
            <a:ext cx="1419047" cy="1036031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B117BCC-7BE3-4CDE-9D37-CC831817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626" y="5435226"/>
            <a:ext cx="185410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FEC53F8-4143-4086-BF9B-4BBCB8D25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7" y="1680692"/>
            <a:ext cx="1419047" cy="133926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DF570ED-E356-4749-8D26-620C3677B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2" y="3120757"/>
            <a:ext cx="144462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1764FD5-4E71-4B10-833F-64D0BEBEC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8" y="4035961"/>
            <a:ext cx="1419047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BD1130AD-E7A9-432D-BCA2-D387FD2A09B6}"/>
              </a:ext>
            </a:extLst>
          </p:cNvPr>
          <p:cNvSpPr/>
          <p:nvPr/>
        </p:nvSpPr>
        <p:spPr>
          <a:xfrm>
            <a:off x="1058481" y="208739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40 + 9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20262AF6-59AF-4305-8419-6BCDD5E97913}"/>
              </a:ext>
            </a:extLst>
          </p:cNvPr>
          <p:cNvSpPr/>
          <p:nvPr/>
        </p:nvSpPr>
        <p:spPr>
          <a:xfrm>
            <a:off x="1058481" y="3233552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76 + 2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CE60DD11-8099-439B-9102-09D0921BFC65}"/>
              </a:ext>
            </a:extLst>
          </p:cNvPr>
          <p:cNvSpPr/>
          <p:nvPr/>
        </p:nvSpPr>
        <p:spPr>
          <a:xfrm>
            <a:off x="1058481" y="4454377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90 + 8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E7A72AD9-BD1F-468E-B336-16E7E6CAC2A8}"/>
              </a:ext>
            </a:extLst>
          </p:cNvPr>
          <p:cNvSpPr/>
          <p:nvPr/>
        </p:nvSpPr>
        <p:spPr>
          <a:xfrm>
            <a:off x="1058481" y="554802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25 + 1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BD8C9FB9-A788-4739-97F2-F233FAC35B97}"/>
              </a:ext>
            </a:extLst>
          </p:cNvPr>
          <p:cNvSpPr/>
          <p:nvPr/>
        </p:nvSpPr>
        <p:spPr>
          <a:xfrm>
            <a:off x="9587278" y="191958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98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BAA68DC1-BE92-4005-B58A-839047D4F56A}"/>
              </a:ext>
            </a:extLst>
          </p:cNvPr>
          <p:cNvSpPr/>
          <p:nvPr/>
        </p:nvSpPr>
        <p:spPr>
          <a:xfrm>
            <a:off x="9587278" y="3065742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49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AE706D6F-D4CC-4B0A-8B7A-31E6EF1EA1D3}"/>
              </a:ext>
            </a:extLst>
          </p:cNvPr>
          <p:cNvSpPr/>
          <p:nvPr/>
        </p:nvSpPr>
        <p:spPr>
          <a:xfrm>
            <a:off x="9587278" y="42285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26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18617447-590B-43EF-88B2-C2BC90D4DC99}"/>
              </a:ext>
            </a:extLst>
          </p:cNvPr>
          <p:cNvSpPr/>
          <p:nvPr/>
        </p:nvSpPr>
        <p:spPr>
          <a:xfrm>
            <a:off x="9587278" y="53802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78</a:t>
            </a:r>
            <a:endParaRPr kumimoji="0" lang="vi-VN" sz="35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2" name="Connector: Elbow 48">
            <a:extLst>
              <a:ext uri="{FF2B5EF4-FFF2-40B4-BE49-F238E27FC236}">
                <a16:creationId xmlns="" xmlns:a16="http://schemas.microsoft.com/office/drawing/2014/main" id="{42B98B33-D4CE-4CE8-802F-389C79862B19}"/>
              </a:ext>
            </a:extLst>
          </p:cNvPr>
          <p:cNvCxnSpPr>
            <a:cxnSpLocks/>
          </p:cNvCxnSpPr>
          <p:nvPr/>
        </p:nvCxnSpPr>
        <p:spPr>
          <a:xfrm>
            <a:off x="4799260" y="2352497"/>
            <a:ext cx="2994910" cy="1203503"/>
          </a:xfrm>
          <a:prstGeom prst="curvedConnector3">
            <a:avLst>
              <a:gd name="adj1" fmla="val 44453"/>
            </a:avLst>
          </a:prstGeom>
          <a:noFill/>
          <a:ln w="38100" cap="flat" cmpd="sng" algn="ctr">
            <a:solidFill>
              <a:srgbClr val="46525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or: Elbow 48">
            <a:extLst>
              <a:ext uri="{FF2B5EF4-FFF2-40B4-BE49-F238E27FC236}">
                <a16:creationId xmlns="" xmlns:a16="http://schemas.microsoft.com/office/drawing/2014/main" id="{E38A548B-9F4F-49C6-B7FF-CE7B626C9DA1}"/>
              </a:ext>
            </a:extLst>
          </p:cNvPr>
          <p:cNvCxnSpPr>
            <a:cxnSpLocks/>
          </p:cNvCxnSpPr>
          <p:nvPr/>
        </p:nvCxnSpPr>
        <p:spPr>
          <a:xfrm>
            <a:off x="4838624" y="3562095"/>
            <a:ext cx="2955546" cy="2350798"/>
          </a:xfrm>
          <a:prstGeom prst="curvedConnector3">
            <a:avLst>
              <a:gd name="adj1" fmla="val 55824"/>
            </a:avLst>
          </a:prstGeom>
          <a:noFill/>
          <a:ln w="38100" cap="flat" cmpd="sng" algn="ctr">
            <a:solidFill>
              <a:srgbClr val="137DA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Connector: Elbow 48">
            <a:extLst>
              <a:ext uri="{FF2B5EF4-FFF2-40B4-BE49-F238E27FC236}">
                <a16:creationId xmlns="" xmlns:a16="http://schemas.microsoft.com/office/drawing/2014/main" id="{BB4B0609-C821-4DE5-80C0-533FFDD46059}"/>
              </a:ext>
            </a:extLst>
          </p:cNvPr>
          <p:cNvCxnSpPr>
            <a:cxnSpLocks/>
          </p:cNvCxnSpPr>
          <p:nvPr/>
        </p:nvCxnSpPr>
        <p:spPr>
          <a:xfrm flipV="1">
            <a:off x="4838624" y="2381794"/>
            <a:ext cx="2955546" cy="2421061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FCB0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Connector: Elbow 48">
            <a:extLst>
              <a:ext uri="{FF2B5EF4-FFF2-40B4-BE49-F238E27FC236}">
                <a16:creationId xmlns="" xmlns:a16="http://schemas.microsoft.com/office/drawing/2014/main" id="{A2267CBC-E3B9-4935-BE9E-F74F9D26CCA1}"/>
              </a:ext>
            </a:extLst>
          </p:cNvPr>
          <p:cNvCxnSpPr>
            <a:cxnSpLocks/>
          </p:cNvCxnSpPr>
          <p:nvPr/>
        </p:nvCxnSpPr>
        <p:spPr>
          <a:xfrm flipV="1">
            <a:off x="5040520" y="4600360"/>
            <a:ext cx="2753650" cy="1292877"/>
          </a:xfrm>
          <a:prstGeom prst="curvedConnector3">
            <a:avLst>
              <a:gd name="adj1" fmla="val 39061"/>
            </a:avLst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438FA72-21BE-4B80-ABC6-6E68F150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1" y="5172796"/>
            <a:ext cx="1419047" cy="120150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6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=""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637967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3" y="599025"/>
            <a:ext cx="7951373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FD618A9-F7F6-4C64-82DE-13FF4C5E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1847116"/>
            <a:ext cx="1419048" cy="1010762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3DFB724-EFFA-46BA-AAB0-D8D68F6C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3026307"/>
            <a:ext cx="1419048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D22B68F-BBED-4313-B691-6A6CBA18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7" y="4230766"/>
            <a:ext cx="1419047" cy="1036031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B117BCC-7BE3-4CDE-9D37-CC831817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626" y="5435226"/>
            <a:ext cx="185410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FEC53F8-4143-4086-BF9B-4BBCB8D25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7" y="1680692"/>
            <a:ext cx="1419047" cy="133926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DF570ED-E356-4749-8D26-620C3677B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2" y="3120757"/>
            <a:ext cx="144462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1764FD5-4E71-4B10-833F-64D0BEBEC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8" y="4035961"/>
            <a:ext cx="1419047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BD1130AD-E7A9-432D-BCA2-D387FD2A09B6}"/>
              </a:ext>
            </a:extLst>
          </p:cNvPr>
          <p:cNvSpPr/>
          <p:nvPr/>
        </p:nvSpPr>
        <p:spPr>
          <a:xfrm>
            <a:off x="1058481" y="208739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40 + 9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20262AF6-59AF-4305-8419-6BCDD5E97913}"/>
              </a:ext>
            </a:extLst>
          </p:cNvPr>
          <p:cNvSpPr/>
          <p:nvPr/>
        </p:nvSpPr>
        <p:spPr>
          <a:xfrm>
            <a:off x="1058481" y="3233552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76 + 2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CE60DD11-8099-439B-9102-09D0921BFC65}"/>
              </a:ext>
            </a:extLst>
          </p:cNvPr>
          <p:cNvSpPr/>
          <p:nvPr/>
        </p:nvSpPr>
        <p:spPr>
          <a:xfrm>
            <a:off x="1058481" y="4454377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90 + 8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E7A72AD9-BD1F-468E-B336-16E7E6CAC2A8}"/>
              </a:ext>
            </a:extLst>
          </p:cNvPr>
          <p:cNvSpPr/>
          <p:nvPr/>
        </p:nvSpPr>
        <p:spPr>
          <a:xfrm>
            <a:off x="1058481" y="554802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25 + 1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BD8C9FB9-A788-4739-97F2-F233FAC35B97}"/>
              </a:ext>
            </a:extLst>
          </p:cNvPr>
          <p:cNvSpPr/>
          <p:nvPr/>
        </p:nvSpPr>
        <p:spPr>
          <a:xfrm>
            <a:off x="9587278" y="191958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BAA68DC1-BE92-4005-B58A-839047D4F56A}"/>
              </a:ext>
            </a:extLst>
          </p:cNvPr>
          <p:cNvSpPr/>
          <p:nvPr/>
        </p:nvSpPr>
        <p:spPr>
          <a:xfrm>
            <a:off x="9587278" y="3065742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AE706D6F-D4CC-4B0A-8B7A-31E6EF1EA1D3}"/>
              </a:ext>
            </a:extLst>
          </p:cNvPr>
          <p:cNvSpPr/>
          <p:nvPr/>
        </p:nvSpPr>
        <p:spPr>
          <a:xfrm>
            <a:off x="9587278" y="42285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26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18617447-590B-43EF-88B2-C2BC90D4DC99}"/>
              </a:ext>
            </a:extLst>
          </p:cNvPr>
          <p:cNvSpPr/>
          <p:nvPr/>
        </p:nvSpPr>
        <p:spPr>
          <a:xfrm>
            <a:off x="9587278" y="53802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438FA72-21BE-4B80-ABC6-6E68F150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1" y="5172796"/>
            <a:ext cx="1419047" cy="120150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023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="" xmlns:a16="http://schemas.microsoft.com/office/drawing/2014/main" id="{867B3E64-473F-41B9-92E6-D72E2B29C958}"/>
              </a:ext>
            </a:extLst>
          </p:cNvPr>
          <p:cNvSpPr/>
          <p:nvPr/>
        </p:nvSpPr>
        <p:spPr>
          <a:xfrm>
            <a:off x="840060" y="637967"/>
            <a:ext cx="630864" cy="588806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400" b="1" kern="0" dirty="0" smtClean="0">
                <a:solidFill>
                  <a:prstClr val="white"/>
                </a:solidFill>
                <a:latin typeface="Calibri" panose="020F0502020204030204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4400" b="1" kern="0" dirty="0" smtClea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EF84509A-F597-4378-961A-3F6AA89668DE}"/>
              </a:ext>
            </a:extLst>
          </p:cNvPr>
          <p:cNvSpPr/>
          <p:nvPr/>
        </p:nvSpPr>
        <p:spPr>
          <a:xfrm>
            <a:off x="1470923" y="599025"/>
            <a:ext cx="7951373" cy="58880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0" dirty="0" err="1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kern="0" dirty="0" smtClean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FD618A9-F7F6-4C64-82DE-13FF4C5E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1847116"/>
            <a:ext cx="1419048" cy="1010762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3DFB724-EFFA-46BA-AAB0-D8D68F6CD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6" y="3026307"/>
            <a:ext cx="1419048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D22B68F-BBED-4313-B691-6A6CBA189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2157" y="4230766"/>
            <a:ext cx="1419047" cy="1036031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B117BCC-7BE3-4CDE-9D37-CC8318178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4626" y="5435226"/>
            <a:ext cx="185410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FEC53F8-4143-4086-BF9B-4BBCB8D25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7" y="1680692"/>
            <a:ext cx="1419047" cy="133926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DF570ED-E356-4749-8D26-620C3677B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2" y="3120757"/>
            <a:ext cx="1444627" cy="814399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1764FD5-4E71-4B10-833F-64D0BEBECE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2898" y="4035961"/>
            <a:ext cx="1419047" cy="103603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BD1130AD-E7A9-432D-BCA2-D387FD2A09B6}"/>
              </a:ext>
            </a:extLst>
          </p:cNvPr>
          <p:cNvSpPr/>
          <p:nvPr/>
        </p:nvSpPr>
        <p:spPr>
          <a:xfrm>
            <a:off x="1058481" y="208739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40 + 9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20262AF6-59AF-4305-8419-6BCDD5E97913}"/>
              </a:ext>
            </a:extLst>
          </p:cNvPr>
          <p:cNvSpPr/>
          <p:nvPr/>
        </p:nvSpPr>
        <p:spPr>
          <a:xfrm>
            <a:off x="1058481" y="3233552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76 + 2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CE60DD11-8099-439B-9102-09D0921BFC65}"/>
              </a:ext>
            </a:extLst>
          </p:cNvPr>
          <p:cNvSpPr/>
          <p:nvPr/>
        </p:nvSpPr>
        <p:spPr>
          <a:xfrm>
            <a:off x="1058481" y="4454377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90 + 8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E7A72AD9-BD1F-468E-B336-16E7E6CAC2A8}"/>
              </a:ext>
            </a:extLst>
          </p:cNvPr>
          <p:cNvSpPr/>
          <p:nvPr/>
        </p:nvSpPr>
        <p:spPr>
          <a:xfrm>
            <a:off x="1058481" y="5548021"/>
            <a:ext cx="1810984" cy="588807"/>
          </a:xfrm>
          <a:prstGeom prst="roundRect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25 + 1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BD8C9FB9-A788-4739-97F2-F233FAC35B97}"/>
              </a:ext>
            </a:extLst>
          </p:cNvPr>
          <p:cNvSpPr/>
          <p:nvPr/>
        </p:nvSpPr>
        <p:spPr>
          <a:xfrm>
            <a:off x="9587278" y="191958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98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BAA68DC1-BE92-4005-B58A-839047D4F56A}"/>
              </a:ext>
            </a:extLst>
          </p:cNvPr>
          <p:cNvSpPr/>
          <p:nvPr/>
        </p:nvSpPr>
        <p:spPr>
          <a:xfrm>
            <a:off x="9587278" y="3065742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49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AE706D6F-D4CC-4B0A-8B7A-31E6EF1EA1D3}"/>
              </a:ext>
            </a:extLst>
          </p:cNvPr>
          <p:cNvSpPr/>
          <p:nvPr/>
        </p:nvSpPr>
        <p:spPr>
          <a:xfrm>
            <a:off x="9587278" y="42285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26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18617447-590B-43EF-88B2-C2BC90D4DC99}"/>
              </a:ext>
            </a:extLst>
          </p:cNvPr>
          <p:cNvSpPr/>
          <p:nvPr/>
        </p:nvSpPr>
        <p:spPr>
          <a:xfrm>
            <a:off x="9587278" y="5380211"/>
            <a:ext cx="1065977" cy="881213"/>
          </a:xfrm>
          <a:prstGeom prst="hexagon">
            <a:avLst/>
          </a:prstGeom>
          <a:solidFill>
            <a:srgbClr val="FCE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500" b="1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cs typeface="Arial" pitchFamily="34" charset="0"/>
              </a:rPr>
              <a:t>78</a:t>
            </a:r>
            <a:endParaRPr lang="vi-VN" sz="3500" b="1" kern="0" dirty="0" smtClean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cxnSp>
        <p:nvCxnSpPr>
          <p:cNvPr id="32" name="Connector: Elbow 48">
            <a:extLst>
              <a:ext uri="{FF2B5EF4-FFF2-40B4-BE49-F238E27FC236}">
                <a16:creationId xmlns="" xmlns:a16="http://schemas.microsoft.com/office/drawing/2014/main" id="{42B98B33-D4CE-4CE8-802F-389C79862B19}"/>
              </a:ext>
            </a:extLst>
          </p:cNvPr>
          <p:cNvCxnSpPr>
            <a:cxnSpLocks/>
          </p:cNvCxnSpPr>
          <p:nvPr/>
        </p:nvCxnSpPr>
        <p:spPr>
          <a:xfrm>
            <a:off x="4799260" y="2352497"/>
            <a:ext cx="2994910" cy="1203503"/>
          </a:xfrm>
          <a:prstGeom prst="curvedConnector3">
            <a:avLst>
              <a:gd name="adj1" fmla="val 44453"/>
            </a:avLst>
          </a:prstGeom>
          <a:noFill/>
          <a:ln w="38100" cap="flat" cmpd="sng" algn="ctr">
            <a:solidFill>
              <a:srgbClr val="46525C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or: Elbow 48">
            <a:extLst>
              <a:ext uri="{FF2B5EF4-FFF2-40B4-BE49-F238E27FC236}">
                <a16:creationId xmlns="" xmlns:a16="http://schemas.microsoft.com/office/drawing/2014/main" id="{E38A548B-9F4F-49C6-B7FF-CE7B626C9DA1}"/>
              </a:ext>
            </a:extLst>
          </p:cNvPr>
          <p:cNvCxnSpPr>
            <a:cxnSpLocks/>
          </p:cNvCxnSpPr>
          <p:nvPr/>
        </p:nvCxnSpPr>
        <p:spPr>
          <a:xfrm>
            <a:off x="4838624" y="3562095"/>
            <a:ext cx="2955546" cy="2350798"/>
          </a:xfrm>
          <a:prstGeom prst="curvedConnector3">
            <a:avLst>
              <a:gd name="adj1" fmla="val 55824"/>
            </a:avLst>
          </a:prstGeom>
          <a:noFill/>
          <a:ln w="38100" cap="flat" cmpd="sng" algn="ctr">
            <a:solidFill>
              <a:srgbClr val="137DA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Connector: Elbow 48">
            <a:extLst>
              <a:ext uri="{FF2B5EF4-FFF2-40B4-BE49-F238E27FC236}">
                <a16:creationId xmlns="" xmlns:a16="http://schemas.microsoft.com/office/drawing/2014/main" id="{BB4B0609-C821-4DE5-80C0-533FFDD46059}"/>
              </a:ext>
            </a:extLst>
          </p:cNvPr>
          <p:cNvCxnSpPr>
            <a:cxnSpLocks/>
          </p:cNvCxnSpPr>
          <p:nvPr/>
        </p:nvCxnSpPr>
        <p:spPr>
          <a:xfrm flipV="1">
            <a:off x="4838624" y="2381794"/>
            <a:ext cx="2955546" cy="2421061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FCB04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Connector: Elbow 48">
            <a:extLst>
              <a:ext uri="{FF2B5EF4-FFF2-40B4-BE49-F238E27FC236}">
                <a16:creationId xmlns="" xmlns:a16="http://schemas.microsoft.com/office/drawing/2014/main" id="{A2267CBC-E3B9-4935-BE9E-F74F9D26CCA1}"/>
              </a:ext>
            </a:extLst>
          </p:cNvPr>
          <p:cNvCxnSpPr>
            <a:cxnSpLocks/>
          </p:cNvCxnSpPr>
          <p:nvPr/>
        </p:nvCxnSpPr>
        <p:spPr>
          <a:xfrm flipV="1">
            <a:off x="5040520" y="4600360"/>
            <a:ext cx="2753650" cy="1292877"/>
          </a:xfrm>
          <a:prstGeom prst="curvedConnector3">
            <a:avLst>
              <a:gd name="adj1" fmla="val 39061"/>
            </a:avLst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2438FA72-21BE-4B80-ABC6-6E68F1509F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2601" y="5172796"/>
            <a:ext cx="1419047" cy="1201500"/>
          </a:xfrm>
          <a:prstGeom prst="roundRect">
            <a:avLst>
              <a:gd name="adj" fmla="val 16667"/>
            </a:avLst>
          </a:prstGeom>
          <a:ln>
            <a:solidFill>
              <a:srgbClr val="FCBD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9762186" y="6531911"/>
            <a:ext cx="1738648" cy="19086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2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45604" y="3271535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2117197" y="3682299"/>
            <a:ext cx="1753824" cy="2373313"/>
            <a:chOff x="2982190" y="1219200"/>
            <a:chExt cx="2618873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618873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220062" y="3086099"/>
              <a:ext cx="381001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1572" y="3271535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636405" y="3682300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90734" y="3271534"/>
            <a:ext cx="2389909" cy="3194844"/>
            <a:chOff x="2334491" y="533400"/>
            <a:chExt cx="3990109" cy="5334000"/>
          </a:xfrm>
        </p:grpSpPr>
        <p:sp>
          <p:nvSpPr>
            <p:cNvPr id="29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rame 29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Sai"/>
          <p:cNvGrpSpPr/>
          <p:nvPr/>
        </p:nvGrpSpPr>
        <p:grpSpPr>
          <a:xfrm>
            <a:off x="9075567" y="3682299"/>
            <a:ext cx="1636839" cy="2373313"/>
            <a:chOff x="2982190" y="1219200"/>
            <a:chExt cx="2732809" cy="3962400"/>
          </a:xfrm>
        </p:grpSpPr>
        <p:sp>
          <p:nvSpPr>
            <p:cNvPr id="33" name="Rectangle 32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Flowchart: Or 33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95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17" y="4041913"/>
            <a:ext cx="3551583" cy="35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73" y="4290600"/>
            <a:ext cx="1608018" cy="2737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5" y="1187223"/>
            <a:ext cx="1066949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2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43" y="13752"/>
            <a:ext cx="2460668" cy="2117741"/>
          </a:xfrm>
          <a:prstGeom prst="rect">
            <a:avLst/>
          </a:prstGeom>
        </p:spPr>
      </p:pic>
      <p:pic>
        <p:nvPicPr>
          <p:cNvPr id="21" name="bác s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43" y="2361819"/>
            <a:ext cx="4425003" cy="4482431"/>
          </a:xfrm>
          <a:prstGeom prst="rect">
            <a:avLst/>
          </a:prstGeom>
        </p:spPr>
      </p:pic>
      <p:pic>
        <p:nvPicPr>
          <p:cNvPr id="4" name="c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15" y="272612"/>
            <a:ext cx="2277208" cy="2465161"/>
          </a:xfrm>
          <a:prstGeom prst="rect">
            <a:avLst/>
          </a:prstGeom>
        </p:spPr>
      </p:pic>
      <p:pic>
        <p:nvPicPr>
          <p:cNvPr id="7" name="c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201" y="1261249"/>
            <a:ext cx="2865938" cy="2170239"/>
          </a:xfrm>
          <a:prstGeom prst="rect">
            <a:avLst/>
          </a:prstGeom>
        </p:spPr>
      </p:pic>
      <p:sp>
        <p:nvSpPr>
          <p:cNvPr id="37" name="cval 36"/>
          <p:cNvSpPr/>
          <p:nvPr/>
        </p:nvSpPr>
        <p:spPr>
          <a:xfrm>
            <a:off x="1067990" y="3305386"/>
            <a:ext cx="1200357" cy="96677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8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Oval 37"/>
          <p:cNvSpPr/>
          <p:nvPr/>
        </p:nvSpPr>
        <p:spPr>
          <a:xfrm>
            <a:off x="6313426" y="420078"/>
            <a:ext cx="1122986" cy="97907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8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9532806" y="2361818"/>
            <a:ext cx="1187054" cy="10696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8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17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261" y="5291792"/>
            <a:ext cx="1575054" cy="171543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381" y="5541964"/>
            <a:ext cx="1366619" cy="1389483"/>
          </a:xfrm>
          <a:prstGeom prst="rect">
            <a:avLst/>
          </a:prstGeom>
        </p:spPr>
      </p:pic>
      <p:sp>
        <p:nvSpPr>
          <p:cNvPr id="24" name="AutoShape 51"/>
          <p:cNvSpPr>
            <a:spLocks noChangeArrowheads="1"/>
          </p:cNvSpPr>
          <p:nvPr/>
        </p:nvSpPr>
        <p:spPr bwMode="auto">
          <a:xfrm>
            <a:off x="2874480" y="646044"/>
            <a:ext cx="4864790" cy="121257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41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endParaRPr lang="en-US" altLang="en-US" sz="54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AutoShape 51"/>
          <p:cNvSpPr>
            <a:spLocks noChangeArrowheads="1"/>
          </p:cNvSpPr>
          <p:nvPr/>
        </p:nvSpPr>
        <p:spPr bwMode="auto">
          <a:xfrm>
            <a:off x="3119610" y="2525644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vị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7" name="Picture 26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0" y="256215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27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95659" y="263518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29" name="WordArt 226"/>
          <p:cNvSpPr>
            <a:spLocks noChangeArrowheads="1" noChangeShapeType="1" noTextEdit="1"/>
          </p:cNvSpPr>
          <p:nvPr/>
        </p:nvSpPr>
        <p:spPr bwMode="auto">
          <a:xfrm>
            <a:off x="2202035" y="2747894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30" name="AutoShape 51"/>
          <p:cNvSpPr>
            <a:spLocks noChangeArrowheads="1"/>
          </p:cNvSpPr>
          <p:nvPr/>
        </p:nvSpPr>
        <p:spPr bwMode="auto">
          <a:xfrm>
            <a:off x="3124372" y="3694044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chục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1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đơn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vị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10" y="3821044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76609" y="389407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2182985" y="400678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35" name="AutoShape 51"/>
          <p:cNvSpPr>
            <a:spLocks noChangeArrowheads="1"/>
          </p:cNvSpPr>
          <p:nvPr/>
        </p:nvSpPr>
        <p:spPr bwMode="auto">
          <a:xfrm>
            <a:off x="3048172" y="4989444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chục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0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đơn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vị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10" y="5081519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76609" y="511009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39" name="WordArt 226"/>
          <p:cNvSpPr>
            <a:spLocks noChangeArrowheads="1" noChangeShapeType="1" noTextEdit="1"/>
          </p:cNvSpPr>
          <p:nvPr/>
        </p:nvSpPr>
        <p:spPr bwMode="auto">
          <a:xfrm>
            <a:off x="2182985" y="526725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1" name="WordArt 28"/>
          <p:cNvSpPr>
            <a:spLocks noChangeArrowheads="1" noChangeShapeType="1" noTextEdit="1"/>
          </p:cNvSpPr>
          <p:nvPr/>
        </p:nvSpPr>
        <p:spPr bwMode="auto">
          <a:xfrm>
            <a:off x="1064970" y="821635"/>
            <a:ext cx="1522552" cy="8613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WordArt 33"/>
          <p:cNvSpPr>
            <a:spLocks noChangeArrowheads="1" noChangeShapeType="1" noTextEdit="1"/>
          </p:cNvSpPr>
          <p:nvPr/>
        </p:nvSpPr>
        <p:spPr bwMode="auto">
          <a:xfrm>
            <a:off x="9115596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4" name="WordArt 34"/>
          <p:cNvSpPr>
            <a:spLocks noChangeArrowheads="1" noChangeShapeType="1" noTextEdit="1"/>
          </p:cNvSpPr>
          <p:nvPr/>
        </p:nvSpPr>
        <p:spPr bwMode="auto">
          <a:xfrm>
            <a:off x="9115596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5" name="WordArt 35"/>
          <p:cNvSpPr>
            <a:spLocks noChangeArrowheads="1" noChangeShapeType="1" noTextEdit="1"/>
          </p:cNvSpPr>
          <p:nvPr/>
        </p:nvSpPr>
        <p:spPr bwMode="auto">
          <a:xfrm>
            <a:off x="9120359" y="257009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6" name="WordArt 36"/>
          <p:cNvSpPr>
            <a:spLocks noChangeArrowheads="1" noChangeShapeType="1" noTextEdit="1"/>
          </p:cNvSpPr>
          <p:nvPr/>
        </p:nvSpPr>
        <p:spPr bwMode="auto">
          <a:xfrm>
            <a:off x="9115596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7" name="WordArt 37"/>
          <p:cNvSpPr>
            <a:spLocks noChangeArrowheads="1" noChangeShapeType="1" noTextEdit="1"/>
          </p:cNvSpPr>
          <p:nvPr/>
        </p:nvSpPr>
        <p:spPr bwMode="auto">
          <a:xfrm>
            <a:off x="9163221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8" name="WordArt 38"/>
          <p:cNvSpPr>
            <a:spLocks noChangeArrowheads="1" noChangeShapeType="1" noTextEdit="1"/>
          </p:cNvSpPr>
          <p:nvPr/>
        </p:nvSpPr>
        <p:spPr bwMode="auto">
          <a:xfrm>
            <a:off x="9129884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9" name="WordArt 39"/>
          <p:cNvSpPr>
            <a:spLocks noChangeArrowheads="1" noChangeShapeType="1" noTextEdit="1"/>
          </p:cNvSpPr>
          <p:nvPr/>
        </p:nvSpPr>
        <p:spPr bwMode="auto">
          <a:xfrm>
            <a:off x="9115596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50" name="WordArt 40"/>
          <p:cNvSpPr>
            <a:spLocks noChangeArrowheads="1" noChangeShapeType="1" noTextEdit="1"/>
          </p:cNvSpPr>
          <p:nvPr/>
        </p:nvSpPr>
        <p:spPr bwMode="auto">
          <a:xfrm>
            <a:off x="9115596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51" name="WordArt 41"/>
          <p:cNvSpPr>
            <a:spLocks noChangeArrowheads="1" noChangeShapeType="1" noTextEdit="1"/>
          </p:cNvSpPr>
          <p:nvPr/>
        </p:nvSpPr>
        <p:spPr bwMode="auto">
          <a:xfrm>
            <a:off x="9120359" y="25843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52" name="WordArt 42"/>
          <p:cNvSpPr>
            <a:spLocks noChangeArrowheads="1" noChangeShapeType="1" noTextEdit="1"/>
          </p:cNvSpPr>
          <p:nvPr/>
        </p:nvSpPr>
        <p:spPr bwMode="auto">
          <a:xfrm>
            <a:off x="9115596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53" name="WordArt 48"/>
          <p:cNvSpPr>
            <a:spLocks noChangeArrowheads="1" noChangeShapeType="1" noTextEdit="1"/>
          </p:cNvSpPr>
          <p:nvPr/>
        </p:nvSpPr>
        <p:spPr bwMode="auto">
          <a:xfrm>
            <a:off x="9163221" y="259866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54" name="Group 49"/>
          <p:cNvGrpSpPr>
            <a:grpSpLocks/>
          </p:cNvGrpSpPr>
          <p:nvPr/>
        </p:nvGrpSpPr>
        <p:grpSpPr bwMode="auto">
          <a:xfrm>
            <a:off x="8729663" y="4362451"/>
            <a:ext cx="1752600" cy="1179513"/>
            <a:chOff x="4320" y="2928"/>
            <a:chExt cx="1104" cy="1104"/>
          </a:xfrm>
        </p:grpSpPr>
        <p:sp>
          <p:nvSpPr>
            <p:cNvPr id="5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5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5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5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96296E-6 L -1.04167E-6 -0.07223 " pathEditMode="relative" rAng="0" ptsTypes="AA">
                                      <p:cBhvr>
                                        <p:cTn id="19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29" grpId="0" animBg="1"/>
      <p:bldP spid="30" grpId="0" animBg="1"/>
      <p:bldP spid="30" grpId="1" animBg="1"/>
      <p:bldP spid="33" grpId="0" animBg="1"/>
      <p:bldP spid="34" grpId="0" animBg="1"/>
      <p:bldP spid="38" grpId="0" animBg="1"/>
      <p:bldP spid="39" grpId="0" animBg="1"/>
      <p:bldP spid="41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2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43" y="13752"/>
            <a:ext cx="2460668" cy="2117741"/>
          </a:xfrm>
          <a:prstGeom prst="rect">
            <a:avLst/>
          </a:prstGeom>
        </p:spPr>
      </p:pic>
      <p:pic>
        <p:nvPicPr>
          <p:cNvPr id="21" name="bác sĩ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43" y="2361819"/>
            <a:ext cx="4425003" cy="4482431"/>
          </a:xfrm>
          <a:prstGeom prst="rect">
            <a:avLst/>
          </a:prstGeom>
        </p:spPr>
      </p:pic>
      <p:pic>
        <p:nvPicPr>
          <p:cNvPr id="4" name="c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15" y="272612"/>
            <a:ext cx="2277208" cy="2465161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313426" y="420078"/>
            <a:ext cx="1122986" cy="97907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8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9532806" y="2361818"/>
            <a:ext cx="1187054" cy="10696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8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479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195561" y="4654933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171622" y="257277"/>
            <a:ext cx="6069013" cy="794094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 smtClean="0">
                <a:solidFill>
                  <a:srgbClr val="1D11BB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 smtClean="0">
                <a:solidFill>
                  <a:srgbClr val="1D11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D11BB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 smtClean="0">
                <a:solidFill>
                  <a:srgbClr val="1D11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D11BB"/>
                </a:solidFill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 smtClean="0">
                <a:solidFill>
                  <a:srgbClr val="1D11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D11BB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solidFill>
                  <a:srgbClr val="1D11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D11BB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 smtClean="0">
                <a:solidFill>
                  <a:srgbClr val="1D11BB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1D11BB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 smtClean="0">
                <a:solidFill>
                  <a:srgbClr val="1D11BB"/>
                </a:solidFill>
                <a:latin typeface="Times New Roman" panose="02020603050405020304" pitchFamily="18" charset="0"/>
              </a:rPr>
              <a:t>:</a:t>
            </a:r>
            <a:endParaRPr lang="en-US" altLang="en-US" sz="4000" b="1" dirty="0">
              <a:solidFill>
                <a:srgbClr val="1D11BB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14624" y="3286507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74" y="3323021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90673" y="339604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7" name="WordArt 226"/>
          <p:cNvSpPr>
            <a:spLocks noChangeArrowheads="1" noChangeShapeType="1" noTextEdit="1"/>
          </p:cNvSpPr>
          <p:nvPr/>
        </p:nvSpPr>
        <p:spPr bwMode="auto">
          <a:xfrm>
            <a:off x="2397049" y="350875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3307479" y="5868576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24</a:t>
            </a:r>
            <a:endParaRPr lang="en-US" sz="40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85" y="460730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1623" y="465493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2377999" y="476764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3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24" y="5842382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1623" y="587095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77999" y="602812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7" name="WordArt 33"/>
          <p:cNvSpPr>
            <a:spLocks noChangeArrowheads="1" noChangeShapeType="1" noTextEdit="1"/>
          </p:cNvSpPr>
          <p:nvPr/>
        </p:nvSpPr>
        <p:spPr bwMode="auto">
          <a:xfrm>
            <a:off x="9310610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4"/>
          <p:cNvSpPr>
            <a:spLocks noChangeArrowheads="1" noChangeShapeType="1" noTextEdit="1"/>
          </p:cNvSpPr>
          <p:nvPr/>
        </p:nvSpPr>
        <p:spPr bwMode="auto">
          <a:xfrm>
            <a:off x="9310610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9315373" y="333095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6"/>
          <p:cNvSpPr>
            <a:spLocks noChangeArrowheads="1" noChangeShapeType="1" noTextEdit="1"/>
          </p:cNvSpPr>
          <p:nvPr/>
        </p:nvSpPr>
        <p:spPr bwMode="auto">
          <a:xfrm>
            <a:off x="9310610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37"/>
          <p:cNvSpPr>
            <a:spLocks noChangeArrowheads="1" noChangeShapeType="1" noTextEdit="1"/>
          </p:cNvSpPr>
          <p:nvPr/>
        </p:nvSpPr>
        <p:spPr bwMode="auto">
          <a:xfrm>
            <a:off x="9358235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2" name="WordArt 38"/>
          <p:cNvSpPr>
            <a:spLocks noChangeArrowheads="1" noChangeShapeType="1" noTextEdit="1"/>
          </p:cNvSpPr>
          <p:nvPr/>
        </p:nvSpPr>
        <p:spPr bwMode="auto">
          <a:xfrm>
            <a:off x="9324898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3" name="WordArt 39"/>
          <p:cNvSpPr>
            <a:spLocks noChangeArrowheads="1" noChangeShapeType="1" noTextEdit="1"/>
          </p:cNvSpPr>
          <p:nvPr/>
        </p:nvSpPr>
        <p:spPr bwMode="auto">
          <a:xfrm>
            <a:off x="9310610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WordArt 40"/>
          <p:cNvSpPr>
            <a:spLocks noChangeArrowheads="1" noChangeShapeType="1" noTextEdit="1"/>
          </p:cNvSpPr>
          <p:nvPr/>
        </p:nvSpPr>
        <p:spPr bwMode="auto">
          <a:xfrm>
            <a:off x="9310610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5" name="WordArt 41"/>
          <p:cNvSpPr>
            <a:spLocks noChangeArrowheads="1" noChangeShapeType="1" noTextEdit="1"/>
          </p:cNvSpPr>
          <p:nvPr/>
        </p:nvSpPr>
        <p:spPr bwMode="auto">
          <a:xfrm>
            <a:off x="9315373" y="334524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6" name="WordArt 42"/>
          <p:cNvSpPr>
            <a:spLocks noChangeArrowheads="1" noChangeShapeType="1" noTextEdit="1"/>
          </p:cNvSpPr>
          <p:nvPr/>
        </p:nvSpPr>
        <p:spPr bwMode="auto">
          <a:xfrm>
            <a:off x="9310610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WordArt 48"/>
          <p:cNvSpPr>
            <a:spLocks noChangeArrowheads="1" noChangeShapeType="1" noTextEdit="1"/>
          </p:cNvSpPr>
          <p:nvPr/>
        </p:nvSpPr>
        <p:spPr bwMode="auto">
          <a:xfrm>
            <a:off x="9358235" y="335953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>
            <a:off x="8772448" y="4473958"/>
            <a:ext cx="1752600" cy="1179513"/>
            <a:chOff x="4320" y="2928"/>
            <a:chExt cx="1104" cy="1104"/>
          </a:xfrm>
        </p:grpSpPr>
        <p:sp>
          <p:nvSpPr>
            <p:cNvPr id="2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3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1" name="WordArt 28"/>
          <p:cNvSpPr>
            <a:spLocks noChangeArrowheads="1" noChangeShapeType="1" noTextEdit="1"/>
          </p:cNvSpPr>
          <p:nvPr/>
        </p:nvSpPr>
        <p:spPr bwMode="auto">
          <a:xfrm>
            <a:off x="332314" y="257277"/>
            <a:ext cx="1522552" cy="8613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c2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5863"/>
            <a:ext cx="898919" cy="773643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301" y="5847263"/>
            <a:ext cx="1040699" cy="10581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919" y="1319194"/>
            <a:ext cx="1657429" cy="15690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5574" y="1319194"/>
            <a:ext cx="1657429" cy="1569033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rto="http://schemas.microsoft.com/office/word/2006/arto" xmlns:wp="http://schemas.openxmlformats.org/drawingml/2006/wordprocessingDrawing" xmlns:wp14="http://schemas.microsoft.com/office/word/2010/wordprocessingDrawing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mc="http://schemas.openxmlformats.org/markup-compatibility/2006" xmlns:wpc="http://schemas.microsoft.com/office/word/2010/wordprocessingCanvas" xmlns:lc="http://schemas.openxmlformats.org/drawingml/2006/lockedCanvas" id="{9849CAE8-A43E-4125-BD59-91858698AFB6}"/>
              </a:ext>
            </a:extLst>
          </p:cNvPr>
          <p:cNvPicPr/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rto="http://schemas.microsoft.com/office/word/2006/arto" xmlns:wp="http://schemas.openxmlformats.org/drawingml/2006/wordprocessingDrawing" xmlns:wp14="http://schemas.microsoft.com/office/word/2010/wordprocessingDrawing" xmlns:pic="http://schemas.openxmlformats.org/drawingml/2006/picture" xmlns:mc="http://schemas.openxmlformats.org/markup-compatibility/2006" xmlns:a1611="http://schemas.microsoft.com/office/drawing/2016/11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wpc="http://schemas.microsoft.com/office/word/2010/wordprocessingCanvas" xmlns:lc="http://schemas.openxmlformats.org/drawingml/2006/lockedCanvas" r:id="rId15"/>
              </a:ext>
            </a:extLst>
          </a:blip>
          <a:stretch>
            <a:fillRect/>
          </a:stretch>
        </p:blipFill>
        <p:spPr>
          <a:xfrm>
            <a:off x="7360072" y="1834178"/>
            <a:ext cx="975269" cy="722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rto="http://schemas.microsoft.com/office/word/2006/arto" xmlns:wp="http://schemas.openxmlformats.org/drawingml/2006/wordprocessingDrawing" xmlns:wp14="http://schemas.microsoft.com/office/word/2010/wordprocessingDrawing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mc="http://schemas.openxmlformats.org/markup-compatibility/2006" xmlns:wpc="http://schemas.microsoft.com/office/word/2010/wordprocessingCanvas" xmlns:lc="http://schemas.openxmlformats.org/drawingml/2006/lockedCanvas" id="{8CEFA0A3-F0C0-40ED-9AF3-1E920804C3C5}"/>
              </a:ext>
            </a:extLst>
          </p:cNvPr>
          <p:cNvPicPr/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rto="http://schemas.microsoft.com/office/word/2006/arto" xmlns:wp="http://schemas.openxmlformats.org/drawingml/2006/wordprocessingDrawing" xmlns:wp14="http://schemas.microsoft.com/office/word/2010/wordprocessingDrawing" xmlns:pic="http://schemas.openxmlformats.org/drawingml/2006/picture" xmlns:mc="http://schemas.openxmlformats.org/markup-compatibility/2006" xmlns:a1611="http://schemas.microsoft.com/office/drawing/2016/11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wpc="http://schemas.microsoft.com/office/word/2010/wordprocessingCanvas" xmlns:lc="http://schemas.openxmlformats.org/drawingml/2006/lockedCanvas" r:id="rId16"/>
              </a:ext>
            </a:extLst>
          </a:blip>
          <a:stretch>
            <a:fillRect/>
          </a:stretch>
        </p:blipFill>
        <p:spPr>
          <a:xfrm>
            <a:off x="9245803" y="1829527"/>
            <a:ext cx="975269" cy="722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rto="http://schemas.microsoft.com/office/word/2006/arto" xmlns:wp="http://schemas.openxmlformats.org/drawingml/2006/wordprocessingDrawing" xmlns:wp14="http://schemas.microsoft.com/office/word/2010/wordprocessingDrawing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mc="http://schemas.openxmlformats.org/markup-compatibility/2006" xmlns:wpc="http://schemas.microsoft.com/office/word/2010/wordprocessingCanvas" xmlns:lc="http://schemas.openxmlformats.org/drawingml/2006/lockedCanvas" id="{5E30B77C-9DE7-49BA-9445-6798BD13B16F}"/>
              </a:ext>
            </a:extLst>
          </p:cNvPr>
          <p:cNvPicPr/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rto="http://schemas.microsoft.com/office/word/2006/arto" xmlns:wp="http://schemas.openxmlformats.org/drawingml/2006/wordprocessingDrawing" xmlns:wp14="http://schemas.microsoft.com/office/word/2010/wordprocessingDrawing" xmlns:pic="http://schemas.openxmlformats.org/drawingml/2006/picture" xmlns:mc="http://schemas.openxmlformats.org/markup-compatibility/2006" xmlns:a1611="http://schemas.microsoft.com/office/drawing/2016/11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wpc="http://schemas.microsoft.com/office/word/2010/wordprocessingCanvas" xmlns:lc="http://schemas.openxmlformats.org/drawingml/2006/lockedCanvas" r:id="rId17"/>
              </a:ext>
            </a:extLst>
          </a:blip>
          <a:stretch>
            <a:fillRect/>
          </a:stretch>
        </p:blipFill>
        <p:spPr>
          <a:xfrm>
            <a:off x="8336815" y="1828939"/>
            <a:ext cx="975269" cy="722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rto="http://schemas.microsoft.com/office/word/2006/arto" xmlns:wp="http://schemas.openxmlformats.org/drawingml/2006/wordprocessingDrawing" xmlns:wp14="http://schemas.microsoft.com/office/word/2010/wordprocessingDrawing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mc="http://schemas.openxmlformats.org/markup-compatibility/2006" xmlns:wpc="http://schemas.microsoft.com/office/word/2010/wordprocessingCanvas" xmlns:lc="http://schemas.openxmlformats.org/drawingml/2006/lockedCanvas" id="{9849CAE8-A43E-4125-BD59-91858698AFB6}"/>
              </a:ext>
            </a:extLst>
          </p:cNvPr>
          <p:cNvPicPr/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rto="http://schemas.microsoft.com/office/word/2006/arto" xmlns:wp="http://schemas.openxmlformats.org/drawingml/2006/wordprocessingDrawing" xmlns:wp14="http://schemas.microsoft.com/office/word/2010/wordprocessingDrawing" xmlns:pic="http://schemas.openxmlformats.org/drawingml/2006/picture" xmlns:mc="http://schemas.openxmlformats.org/markup-compatibility/2006" xmlns:a1611="http://schemas.microsoft.com/office/drawing/2016/11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m="http://schemas.openxmlformats.org/officeDocument/2006/math" xmlns:wpc="http://schemas.microsoft.com/office/word/2010/wordprocessingCanvas" xmlns:lc="http://schemas.openxmlformats.org/drawingml/2006/lockedCanvas" r:id="rId15"/>
              </a:ext>
            </a:extLst>
          </a:blip>
          <a:stretch>
            <a:fillRect/>
          </a:stretch>
        </p:blipFill>
        <p:spPr>
          <a:xfrm>
            <a:off x="6465261" y="1825755"/>
            <a:ext cx="975269" cy="722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50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8" grpId="1" animBg="1"/>
      <p:bldP spid="10" grpId="0" animBg="1"/>
      <p:bldP spid="11" grpId="0" animBg="1"/>
      <p:bldP spid="14" grpId="0" animBg="1"/>
      <p:bldP spid="15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243" y="2361819"/>
            <a:ext cx="4425003" cy="4482431"/>
          </a:xfrm>
          <a:prstGeom prst="rect">
            <a:avLst/>
          </a:prstGeom>
        </p:spPr>
      </p:pic>
      <p:pic>
        <p:nvPicPr>
          <p:cNvPr id="4" name="c3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615" y="272612"/>
            <a:ext cx="2277208" cy="2465161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9532806" y="2361818"/>
            <a:ext cx="1187054" cy="106966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8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42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167101" y="365760"/>
            <a:ext cx="5409356" cy="9285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54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endParaRPr lang="en-US" altLang="en-US" sz="54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51"/>
          <p:cNvSpPr>
            <a:spLocks noChangeArrowheads="1"/>
          </p:cNvSpPr>
          <p:nvPr/>
        </p:nvSpPr>
        <p:spPr bwMode="auto">
          <a:xfrm>
            <a:off x="3119610" y="2956723"/>
            <a:ext cx="50307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FFFFFF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4000" b="1" dirty="0" err="1" smtClean="0">
                <a:solidFill>
                  <a:srgbClr val="FFFFFF"/>
                </a:solidFill>
                <a:latin typeface="Times New Roman" panose="02020603050405020304" pitchFamily="18" charset="0"/>
              </a:rPr>
              <a:t>tư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60" y="2993237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95659" y="3066262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02035" y="317897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24372" y="4125123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Hai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mươi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tư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10" y="4252123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76609" y="432514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2182985" y="4437861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3048172" y="5420523"/>
            <a:ext cx="5045075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Bốn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mươi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hai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410" y="5512598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76609" y="554117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2182985" y="569833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7" name="WordArt 33"/>
          <p:cNvSpPr>
            <a:spLocks noChangeArrowheads="1" noChangeShapeType="1" noTextEdit="1"/>
          </p:cNvSpPr>
          <p:nvPr/>
        </p:nvSpPr>
        <p:spPr bwMode="auto">
          <a:xfrm>
            <a:off x="9115596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8" name="WordArt 34"/>
          <p:cNvSpPr>
            <a:spLocks noChangeArrowheads="1" noChangeShapeType="1" noTextEdit="1"/>
          </p:cNvSpPr>
          <p:nvPr/>
        </p:nvSpPr>
        <p:spPr bwMode="auto">
          <a:xfrm>
            <a:off x="9115596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9120359" y="300117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6"/>
          <p:cNvSpPr>
            <a:spLocks noChangeArrowheads="1" noChangeShapeType="1" noTextEdit="1"/>
          </p:cNvSpPr>
          <p:nvPr/>
        </p:nvSpPr>
        <p:spPr bwMode="auto">
          <a:xfrm>
            <a:off x="9115596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1" name="WordArt 37"/>
          <p:cNvSpPr>
            <a:spLocks noChangeArrowheads="1" noChangeShapeType="1" noTextEdit="1"/>
          </p:cNvSpPr>
          <p:nvPr/>
        </p:nvSpPr>
        <p:spPr bwMode="auto">
          <a:xfrm>
            <a:off x="9163221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2" name="WordArt 38"/>
          <p:cNvSpPr>
            <a:spLocks noChangeArrowheads="1" noChangeShapeType="1" noTextEdit="1"/>
          </p:cNvSpPr>
          <p:nvPr/>
        </p:nvSpPr>
        <p:spPr bwMode="auto">
          <a:xfrm>
            <a:off x="9129884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3" name="WordArt 39"/>
          <p:cNvSpPr>
            <a:spLocks noChangeArrowheads="1" noChangeShapeType="1" noTextEdit="1"/>
          </p:cNvSpPr>
          <p:nvPr/>
        </p:nvSpPr>
        <p:spPr bwMode="auto">
          <a:xfrm>
            <a:off x="9115596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24" name="WordArt 40"/>
          <p:cNvSpPr>
            <a:spLocks noChangeArrowheads="1" noChangeShapeType="1" noTextEdit="1"/>
          </p:cNvSpPr>
          <p:nvPr/>
        </p:nvSpPr>
        <p:spPr bwMode="auto">
          <a:xfrm>
            <a:off x="9115596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5" name="WordArt 41"/>
          <p:cNvSpPr>
            <a:spLocks noChangeArrowheads="1" noChangeShapeType="1" noTextEdit="1"/>
          </p:cNvSpPr>
          <p:nvPr/>
        </p:nvSpPr>
        <p:spPr bwMode="auto">
          <a:xfrm>
            <a:off x="9120359" y="301546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26" name="WordArt 42"/>
          <p:cNvSpPr>
            <a:spLocks noChangeArrowheads="1" noChangeShapeType="1" noTextEdit="1"/>
          </p:cNvSpPr>
          <p:nvPr/>
        </p:nvSpPr>
        <p:spPr bwMode="auto">
          <a:xfrm>
            <a:off x="9115596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7" name="WordArt 48"/>
          <p:cNvSpPr>
            <a:spLocks noChangeArrowheads="1" noChangeShapeType="1" noTextEdit="1"/>
          </p:cNvSpPr>
          <p:nvPr/>
        </p:nvSpPr>
        <p:spPr bwMode="auto">
          <a:xfrm>
            <a:off x="9163221" y="302974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>
            <a:off x="8729663" y="4793530"/>
            <a:ext cx="1752600" cy="1179513"/>
            <a:chOff x="4320" y="2928"/>
            <a:chExt cx="1104" cy="1104"/>
          </a:xfrm>
        </p:grpSpPr>
        <p:sp>
          <p:nvSpPr>
            <p:cNvPr id="2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 sz="60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1" name="WordArt 28"/>
          <p:cNvSpPr>
            <a:spLocks noChangeArrowheads="1" noChangeShapeType="1" noTextEdit="1"/>
          </p:cNvSpPr>
          <p:nvPr/>
        </p:nvSpPr>
        <p:spPr bwMode="auto">
          <a:xfrm>
            <a:off x="332314" y="257277"/>
            <a:ext cx="1522552" cy="86139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2" name="c3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" y="5883207"/>
            <a:ext cx="1093074" cy="118329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4477184" y="1390450"/>
            <a:ext cx="1296599" cy="129322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15005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7952659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1.11022E-16 L -1.04167E-6 -0.07222 " pathEditMode="relative" rAng="0" ptsTypes="AA">
                                      <p:cBhvr>
                                        <p:cTn id="19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9" grpId="1" animBg="1"/>
      <p:bldP spid="11" grpId="0" animBg="1"/>
      <p:bldP spid="12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/>
      <p:bldP spid="2" grpId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4172</TotalTime>
  <Words>525</Words>
  <Application>Microsoft Office PowerPoint</Application>
  <PresentationFormat>Widescreen</PresentationFormat>
  <Paragraphs>279</Paragraphs>
  <Slides>37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SimSun</vt:lpstr>
      <vt:lpstr>SimSun</vt:lpstr>
      <vt:lpstr>.VnHelvetInsH</vt:lpstr>
      <vt:lpstr>.VnTime</vt:lpstr>
      <vt:lpstr>.VnTimeH</vt:lpstr>
      <vt:lpstr>Arial</vt:lpstr>
      <vt:lpstr>Arial-Rounded</vt:lpstr>
      <vt:lpstr>Calibri</vt:lpstr>
      <vt:lpstr>Calibri Light</vt:lpstr>
      <vt:lpstr>Impact</vt:lpstr>
      <vt:lpstr>Kids</vt:lpstr>
      <vt:lpstr>Segoe UI</vt:lpstr>
      <vt:lpstr>Times New Roman</vt:lpstr>
      <vt:lpstr>UTM Cookies</vt:lpstr>
      <vt:lpstr>VNI-Avo</vt:lpstr>
      <vt:lpstr>默认设计模板</vt:lpstr>
      <vt:lpstr>3_Office Theme</vt:lpstr>
      <vt:lpstr>6_Office Theme</vt:lpstr>
      <vt:lpstr>5_Office Theme</vt:lpstr>
      <vt:lpstr>7_Office Theme</vt:lpstr>
      <vt:lpstr>10_Office Theme</vt:lpstr>
      <vt:lpstr>9_Office Theme</vt:lpstr>
      <vt:lpstr>8_Office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DELL_STD</dc:creator>
  <cp:lastModifiedBy>STD_DELL</cp:lastModifiedBy>
  <cp:revision>159</cp:revision>
  <dcterms:created xsi:type="dcterms:W3CDTF">2021-11-16T14:04:43Z</dcterms:created>
  <dcterms:modified xsi:type="dcterms:W3CDTF">2022-01-19T09:37:34Z</dcterms:modified>
</cp:coreProperties>
</file>