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7" r:id="rId3"/>
    <p:sldId id="257" r:id="rId4"/>
    <p:sldId id="291" r:id="rId5"/>
    <p:sldId id="292" r:id="rId6"/>
    <p:sldId id="293" r:id="rId7"/>
    <p:sldId id="294" r:id="rId8"/>
    <p:sldId id="295" r:id="rId9"/>
    <p:sldId id="296" r:id="rId10"/>
    <p:sldId id="281" r:id="rId11"/>
    <p:sldId id="270" r:id="rId12"/>
    <p:sldId id="282" r:id="rId13"/>
    <p:sldId id="258" r:id="rId14"/>
    <p:sldId id="271" r:id="rId15"/>
    <p:sldId id="275" r:id="rId16"/>
    <p:sldId id="283" r:id="rId17"/>
    <p:sldId id="286" r:id="rId18"/>
    <p:sldId id="287" r:id="rId19"/>
    <p:sldId id="28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1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8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802" y="1371481"/>
            <a:ext cx="5535795" cy="762000"/>
          </a:xfrm>
        </p:spPr>
        <p:txBody>
          <a:bodyPr>
            <a:normAutofit/>
          </a:bodyPr>
          <a:lstStyle/>
          <a:p>
            <a:r>
              <a:rPr lang="en-US" sz="33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</a:t>
            </a:r>
            <a:r>
              <a:rPr lang="en-US" sz="33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31014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 XĂNG –TI - MÉT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097" y="2875211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868" y="868532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20000"/>
                <a:lumOff val="80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20000"/>
                <a:lumOff val="80000"/>
              </a:schemeClr>
            </a:gs>
            <a:gs pos="9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76">
              <a:srgbClr val="F9C193"/>
            </a:gs>
            <a:gs pos="9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268</Words>
  <Application>Microsoft Office PowerPoint</Application>
  <PresentationFormat>On-screen Show (16:9)</PresentationFormat>
  <Paragraphs>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.VnArial</vt:lpstr>
      <vt:lpstr>Arial</vt:lpstr>
      <vt:lpstr>Calibri</vt:lpstr>
      <vt:lpstr>Calibri Light</vt:lpstr>
      <vt:lpstr>iCiel Cadena</vt:lpstr>
      <vt:lpstr>Snap ITC</vt:lpstr>
      <vt:lpstr>Times New Roman</vt:lpstr>
      <vt:lpstr>Office Theme</vt:lpstr>
      <vt:lpstr>8_Office Theme</vt:lpstr>
      <vt:lpstr>TIẾT TOÁN LỚP 1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STD_DELL</cp:lastModifiedBy>
  <cp:revision>183</cp:revision>
  <dcterms:created xsi:type="dcterms:W3CDTF">2021-01-09T02:19:28Z</dcterms:created>
  <dcterms:modified xsi:type="dcterms:W3CDTF">2022-01-10T22:17:42Z</dcterms:modified>
</cp:coreProperties>
</file>