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73" r:id="rId3"/>
    <p:sldId id="262" r:id="rId4"/>
    <p:sldId id="256" r:id="rId5"/>
    <p:sldId id="258" r:id="rId6"/>
    <p:sldId id="257" r:id="rId7"/>
    <p:sldId id="259" r:id="rId8"/>
    <p:sldId id="260" r:id="rId9"/>
    <p:sldId id="261" r:id="rId10"/>
    <p:sldId id="263" r:id="rId11"/>
    <p:sldId id="271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3399FF"/>
    <a:srgbClr val="00FFCC"/>
    <a:srgbClr val="CC0099"/>
    <a:srgbClr val="FF99CC"/>
    <a:srgbClr val="FF3399"/>
    <a:srgbClr val="79C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72" autoAdjust="0"/>
  </p:normalViewPr>
  <p:slideViewPr>
    <p:cSldViewPr>
      <p:cViewPr varScale="1">
        <p:scale>
          <a:sx n="92" d="100"/>
          <a:sy n="92" d="100"/>
        </p:scale>
        <p:origin x="75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3D000-5AD8-4E04-ADAF-25AEFAEEDEE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43E91-0332-46B7-84BF-5D28456058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9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69F-6C43-4B31-97B6-736F70CC14F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48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Vì</a:t>
            </a:r>
            <a:r>
              <a:rPr lang="en-US" baseline="0" smtClean="0"/>
              <a:t> đây là bài luyện tập nên phần củng cố thầy cô linh động nhé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0B64C-F99D-4875-B5C8-ED5FC3D3013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48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Hoàn</a:t>
            </a:r>
            <a:r>
              <a:rPr lang="en-US" baseline="0" smtClean="0"/>
              <a:t> thành bài nào GV linh động viết vào nhé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0B64C-F99D-4875-B5C8-ED5FC3D3013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48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1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57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19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699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1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49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05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297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08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043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744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50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74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749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3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2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16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2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5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9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6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1052E-9318-4EE8-9F70-AC7C059B8AB5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EE86F-A67A-4542-B66D-889F3BF5A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8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34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6.png"/><Relationship Id="rId4" Type="http://schemas.microsoft.com/office/2007/relationships/hdphoto" Target="../media/hdphoto3.wdp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7.xml"/><Relationship Id="rId3" Type="http://schemas.openxmlformats.org/officeDocument/2006/relationships/audio" Target="../media/audio2.wav"/><Relationship Id="rId7" Type="http://schemas.openxmlformats.org/officeDocument/2006/relationships/image" Target="../media/image3.gif"/><Relationship Id="rId12" Type="http://schemas.openxmlformats.org/officeDocument/2006/relationships/image" Target="../media/image5.gif"/><Relationship Id="rId17" Type="http://schemas.openxmlformats.org/officeDocument/2006/relationships/slide" Target="slide9.xml"/><Relationship Id="rId2" Type="http://schemas.openxmlformats.org/officeDocument/2006/relationships/audio" Target="../media/audio1.wav"/><Relationship Id="rId16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gif"/><Relationship Id="rId11" Type="http://schemas.openxmlformats.org/officeDocument/2006/relationships/slide" Target="slide6.xml"/><Relationship Id="rId5" Type="http://schemas.openxmlformats.org/officeDocument/2006/relationships/audio" Target="../media/audio4.wav"/><Relationship Id="rId15" Type="http://schemas.openxmlformats.org/officeDocument/2006/relationships/slide" Target="slide8.xml"/><Relationship Id="rId10" Type="http://schemas.openxmlformats.org/officeDocument/2006/relationships/slide" Target="slide4.xml"/><Relationship Id="rId4" Type="http://schemas.openxmlformats.org/officeDocument/2006/relationships/audio" Target="../media/audio3.wav"/><Relationship Id="rId9" Type="http://schemas.openxmlformats.org/officeDocument/2006/relationships/image" Target="../media/image4.png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hpowerpoi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45664" y="857250"/>
            <a:ext cx="5293335" cy="13157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50" b="1" spc="38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MÔN</a:t>
            </a:r>
            <a:r>
              <a:rPr lang="en-US" sz="4050" b="1" spc="38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50" b="1" spc="38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TOÁN</a:t>
            </a:r>
            <a:endParaRPr lang="en-US" sz="4050" b="1" spc="38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50" b="1" spc="38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LỚP </a:t>
            </a:r>
            <a:r>
              <a:rPr lang="en-US" sz="4050" b="1" spc="38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en-US" sz="4050" b="1" spc="38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3100" y="4031778"/>
            <a:ext cx="622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Thắm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7300" y="2228850"/>
            <a:ext cx="6743700" cy="1314450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Chevron">
              <a:avLst/>
            </a:prstTxWarp>
            <a:spAutoFit/>
          </a:bodyPr>
          <a:lstStyle/>
          <a:p>
            <a:pPr algn="ctr"/>
            <a:r>
              <a:rPr lang="en-US" sz="33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ÔN TẬP CÁC SỐ ĐẾN 100</a:t>
            </a:r>
            <a:endParaRPr lang="en-US" sz="33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9245" y="68693"/>
            <a:ext cx="6229350" cy="707886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ỦY BAN NHÂN DÂN HUYỆN AN LÃO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TIỂU HỌC QUỐC TUẤN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46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901717" y="4720071"/>
            <a:ext cx="2231525" cy="40945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Sách Toán_trang 6</a:t>
            </a:r>
            <a:endParaRPr lang="en-US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/>
          <a:stretch/>
        </p:blipFill>
        <p:spPr bwMode="auto">
          <a:xfrm>
            <a:off x="2209800" y="882122"/>
            <a:ext cx="4933743" cy="256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0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4654" y="228600"/>
            <a:ext cx="8496688" cy="634071"/>
            <a:chOff x="223100" y="304800"/>
            <a:chExt cx="11027174" cy="845427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00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Hoàn thành bảng sau (theo mẫu)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127366"/>
              </p:ext>
            </p:extLst>
          </p:nvPr>
        </p:nvGraphicFramePr>
        <p:xfrm>
          <a:off x="267164" y="1200150"/>
          <a:ext cx="8598534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6178"/>
                <a:gridCol w="1228362"/>
                <a:gridCol w="1228362"/>
                <a:gridCol w="1228362"/>
                <a:gridCol w="204727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D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Chục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D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Đơn</a:t>
                      </a:r>
                      <a:r>
                        <a:rPr lang="en-US" sz="210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vị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D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Viết</a:t>
                      </a:r>
                      <a:r>
                        <a:rPr lang="en-US" sz="210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số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D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Đọc</a:t>
                      </a:r>
                      <a:r>
                        <a:rPr lang="en-US" sz="210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số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DAFF"/>
                    </a:solidFill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34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ba</a:t>
                      </a:r>
                      <a:r>
                        <a:rPr lang="en-US" sz="210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mươi tư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năm</a:t>
                      </a:r>
                      <a:r>
                        <a:rPr lang="en-US" sz="210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mươi mốt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46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algn="ctr"/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10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1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0" y="1690763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0" y="1690763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21" y="1690763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0" y="2440808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0" y="2440808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21" y="2440808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0" y="3147177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0" y="3147177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21" y="3147177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0" y="3878194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0" y="3878194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21" y="3878194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18" y="2440808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68" y="2440808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18" y="3878194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68" y="3878194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18" y="3147177"/>
            <a:ext cx="272970" cy="62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073" y="176705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79" y="176705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285" y="176705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891" y="176705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87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92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598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04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287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893" y="3226410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87" y="394677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92" y="394677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598" y="394677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04" y="394677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893" y="3946774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03" y="2508527"/>
            <a:ext cx="75878" cy="47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3479002" y="2542456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688233" y="2550092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983634" y="2557727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75923" y="3285452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688233" y="3285452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896021" y="3285452"/>
            <a:ext cx="1894597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bốn mươi sáu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79002" y="3986164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88233" y="3986164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983108" y="3986164"/>
            <a:ext cx="457200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03613" y="3986164"/>
            <a:ext cx="1894597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1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năm mươi lăm</a:t>
            </a:r>
          </a:p>
        </p:txBody>
      </p:sp>
    </p:spTree>
    <p:extLst>
      <p:ext uri="{BB962C8B-B14F-4D97-AF65-F5344CB8AC3E}">
        <p14:creationId xmlns:p14="http://schemas.microsoft.com/office/powerpoint/2010/main" val="5827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4654" y="228600"/>
            <a:ext cx="8496688" cy="634071"/>
            <a:chOff x="223100" y="304800"/>
            <a:chExt cx="11027174" cy="845427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00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Tìm cà rốt cho thỏ.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4" t="37310" r="30361" b="34091"/>
          <a:stretch/>
        </p:blipFill>
        <p:spPr bwMode="auto">
          <a:xfrm>
            <a:off x="170388" y="898683"/>
            <a:ext cx="8872515" cy="380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reeform 5"/>
          <p:cNvSpPr/>
          <p:nvPr/>
        </p:nvSpPr>
        <p:spPr>
          <a:xfrm>
            <a:off x="4663218" y="2473037"/>
            <a:ext cx="1044324" cy="1309255"/>
          </a:xfrm>
          <a:custGeom>
            <a:avLst/>
            <a:gdLst>
              <a:gd name="connsiteX0" fmla="*/ 1399321 w 1399321"/>
              <a:gd name="connsiteY0" fmla="*/ 0 h 1745673"/>
              <a:gd name="connsiteX1" fmla="*/ 1288485 w 1399321"/>
              <a:gd name="connsiteY1" fmla="*/ 27709 h 1745673"/>
              <a:gd name="connsiteX2" fmla="*/ 1246921 w 1399321"/>
              <a:gd name="connsiteY2" fmla="*/ 55418 h 1745673"/>
              <a:gd name="connsiteX3" fmla="*/ 1163794 w 1399321"/>
              <a:gd name="connsiteY3" fmla="*/ 96982 h 1745673"/>
              <a:gd name="connsiteX4" fmla="*/ 1080667 w 1399321"/>
              <a:gd name="connsiteY4" fmla="*/ 180109 h 1745673"/>
              <a:gd name="connsiteX5" fmla="*/ 1052957 w 1399321"/>
              <a:gd name="connsiteY5" fmla="*/ 207818 h 1745673"/>
              <a:gd name="connsiteX6" fmla="*/ 1025248 w 1399321"/>
              <a:gd name="connsiteY6" fmla="*/ 290945 h 1745673"/>
              <a:gd name="connsiteX7" fmla="*/ 1011394 w 1399321"/>
              <a:gd name="connsiteY7" fmla="*/ 332509 h 1745673"/>
              <a:gd name="connsiteX8" fmla="*/ 983685 w 1399321"/>
              <a:gd name="connsiteY8" fmla="*/ 374073 h 1745673"/>
              <a:gd name="connsiteX9" fmla="*/ 969830 w 1399321"/>
              <a:gd name="connsiteY9" fmla="*/ 415636 h 1745673"/>
              <a:gd name="connsiteX10" fmla="*/ 914412 w 1399321"/>
              <a:gd name="connsiteY10" fmla="*/ 498763 h 1745673"/>
              <a:gd name="connsiteX11" fmla="*/ 886703 w 1399321"/>
              <a:gd name="connsiteY11" fmla="*/ 540327 h 1745673"/>
              <a:gd name="connsiteX12" fmla="*/ 845139 w 1399321"/>
              <a:gd name="connsiteY12" fmla="*/ 678873 h 1745673"/>
              <a:gd name="connsiteX13" fmla="*/ 817430 w 1399321"/>
              <a:gd name="connsiteY13" fmla="*/ 762000 h 1745673"/>
              <a:gd name="connsiteX14" fmla="*/ 789721 w 1399321"/>
              <a:gd name="connsiteY14" fmla="*/ 803563 h 1745673"/>
              <a:gd name="connsiteX15" fmla="*/ 748157 w 1399321"/>
              <a:gd name="connsiteY15" fmla="*/ 928254 h 1745673"/>
              <a:gd name="connsiteX16" fmla="*/ 734303 w 1399321"/>
              <a:gd name="connsiteY16" fmla="*/ 969818 h 1745673"/>
              <a:gd name="connsiteX17" fmla="*/ 678885 w 1399321"/>
              <a:gd name="connsiteY17" fmla="*/ 1052945 h 1745673"/>
              <a:gd name="connsiteX18" fmla="*/ 651176 w 1399321"/>
              <a:gd name="connsiteY18" fmla="*/ 1094509 h 1745673"/>
              <a:gd name="connsiteX19" fmla="*/ 609612 w 1399321"/>
              <a:gd name="connsiteY19" fmla="*/ 1122218 h 1745673"/>
              <a:gd name="connsiteX20" fmla="*/ 498776 w 1399321"/>
              <a:gd name="connsiteY20" fmla="*/ 1246909 h 1745673"/>
              <a:gd name="connsiteX21" fmla="*/ 457212 w 1399321"/>
              <a:gd name="connsiteY21" fmla="*/ 1260763 h 1745673"/>
              <a:gd name="connsiteX22" fmla="*/ 346376 w 1399321"/>
              <a:gd name="connsiteY22" fmla="*/ 1343891 h 1745673"/>
              <a:gd name="connsiteX23" fmla="*/ 304812 w 1399321"/>
              <a:gd name="connsiteY23" fmla="*/ 1357745 h 1745673"/>
              <a:gd name="connsiteX24" fmla="*/ 263248 w 1399321"/>
              <a:gd name="connsiteY24" fmla="*/ 1399309 h 1745673"/>
              <a:gd name="connsiteX25" fmla="*/ 180121 w 1399321"/>
              <a:gd name="connsiteY25" fmla="*/ 1454727 h 1745673"/>
              <a:gd name="connsiteX26" fmla="*/ 138557 w 1399321"/>
              <a:gd name="connsiteY26" fmla="*/ 1496291 h 1745673"/>
              <a:gd name="connsiteX27" fmla="*/ 110848 w 1399321"/>
              <a:gd name="connsiteY27" fmla="*/ 1537854 h 1745673"/>
              <a:gd name="connsiteX28" fmla="*/ 69285 w 1399321"/>
              <a:gd name="connsiteY28" fmla="*/ 1565563 h 1745673"/>
              <a:gd name="connsiteX29" fmla="*/ 55430 w 1399321"/>
              <a:gd name="connsiteY29" fmla="*/ 1607127 h 1745673"/>
              <a:gd name="connsiteX30" fmla="*/ 27721 w 1399321"/>
              <a:gd name="connsiteY30" fmla="*/ 1648691 h 1745673"/>
              <a:gd name="connsiteX31" fmla="*/ 12 w 1399321"/>
              <a:gd name="connsiteY31" fmla="*/ 1745673 h 174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399321" h="1745673">
                <a:moveTo>
                  <a:pt x="1399321" y="0"/>
                </a:moveTo>
                <a:cubicBezTo>
                  <a:pt x="1372967" y="5271"/>
                  <a:pt x="1316890" y="13506"/>
                  <a:pt x="1288485" y="27709"/>
                </a:cubicBezTo>
                <a:cubicBezTo>
                  <a:pt x="1273592" y="35156"/>
                  <a:pt x="1261814" y="47971"/>
                  <a:pt x="1246921" y="55418"/>
                </a:cubicBezTo>
                <a:cubicBezTo>
                  <a:pt x="1191899" y="82929"/>
                  <a:pt x="1214842" y="51606"/>
                  <a:pt x="1163794" y="96982"/>
                </a:cubicBezTo>
                <a:cubicBezTo>
                  <a:pt x="1134506" y="123016"/>
                  <a:pt x="1108376" y="152400"/>
                  <a:pt x="1080667" y="180109"/>
                </a:cubicBezTo>
                <a:lnTo>
                  <a:pt x="1052957" y="207818"/>
                </a:lnTo>
                <a:lnTo>
                  <a:pt x="1025248" y="290945"/>
                </a:lnTo>
                <a:cubicBezTo>
                  <a:pt x="1020630" y="304800"/>
                  <a:pt x="1019495" y="320358"/>
                  <a:pt x="1011394" y="332509"/>
                </a:cubicBezTo>
                <a:cubicBezTo>
                  <a:pt x="1002158" y="346364"/>
                  <a:pt x="991132" y="359180"/>
                  <a:pt x="983685" y="374073"/>
                </a:cubicBezTo>
                <a:cubicBezTo>
                  <a:pt x="977154" y="387135"/>
                  <a:pt x="976922" y="402870"/>
                  <a:pt x="969830" y="415636"/>
                </a:cubicBezTo>
                <a:cubicBezTo>
                  <a:pt x="953657" y="444747"/>
                  <a:pt x="932885" y="471054"/>
                  <a:pt x="914412" y="498763"/>
                </a:cubicBezTo>
                <a:lnTo>
                  <a:pt x="886703" y="540327"/>
                </a:lnTo>
                <a:cubicBezTo>
                  <a:pt x="865763" y="624082"/>
                  <a:pt x="878870" y="577679"/>
                  <a:pt x="845139" y="678873"/>
                </a:cubicBezTo>
                <a:cubicBezTo>
                  <a:pt x="845138" y="678877"/>
                  <a:pt x="817432" y="761997"/>
                  <a:pt x="817430" y="762000"/>
                </a:cubicBezTo>
                <a:lnTo>
                  <a:pt x="789721" y="803563"/>
                </a:lnTo>
                <a:lnTo>
                  <a:pt x="748157" y="928254"/>
                </a:lnTo>
                <a:cubicBezTo>
                  <a:pt x="743539" y="942109"/>
                  <a:pt x="742404" y="957667"/>
                  <a:pt x="734303" y="969818"/>
                </a:cubicBezTo>
                <a:lnTo>
                  <a:pt x="678885" y="1052945"/>
                </a:lnTo>
                <a:cubicBezTo>
                  <a:pt x="669649" y="1066800"/>
                  <a:pt x="665031" y="1085273"/>
                  <a:pt x="651176" y="1094509"/>
                </a:cubicBezTo>
                <a:lnTo>
                  <a:pt x="609612" y="1122218"/>
                </a:lnTo>
                <a:cubicBezTo>
                  <a:pt x="583210" y="1161822"/>
                  <a:pt x="539448" y="1233352"/>
                  <a:pt x="498776" y="1246909"/>
                </a:cubicBezTo>
                <a:lnTo>
                  <a:pt x="457212" y="1260763"/>
                </a:lnTo>
                <a:cubicBezTo>
                  <a:pt x="424389" y="1293587"/>
                  <a:pt x="393375" y="1328225"/>
                  <a:pt x="346376" y="1343891"/>
                </a:cubicBezTo>
                <a:lnTo>
                  <a:pt x="304812" y="1357745"/>
                </a:lnTo>
                <a:cubicBezTo>
                  <a:pt x="290957" y="1371600"/>
                  <a:pt x="278714" y="1387280"/>
                  <a:pt x="263248" y="1399309"/>
                </a:cubicBezTo>
                <a:cubicBezTo>
                  <a:pt x="236961" y="1419755"/>
                  <a:pt x="203669" y="1431179"/>
                  <a:pt x="180121" y="1454727"/>
                </a:cubicBezTo>
                <a:cubicBezTo>
                  <a:pt x="166266" y="1468582"/>
                  <a:pt x="151100" y="1481239"/>
                  <a:pt x="138557" y="1496291"/>
                </a:cubicBezTo>
                <a:cubicBezTo>
                  <a:pt x="127897" y="1509083"/>
                  <a:pt x="122622" y="1526080"/>
                  <a:pt x="110848" y="1537854"/>
                </a:cubicBezTo>
                <a:cubicBezTo>
                  <a:pt x="99074" y="1549628"/>
                  <a:pt x="83139" y="1556327"/>
                  <a:pt x="69285" y="1565563"/>
                </a:cubicBezTo>
                <a:cubicBezTo>
                  <a:pt x="64667" y="1579418"/>
                  <a:pt x="61961" y="1594065"/>
                  <a:pt x="55430" y="1607127"/>
                </a:cubicBezTo>
                <a:cubicBezTo>
                  <a:pt x="47983" y="1622020"/>
                  <a:pt x="34484" y="1633475"/>
                  <a:pt x="27721" y="1648691"/>
                </a:cubicBezTo>
                <a:cubicBezTo>
                  <a:pt x="-1448" y="1714323"/>
                  <a:pt x="12" y="1706069"/>
                  <a:pt x="12" y="1745673"/>
                </a:cubicBezTo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474155" y="3335482"/>
            <a:ext cx="641065" cy="665018"/>
          </a:xfrm>
          <a:custGeom>
            <a:avLst/>
            <a:gdLst>
              <a:gd name="connsiteX0" fmla="*/ 0 w 858982"/>
              <a:gd name="connsiteY0" fmla="*/ 886691 h 886691"/>
              <a:gd name="connsiteX1" fmla="*/ 41564 w 858982"/>
              <a:gd name="connsiteY1" fmla="*/ 748146 h 886691"/>
              <a:gd name="connsiteX2" fmla="*/ 110837 w 858982"/>
              <a:gd name="connsiteY2" fmla="*/ 678873 h 886691"/>
              <a:gd name="connsiteX3" fmla="*/ 166255 w 858982"/>
              <a:gd name="connsiteY3" fmla="*/ 609600 h 886691"/>
              <a:gd name="connsiteX4" fmla="*/ 235528 w 858982"/>
              <a:gd name="connsiteY4" fmla="*/ 540327 h 886691"/>
              <a:gd name="connsiteX5" fmla="*/ 346364 w 858982"/>
              <a:gd name="connsiteY5" fmla="*/ 443346 h 886691"/>
              <a:gd name="connsiteX6" fmla="*/ 415637 w 858982"/>
              <a:gd name="connsiteY6" fmla="*/ 401782 h 886691"/>
              <a:gd name="connsiteX7" fmla="*/ 457200 w 858982"/>
              <a:gd name="connsiteY7" fmla="*/ 374073 h 886691"/>
              <a:gd name="connsiteX8" fmla="*/ 498764 w 858982"/>
              <a:gd name="connsiteY8" fmla="*/ 360218 h 886691"/>
              <a:gd name="connsiteX9" fmla="*/ 581891 w 858982"/>
              <a:gd name="connsiteY9" fmla="*/ 304800 h 886691"/>
              <a:gd name="connsiteX10" fmla="*/ 623455 w 858982"/>
              <a:gd name="connsiteY10" fmla="*/ 277091 h 886691"/>
              <a:gd name="connsiteX11" fmla="*/ 665018 w 858982"/>
              <a:gd name="connsiteY11" fmla="*/ 249382 h 886691"/>
              <a:gd name="connsiteX12" fmla="*/ 706582 w 858982"/>
              <a:gd name="connsiteY12" fmla="*/ 235527 h 886691"/>
              <a:gd name="connsiteX13" fmla="*/ 762000 w 858982"/>
              <a:gd name="connsiteY13" fmla="*/ 180109 h 886691"/>
              <a:gd name="connsiteX14" fmla="*/ 789709 w 858982"/>
              <a:gd name="connsiteY14" fmla="*/ 138546 h 886691"/>
              <a:gd name="connsiteX15" fmla="*/ 817418 w 858982"/>
              <a:gd name="connsiteY15" fmla="*/ 110836 h 886691"/>
              <a:gd name="connsiteX16" fmla="*/ 858982 w 858982"/>
              <a:gd name="connsiteY16" fmla="*/ 0 h 88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8982" h="886691">
                <a:moveTo>
                  <a:pt x="0" y="886691"/>
                </a:moveTo>
                <a:cubicBezTo>
                  <a:pt x="10730" y="811583"/>
                  <a:pt x="-1465" y="797322"/>
                  <a:pt x="41564" y="748146"/>
                </a:cubicBezTo>
                <a:cubicBezTo>
                  <a:pt x="63068" y="723570"/>
                  <a:pt x="110837" y="678873"/>
                  <a:pt x="110837" y="678873"/>
                </a:cubicBezTo>
                <a:cubicBezTo>
                  <a:pt x="137808" y="597957"/>
                  <a:pt x="103588" y="672267"/>
                  <a:pt x="166255" y="609600"/>
                </a:cubicBezTo>
                <a:cubicBezTo>
                  <a:pt x="258619" y="517236"/>
                  <a:pt x="124691" y="614218"/>
                  <a:pt x="235528" y="540327"/>
                </a:cubicBezTo>
                <a:cubicBezTo>
                  <a:pt x="314044" y="422555"/>
                  <a:pt x="184714" y="605001"/>
                  <a:pt x="346364" y="443346"/>
                </a:cubicBezTo>
                <a:cubicBezTo>
                  <a:pt x="384399" y="405309"/>
                  <a:pt x="361681" y="419767"/>
                  <a:pt x="415637" y="401782"/>
                </a:cubicBezTo>
                <a:cubicBezTo>
                  <a:pt x="429491" y="392546"/>
                  <a:pt x="442307" y="381520"/>
                  <a:pt x="457200" y="374073"/>
                </a:cubicBezTo>
                <a:cubicBezTo>
                  <a:pt x="470262" y="367542"/>
                  <a:pt x="485998" y="367310"/>
                  <a:pt x="498764" y="360218"/>
                </a:cubicBezTo>
                <a:cubicBezTo>
                  <a:pt x="527875" y="344045"/>
                  <a:pt x="554182" y="323273"/>
                  <a:pt x="581891" y="304800"/>
                </a:cubicBezTo>
                <a:lnTo>
                  <a:pt x="623455" y="277091"/>
                </a:lnTo>
                <a:cubicBezTo>
                  <a:pt x="637309" y="267855"/>
                  <a:pt x="649222" y="254648"/>
                  <a:pt x="665018" y="249382"/>
                </a:cubicBezTo>
                <a:lnTo>
                  <a:pt x="706582" y="235527"/>
                </a:lnTo>
                <a:cubicBezTo>
                  <a:pt x="736811" y="144844"/>
                  <a:pt x="694827" y="233848"/>
                  <a:pt x="762000" y="180109"/>
                </a:cubicBezTo>
                <a:cubicBezTo>
                  <a:pt x="775002" y="169707"/>
                  <a:pt x="779307" y="151548"/>
                  <a:pt x="789709" y="138546"/>
                </a:cubicBezTo>
                <a:cubicBezTo>
                  <a:pt x="797869" y="128346"/>
                  <a:pt x="808182" y="120073"/>
                  <a:pt x="817418" y="110836"/>
                </a:cubicBezTo>
                <a:cubicBezTo>
                  <a:pt x="848394" y="17912"/>
                  <a:pt x="832066" y="53834"/>
                  <a:pt x="858982" y="0"/>
                </a:cubicBezTo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849343" y="2680855"/>
            <a:ext cx="1199411" cy="1413164"/>
          </a:xfrm>
          <a:custGeom>
            <a:avLst/>
            <a:gdLst>
              <a:gd name="connsiteX0" fmla="*/ 1607127 w 1607127"/>
              <a:gd name="connsiteY0" fmla="*/ 1884218 h 1884218"/>
              <a:gd name="connsiteX1" fmla="*/ 1593273 w 1607127"/>
              <a:gd name="connsiteY1" fmla="*/ 1814945 h 1884218"/>
              <a:gd name="connsiteX2" fmla="*/ 1579418 w 1607127"/>
              <a:gd name="connsiteY2" fmla="*/ 1731818 h 1884218"/>
              <a:gd name="connsiteX3" fmla="*/ 1565563 w 1607127"/>
              <a:gd name="connsiteY3" fmla="*/ 1676400 h 1884218"/>
              <a:gd name="connsiteX4" fmla="*/ 1537854 w 1607127"/>
              <a:gd name="connsiteY4" fmla="*/ 1634836 h 1884218"/>
              <a:gd name="connsiteX5" fmla="*/ 1510145 w 1607127"/>
              <a:gd name="connsiteY5" fmla="*/ 1579418 h 1884218"/>
              <a:gd name="connsiteX6" fmla="*/ 1482436 w 1607127"/>
              <a:gd name="connsiteY6" fmla="*/ 1510145 h 1884218"/>
              <a:gd name="connsiteX7" fmla="*/ 1468582 w 1607127"/>
              <a:gd name="connsiteY7" fmla="*/ 1454727 h 1884218"/>
              <a:gd name="connsiteX8" fmla="*/ 1440873 w 1607127"/>
              <a:gd name="connsiteY8" fmla="*/ 1413163 h 1884218"/>
              <a:gd name="connsiteX9" fmla="*/ 1427018 w 1607127"/>
              <a:gd name="connsiteY9" fmla="*/ 1357745 h 1884218"/>
              <a:gd name="connsiteX10" fmla="*/ 1385454 w 1607127"/>
              <a:gd name="connsiteY10" fmla="*/ 1233054 h 1884218"/>
              <a:gd name="connsiteX11" fmla="*/ 1357745 w 1607127"/>
              <a:gd name="connsiteY11" fmla="*/ 1149927 h 1884218"/>
              <a:gd name="connsiteX12" fmla="*/ 1330036 w 1607127"/>
              <a:gd name="connsiteY12" fmla="*/ 1108363 h 1884218"/>
              <a:gd name="connsiteX13" fmla="*/ 1302327 w 1607127"/>
              <a:gd name="connsiteY13" fmla="*/ 997527 h 1884218"/>
              <a:gd name="connsiteX14" fmla="*/ 1274618 w 1607127"/>
              <a:gd name="connsiteY14" fmla="*/ 955963 h 1884218"/>
              <a:gd name="connsiteX15" fmla="*/ 1219200 w 1607127"/>
              <a:gd name="connsiteY15" fmla="*/ 858982 h 1884218"/>
              <a:gd name="connsiteX16" fmla="*/ 1191491 w 1607127"/>
              <a:gd name="connsiteY16" fmla="*/ 762000 h 1884218"/>
              <a:gd name="connsiteX17" fmla="*/ 1163782 w 1607127"/>
              <a:gd name="connsiteY17" fmla="*/ 720436 h 1884218"/>
              <a:gd name="connsiteX18" fmla="*/ 1149927 w 1607127"/>
              <a:gd name="connsiteY18" fmla="*/ 678872 h 1884218"/>
              <a:gd name="connsiteX19" fmla="*/ 1094509 w 1607127"/>
              <a:gd name="connsiteY19" fmla="*/ 595745 h 1884218"/>
              <a:gd name="connsiteX20" fmla="*/ 1066800 w 1607127"/>
              <a:gd name="connsiteY20" fmla="*/ 554182 h 1884218"/>
              <a:gd name="connsiteX21" fmla="*/ 1039091 w 1607127"/>
              <a:gd name="connsiteY21" fmla="*/ 526472 h 1884218"/>
              <a:gd name="connsiteX22" fmla="*/ 983673 w 1607127"/>
              <a:gd name="connsiteY22" fmla="*/ 443345 h 1884218"/>
              <a:gd name="connsiteX23" fmla="*/ 942109 w 1607127"/>
              <a:gd name="connsiteY23" fmla="*/ 415636 h 1884218"/>
              <a:gd name="connsiteX24" fmla="*/ 775854 w 1607127"/>
              <a:gd name="connsiteY24" fmla="*/ 277091 h 1884218"/>
              <a:gd name="connsiteX25" fmla="*/ 692727 w 1607127"/>
              <a:gd name="connsiteY25" fmla="*/ 249382 h 1884218"/>
              <a:gd name="connsiteX26" fmla="*/ 554182 w 1607127"/>
              <a:gd name="connsiteY26" fmla="*/ 207818 h 1884218"/>
              <a:gd name="connsiteX27" fmla="*/ 332509 w 1607127"/>
              <a:gd name="connsiteY27" fmla="*/ 180109 h 1884218"/>
              <a:gd name="connsiteX28" fmla="*/ 207818 w 1607127"/>
              <a:gd name="connsiteY28" fmla="*/ 138545 h 1884218"/>
              <a:gd name="connsiteX29" fmla="*/ 166254 w 1607127"/>
              <a:gd name="connsiteY29" fmla="*/ 124691 h 1884218"/>
              <a:gd name="connsiteX30" fmla="*/ 124691 w 1607127"/>
              <a:gd name="connsiteY30" fmla="*/ 96982 h 1884218"/>
              <a:gd name="connsiteX31" fmla="*/ 96982 w 1607127"/>
              <a:gd name="connsiteY31" fmla="*/ 69272 h 1884218"/>
              <a:gd name="connsiteX32" fmla="*/ 55418 w 1607127"/>
              <a:gd name="connsiteY32" fmla="*/ 55418 h 1884218"/>
              <a:gd name="connsiteX33" fmla="*/ 0 w 1607127"/>
              <a:gd name="connsiteY33" fmla="*/ 0 h 188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607127" h="1884218">
                <a:moveTo>
                  <a:pt x="1607127" y="1884218"/>
                </a:moveTo>
                <a:cubicBezTo>
                  <a:pt x="1602509" y="1861127"/>
                  <a:pt x="1597485" y="1838113"/>
                  <a:pt x="1593273" y="1814945"/>
                </a:cubicBezTo>
                <a:cubicBezTo>
                  <a:pt x="1588248" y="1787307"/>
                  <a:pt x="1584927" y="1759364"/>
                  <a:pt x="1579418" y="1731818"/>
                </a:cubicBezTo>
                <a:cubicBezTo>
                  <a:pt x="1575684" y="1713147"/>
                  <a:pt x="1573064" y="1693902"/>
                  <a:pt x="1565563" y="1676400"/>
                </a:cubicBezTo>
                <a:cubicBezTo>
                  <a:pt x="1559004" y="1661095"/>
                  <a:pt x="1546115" y="1649293"/>
                  <a:pt x="1537854" y="1634836"/>
                </a:cubicBezTo>
                <a:cubicBezTo>
                  <a:pt x="1527607" y="1616904"/>
                  <a:pt x="1518533" y="1598291"/>
                  <a:pt x="1510145" y="1579418"/>
                </a:cubicBezTo>
                <a:cubicBezTo>
                  <a:pt x="1500044" y="1556692"/>
                  <a:pt x="1490300" y="1533739"/>
                  <a:pt x="1482436" y="1510145"/>
                </a:cubicBezTo>
                <a:cubicBezTo>
                  <a:pt x="1476415" y="1492081"/>
                  <a:pt x="1476083" y="1472229"/>
                  <a:pt x="1468582" y="1454727"/>
                </a:cubicBezTo>
                <a:cubicBezTo>
                  <a:pt x="1462023" y="1439422"/>
                  <a:pt x="1450109" y="1427018"/>
                  <a:pt x="1440873" y="1413163"/>
                </a:cubicBezTo>
                <a:cubicBezTo>
                  <a:pt x="1436255" y="1394690"/>
                  <a:pt x="1432490" y="1375983"/>
                  <a:pt x="1427018" y="1357745"/>
                </a:cubicBezTo>
                <a:cubicBezTo>
                  <a:pt x="1427008" y="1357712"/>
                  <a:pt x="1392387" y="1253852"/>
                  <a:pt x="1385454" y="1233054"/>
                </a:cubicBezTo>
                <a:cubicBezTo>
                  <a:pt x="1385453" y="1233050"/>
                  <a:pt x="1357747" y="1149930"/>
                  <a:pt x="1357745" y="1149927"/>
                </a:cubicBezTo>
                <a:lnTo>
                  <a:pt x="1330036" y="1108363"/>
                </a:lnTo>
                <a:cubicBezTo>
                  <a:pt x="1324766" y="1082010"/>
                  <a:pt x="1316529" y="1025931"/>
                  <a:pt x="1302327" y="997527"/>
                </a:cubicBezTo>
                <a:cubicBezTo>
                  <a:pt x="1294880" y="982634"/>
                  <a:pt x="1282879" y="970420"/>
                  <a:pt x="1274618" y="955963"/>
                </a:cubicBezTo>
                <a:cubicBezTo>
                  <a:pt x="1204312" y="832927"/>
                  <a:pt x="1286704" y="960237"/>
                  <a:pt x="1219200" y="858982"/>
                </a:cubicBezTo>
                <a:cubicBezTo>
                  <a:pt x="1214762" y="841230"/>
                  <a:pt x="1201428" y="781874"/>
                  <a:pt x="1191491" y="762000"/>
                </a:cubicBezTo>
                <a:cubicBezTo>
                  <a:pt x="1184044" y="747107"/>
                  <a:pt x="1171229" y="735329"/>
                  <a:pt x="1163782" y="720436"/>
                </a:cubicBezTo>
                <a:cubicBezTo>
                  <a:pt x="1157251" y="707374"/>
                  <a:pt x="1157019" y="691638"/>
                  <a:pt x="1149927" y="678872"/>
                </a:cubicBezTo>
                <a:cubicBezTo>
                  <a:pt x="1133754" y="649761"/>
                  <a:pt x="1112982" y="623454"/>
                  <a:pt x="1094509" y="595745"/>
                </a:cubicBezTo>
                <a:cubicBezTo>
                  <a:pt x="1085273" y="581891"/>
                  <a:pt x="1078574" y="565956"/>
                  <a:pt x="1066800" y="554182"/>
                </a:cubicBezTo>
                <a:cubicBezTo>
                  <a:pt x="1057564" y="544945"/>
                  <a:pt x="1046928" y="536922"/>
                  <a:pt x="1039091" y="526472"/>
                </a:cubicBezTo>
                <a:cubicBezTo>
                  <a:pt x="1019110" y="499830"/>
                  <a:pt x="1011382" y="461818"/>
                  <a:pt x="983673" y="443345"/>
                </a:cubicBezTo>
                <a:cubicBezTo>
                  <a:pt x="969818" y="434109"/>
                  <a:pt x="954554" y="426698"/>
                  <a:pt x="942109" y="415636"/>
                </a:cubicBezTo>
                <a:cubicBezTo>
                  <a:pt x="895805" y="374477"/>
                  <a:pt x="840281" y="298567"/>
                  <a:pt x="775854" y="277091"/>
                </a:cubicBezTo>
                <a:lnTo>
                  <a:pt x="692727" y="249382"/>
                </a:lnTo>
                <a:cubicBezTo>
                  <a:pt x="639369" y="196022"/>
                  <a:pt x="676046" y="221358"/>
                  <a:pt x="554182" y="207818"/>
                </a:cubicBezTo>
                <a:cubicBezTo>
                  <a:pt x="354391" y="185619"/>
                  <a:pt x="481568" y="204951"/>
                  <a:pt x="332509" y="180109"/>
                </a:cubicBezTo>
                <a:lnTo>
                  <a:pt x="207818" y="138545"/>
                </a:lnTo>
                <a:lnTo>
                  <a:pt x="166254" y="124691"/>
                </a:lnTo>
                <a:cubicBezTo>
                  <a:pt x="152400" y="115455"/>
                  <a:pt x="137693" y="107384"/>
                  <a:pt x="124691" y="96982"/>
                </a:cubicBezTo>
                <a:cubicBezTo>
                  <a:pt x="114491" y="88822"/>
                  <a:pt x="108183" y="75993"/>
                  <a:pt x="96982" y="69272"/>
                </a:cubicBezTo>
                <a:cubicBezTo>
                  <a:pt x="84459" y="61758"/>
                  <a:pt x="69273" y="60036"/>
                  <a:pt x="55418" y="55418"/>
                </a:cubicBezTo>
                <a:cubicBezTo>
                  <a:pt x="5262" y="21981"/>
                  <a:pt x="21300" y="42602"/>
                  <a:pt x="0" y="0"/>
                </a:cubicBezTo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8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4654" y="228600"/>
            <a:ext cx="8496688" cy="634071"/>
            <a:chOff x="223100" y="304800"/>
            <a:chExt cx="11027174" cy="845427"/>
          </a:xfrm>
        </p:grpSpPr>
        <p:sp>
          <p:nvSpPr>
            <p:cNvPr id="3" name="Oval 2"/>
            <p:cNvSpPr/>
            <p:nvPr/>
          </p:nvSpPr>
          <p:spPr>
            <a:xfrm>
              <a:off x="223100" y="304800"/>
              <a:ext cx="708531" cy="7315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93884" y="411564"/>
              <a:ext cx="10156390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00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Hoàn thành bảng sau (theo mẫu)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781635"/>
              </p:ext>
            </p:extLst>
          </p:nvPr>
        </p:nvGraphicFramePr>
        <p:xfrm>
          <a:off x="1064596" y="1280160"/>
          <a:ext cx="7250393" cy="294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8983"/>
                <a:gridCol w="1734612"/>
                <a:gridCol w="2416798"/>
              </a:tblGrid>
              <a:tr h="754380"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gồm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Viết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số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Đọc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số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664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 chục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và 7 đơn vị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năm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mươi bảy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7 chục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và 5 đơn vị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bảy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mươi lăm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 chục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và 4 đơn vị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 chục và</a:t>
                      </a:r>
                      <a:r>
                        <a:rPr lang="en-US" sz="2400" b="0" baseline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 ? đơn vị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91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smtClean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?</a:t>
                      </a:r>
                      <a:endParaRPr lang="en-US" sz="2400" b="0"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242" marR="68242" marT="34290" marB="34290" anchor="ctr">
                    <a:lnL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92680" y="2641825"/>
            <a:ext cx="842171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92680" y="3194707"/>
            <a:ext cx="842171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0208" y="3192340"/>
            <a:ext cx="2184377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sáu mươi tư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8393" y="3745924"/>
            <a:ext cx="197204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3380" y="3742894"/>
            <a:ext cx="216924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19564" y="3732682"/>
            <a:ext cx="2184377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chín mươi mốt</a:t>
            </a:r>
          </a:p>
        </p:txBody>
      </p:sp>
    </p:spTree>
    <p:extLst>
      <p:ext uri="{BB962C8B-B14F-4D97-AF65-F5344CB8AC3E}">
        <p14:creationId xmlns:p14="http://schemas.microsoft.com/office/powerpoint/2010/main" val="29210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59766" y="328353"/>
            <a:ext cx="545939" cy="54864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r>
              <a:rPr lang="en-US" sz="360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9396" y="914401"/>
            <a:ext cx="4558159" cy="992579"/>
          </a:xfrm>
          <a:prstGeom prst="rect">
            <a:avLst/>
          </a:prstGeom>
          <a:noFill/>
        </p:spPr>
        <p:txBody>
          <a:bodyPr wrap="square" lIns="68361" tIns="34180" rIns="68361" bIns="34180" rtlCol="0">
            <a:spAutoFit/>
          </a:bodyPr>
          <a:lstStyle/>
          <a:p>
            <a:pPr algn="just"/>
            <a:r>
              <a:rPr lang="en-US" sz="3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a) Tìm những bông hoa ghi số lớn hơn 60.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9396" y="2057401"/>
            <a:ext cx="4558159" cy="992579"/>
          </a:xfrm>
          <a:prstGeom prst="rect">
            <a:avLst/>
          </a:prstGeom>
          <a:noFill/>
        </p:spPr>
        <p:txBody>
          <a:bodyPr wrap="square" lIns="68361" tIns="34180" rIns="68361" bIns="34180" rtlCol="0">
            <a:spAutoFit/>
          </a:bodyPr>
          <a:lstStyle/>
          <a:p>
            <a:pPr algn="just"/>
            <a:r>
              <a:rPr lang="en-US" sz="30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 Tìm những bông hoa ghi số bé hơn 50.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9396" y="3232056"/>
            <a:ext cx="4558159" cy="1454244"/>
          </a:xfrm>
          <a:prstGeom prst="rect">
            <a:avLst/>
          </a:prstGeom>
          <a:noFill/>
        </p:spPr>
        <p:txBody>
          <a:bodyPr wrap="square" lIns="68361" tIns="34180" rIns="68361" bIns="34180" rtlCol="0">
            <a:spAutoFit/>
          </a:bodyPr>
          <a:lstStyle/>
          <a:p>
            <a:pPr algn="just"/>
            <a:r>
              <a:rPr lang="en-US" sz="3000">
                <a:solidFill>
                  <a:srgbClr val="66FF33"/>
                </a:solidFill>
                <a:latin typeface="Arial" pitchFamily="34" charset="0"/>
                <a:cs typeface="Arial" pitchFamily="34" charset="0"/>
              </a:rPr>
              <a:t>c) Tìm những bông hoa ghi số vừa lớn hơn 50 vừa bé hơn 60.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35" y="777241"/>
            <a:ext cx="3200397" cy="399731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5709372" y="2857500"/>
            <a:ext cx="625555" cy="37455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8439066" y="1783080"/>
            <a:ext cx="356966" cy="54864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334927" y="1307027"/>
            <a:ext cx="483383" cy="5715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7728208" y="2857501"/>
            <a:ext cx="710858" cy="44918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528104" y="1307027"/>
            <a:ext cx="362537" cy="463434"/>
          </a:xfrm>
          <a:prstGeom prst="straightConnector1">
            <a:avLst/>
          </a:prstGeom>
          <a:ln w="76200">
            <a:solidFill>
              <a:srgbClr val="66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576617" y="581891"/>
            <a:ext cx="181268" cy="506037"/>
          </a:xfrm>
          <a:prstGeom prst="straightConnector1">
            <a:avLst/>
          </a:prstGeom>
          <a:ln w="76200">
            <a:solidFill>
              <a:srgbClr val="66FF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61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 rot="21430858">
            <a:off x="3505200" y="1200150"/>
            <a:ext cx="1641145" cy="438359"/>
          </a:xfrm>
          <a:prstGeom prst="rect">
            <a:avLst/>
          </a:prstGeom>
          <a:solidFill>
            <a:srgbClr val="FFC000"/>
          </a:solidFill>
          <a:ln w="57150">
            <a:noFill/>
          </a:ln>
          <a:effectLst>
            <a:softEdge rad="63500"/>
          </a:effectLst>
        </p:spPr>
        <p:txBody>
          <a:bodyPr wrap="square" lIns="68361" tIns="34180" rIns="68361" bIns="34180" rtlCol="0">
            <a:spAutoFit/>
          </a:bodyPr>
          <a:lstStyle/>
          <a:p>
            <a:pPr algn="ctr">
              <a:spcBef>
                <a:spcPts val="449"/>
              </a:spcBef>
            </a:pPr>
            <a:r>
              <a:rPr lang="en-US" sz="2400">
                <a:solidFill>
                  <a:srgbClr val="002060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141569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-556704" y="1298760"/>
            <a:ext cx="2560320" cy="25603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latin typeface="Arial" pitchFamily="34" charset="0"/>
                <a:cs typeface="Arial" pitchFamily="34" charset="0"/>
              </a:rPr>
              <a:t>  Dặn dò</a:t>
            </a:r>
            <a:endParaRPr lang="en-US" sz="3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Block Arc 4"/>
          <p:cNvSpPr/>
          <p:nvPr/>
        </p:nvSpPr>
        <p:spPr>
          <a:xfrm>
            <a:off x="-2930481" y="-164657"/>
            <a:ext cx="5472816" cy="5472816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Freeform 5"/>
          <p:cNvSpPr/>
          <p:nvPr/>
        </p:nvSpPr>
        <p:spPr>
          <a:xfrm>
            <a:off x="2228833" y="946150"/>
            <a:ext cx="6771233" cy="812800"/>
          </a:xfrm>
          <a:custGeom>
            <a:avLst/>
            <a:gdLst>
              <a:gd name="connsiteX0" fmla="*/ 0 w 6771233"/>
              <a:gd name="connsiteY0" fmla="*/ 0 h 812800"/>
              <a:gd name="connsiteX1" fmla="*/ 6771233 w 6771233"/>
              <a:gd name="connsiteY1" fmla="*/ 0 h 812800"/>
              <a:gd name="connsiteX2" fmla="*/ 6771233 w 6771233"/>
              <a:gd name="connsiteY2" fmla="*/ 812800 h 812800"/>
              <a:gd name="connsiteX3" fmla="*/ 0 w 6771233"/>
              <a:gd name="connsiteY3" fmla="*/ 812800 h 812800"/>
              <a:gd name="connsiteX4" fmla="*/ 0 w 6771233"/>
              <a:gd name="connsiteY4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1233" h="812800">
                <a:moveTo>
                  <a:pt x="0" y="0"/>
                </a:moveTo>
                <a:lnTo>
                  <a:pt x="6771233" y="0"/>
                </a:lnTo>
                <a:lnTo>
                  <a:pt x="6771233" y="812800"/>
                </a:lnTo>
                <a:lnTo>
                  <a:pt x="0" y="8128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160" tIns="71120" rIns="71120" bIns="71120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Xem lại bài đã học</a:t>
            </a:r>
            <a:endParaRPr lang="en-US" sz="2800" b="1" kern="120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720833" y="844550"/>
            <a:ext cx="1016000" cy="1016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>
              <a:spcBef>
                <a:spcPts val="600"/>
              </a:spcBef>
            </a:pPr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524286" y="2165349"/>
            <a:ext cx="6475780" cy="812800"/>
          </a:xfrm>
          <a:custGeom>
            <a:avLst/>
            <a:gdLst>
              <a:gd name="connsiteX0" fmla="*/ 0 w 6475780"/>
              <a:gd name="connsiteY0" fmla="*/ 0 h 812800"/>
              <a:gd name="connsiteX1" fmla="*/ 6475780 w 6475780"/>
              <a:gd name="connsiteY1" fmla="*/ 0 h 812800"/>
              <a:gd name="connsiteX2" fmla="*/ 6475780 w 6475780"/>
              <a:gd name="connsiteY2" fmla="*/ 812800 h 812800"/>
              <a:gd name="connsiteX3" fmla="*/ 0 w 6475780"/>
              <a:gd name="connsiteY3" fmla="*/ 812800 h 812800"/>
              <a:gd name="connsiteX4" fmla="*/ 0 w 6475780"/>
              <a:gd name="connsiteY4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5780" h="812800">
                <a:moveTo>
                  <a:pt x="0" y="0"/>
                </a:moveTo>
                <a:lnTo>
                  <a:pt x="6475780" y="0"/>
                </a:lnTo>
                <a:lnTo>
                  <a:pt x="6475780" y="812800"/>
                </a:lnTo>
                <a:lnTo>
                  <a:pt x="0" y="8128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FF99CC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160" tIns="71120" rIns="71120" bIns="71120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smtClean="0">
                <a:solidFill>
                  <a:srgbClr val="FF99CC"/>
                </a:solidFill>
                <a:latin typeface="Arial" pitchFamily="34" charset="0"/>
                <a:cs typeface="Arial" pitchFamily="34" charset="0"/>
              </a:rPr>
              <a:t>Hoàn thành bài …</a:t>
            </a:r>
            <a:endParaRPr lang="en-US" sz="2800" b="1" kern="1200">
              <a:solidFill>
                <a:srgbClr val="FF99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016286" y="2063749"/>
            <a:ext cx="1016000" cy="1016000"/>
          </a:xfrm>
          <a:prstGeom prst="ellipse">
            <a:avLst/>
          </a:prstGeom>
          <a:solidFill>
            <a:srgbClr val="FF99CC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en-US" sz="4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40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228833" y="3384550"/>
            <a:ext cx="6771233" cy="812800"/>
          </a:xfrm>
          <a:custGeom>
            <a:avLst/>
            <a:gdLst>
              <a:gd name="connsiteX0" fmla="*/ 0 w 6771233"/>
              <a:gd name="connsiteY0" fmla="*/ 0 h 812800"/>
              <a:gd name="connsiteX1" fmla="*/ 6771233 w 6771233"/>
              <a:gd name="connsiteY1" fmla="*/ 0 h 812800"/>
              <a:gd name="connsiteX2" fmla="*/ 6771233 w 6771233"/>
              <a:gd name="connsiteY2" fmla="*/ 812800 h 812800"/>
              <a:gd name="connsiteX3" fmla="*/ 0 w 6771233"/>
              <a:gd name="connsiteY3" fmla="*/ 812800 h 812800"/>
              <a:gd name="connsiteX4" fmla="*/ 0 w 6771233"/>
              <a:gd name="connsiteY4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1233" h="812800">
                <a:moveTo>
                  <a:pt x="0" y="0"/>
                </a:moveTo>
                <a:lnTo>
                  <a:pt x="6771233" y="0"/>
                </a:lnTo>
                <a:lnTo>
                  <a:pt x="6771233" y="812800"/>
                </a:lnTo>
                <a:lnTo>
                  <a:pt x="0" y="8128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3399FF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160" tIns="71120" rIns="71120" bIns="71120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Chuẩn bị: Toán </a:t>
            </a:r>
            <a:r>
              <a:rPr lang="en-US" sz="2800" b="1" i="1" kern="1200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Luyện tập </a:t>
            </a:r>
            <a:r>
              <a:rPr lang="en-US" sz="2800" b="1" kern="1200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(tr.7)</a:t>
            </a:r>
            <a:endParaRPr lang="en-US" sz="2800" b="1" kern="1200">
              <a:solidFill>
                <a:srgbClr val="3399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720833" y="3282950"/>
            <a:ext cx="1016000" cy="1016000"/>
          </a:xfrm>
          <a:prstGeom prst="ellipse">
            <a:avLst/>
          </a:prstGeom>
          <a:solidFill>
            <a:srgbClr val="3399FF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ctr"/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22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567" y="1123950"/>
            <a:ext cx="6477833" cy="37004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854" y="1200150"/>
            <a:ext cx="2286000" cy="2286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2000" y="203200"/>
            <a:ext cx="76200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KHỞI ĐỘNG: MÊ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CUNG BÍ ẤN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>
            <a:hlinkClick r:id="rId4" action="ppaction://hlinksldjump"/>
          </p:cNvPr>
          <p:cNvSpPr/>
          <p:nvPr/>
        </p:nvSpPr>
        <p:spPr>
          <a:xfrm>
            <a:off x="762000" y="3790950"/>
            <a:ext cx="1066800" cy="533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PLAY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87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8254" y="1460046"/>
            <a:ext cx="1549854" cy="1549854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639" y="666750"/>
            <a:ext cx="1524000" cy="1524000"/>
          </a:xfrm>
          <a:prstGeom prst="rect">
            <a:avLst/>
          </a:prstGeom>
        </p:spPr>
      </p:pic>
      <p:sp>
        <p:nvSpPr>
          <p:cNvPr id="6" name="Rounded Rectangle 5">
            <a:hlinkClick r:id="rId10" action="ppaction://hlinksldjump"/>
          </p:cNvPr>
          <p:cNvSpPr/>
          <p:nvPr/>
        </p:nvSpPr>
        <p:spPr>
          <a:xfrm>
            <a:off x="76200" y="209550"/>
            <a:ext cx="1066800" cy="5334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Luật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chơi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657350"/>
            <a:ext cx="1609724" cy="1305182"/>
          </a:xfrm>
          <a:prstGeom prst="rect">
            <a:avLst/>
          </a:prstGeom>
        </p:spPr>
      </p:pic>
      <p:pic>
        <p:nvPicPr>
          <p:cNvPr id="13" name="Picture 1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477" y="1809750"/>
            <a:ext cx="955523" cy="955523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600" y="1612263"/>
            <a:ext cx="1432291" cy="1492887"/>
          </a:xfrm>
          <a:prstGeom prst="rect">
            <a:avLst/>
          </a:prstGeom>
        </p:spPr>
      </p:pic>
      <p:sp>
        <p:nvSpPr>
          <p:cNvPr id="8" name="Rounded Rectangle 7">
            <a:hlinkClick r:id="rId17" action="ppaction://hlinksldjump"/>
          </p:cNvPr>
          <p:cNvSpPr/>
          <p:nvPr/>
        </p:nvSpPr>
        <p:spPr>
          <a:xfrm>
            <a:off x="7985491" y="4610100"/>
            <a:ext cx="1066800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Đi tới bài học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9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9806 C 0.00382 0.09374 0.01753 0.09066 0.03455 0.09066 C 0.05225 0.09066 0.06632 0.09374 0.06632 0.09806 C 0.06632 0.10207 0.08003 0.10546 0.09774 0.10546 C 0.11475 0.10546 0.12882 0.10207 0.12882 0.0980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882 0.09806 L 0.12882 -0.1520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ch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882 -0.15216 L 0.37882 -0.1521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548 -0.15216 L 0.39548 -0.2854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548 -0.2855 L 0.47639 -0.275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r-ro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05 -0.27531 L 0.46805 0.1987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05 0.19876 L 0.52639 0.1987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72 0.19383 L 0.53472 -0.028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_o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472 -0.0284 L 0.67639 -0.0234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194 -0.02346 L 0.68472 -0.290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333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472 -0.29013 L 0.75139 -0.2901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panzee animals0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39 -0.29013 L 0.75556 0.0209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555 0.02099 L 0.87639 0.0209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_o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5500" y="1733550"/>
            <a:ext cx="48768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Luật</a:t>
            </a:r>
            <a:r>
              <a:rPr lang="en-US" sz="2800" b="1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chơi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:</a:t>
            </a:r>
          </a:p>
          <a:p>
            <a:pPr algn="ctr"/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Nhấn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vào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chướng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ngại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vật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xuất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hiện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ở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từng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chặng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đường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và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trả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lời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câu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hỏi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để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đi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tiếp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ffany" pitchFamily="18" charset="0"/>
                <a:cs typeface="Arial" pitchFamily="34" charset="0"/>
              </a:rPr>
              <a:t>.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Tiffany" pitchFamily="18" charset="0"/>
              <a:cs typeface="Arial" pitchFamily="34" charset="0"/>
            </a:endParaRP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3962400" y="4418410"/>
            <a:ext cx="1295400" cy="666750"/>
          </a:xfrm>
          <a:prstGeom prst="rightArrow">
            <a:avLst>
              <a:gd name="adj1" fmla="val 50000"/>
              <a:gd name="adj2" fmla="val 6132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tục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03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1504950"/>
            <a:ext cx="152400" cy="2895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0"/>
            <a:ext cx="7086600" cy="16573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08100" y="1924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itchFamily="34" charset="0"/>
                <a:cs typeface="Arial" pitchFamily="34" charset="0"/>
              </a:rPr>
              <a:t>1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 chục que tính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08100" y="29527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1 que tính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90600" y="2038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90600" y="3054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95400" y="3956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10 chục que tính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40957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47800" y="57150"/>
            <a:ext cx="6324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Câu hỏi 1: Trong hình dưới đây có bao nhiêu que tính?</a:t>
            </a:r>
            <a:endParaRPr lang="en-US" sz="2800" b="1" dirty="0">
              <a:solidFill>
                <a:schemeClr val="bg1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sp>
        <p:nvSpPr>
          <p:cNvPr id="16" name="Right Arrow 15">
            <a:hlinkClick r:id="rId2" action="ppaction://hlinksldjump"/>
          </p:cNvPr>
          <p:cNvSpPr/>
          <p:nvPr/>
        </p:nvSpPr>
        <p:spPr>
          <a:xfrm>
            <a:off x="7988300" y="4432300"/>
            <a:ext cx="977900" cy="552450"/>
          </a:xfrm>
          <a:prstGeom prst="rightArrow">
            <a:avLst>
              <a:gd name="adj1" fmla="val 50000"/>
              <a:gd name="adj2" fmla="val 6132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323" y="749644"/>
            <a:ext cx="363323" cy="83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1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3" grpId="0" animBg="1"/>
      <p:bldP spid="13" grpId="1" animBg="1"/>
      <p:bldP spid="9" grpId="0" animBg="1"/>
      <p:bldP spid="10" grpId="0" animBg="1"/>
      <p:bldP spid="10" grpId="1" animBg="1"/>
      <p:bldP spid="14" grpId="0" animBg="1"/>
      <p:bldP spid="14" grpId="1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1504950"/>
            <a:ext cx="152400" cy="2895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0"/>
            <a:ext cx="7086600" cy="16573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08100" y="1924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55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08100" y="29527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72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90600" y="2038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90600" y="3054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08100" y="3956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19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40957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1570" y="-43295"/>
            <a:ext cx="69570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Cho ba số sau: 19; 55; 72. Số nào là số có 7 chục và 2 đơn vị?</a:t>
            </a:r>
          </a:p>
        </p:txBody>
      </p:sp>
      <p:sp>
        <p:nvSpPr>
          <p:cNvPr id="16" name="Right Arrow 15">
            <a:hlinkClick r:id="rId2" action="ppaction://hlinksldjump"/>
          </p:cNvPr>
          <p:cNvSpPr/>
          <p:nvPr/>
        </p:nvSpPr>
        <p:spPr>
          <a:xfrm>
            <a:off x="7988300" y="4432300"/>
            <a:ext cx="977900" cy="552450"/>
          </a:xfrm>
          <a:prstGeom prst="rightArrow">
            <a:avLst>
              <a:gd name="adj1" fmla="val 50000"/>
              <a:gd name="adj2" fmla="val 6132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69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2" grpId="1" animBg="1"/>
      <p:bldP spid="13" grpId="0" animBg="1"/>
      <p:bldP spid="9" grpId="0" animBg="1"/>
      <p:bldP spid="9" grpId="1" animBg="1"/>
      <p:bldP spid="10" grpId="0" animBg="1"/>
      <p:bldP spid="14" grpId="0" animBg="1"/>
      <p:bldP spid="14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1504950"/>
            <a:ext cx="152400" cy="2895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0"/>
            <a:ext cx="7086600" cy="16573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08100" y="1924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24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08100" y="29527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31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90600" y="2038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90600" y="3054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08100" y="3956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29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40957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1570" y="207824"/>
            <a:ext cx="6957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Câu</a:t>
            </a:r>
            <a:r>
              <a:rPr lang="en-US" sz="3600" b="1" dirty="0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hỏi</a:t>
            </a:r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 3: Số nào sau đây vừa bé hơn 30 vừa lớn hơn 25. </a:t>
            </a:r>
            <a:endParaRPr lang="en-US" sz="3600" b="1" dirty="0">
              <a:solidFill>
                <a:schemeClr val="bg1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sp>
        <p:nvSpPr>
          <p:cNvPr id="16" name="Right Arrow 15">
            <a:hlinkClick r:id="rId2" action="ppaction://hlinksldjump"/>
          </p:cNvPr>
          <p:cNvSpPr/>
          <p:nvPr/>
        </p:nvSpPr>
        <p:spPr>
          <a:xfrm>
            <a:off x="7988300" y="4432300"/>
            <a:ext cx="977900" cy="552450"/>
          </a:xfrm>
          <a:prstGeom prst="rightArrow">
            <a:avLst>
              <a:gd name="adj1" fmla="val 50000"/>
              <a:gd name="adj2" fmla="val 6132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2" grpId="1" animBg="1"/>
      <p:bldP spid="13" grpId="0" animBg="1"/>
      <p:bldP spid="13" grpId="1" animBg="1"/>
      <p:bldP spid="9" grpId="0" animBg="1"/>
      <p:bldP spid="9" grpId="1" animBg="1"/>
      <p:bldP spid="10" grpId="0" animBg="1"/>
      <p:bldP spid="10" grpId="1" animBg="1"/>
      <p:bldP spid="1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3000" y="1504950"/>
            <a:ext cx="152400" cy="2895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209550"/>
            <a:ext cx="7086600" cy="1447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08100" y="1924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105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08100" y="29527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15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90600" y="2038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990600" y="30543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08100" y="3956050"/>
            <a:ext cx="6464300" cy="774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smtClean="0">
                <a:latin typeface="Arial" pitchFamily="34" charset="0"/>
                <a:cs typeface="Arial" pitchFamily="34" charset="0"/>
              </a:rPr>
              <a:t>50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90600" y="4095750"/>
            <a:ext cx="457200" cy="4953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47800" y="51435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Câu</a:t>
            </a:r>
            <a:r>
              <a:rPr lang="en-US" sz="3600" b="1" dirty="0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hỏi</a:t>
            </a:r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 4: </a:t>
            </a:r>
            <a:r>
              <a:rPr lang="en-US" sz="3600" b="1" i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Mười lăm</a:t>
            </a:r>
            <a:r>
              <a:rPr lang="en-US" sz="3600" b="1" smtClean="0">
                <a:solidFill>
                  <a:schemeClr val="bg1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 là số:</a:t>
            </a:r>
            <a:endParaRPr lang="en-US" sz="3600" b="1" dirty="0">
              <a:solidFill>
                <a:schemeClr val="bg1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sp>
        <p:nvSpPr>
          <p:cNvPr id="16" name="Right Arrow 15">
            <a:hlinkClick r:id="rId2" action="ppaction://hlinksldjump"/>
          </p:cNvPr>
          <p:cNvSpPr/>
          <p:nvPr/>
        </p:nvSpPr>
        <p:spPr>
          <a:xfrm>
            <a:off x="7988300" y="4432300"/>
            <a:ext cx="977900" cy="552450"/>
          </a:xfrm>
          <a:prstGeom prst="rightArrow">
            <a:avLst>
              <a:gd name="adj1" fmla="val 50000"/>
              <a:gd name="adj2" fmla="val 61329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endParaRPr lang="en-US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76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2" grpId="1" animBg="1"/>
      <p:bldP spid="13" grpId="0" animBg="1"/>
      <p:bldP spid="9" grpId="0" animBg="1"/>
      <p:bldP spid="9" grpId="1" animBg="1"/>
      <p:bldP spid="10" grpId="0" animBg="1"/>
      <p:bldP spid="14" grpId="0" animBg="1"/>
      <p:bldP spid="14" grpId="1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63" y="-14069"/>
            <a:ext cx="9154832" cy="1794725"/>
          </a:xfrm>
          <a:custGeom>
            <a:avLst/>
            <a:gdLst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2209800 h 2209800"/>
              <a:gd name="connsiteX3" fmla="*/ 0 w 12252325"/>
              <a:gd name="connsiteY3" fmla="*/ 2209800 h 2209800"/>
              <a:gd name="connsiteX4" fmla="*/ 0 w 12252325"/>
              <a:gd name="connsiteY4" fmla="*/ 0 h 2209800"/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1087582 h 2209800"/>
              <a:gd name="connsiteX3" fmla="*/ 0 w 12252325"/>
              <a:gd name="connsiteY3" fmla="*/ 2209800 h 2209800"/>
              <a:gd name="connsiteX4" fmla="*/ 0 w 12252325"/>
              <a:gd name="connsiteY4" fmla="*/ 0 h 2209800"/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1087582 h 2209800"/>
              <a:gd name="connsiteX3" fmla="*/ 10972800 w 12252325"/>
              <a:gd name="connsiteY3" fmla="*/ 1330036 h 2209800"/>
              <a:gd name="connsiteX4" fmla="*/ 0 w 12252325"/>
              <a:gd name="connsiteY4" fmla="*/ 2209800 h 2209800"/>
              <a:gd name="connsiteX5" fmla="*/ 0 w 12252325"/>
              <a:gd name="connsiteY5" fmla="*/ 0 h 2209800"/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1087582 h 2209800"/>
              <a:gd name="connsiteX3" fmla="*/ 10972800 w 12252325"/>
              <a:gd name="connsiteY3" fmla="*/ 1330036 h 2209800"/>
              <a:gd name="connsiteX4" fmla="*/ 0 w 12252325"/>
              <a:gd name="connsiteY4" fmla="*/ 2209800 h 2209800"/>
              <a:gd name="connsiteX5" fmla="*/ 0 w 12252325"/>
              <a:gd name="connsiteY5" fmla="*/ 0 h 2209800"/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1087582 h 2209800"/>
              <a:gd name="connsiteX3" fmla="*/ 10972800 w 12252325"/>
              <a:gd name="connsiteY3" fmla="*/ 1330036 h 2209800"/>
              <a:gd name="connsiteX4" fmla="*/ 0 w 12252325"/>
              <a:gd name="connsiteY4" fmla="*/ 2209800 h 2209800"/>
              <a:gd name="connsiteX5" fmla="*/ 0 w 12252325"/>
              <a:gd name="connsiteY5" fmla="*/ 0 h 2209800"/>
              <a:gd name="connsiteX0" fmla="*/ 0 w 12252325"/>
              <a:gd name="connsiteY0" fmla="*/ 0 h 2209800"/>
              <a:gd name="connsiteX1" fmla="*/ 12252325 w 12252325"/>
              <a:gd name="connsiteY1" fmla="*/ 0 h 2209800"/>
              <a:gd name="connsiteX2" fmla="*/ 12252325 w 12252325"/>
              <a:gd name="connsiteY2" fmla="*/ 1087582 h 2209800"/>
              <a:gd name="connsiteX3" fmla="*/ 10972800 w 12252325"/>
              <a:gd name="connsiteY3" fmla="*/ 1330036 h 2209800"/>
              <a:gd name="connsiteX4" fmla="*/ 0 w 12252325"/>
              <a:gd name="connsiteY4" fmla="*/ 2209800 h 2209800"/>
              <a:gd name="connsiteX5" fmla="*/ 0 w 12252325"/>
              <a:gd name="connsiteY5" fmla="*/ 0 h 2209800"/>
              <a:gd name="connsiteX0" fmla="*/ 0 w 12252325"/>
              <a:gd name="connsiteY0" fmla="*/ 0 h 2262771"/>
              <a:gd name="connsiteX1" fmla="*/ 12252325 w 12252325"/>
              <a:gd name="connsiteY1" fmla="*/ 0 h 2262771"/>
              <a:gd name="connsiteX2" fmla="*/ 12252325 w 12252325"/>
              <a:gd name="connsiteY2" fmla="*/ 1087582 h 2262771"/>
              <a:gd name="connsiteX3" fmla="*/ 10972800 w 12252325"/>
              <a:gd name="connsiteY3" fmla="*/ 1330036 h 2262771"/>
              <a:gd name="connsiteX4" fmla="*/ 7536873 w 12252325"/>
              <a:gd name="connsiteY4" fmla="*/ 1620982 h 2262771"/>
              <a:gd name="connsiteX5" fmla="*/ 0 w 12252325"/>
              <a:gd name="connsiteY5" fmla="*/ 2209800 h 2262771"/>
              <a:gd name="connsiteX6" fmla="*/ 0 w 12252325"/>
              <a:gd name="connsiteY6" fmla="*/ 0 h 2262771"/>
              <a:gd name="connsiteX0" fmla="*/ 0 w 12252325"/>
              <a:gd name="connsiteY0" fmla="*/ 0 h 2262771"/>
              <a:gd name="connsiteX1" fmla="*/ 12252325 w 12252325"/>
              <a:gd name="connsiteY1" fmla="*/ 0 h 2262771"/>
              <a:gd name="connsiteX2" fmla="*/ 12252325 w 12252325"/>
              <a:gd name="connsiteY2" fmla="*/ 1087582 h 2262771"/>
              <a:gd name="connsiteX3" fmla="*/ 10972800 w 12252325"/>
              <a:gd name="connsiteY3" fmla="*/ 1330036 h 2262771"/>
              <a:gd name="connsiteX4" fmla="*/ 7536873 w 12252325"/>
              <a:gd name="connsiteY4" fmla="*/ 1620982 h 2262771"/>
              <a:gd name="connsiteX5" fmla="*/ 0 w 12252325"/>
              <a:gd name="connsiteY5" fmla="*/ 2209800 h 2262771"/>
              <a:gd name="connsiteX6" fmla="*/ 0 w 12252325"/>
              <a:gd name="connsiteY6" fmla="*/ 0 h 2262771"/>
              <a:gd name="connsiteX0" fmla="*/ 0 w 12252325"/>
              <a:gd name="connsiteY0" fmla="*/ 0 h 2262771"/>
              <a:gd name="connsiteX1" fmla="*/ 12252325 w 12252325"/>
              <a:gd name="connsiteY1" fmla="*/ 0 h 2262771"/>
              <a:gd name="connsiteX2" fmla="*/ 12252325 w 12252325"/>
              <a:gd name="connsiteY2" fmla="*/ 1087582 h 2262771"/>
              <a:gd name="connsiteX3" fmla="*/ 10972800 w 12252325"/>
              <a:gd name="connsiteY3" fmla="*/ 1330036 h 2262771"/>
              <a:gd name="connsiteX4" fmla="*/ 7536873 w 12252325"/>
              <a:gd name="connsiteY4" fmla="*/ 1620982 h 2262771"/>
              <a:gd name="connsiteX5" fmla="*/ 0 w 12252325"/>
              <a:gd name="connsiteY5" fmla="*/ 2209800 h 2262771"/>
              <a:gd name="connsiteX6" fmla="*/ 0 w 12252325"/>
              <a:gd name="connsiteY6" fmla="*/ 0 h 2262771"/>
              <a:gd name="connsiteX0" fmla="*/ 0 w 12252325"/>
              <a:gd name="connsiteY0" fmla="*/ 0 h 2272022"/>
              <a:gd name="connsiteX1" fmla="*/ 12252325 w 12252325"/>
              <a:gd name="connsiteY1" fmla="*/ 0 h 2272022"/>
              <a:gd name="connsiteX2" fmla="*/ 12252325 w 12252325"/>
              <a:gd name="connsiteY2" fmla="*/ 1087582 h 2272022"/>
              <a:gd name="connsiteX3" fmla="*/ 10972800 w 12252325"/>
              <a:gd name="connsiteY3" fmla="*/ 1330036 h 2272022"/>
              <a:gd name="connsiteX4" fmla="*/ 7551388 w 12252325"/>
              <a:gd name="connsiteY4" fmla="*/ 1751610 h 2272022"/>
              <a:gd name="connsiteX5" fmla="*/ 0 w 12252325"/>
              <a:gd name="connsiteY5" fmla="*/ 2209800 h 2272022"/>
              <a:gd name="connsiteX6" fmla="*/ 0 w 12252325"/>
              <a:gd name="connsiteY6" fmla="*/ 0 h 2272022"/>
              <a:gd name="connsiteX0" fmla="*/ 0 w 12252325"/>
              <a:gd name="connsiteY0" fmla="*/ 0 h 2272022"/>
              <a:gd name="connsiteX1" fmla="*/ 12252325 w 12252325"/>
              <a:gd name="connsiteY1" fmla="*/ 0 h 2272022"/>
              <a:gd name="connsiteX2" fmla="*/ 12252325 w 12252325"/>
              <a:gd name="connsiteY2" fmla="*/ 1087582 h 2272022"/>
              <a:gd name="connsiteX3" fmla="*/ 10972800 w 12252325"/>
              <a:gd name="connsiteY3" fmla="*/ 1330036 h 2272022"/>
              <a:gd name="connsiteX4" fmla="*/ 7551388 w 12252325"/>
              <a:gd name="connsiteY4" fmla="*/ 1751610 h 2272022"/>
              <a:gd name="connsiteX5" fmla="*/ 0 w 12252325"/>
              <a:gd name="connsiteY5" fmla="*/ 2209800 h 2272022"/>
              <a:gd name="connsiteX6" fmla="*/ 0 w 12252325"/>
              <a:gd name="connsiteY6" fmla="*/ 0 h 2272022"/>
              <a:gd name="connsiteX0" fmla="*/ 0 w 12252325"/>
              <a:gd name="connsiteY0" fmla="*/ 0 h 2281721"/>
              <a:gd name="connsiteX1" fmla="*/ 12252325 w 12252325"/>
              <a:gd name="connsiteY1" fmla="*/ 0 h 2281721"/>
              <a:gd name="connsiteX2" fmla="*/ 12252325 w 12252325"/>
              <a:gd name="connsiteY2" fmla="*/ 1087582 h 2281721"/>
              <a:gd name="connsiteX3" fmla="*/ 10972800 w 12252325"/>
              <a:gd name="connsiteY3" fmla="*/ 1330036 h 2281721"/>
              <a:gd name="connsiteX4" fmla="*/ 7551388 w 12252325"/>
              <a:gd name="connsiteY4" fmla="*/ 1853210 h 2281721"/>
              <a:gd name="connsiteX5" fmla="*/ 0 w 12252325"/>
              <a:gd name="connsiteY5" fmla="*/ 2209800 h 2281721"/>
              <a:gd name="connsiteX6" fmla="*/ 0 w 12252325"/>
              <a:gd name="connsiteY6" fmla="*/ 0 h 2281721"/>
              <a:gd name="connsiteX0" fmla="*/ 0 w 12252325"/>
              <a:gd name="connsiteY0" fmla="*/ 0 h 2281721"/>
              <a:gd name="connsiteX1" fmla="*/ 12252325 w 12252325"/>
              <a:gd name="connsiteY1" fmla="*/ 0 h 2281721"/>
              <a:gd name="connsiteX2" fmla="*/ 12252325 w 12252325"/>
              <a:gd name="connsiteY2" fmla="*/ 1087582 h 2281721"/>
              <a:gd name="connsiteX3" fmla="*/ 10972800 w 12252325"/>
              <a:gd name="connsiteY3" fmla="*/ 1431636 h 2281721"/>
              <a:gd name="connsiteX4" fmla="*/ 7551388 w 12252325"/>
              <a:gd name="connsiteY4" fmla="*/ 1853210 h 2281721"/>
              <a:gd name="connsiteX5" fmla="*/ 0 w 12252325"/>
              <a:gd name="connsiteY5" fmla="*/ 2209800 h 2281721"/>
              <a:gd name="connsiteX6" fmla="*/ 0 w 12252325"/>
              <a:gd name="connsiteY6" fmla="*/ 0 h 2281721"/>
              <a:gd name="connsiteX0" fmla="*/ 0 w 12252325"/>
              <a:gd name="connsiteY0" fmla="*/ 0 h 2294833"/>
              <a:gd name="connsiteX1" fmla="*/ 12252325 w 12252325"/>
              <a:gd name="connsiteY1" fmla="*/ 0 h 2294833"/>
              <a:gd name="connsiteX2" fmla="*/ 12252325 w 12252325"/>
              <a:gd name="connsiteY2" fmla="*/ 1087582 h 2294833"/>
              <a:gd name="connsiteX3" fmla="*/ 10972800 w 12252325"/>
              <a:gd name="connsiteY3" fmla="*/ 1431636 h 2294833"/>
              <a:gd name="connsiteX4" fmla="*/ 7551388 w 12252325"/>
              <a:gd name="connsiteY4" fmla="*/ 1954810 h 2294833"/>
              <a:gd name="connsiteX5" fmla="*/ 0 w 12252325"/>
              <a:gd name="connsiteY5" fmla="*/ 2209800 h 2294833"/>
              <a:gd name="connsiteX6" fmla="*/ 0 w 12252325"/>
              <a:gd name="connsiteY6" fmla="*/ 0 h 2294833"/>
              <a:gd name="connsiteX0" fmla="*/ 0 w 12252325"/>
              <a:gd name="connsiteY0" fmla="*/ 0 h 2294833"/>
              <a:gd name="connsiteX1" fmla="*/ 12252325 w 12252325"/>
              <a:gd name="connsiteY1" fmla="*/ 0 h 2294833"/>
              <a:gd name="connsiteX2" fmla="*/ 12252325 w 12252325"/>
              <a:gd name="connsiteY2" fmla="*/ 1087582 h 2294833"/>
              <a:gd name="connsiteX3" fmla="*/ 10972800 w 12252325"/>
              <a:gd name="connsiteY3" fmla="*/ 1431636 h 2294833"/>
              <a:gd name="connsiteX4" fmla="*/ 7551388 w 12252325"/>
              <a:gd name="connsiteY4" fmla="*/ 1954810 h 2294833"/>
              <a:gd name="connsiteX5" fmla="*/ 0 w 12252325"/>
              <a:gd name="connsiteY5" fmla="*/ 2209800 h 2294833"/>
              <a:gd name="connsiteX6" fmla="*/ 0 w 12252325"/>
              <a:gd name="connsiteY6" fmla="*/ 0 h 2294833"/>
              <a:gd name="connsiteX0" fmla="*/ 0 w 12252325"/>
              <a:gd name="connsiteY0" fmla="*/ 0 h 2299454"/>
              <a:gd name="connsiteX1" fmla="*/ 12252325 w 12252325"/>
              <a:gd name="connsiteY1" fmla="*/ 0 h 2299454"/>
              <a:gd name="connsiteX2" fmla="*/ 12252325 w 12252325"/>
              <a:gd name="connsiteY2" fmla="*/ 1087582 h 2299454"/>
              <a:gd name="connsiteX3" fmla="*/ 10972800 w 12252325"/>
              <a:gd name="connsiteY3" fmla="*/ 1431636 h 2299454"/>
              <a:gd name="connsiteX4" fmla="*/ 7565903 w 12252325"/>
              <a:gd name="connsiteY4" fmla="*/ 1983839 h 2299454"/>
              <a:gd name="connsiteX5" fmla="*/ 0 w 12252325"/>
              <a:gd name="connsiteY5" fmla="*/ 2209800 h 2299454"/>
              <a:gd name="connsiteX6" fmla="*/ 0 w 12252325"/>
              <a:gd name="connsiteY6" fmla="*/ 0 h 2299454"/>
              <a:gd name="connsiteX0" fmla="*/ 0 w 12281353"/>
              <a:gd name="connsiteY0" fmla="*/ 0 h 2299454"/>
              <a:gd name="connsiteX1" fmla="*/ 12252325 w 12281353"/>
              <a:gd name="connsiteY1" fmla="*/ 0 h 2299454"/>
              <a:gd name="connsiteX2" fmla="*/ 12281353 w 12281353"/>
              <a:gd name="connsiteY2" fmla="*/ 1523010 h 2299454"/>
              <a:gd name="connsiteX3" fmla="*/ 10972800 w 12281353"/>
              <a:gd name="connsiteY3" fmla="*/ 1431636 h 2299454"/>
              <a:gd name="connsiteX4" fmla="*/ 7565903 w 12281353"/>
              <a:gd name="connsiteY4" fmla="*/ 1983839 h 2299454"/>
              <a:gd name="connsiteX5" fmla="*/ 0 w 12281353"/>
              <a:gd name="connsiteY5" fmla="*/ 2209800 h 2299454"/>
              <a:gd name="connsiteX6" fmla="*/ 0 w 12281353"/>
              <a:gd name="connsiteY6" fmla="*/ 0 h 2299454"/>
              <a:gd name="connsiteX0" fmla="*/ 0 w 12281353"/>
              <a:gd name="connsiteY0" fmla="*/ 0 h 2299454"/>
              <a:gd name="connsiteX1" fmla="*/ 12252325 w 12281353"/>
              <a:gd name="connsiteY1" fmla="*/ 0 h 2299454"/>
              <a:gd name="connsiteX2" fmla="*/ 12281353 w 12281353"/>
              <a:gd name="connsiteY2" fmla="*/ 1523010 h 2299454"/>
              <a:gd name="connsiteX3" fmla="*/ 10972800 w 12281353"/>
              <a:gd name="connsiteY3" fmla="*/ 1605808 h 2299454"/>
              <a:gd name="connsiteX4" fmla="*/ 7565903 w 12281353"/>
              <a:gd name="connsiteY4" fmla="*/ 1983839 h 2299454"/>
              <a:gd name="connsiteX5" fmla="*/ 0 w 12281353"/>
              <a:gd name="connsiteY5" fmla="*/ 2209800 h 2299454"/>
              <a:gd name="connsiteX6" fmla="*/ 0 w 12281353"/>
              <a:gd name="connsiteY6" fmla="*/ 0 h 2299454"/>
              <a:gd name="connsiteX0" fmla="*/ 0 w 12281353"/>
              <a:gd name="connsiteY0" fmla="*/ 0 h 2299454"/>
              <a:gd name="connsiteX1" fmla="*/ 12252325 w 12281353"/>
              <a:gd name="connsiteY1" fmla="*/ 0 h 2299454"/>
              <a:gd name="connsiteX2" fmla="*/ 12281353 w 12281353"/>
              <a:gd name="connsiteY2" fmla="*/ 1523010 h 2299454"/>
              <a:gd name="connsiteX3" fmla="*/ 10958285 w 12281353"/>
              <a:gd name="connsiteY3" fmla="*/ 1736437 h 2299454"/>
              <a:gd name="connsiteX4" fmla="*/ 7565903 w 12281353"/>
              <a:gd name="connsiteY4" fmla="*/ 1983839 h 2299454"/>
              <a:gd name="connsiteX5" fmla="*/ 0 w 12281353"/>
              <a:gd name="connsiteY5" fmla="*/ 2209800 h 2299454"/>
              <a:gd name="connsiteX6" fmla="*/ 0 w 12281353"/>
              <a:gd name="connsiteY6" fmla="*/ 0 h 2299454"/>
              <a:gd name="connsiteX0" fmla="*/ 0 w 12281353"/>
              <a:gd name="connsiteY0" fmla="*/ 0 h 2299454"/>
              <a:gd name="connsiteX1" fmla="*/ 12252325 w 12281353"/>
              <a:gd name="connsiteY1" fmla="*/ 0 h 2299454"/>
              <a:gd name="connsiteX2" fmla="*/ 12281353 w 12281353"/>
              <a:gd name="connsiteY2" fmla="*/ 1523010 h 2299454"/>
              <a:gd name="connsiteX3" fmla="*/ 10958285 w 12281353"/>
              <a:gd name="connsiteY3" fmla="*/ 1736437 h 2299454"/>
              <a:gd name="connsiteX4" fmla="*/ 7565903 w 12281353"/>
              <a:gd name="connsiteY4" fmla="*/ 1983839 h 2299454"/>
              <a:gd name="connsiteX5" fmla="*/ 0 w 12281353"/>
              <a:gd name="connsiteY5" fmla="*/ 2209800 h 2299454"/>
              <a:gd name="connsiteX6" fmla="*/ 0 w 12281353"/>
              <a:gd name="connsiteY6" fmla="*/ 0 h 2299454"/>
              <a:gd name="connsiteX0" fmla="*/ 0 w 12266839"/>
              <a:gd name="connsiteY0" fmla="*/ 0 h 2299454"/>
              <a:gd name="connsiteX1" fmla="*/ 12252325 w 12266839"/>
              <a:gd name="connsiteY1" fmla="*/ 0 h 2299454"/>
              <a:gd name="connsiteX2" fmla="*/ 12266839 w 12266839"/>
              <a:gd name="connsiteY2" fmla="*/ 1972953 h 2299454"/>
              <a:gd name="connsiteX3" fmla="*/ 10958285 w 12266839"/>
              <a:gd name="connsiteY3" fmla="*/ 1736437 h 2299454"/>
              <a:gd name="connsiteX4" fmla="*/ 7565903 w 12266839"/>
              <a:gd name="connsiteY4" fmla="*/ 1983839 h 2299454"/>
              <a:gd name="connsiteX5" fmla="*/ 0 w 12266839"/>
              <a:gd name="connsiteY5" fmla="*/ 2209800 h 2299454"/>
              <a:gd name="connsiteX6" fmla="*/ 0 w 12266839"/>
              <a:gd name="connsiteY6" fmla="*/ 0 h 2299454"/>
              <a:gd name="connsiteX0" fmla="*/ 0 w 12266839"/>
              <a:gd name="connsiteY0" fmla="*/ 0 h 2299454"/>
              <a:gd name="connsiteX1" fmla="*/ 12252325 w 12266839"/>
              <a:gd name="connsiteY1" fmla="*/ 0 h 2299454"/>
              <a:gd name="connsiteX2" fmla="*/ 12266839 w 12266839"/>
              <a:gd name="connsiteY2" fmla="*/ 1972953 h 2299454"/>
              <a:gd name="connsiteX3" fmla="*/ 11016342 w 12266839"/>
              <a:gd name="connsiteY3" fmla="*/ 2113808 h 2299454"/>
              <a:gd name="connsiteX4" fmla="*/ 7565903 w 12266839"/>
              <a:gd name="connsiteY4" fmla="*/ 1983839 h 2299454"/>
              <a:gd name="connsiteX5" fmla="*/ 0 w 12266839"/>
              <a:gd name="connsiteY5" fmla="*/ 2209800 h 2299454"/>
              <a:gd name="connsiteX6" fmla="*/ 0 w 12266839"/>
              <a:gd name="connsiteY6" fmla="*/ 0 h 2299454"/>
              <a:gd name="connsiteX0" fmla="*/ 0 w 12266839"/>
              <a:gd name="connsiteY0" fmla="*/ 0 h 2423631"/>
              <a:gd name="connsiteX1" fmla="*/ 12252325 w 12266839"/>
              <a:gd name="connsiteY1" fmla="*/ 0 h 2423631"/>
              <a:gd name="connsiteX2" fmla="*/ 12266839 w 12266839"/>
              <a:gd name="connsiteY2" fmla="*/ 1972953 h 2423631"/>
              <a:gd name="connsiteX3" fmla="*/ 11016342 w 12266839"/>
              <a:gd name="connsiteY3" fmla="*/ 2113808 h 2423631"/>
              <a:gd name="connsiteX4" fmla="*/ 7522360 w 12266839"/>
              <a:gd name="connsiteY4" fmla="*/ 2332181 h 2423631"/>
              <a:gd name="connsiteX5" fmla="*/ 0 w 12266839"/>
              <a:gd name="connsiteY5" fmla="*/ 2209800 h 2423631"/>
              <a:gd name="connsiteX6" fmla="*/ 0 w 12266839"/>
              <a:gd name="connsiteY6" fmla="*/ 0 h 2423631"/>
              <a:gd name="connsiteX0" fmla="*/ 0 w 12266839"/>
              <a:gd name="connsiteY0" fmla="*/ 0 h 2392967"/>
              <a:gd name="connsiteX1" fmla="*/ 12252325 w 12266839"/>
              <a:gd name="connsiteY1" fmla="*/ 0 h 2392967"/>
              <a:gd name="connsiteX2" fmla="*/ 12266839 w 12266839"/>
              <a:gd name="connsiteY2" fmla="*/ 1972953 h 2392967"/>
              <a:gd name="connsiteX3" fmla="*/ 11016342 w 12266839"/>
              <a:gd name="connsiteY3" fmla="*/ 2113808 h 2392967"/>
              <a:gd name="connsiteX4" fmla="*/ 7522360 w 12266839"/>
              <a:gd name="connsiteY4" fmla="*/ 2332181 h 2392967"/>
              <a:gd name="connsiteX5" fmla="*/ 0 w 12266839"/>
              <a:gd name="connsiteY5" fmla="*/ 2209800 h 2392967"/>
              <a:gd name="connsiteX6" fmla="*/ 0 w 12266839"/>
              <a:gd name="connsiteY6" fmla="*/ 0 h 2392967"/>
              <a:gd name="connsiteX0" fmla="*/ 0 w 12266839"/>
              <a:gd name="connsiteY0" fmla="*/ 0 h 2392967"/>
              <a:gd name="connsiteX1" fmla="*/ 12252325 w 12266839"/>
              <a:gd name="connsiteY1" fmla="*/ 0 h 2392967"/>
              <a:gd name="connsiteX2" fmla="*/ 12266839 w 12266839"/>
              <a:gd name="connsiteY2" fmla="*/ 1972953 h 2392967"/>
              <a:gd name="connsiteX3" fmla="*/ 11016342 w 12266839"/>
              <a:gd name="connsiteY3" fmla="*/ 2113808 h 2392967"/>
              <a:gd name="connsiteX4" fmla="*/ 7522360 w 12266839"/>
              <a:gd name="connsiteY4" fmla="*/ 2332181 h 2392967"/>
              <a:gd name="connsiteX5" fmla="*/ 0 w 12266839"/>
              <a:gd name="connsiteY5" fmla="*/ 2209800 h 2392967"/>
              <a:gd name="connsiteX6" fmla="*/ 0 w 12266839"/>
              <a:gd name="connsiteY6" fmla="*/ 0 h 2392967"/>
              <a:gd name="connsiteX0" fmla="*/ 0 w 12266839"/>
              <a:gd name="connsiteY0" fmla="*/ 0 h 2392967"/>
              <a:gd name="connsiteX1" fmla="*/ 12252325 w 12266839"/>
              <a:gd name="connsiteY1" fmla="*/ 0 h 2392967"/>
              <a:gd name="connsiteX2" fmla="*/ 12266839 w 12266839"/>
              <a:gd name="connsiteY2" fmla="*/ 1972953 h 2392967"/>
              <a:gd name="connsiteX3" fmla="*/ 11030856 w 12266839"/>
              <a:gd name="connsiteY3" fmla="*/ 2186380 h 2392967"/>
              <a:gd name="connsiteX4" fmla="*/ 7522360 w 12266839"/>
              <a:gd name="connsiteY4" fmla="*/ 2332181 h 2392967"/>
              <a:gd name="connsiteX5" fmla="*/ 0 w 12266839"/>
              <a:gd name="connsiteY5" fmla="*/ 2209800 h 2392967"/>
              <a:gd name="connsiteX6" fmla="*/ 0 w 12266839"/>
              <a:gd name="connsiteY6" fmla="*/ 0 h 2392967"/>
              <a:gd name="connsiteX0" fmla="*/ 0 w 12266839"/>
              <a:gd name="connsiteY0" fmla="*/ 0 h 2392967"/>
              <a:gd name="connsiteX1" fmla="*/ 12252325 w 12266839"/>
              <a:gd name="connsiteY1" fmla="*/ 0 h 2392967"/>
              <a:gd name="connsiteX2" fmla="*/ 12266839 w 12266839"/>
              <a:gd name="connsiteY2" fmla="*/ 1972953 h 2392967"/>
              <a:gd name="connsiteX3" fmla="*/ 11030856 w 12266839"/>
              <a:gd name="connsiteY3" fmla="*/ 2186380 h 2392967"/>
              <a:gd name="connsiteX4" fmla="*/ 7522360 w 12266839"/>
              <a:gd name="connsiteY4" fmla="*/ 2332181 h 2392967"/>
              <a:gd name="connsiteX5" fmla="*/ 0 w 12266839"/>
              <a:gd name="connsiteY5" fmla="*/ 2209800 h 2392967"/>
              <a:gd name="connsiteX6" fmla="*/ 0 w 12266839"/>
              <a:gd name="connsiteY6" fmla="*/ 0 h 2392967"/>
              <a:gd name="connsiteX0" fmla="*/ 0 w 12266839"/>
              <a:gd name="connsiteY0" fmla="*/ 0 h 2392967"/>
              <a:gd name="connsiteX1" fmla="*/ 12252325 w 12266839"/>
              <a:gd name="connsiteY1" fmla="*/ 0 h 2392967"/>
              <a:gd name="connsiteX2" fmla="*/ 12266839 w 12266839"/>
              <a:gd name="connsiteY2" fmla="*/ 1972953 h 2392967"/>
              <a:gd name="connsiteX3" fmla="*/ 11030856 w 12266839"/>
              <a:gd name="connsiteY3" fmla="*/ 2186380 h 2392967"/>
              <a:gd name="connsiteX4" fmla="*/ 7522360 w 12266839"/>
              <a:gd name="connsiteY4" fmla="*/ 2332181 h 2392967"/>
              <a:gd name="connsiteX5" fmla="*/ 0 w 12266839"/>
              <a:gd name="connsiteY5" fmla="*/ 2209800 h 2392967"/>
              <a:gd name="connsiteX6" fmla="*/ 0 w 12266839"/>
              <a:gd name="connsiteY6" fmla="*/ 0 h 239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66839" h="2392967">
                <a:moveTo>
                  <a:pt x="0" y="0"/>
                </a:moveTo>
                <a:lnTo>
                  <a:pt x="12252325" y="0"/>
                </a:lnTo>
                <a:lnTo>
                  <a:pt x="12266839" y="1972953"/>
                </a:lnTo>
                <a:cubicBezTo>
                  <a:pt x="11850007" y="2077962"/>
                  <a:pt x="11723459" y="2081371"/>
                  <a:pt x="11030856" y="2186380"/>
                </a:cubicBezTo>
                <a:cubicBezTo>
                  <a:pt x="10577456" y="2252189"/>
                  <a:pt x="9438247" y="2243611"/>
                  <a:pt x="7522360" y="2332181"/>
                </a:cubicBezTo>
                <a:cubicBezTo>
                  <a:pt x="5679045" y="2406236"/>
                  <a:pt x="1602509" y="2456873"/>
                  <a:pt x="0" y="220980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01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flipH="1">
            <a:off x="-755213" y="1909966"/>
            <a:ext cx="755213" cy="32144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533400">
              <a:schemeClr val="bg1">
                <a:alpha val="65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" y="1674052"/>
            <a:ext cx="8018613" cy="1044655"/>
            <a:chOff x="563562" y="438150"/>
            <a:chExt cx="10889457" cy="1676400"/>
          </a:xfrm>
        </p:grpSpPr>
        <p:sp>
          <p:nvSpPr>
            <p:cNvPr id="15" name="Rounded Rectangle 14"/>
            <p:cNvSpPr/>
            <p:nvPr/>
          </p:nvSpPr>
          <p:spPr>
            <a:xfrm>
              <a:off x="563562" y="438150"/>
              <a:ext cx="10889457" cy="16764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861219" y="514350"/>
              <a:ext cx="10439400" cy="1371600"/>
            </a:xfrm>
            <a:prstGeom prst="roundRect">
              <a:avLst/>
            </a:prstGeom>
            <a:solidFill>
              <a:srgbClr val="FFFB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 rot="21388221">
            <a:off x="728940" y="157162"/>
            <a:ext cx="1762927" cy="1127414"/>
            <a:chOff x="1143000" y="742950"/>
            <a:chExt cx="3962400" cy="2521527"/>
          </a:xfrm>
        </p:grpSpPr>
        <p:sp>
          <p:nvSpPr>
            <p:cNvPr id="6" name="Cloud 5"/>
            <p:cNvSpPr/>
            <p:nvPr/>
          </p:nvSpPr>
          <p:spPr>
            <a:xfrm>
              <a:off x="1143000" y="742950"/>
              <a:ext cx="3962400" cy="2521527"/>
            </a:xfrm>
            <a:prstGeom prst="cloud">
              <a:avLst/>
            </a:prstGeom>
            <a:solidFill>
              <a:srgbClr val="FFCF37"/>
            </a:soli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loud 6"/>
            <p:cNvSpPr/>
            <p:nvPr/>
          </p:nvSpPr>
          <p:spPr>
            <a:xfrm>
              <a:off x="1280432" y="830406"/>
              <a:ext cx="3687536" cy="2346614"/>
            </a:xfrm>
            <a:prstGeom prst="cloud">
              <a:avLst/>
            </a:prstGeom>
            <a:solidFill>
              <a:srgbClr val="FFCF37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Title 6"/>
          <p:cNvSpPr txBox="1">
            <a:spLocks/>
          </p:cNvSpPr>
          <p:nvPr/>
        </p:nvSpPr>
        <p:spPr>
          <a:xfrm rot="20944908">
            <a:off x="1049926" y="1035782"/>
            <a:ext cx="1288293" cy="383290"/>
          </a:xfrm>
          <a:prstGeom prst="rect">
            <a:avLst/>
          </a:prstGeom>
        </p:spPr>
        <p:txBody>
          <a:bodyPr spcFirstLastPara="1" lIns="68361" tIns="34180" rIns="68361" bIns="34180" numCol="1">
            <a:prstTxWarp prst="textArchUp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>
                <a:latin typeface="Arial" pitchFamily="34" charset="0"/>
                <a:cs typeface="Arial" pitchFamily="34" charset="0"/>
              </a:rPr>
              <a:t>Chủ đề</a:t>
            </a:r>
            <a:r>
              <a:rPr lang="en-US" sz="3000" b="1">
                <a:latin typeface="Arial" pitchFamily="34" charset="0"/>
                <a:cs typeface="Arial" pitchFamily="34" charset="0"/>
              </a:rPr>
              <a:t/>
            </a:r>
            <a:br>
              <a:rPr lang="en-US" sz="3000" b="1">
                <a:latin typeface="Arial" pitchFamily="34" charset="0"/>
                <a:cs typeface="Arial" pitchFamily="34" charset="0"/>
              </a:rPr>
            </a:br>
            <a:r>
              <a:rPr lang="en-US" sz="4000" b="1">
                <a:latin typeface="Arial" pitchFamily="34" charset="0"/>
                <a:cs typeface="Arial" pitchFamily="34" charset="0"/>
              </a:rPr>
              <a:t>1</a:t>
            </a:r>
            <a:endParaRPr lang="en-US" sz="3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5728" y="432328"/>
            <a:ext cx="4416747" cy="530915"/>
          </a:xfrm>
          <a:prstGeom prst="rect">
            <a:avLst/>
          </a:prstGeom>
          <a:noFill/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300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ÔN TẬP VÀ BỔ SUNG</a:t>
            </a:r>
          </a:p>
        </p:txBody>
      </p:sp>
      <p:sp>
        <p:nvSpPr>
          <p:cNvPr id="11" name="Rectangle 10"/>
          <p:cNvSpPr/>
          <p:nvPr/>
        </p:nvSpPr>
        <p:spPr>
          <a:xfrm rot="21134311">
            <a:off x="-206967" y="1441756"/>
            <a:ext cx="2076388" cy="958103"/>
          </a:xfrm>
          <a:custGeom>
            <a:avLst/>
            <a:gdLst>
              <a:gd name="connsiteX0" fmla="*/ 0 w 3001962"/>
              <a:gd name="connsiteY0" fmla="*/ 0 h 762000"/>
              <a:gd name="connsiteX1" fmla="*/ 3001962 w 3001962"/>
              <a:gd name="connsiteY1" fmla="*/ 0 h 762000"/>
              <a:gd name="connsiteX2" fmla="*/ 3001962 w 3001962"/>
              <a:gd name="connsiteY2" fmla="*/ 762000 h 762000"/>
              <a:gd name="connsiteX3" fmla="*/ 0 w 3001962"/>
              <a:gd name="connsiteY3" fmla="*/ 762000 h 762000"/>
              <a:gd name="connsiteX4" fmla="*/ 0 w 3001962"/>
              <a:gd name="connsiteY4" fmla="*/ 0 h 762000"/>
              <a:gd name="connsiteX0" fmla="*/ 0 w 3001962"/>
              <a:gd name="connsiteY0" fmla="*/ 0 h 814421"/>
              <a:gd name="connsiteX1" fmla="*/ 3001962 w 3001962"/>
              <a:gd name="connsiteY1" fmla="*/ 0 h 814421"/>
              <a:gd name="connsiteX2" fmla="*/ 3001962 w 3001962"/>
              <a:gd name="connsiteY2" fmla="*/ 762000 h 814421"/>
              <a:gd name="connsiteX3" fmla="*/ 1100138 w 3001962"/>
              <a:gd name="connsiteY3" fmla="*/ 814388 h 814421"/>
              <a:gd name="connsiteX4" fmla="*/ 0 w 3001962"/>
              <a:gd name="connsiteY4" fmla="*/ 762000 h 814421"/>
              <a:gd name="connsiteX5" fmla="*/ 0 w 3001962"/>
              <a:gd name="connsiteY5" fmla="*/ 0 h 814421"/>
              <a:gd name="connsiteX0" fmla="*/ 0 w 3001962"/>
              <a:gd name="connsiteY0" fmla="*/ 0 h 814421"/>
              <a:gd name="connsiteX1" fmla="*/ 3001962 w 3001962"/>
              <a:gd name="connsiteY1" fmla="*/ 0 h 814421"/>
              <a:gd name="connsiteX2" fmla="*/ 3001962 w 3001962"/>
              <a:gd name="connsiteY2" fmla="*/ 762000 h 814421"/>
              <a:gd name="connsiteX3" fmla="*/ 1100138 w 3001962"/>
              <a:gd name="connsiteY3" fmla="*/ 814388 h 814421"/>
              <a:gd name="connsiteX4" fmla="*/ 0 w 3001962"/>
              <a:gd name="connsiteY4" fmla="*/ 762000 h 814421"/>
              <a:gd name="connsiteX5" fmla="*/ 0 w 3001962"/>
              <a:gd name="connsiteY5" fmla="*/ 0 h 814421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0 h 814388"/>
              <a:gd name="connsiteX1" fmla="*/ 3001962 w 3001962"/>
              <a:gd name="connsiteY1" fmla="*/ 0 h 814388"/>
              <a:gd name="connsiteX2" fmla="*/ 3001962 w 3001962"/>
              <a:gd name="connsiteY2" fmla="*/ 762000 h 814388"/>
              <a:gd name="connsiteX3" fmla="*/ 1100138 w 3001962"/>
              <a:gd name="connsiteY3" fmla="*/ 814388 h 814388"/>
              <a:gd name="connsiteX4" fmla="*/ 0 w 3001962"/>
              <a:gd name="connsiteY4" fmla="*/ 762000 h 814388"/>
              <a:gd name="connsiteX5" fmla="*/ 0 w 3001962"/>
              <a:gd name="connsiteY5" fmla="*/ 0 h 814388"/>
              <a:gd name="connsiteX0" fmla="*/ 0 w 3001962"/>
              <a:gd name="connsiteY0" fmla="*/ 14 h 814402"/>
              <a:gd name="connsiteX1" fmla="*/ 1047750 w 3001962"/>
              <a:gd name="connsiteY1" fmla="*/ 123839 h 814402"/>
              <a:gd name="connsiteX2" fmla="*/ 3001962 w 3001962"/>
              <a:gd name="connsiteY2" fmla="*/ 14 h 814402"/>
              <a:gd name="connsiteX3" fmla="*/ 3001962 w 3001962"/>
              <a:gd name="connsiteY3" fmla="*/ 762014 h 814402"/>
              <a:gd name="connsiteX4" fmla="*/ 1100138 w 3001962"/>
              <a:gd name="connsiteY4" fmla="*/ 814402 h 814402"/>
              <a:gd name="connsiteX5" fmla="*/ 0 w 3001962"/>
              <a:gd name="connsiteY5" fmla="*/ 762014 h 814402"/>
              <a:gd name="connsiteX6" fmla="*/ 0 w 3001962"/>
              <a:gd name="connsiteY6" fmla="*/ 14 h 814402"/>
              <a:gd name="connsiteX0" fmla="*/ 0 w 3001962"/>
              <a:gd name="connsiteY0" fmla="*/ 45263 h 859651"/>
              <a:gd name="connsiteX1" fmla="*/ 1047750 w 3001962"/>
              <a:gd name="connsiteY1" fmla="*/ 169088 h 859651"/>
              <a:gd name="connsiteX2" fmla="*/ 3001962 w 3001962"/>
              <a:gd name="connsiteY2" fmla="*/ 45263 h 859651"/>
              <a:gd name="connsiteX3" fmla="*/ 3001962 w 3001962"/>
              <a:gd name="connsiteY3" fmla="*/ 807263 h 859651"/>
              <a:gd name="connsiteX4" fmla="*/ 1100138 w 3001962"/>
              <a:gd name="connsiteY4" fmla="*/ 859651 h 859651"/>
              <a:gd name="connsiteX5" fmla="*/ 0 w 3001962"/>
              <a:gd name="connsiteY5" fmla="*/ 807263 h 859651"/>
              <a:gd name="connsiteX6" fmla="*/ 0 w 3001962"/>
              <a:gd name="connsiteY6" fmla="*/ 45263 h 859651"/>
              <a:gd name="connsiteX0" fmla="*/ 0 w 3001962"/>
              <a:gd name="connsiteY0" fmla="*/ 79206 h 893594"/>
              <a:gd name="connsiteX1" fmla="*/ 1047750 w 3001962"/>
              <a:gd name="connsiteY1" fmla="*/ 203031 h 893594"/>
              <a:gd name="connsiteX2" fmla="*/ 3001962 w 3001962"/>
              <a:gd name="connsiteY2" fmla="*/ 79206 h 893594"/>
              <a:gd name="connsiteX3" fmla="*/ 3001962 w 3001962"/>
              <a:gd name="connsiteY3" fmla="*/ 841206 h 893594"/>
              <a:gd name="connsiteX4" fmla="*/ 1100138 w 3001962"/>
              <a:gd name="connsiteY4" fmla="*/ 893594 h 893594"/>
              <a:gd name="connsiteX5" fmla="*/ 0 w 3001962"/>
              <a:gd name="connsiteY5" fmla="*/ 841206 h 893594"/>
              <a:gd name="connsiteX6" fmla="*/ 0 w 3001962"/>
              <a:gd name="connsiteY6" fmla="*/ 79206 h 893594"/>
              <a:gd name="connsiteX0" fmla="*/ 0 w 3001962"/>
              <a:gd name="connsiteY0" fmla="*/ 88885 h 903273"/>
              <a:gd name="connsiteX1" fmla="*/ 1047750 w 3001962"/>
              <a:gd name="connsiteY1" fmla="*/ 212710 h 903273"/>
              <a:gd name="connsiteX2" fmla="*/ 3001962 w 3001962"/>
              <a:gd name="connsiteY2" fmla="*/ 69835 h 903273"/>
              <a:gd name="connsiteX3" fmla="*/ 3001962 w 3001962"/>
              <a:gd name="connsiteY3" fmla="*/ 850885 h 903273"/>
              <a:gd name="connsiteX4" fmla="*/ 1100138 w 3001962"/>
              <a:gd name="connsiteY4" fmla="*/ 903273 h 903273"/>
              <a:gd name="connsiteX5" fmla="*/ 0 w 3001962"/>
              <a:gd name="connsiteY5" fmla="*/ 850885 h 903273"/>
              <a:gd name="connsiteX6" fmla="*/ 0 w 3001962"/>
              <a:gd name="connsiteY6" fmla="*/ 88885 h 903273"/>
              <a:gd name="connsiteX0" fmla="*/ 0 w 3001962"/>
              <a:gd name="connsiteY0" fmla="*/ 58269 h 872657"/>
              <a:gd name="connsiteX1" fmla="*/ 1047750 w 3001962"/>
              <a:gd name="connsiteY1" fmla="*/ 182094 h 872657"/>
              <a:gd name="connsiteX2" fmla="*/ 3001962 w 3001962"/>
              <a:gd name="connsiteY2" fmla="*/ 39219 h 872657"/>
              <a:gd name="connsiteX3" fmla="*/ 3001962 w 3001962"/>
              <a:gd name="connsiteY3" fmla="*/ 820269 h 872657"/>
              <a:gd name="connsiteX4" fmla="*/ 1100138 w 3001962"/>
              <a:gd name="connsiteY4" fmla="*/ 872657 h 872657"/>
              <a:gd name="connsiteX5" fmla="*/ 0 w 3001962"/>
              <a:gd name="connsiteY5" fmla="*/ 820269 h 872657"/>
              <a:gd name="connsiteX6" fmla="*/ 0 w 3001962"/>
              <a:gd name="connsiteY6" fmla="*/ 58269 h 872657"/>
              <a:gd name="connsiteX0" fmla="*/ 0 w 3001962"/>
              <a:gd name="connsiteY0" fmla="*/ 58269 h 872657"/>
              <a:gd name="connsiteX1" fmla="*/ 1047750 w 3001962"/>
              <a:gd name="connsiteY1" fmla="*/ 182094 h 872657"/>
              <a:gd name="connsiteX2" fmla="*/ 3001962 w 3001962"/>
              <a:gd name="connsiteY2" fmla="*/ 39219 h 872657"/>
              <a:gd name="connsiteX3" fmla="*/ 3001962 w 3001962"/>
              <a:gd name="connsiteY3" fmla="*/ 820269 h 872657"/>
              <a:gd name="connsiteX4" fmla="*/ 1100138 w 3001962"/>
              <a:gd name="connsiteY4" fmla="*/ 872657 h 872657"/>
              <a:gd name="connsiteX5" fmla="*/ 0 w 3001962"/>
              <a:gd name="connsiteY5" fmla="*/ 820269 h 872657"/>
              <a:gd name="connsiteX6" fmla="*/ 0 w 3001962"/>
              <a:gd name="connsiteY6" fmla="*/ 58269 h 872657"/>
              <a:gd name="connsiteX0" fmla="*/ 0 w 3001962"/>
              <a:gd name="connsiteY0" fmla="*/ 58269 h 872657"/>
              <a:gd name="connsiteX1" fmla="*/ 1047750 w 3001962"/>
              <a:gd name="connsiteY1" fmla="*/ 182094 h 872657"/>
              <a:gd name="connsiteX2" fmla="*/ 3001962 w 3001962"/>
              <a:gd name="connsiteY2" fmla="*/ 39219 h 872657"/>
              <a:gd name="connsiteX3" fmla="*/ 3001962 w 3001962"/>
              <a:gd name="connsiteY3" fmla="*/ 820269 h 872657"/>
              <a:gd name="connsiteX4" fmla="*/ 1100138 w 3001962"/>
              <a:gd name="connsiteY4" fmla="*/ 872657 h 872657"/>
              <a:gd name="connsiteX5" fmla="*/ 0 w 3001962"/>
              <a:gd name="connsiteY5" fmla="*/ 820269 h 872657"/>
              <a:gd name="connsiteX6" fmla="*/ 0 w 3001962"/>
              <a:gd name="connsiteY6" fmla="*/ 58269 h 872657"/>
              <a:gd name="connsiteX0" fmla="*/ 0 w 3001962"/>
              <a:gd name="connsiteY0" fmla="*/ 58269 h 872657"/>
              <a:gd name="connsiteX1" fmla="*/ 1047750 w 3001962"/>
              <a:gd name="connsiteY1" fmla="*/ 182094 h 872657"/>
              <a:gd name="connsiteX2" fmla="*/ 3001962 w 3001962"/>
              <a:gd name="connsiteY2" fmla="*/ 39219 h 872657"/>
              <a:gd name="connsiteX3" fmla="*/ 3001962 w 3001962"/>
              <a:gd name="connsiteY3" fmla="*/ 820269 h 872657"/>
              <a:gd name="connsiteX4" fmla="*/ 1100138 w 3001962"/>
              <a:gd name="connsiteY4" fmla="*/ 872657 h 872657"/>
              <a:gd name="connsiteX5" fmla="*/ 0 w 3001962"/>
              <a:gd name="connsiteY5" fmla="*/ 820269 h 872657"/>
              <a:gd name="connsiteX6" fmla="*/ 0 w 3001962"/>
              <a:gd name="connsiteY6" fmla="*/ 58269 h 8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1962" h="872657">
                <a:moveTo>
                  <a:pt x="0" y="58269"/>
                </a:moveTo>
                <a:cubicBezTo>
                  <a:pt x="346075" y="56682"/>
                  <a:pt x="577850" y="45569"/>
                  <a:pt x="1047750" y="182094"/>
                </a:cubicBezTo>
                <a:cubicBezTo>
                  <a:pt x="1970617" y="-40156"/>
                  <a:pt x="2245783" y="-19518"/>
                  <a:pt x="3001962" y="39219"/>
                </a:cubicBezTo>
                <a:lnTo>
                  <a:pt x="3001962" y="820269"/>
                </a:lnTo>
                <a:cubicBezTo>
                  <a:pt x="2107671" y="700135"/>
                  <a:pt x="1935691" y="730185"/>
                  <a:pt x="1100138" y="872657"/>
                </a:cubicBezTo>
                <a:cubicBezTo>
                  <a:pt x="504825" y="621832"/>
                  <a:pt x="109538" y="790107"/>
                  <a:pt x="0" y="820269"/>
                </a:cubicBezTo>
                <a:lnTo>
                  <a:pt x="0" y="58269"/>
                </a:lnTo>
                <a:close/>
              </a:path>
            </a:pathLst>
          </a:custGeom>
          <a:solidFill>
            <a:srgbClr val="00D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12" name="Title 6"/>
          <p:cNvSpPr txBox="1">
            <a:spLocks/>
          </p:cNvSpPr>
          <p:nvPr/>
        </p:nvSpPr>
        <p:spPr>
          <a:xfrm rot="20744418">
            <a:off x="519962" y="1934202"/>
            <a:ext cx="1288293" cy="383290"/>
          </a:xfrm>
          <a:prstGeom prst="rect">
            <a:avLst/>
          </a:prstGeom>
        </p:spPr>
        <p:txBody>
          <a:bodyPr spcFirstLastPara="1" lIns="68361" tIns="34180" rIns="68361" bIns="34180" numCol="1">
            <a:prstTxWarp prst="textArchUp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Bài 1</a:t>
            </a:r>
            <a:endParaRPr lang="en-US" sz="36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4832" y="1891255"/>
            <a:ext cx="6290045" cy="577081"/>
          </a:xfrm>
          <a:prstGeom prst="rect">
            <a:avLst/>
          </a:prstGeom>
          <a:noFill/>
        </p:spPr>
        <p:txBody>
          <a:bodyPr wrap="square" lIns="68361" tIns="34180" rIns="68361" bIns="34180" rtlCol="0">
            <a:spAutoFit/>
          </a:bodyPr>
          <a:lstStyle/>
          <a:p>
            <a:pPr algn="ctr"/>
            <a:r>
              <a:rPr lang="en-US" sz="3300" b="1">
                <a:solidFill>
                  <a:srgbClr val="FF0168"/>
                </a:solidFill>
                <a:latin typeface="Arial" pitchFamily="34" charset="0"/>
                <a:cs typeface="Arial" pitchFamily="34" charset="0"/>
              </a:rPr>
              <a:t>ÔN TẬP CÁC SỐ ĐẾN 100</a:t>
            </a:r>
          </a:p>
        </p:txBody>
      </p:sp>
      <p:sp>
        <p:nvSpPr>
          <p:cNvPr id="20" name="Oval 19"/>
          <p:cNvSpPr/>
          <p:nvPr/>
        </p:nvSpPr>
        <p:spPr>
          <a:xfrm>
            <a:off x="7415430" y="1411653"/>
            <a:ext cx="170606" cy="171450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414583" y="1764759"/>
            <a:ext cx="170606" cy="171450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sp>
        <p:nvSpPr>
          <p:cNvPr id="22" name="Rectangle 5"/>
          <p:cNvSpPr/>
          <p:nvPr/>
        </p:nvSpPr>
        <p:spPr>
          <a:xfrm>
            <a:off x="7461892" y="1497420"/>
            <a:ext cx="77684" cy="339941"/>
          </a:xfrm>
          <a:custGeom>
            <a:avLst/>
            <a:gdLst>
              <a:gd name="connsiteX0" fmla="*/ 0 w 104091"/>
              <a:gd name="connsiteY0" fmla="*/ 0 h 320492"/>
              <a:gd name="connsiteX1" fmla="*/ 104091 w 104091"/>
              <a:gd name="connsiteY1" fmla="*/ 0 h 320492"/>
              <a:gd name="connsiteX2" fmla="*/ 104091 w 104091"/>
              <a:gd name="connsiteY2" fmla="*/ 320492 h 320492"/>
              <a:gd name="connsiteX3" fmla="*/ 0 w 104091"/>
              <a:gd name="connsiteY3" fmla="*/ 320492 h 320492"/>
              <a:gd name="connsiteX4" fmla="*/ 0 w 104091"/>
              <a:gd name="connsiteY4" fmla="*/ 0 h 320492"/>
              <a:gd name="connsiteX0" fmla="*/ 0 w 104091"/>
              <a:gd name="connsiteY0" fmla="*/ 9708 h 330200"/>
              <a:gd name="connsiteX1" fmla="*/ 53181 w 104091"/>
              <a:gd name="connsiteY1" fmla="*/ 0 h 330200"/>
              <a:gd name="connsiteX2" fmla="*/ 104091 w 104091"/>
              <a:gd name="connsiteY2" fmla="*/ 9708 h 330200"/>
              <a:gd name="connsiteX3" fmla="*/ 104091 w 104091"/>
              <a:gd name="connsiteY3" fmla="*/ 330200 h 330200"/>
              <a:gd name="connsiteX4" fmla="*/ 0 w 104091"/>
              <a:gd name="connsiteY4" fmla="*/ 330200 h 330200"/>
              <a:gd name="connsiteX5" fmla="*/ 0 w 104091"/>
              <a:gd name="connsiteY5" fmla="*/ 9708 h 330200"/>
              <a:gd name="connsiteX0" fmla="*/ 0 w 104091"/>
              <a:gd name="connsiteY0" fmla="*/ 9708 h 340536"/>
              <a:gd name="connsiteX1" fmla="*/ 53181 w 104091"/>
              <a:gd name="connsiteY1" fmla="*/ 0 h 340536"/>
              <a:gd name="connsiteX2" fmla="*/ 104091 w 104091"/>
              <a:gd name="connsiteY2" fmla="*/ 9708 h 340536"/>
              <a:gd name="connsiteX3" fmla="*/ 104091 w 104091"/>
              <a:gd name="connsiteY3" fmla="*/ 330200 h 340536"/>
              <a:gd name="connsiteX4" fmla="*/ 46037 w 104091"/>
              <a:gd name="connsiteY4" fmla="*/ 340519 h 340536"/>
              <a:gd name="connsiteX5" fmla="*/ 0 w 104091"/>
              <a:gd name="connsiteY5" fmla="*/ 330200 h 340536"/>
              <a:gd name="connsiteX6" fmla="*/ 0 w 104091"/>
              <a:gd name="connsiteY6" fmla="*/ 9708 h 34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091" h="340536">
                <a:moveTo>
                  <a:pt x="0" y="9708"/>
                </a:moveTo>
                <a:cubicBezTo>
                  <a:pt x="16933" y="9647"/>
                  <a:pt x="36248" y="61"/>
                  <a:pt x="53181" y="0"/>
                </a:cubicBezTo>
                <a:lnTo>
                  <a:pt x="104091" y="9708"/>
                </a:lnTo>
                <a:lnTo>
                  <a:pt x="104091" y="330200"/>
                </a:lnTo>
                <a:cubicBezTo>
                  <a:pt x="84740" y="329671"/>
                  <a:pt x="65388" y="341048"/>
                  <a:pt x="46037" y="340519"/>
                </a:cubicBezTo>
                <a:lnTo>
                  <a:pt x="0" y="330200"/>
                </a:lnTo>
                <a:lnTo>
                  <a:pt x="0" y="97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361" tIns="34180" rIns="68361" bIns="34180"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8" t="53940" r="12318" b="23030"/>
          <a:stretch/>
        </p:blipFill>
        <p:spPr>
          <a:xfrm>
            <a:off x="6586956" y="3517209"/>
            <a:ext cx="828474" cy="99778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80" y="3218195"/>
            <a:ext cx="2171348" cy="1380321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427" b="50130" l="60615" r="706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56" t="30018" r="28936" b="50095"/>
          <a:stretch/>
        </p:blipFill>
        <p:spPr bwMode="auto">
          <a:xfrm flipH="1">
            <a:off x="1847491" y="3507794"/>
            <a:ext cx="1050857" cy="106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4" t="27747" r="38519" b="52083"/>
          <a:stretch/>
        </p:blipFill>
        <p:spPr bwMode="auto">
          <a:xfrm>
            <a:off x="4914293" y="3283465"/>
            <a:ext cx="1515467" cy="128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37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406</Words>
  <Application>Microsoft Office PowerPoint</Application>
  <PresentationFormat>On-screen Show (16:9)</PresentationFormat>
  <Paragraphs>127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AvantGarde</vt:lpstr>
      <vt:lpstr>Calibri</vt:lpstr>
      <vt:lpstr>Kids</vt:lpstr>
      <vt:lpstr>Tiffany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Quynh Chi</dc:creator>
  <cp:lastModifiedBy>DELL_STD</cp:lastModifiedBy>
  <cp:revision>51</cp:revision>
  <dcterms:created xsi:type="dcterms:W3CDTF">2020-04-19T13:18:56Z</dcterms:created>
  <dcterms:modified xsi:type="dcterms:W3CDTF">2021-10-15T10:27:27Z</dcterms:modified>
</cp:coreProperties>
</file>