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8" r:id="rId5"/>
    <p:sldId id="289" r:id="rId6"/>
    <p:sldId id="259" r:id="rId7"/>
    <p:sldId id="281" r:id="rId8"/>
    <p:sldId id="280" r:id="rId9"/>
    <p:sldId id="282" r:id="rId10"/>
    <p:sldId id="261" r:id="rId11"/>
    <p:sldId id="286" r:id="rId12"/>
    <p:sldId id="285" r:id="rId13"/>
    <p:sldId id="263" r:id="rId14"/>
    <p:sldId id="264" r:id="rId15"/>
    <p:sldId id="290" r:id="rId16"/>
    <p:sldId id="291" r:id="rId17"/>
    <p:sldId id="265" r:id="rId18"/>
    <p:sldId id="267" r:id="rId19"/>
    <p:sldId id="266" r:id="rId20"/>
    <p:sldId id="279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80313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43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992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204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8591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26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706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1143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75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89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7628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32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54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58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39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456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6288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8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364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647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525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99639" y="-8661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35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423106" y="1796239"/>
            <a:ext cx="229778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 smtClean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5400" b="1" dirty="0" smtClean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2</a:t>
            </a:r>
            <a:endParaRPr sz="4800" b="1" dirty="0">
              <a:solidFill>
                <a:srgbClr val="FF66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2302690" y="3908416"/>
            <a:ext cx="490016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2400" b="1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</a:t>
            </a:r>
            <a:r>
              <a:rPr lang="en-US" sz="2400" b="1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Nguyễn Thị Hồng Thắm</a:t>
            </a:r>
            <a:endParaRPr sz="1800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" name="Google Shape;137;p1"/>
          <p:cNvSpPr/>
          <p:nvPr/>
        </p:nvSpPr>
        <p:spPr>
          <a:xfrm>
            <a:off x="3075226" y="2955566"/>
            <a:ext cx="370789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ĐÔI TAI XẤU XÍ</a:t>
            </a:r>
            <a:endParaRPr sz="2000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4633" y="201878"/>
            <a:ext cx="593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“R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thật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còn buồn vì đôi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582285" y="437444"/>
            <a:ext cx="311568" cy="29576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5097534" y="478540"/>
            <a:ext cx="286124" cy="25466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1995938" y="941962"/>
            <a:ext cx="305474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endParaRPr sz="24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5500856" y="941962"/>
            <a:ext cx="314318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582286" y="1940108"/>
            <a:ext cx="311568" cy="28938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</a:t>
            </a:r>
            <a:endParaRPr sz="24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384377" y="2444758"/>
            <a:ext cx="293771" cy="308717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6928246" y="2423679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7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928911" y="2923520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" name="Google Shape;247;p6"/>
          <p:cNvSpPr/>
          <p:nvPr/>
        </p:nvSpPr>
        <p:spPr>
          <a:xfrm>
            <a:off x="6928246" y="2843208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9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" name="Google Shape;247;p6"/>
          <p:cNvSpPr/>
          <p:nvPr/>
        </p:nvSpPr>
        <p:spPr>
          <a:xfrm>
            <a:off x="5370338" y="3378321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Google Shape;247;p6"/>
          <p:cNvSpPr/>
          <p:nvPr/>
        </p:nvSpPr>
        <p:spPr>
          <a:xfrm>
            <a:off x="971287" y="3859495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11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" name="Google Shape;247;p6"/>
          <p:cNvSpPr/>
          <p:nvPr/>
        </p:nvSpPr>
        <p:spPr>
          <a:xfrm>
            <a:off x="162716" y="4307960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12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29" y="1214986"/>
            <a:ext cx="9324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M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45219" y="125464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436720" y="125464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861422" y="135567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346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0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000" dirty="0">
              <a:solidFill>
                <a:schemeClr val="accent6">
                  <a:lumMod val="50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479475" y="1458930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847686" y="2338542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7710" y="3298440"/>
            <a:ext cx="94012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4145" y="4153941"/>
            <a:ext cx="1248349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60815" y="1892496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02012" y="969416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407074" y="548695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sao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1" y="1133430"/>
            <a:ext cx="7464056" cy="3226755"/>
          </a:xfrm>
          <a:prstGeom prst="rect">
            <a:avLst/>
          </a:prstGeom>
        </p:spPr>
      </p:pic>
      <p:sp>
        <p:nvSpPr>
          <p:cNvPr id="7" name="Google Shape;304;p9"/>
          <p:cNvSpPr/>
          <p:nvPr/>
        </p:nvSpPr>
        <p:spPr>
          <a:xfrm>
            <a:off x="127337" y="548695"/>
            <a:ext cx="906512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bị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bè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vừa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dài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vừa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to.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127336" y="0"/>
            <a:ext cx="878538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xảy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lần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chơi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201764" y="45820"/>
            <a:ext cx="90651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lần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chơi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.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050" name="Picture 2" descr="https://f2.photo.talk.zdn.vn/342378907592510301/bc83cb73e7cf1b9142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9" y="1077178"/>
            <a:ext cx="6220046" cy="34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375430" y="237061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đâu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301002" y="250838"/>
            <a:ext cx="90651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thính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074" name="Picture 2" descr="https://f2.photo.talk.zdn.vn/4802795788117626046/0a22ecf7f74b0b1552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1212111"/>
            <a:ext cx="8910084" cy="393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 Arrow Callout 1"/>
          <p:cNvSpPr/>
          <p:nvPr/>
        </p:nvSpPr>
        <p:spPr>
          <a:xfrm>
            <a:off x="301002" y="1212111"/>
            <a:ext cx="496440" cy="397603"/>
          </a:xfrm>
          <a:prstGeom prst="quadArrow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vở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02012" y="942520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 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ở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3</a:t>
            </a:r>
            <a:endParaRPr sz="3200" b="1" dirty="0">
              <a:solidFill>
                <a:srgbClr val="4CA42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265813" y="1799757"/>
            <a:ext cx="820833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en-US" sz="4000" dirty="0" smtClean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endParaRPr lang="en-US" sz="40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endParaRPr sz="6000" b="1" dirty="0">
              <a:solidFill>
                <a:srgbClr val="0070C0"/>
              </a:solidFill>
              <a:sym typeface="Arial" panose="020B0604020202020204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2633686" y="2723046"/>
            <a:ext cx="32263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(…).</a:t>
            </a:r>
            <a:endParaRPr sz="6000" b="1" dirty="0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2633686" y="3030823"/>
            <a:ext cx="538851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thính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4000" b="1"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6000" b="1" dirty="0">
              <a:solidFill>
                <a:srgbClr val="0070C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"/>
          <p:cNvSpPr/>
          <p:nvPr/>
        </p:nvSpPr>
        <p:spPr>
          <a:xfrm>
            <a:off x="268652" y="552466"/>
            <a:ext cx="27678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Tô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hoa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>
                <a:solidFill>
                  <a:srgbClr val="4CA420"/>
                </a:solidFill>
                <a:ea typeface="Arial Rounded"/>
              </a:rPr>
              <a:t>C</a:t>
            </a:r>
            <a:endParaRPr sz="3200" b="1" dirty="0">
              <a:solidFill>
                <a:srgbClr val="4CA42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chu 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8623" y="0"/>
            <a:ext cx="5730949" cy="5143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263656" y="786809"/>
            <a:ext cx="41573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3656" y="1750827"/>
            <a:ext cx="4157330" cy="15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3656" y="2654595"/>
            <a:ext cx="4157330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3656" y="3583172"/>
            <a:ext cx="4157330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72125" y="131134"/>
            <a:ext cx="287079" cy="409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6513187" y="2173030"/>
            <a:ext cx="287079" cy="409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4816549" y="304358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804265" y="300812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813246" y="294169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818474" y="286637"/>
            <a:ext cx="10632" cy="378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354;p11"/>
          <p:cNvSpPr/>
          <p:nvPr/>
        </p:nvSpPr>
        <p:spPr>
          <a:xfrm>
            <a:off x="3946432" y="393452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28" name="Google Shape;354;p11"/>
          <p:cNvSpPr/>
          <p:nvPr/>
        </p:nvSpPr>
        <p:spPr>
          <a:xfrm>
            <a:off x="3917852" y="163814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6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29" name="Google Shape;354;p11"/>
          <p:cNvSpPr/>
          <p:nvPr/>
        </p:nvSpPr>
        <p:spPr>
          <a:xfrm>
            <a:off x="3940559" y="2007432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5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0" name="Google Shape;354;p11"/>
          <p:cNvSpPr/>
          <p:nvPr/>
        </p:nvSpPr>
        <p:spPr>
          <a:xfrm>
            <a:off x="3921641" y="2453303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4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1" name="Google Shape;354;p11"/>
          <p:cNvSpPr/>
          <p:nvPr/>
        </p:nvSpPr>
        <p:spPr>
          <a:xfrm>
            <a:off x="3919832" y="2936547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3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2" name="Google Shape;354;p11"/>
          <p:cNvSpPr/>
          <p:nvPr/>
        </p:nvSpPr>
        <p:spPr>
          <a:xfrm>
            <a:off x="3946432" y="3419791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2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3" name="Google Shape;354;p11"/>
          <p:cNvSpPr/>
          <p:nvPr/>
        </p:nvSpPr>
        <p:spPr>
          <a:xfrm>
            <a:off x="4641452" y="4077141"/>
            <a:ext cx="1829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2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4" name="Google Shape;354;p11"/>
          <p:cNvSpPr/>
          <p:nvPr/>
        </p:nvSpPr>
        <p:spPr>
          <a:xfrm>
            <a:off x="5157001" y="4076700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 Rounded"/>
                <a:sym typeface="Arial Rounded"/>
              </a:rPr>
              <a:t>3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5" name="Google Shape;354;p11"/>
          <p:cNvSpPr/>
          <p:nvPr/>
        </p:nvSpPr>
        <p:spPr>
          <a:xfrm>
            <a:off x="5605217" y="4083344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  <a:sym typeface="Arial" panose="020B0604020202020204"/>
              </a:rPr>
              <a:t>4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6" name="Google Shape;354;p11"/>
          <p:cNvSpPr/>
          <p:nvPr/>
        </p:nvSpPr>
        <p:spPr>
          <a:xfrm>
            <a:off x="6172617" y="4083343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  <a:sym typeface="Arial" panose="020B0604020202020204"/>
              </a:rPr>
              <a:t>5</a:t>
            </a: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  <p:sp>
        <p:nvSpPr>
          <p:cNvPr id="37" name="Google Shape;354;p11"/>
          <p:cNvSpPr/>
          <p:nvPr/>
        </p:nvSpPr>
        <p:spPr>
          <a:xfrm>
            <a:off x="4708433" y="4617378"/>
            <a:ext cx="1433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0000"/>
              </a:solidFill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518578" y="1878860"/>
            <a:ext cx="30026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2652" y="101533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3016"/>
            <a:ext cx="8877300" cy="401719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3042559">
            <a:off x="1066830" y="1149710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355549">
            <a:off x="3420192" y="1805884"/>
            <a:ext cx="486323" cy="144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470814">
            <a:off x="6602886" y="2781588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322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3042559">
            <a:off x="3293945" y="854390"/>
            <a:ext cx="707765" cy="4134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4.photo.talk.zdn.vn/2419275048068022184/8e11f9752dc8d19688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329765"/>
            <a:ext cx="8505646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mới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</a:t>
            </a:r>
            <a:r>
              <a:rPr lang="en-US" sz="54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ây</a:t>
            </a:r>
            <a:endParaRPr lang="en-US" sz="5400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</a:t>
            </a:r>
            <a:r>
              <a:rPr lang="en-US" sz="54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ang</a:t>
            </a:r>
            <a:endParaRPr lang="en-US" sz="5400" dirty="0" smtClean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54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thật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còn buồn vì đôi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" name="Google Shape;241;p6"/>
          <p:cNvSpPr/>
          <p:nvPr/>
        </p:nvSpPr>
        <p:spPr>
          <a:xfrm>
            <a:off x="1" y="2595853"/>
            <a:ext cx="1841939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" name="Google Shape;241;p6"/>
          <p:cNvSpPr/>
          <p:nvPr/>
        </p:nvSpPr>
        <p:spPr>
          <a:xfrm>
            <a:off x="4713768" y="2595853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hoảng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" name="Google Shape;241;p6"/>
          <p:cNvSpPr/>
          <p:nvPr/>
        </p:nvSpPr>
        <p:spPr>
          <a:xfrm>
            <a:off x="1665767" y="3077863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u="sng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u="sng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u="sng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u="sng"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tai thỏ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thật 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 vì đôi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749</Words>
  <Application>Microsoft Office PowerPoint</Application>
  <PresentationFormat>On-screen Show (16:9)</PresentationFormat>
  <Paragraphs>85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STD_DELL</cp:lastModifiedBy>
  <cp:revision>55</cp:revision>
  <dcterms:created xsi:type="dcterms:W3CDTF">2020-08-13T09:19:00Z</dcterms:created>
  <dcterms:modified xsi:type="dcterms:W3CDTF">2022-01-10T14:50:49Z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