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imSun" panose="02010600030101010101" pitchFamily="2" charset="-122"/>
      <p:regular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DFPOP1-W9" panose="020B0600070205080204" charset="-128"/>
      <p:regular r:id="rId32"/>
    </p:embeddedFont>
    <p:embeddedFont>
      <p:font typeface="VNI-Brush" pitchFamily="2" charset="0"/>
      <p: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Arial-Rounded" panose="020B0500000000000000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14420"/>
    <a:srgbClr val="FF6600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44" y="-150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97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4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5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46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370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145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7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875708" y="1559406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1065" y="2273562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1B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731" y="3089298"/>
            <a:ext cx="460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Lương Thị Vân Anh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272</Words>
  <Application>Microsoft Office PowerPoint</Application>
  <PresentationFormat>On-screen Show (16:9)</PresentationFormat>
  <Paragraphs>83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Calibri</vt:lpstr>
      <vt:lpstr>Times New Roman</vt:lpstr>
      <vt:lpstr>SimSun</vt:lpstr>
      <vt:lpstr>Wingdings</vt:lpstr>
      <vt:lpstr>inpin heiti</vt:lpstr>
      <vt:lpstr>Microsoft YaHei</vt:lpstr>
      <vt:lpstr>华康少女文字W5</vt:lpstr>
      <vt:lpstr>DFPOP1-W9</vt:lpstr>
      <vt:lpstr>VNI-Brush</vt:lpstr>
      <vt:lpstr>Arial</vt:lpstr>
      <vt:lpstr>Verdana</vt:lpstr>
      <vt:lpstr>Arial-Rounded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STD_DELL</cp:lastModifiedBy>
  <cp:revision>72</cp:revision>
  <dcterms:created xsi:type="dcterms:W3CDTF">2020-08-13T09:19:00Z</dcterms:created>
  <dcterms:modified xsi:type="dcterms:W3CDTF">2022-01-10T14:57:45Z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