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4" r:id="rId5"/>
  </p:sldMasterIdLst>
  <p:notesMasterIdLst>
    <p:notesMasterId r:id="rId22"/>
  </p:notesMasterIdLst>
  <p:sldIdLst>
    <p:sldId id="378" r:id="rId6"/>
    <p:sldId id="334" r:id="rId7"/>
    <p:sldId id="289" r:id="rId8"/>
    <p:sldId id="335" r:id="rId9"/>
    <p:sldId id="336" r:id="rId10"/>
    <p:sldId id="280" r:id="rId11"/>
    <p:sldId id="374" r:id="rId12"/>
    <p:sldId id="310" r:id="rId13"/>
    <p:sldId id="294" r:id="rId14"/>
    <p:sldId id="313" r:id="rId15"/>
    <p:sldId id="296" r:id="rId16"/>
    <p:sldId id="295" r:id="rId17"/>
    <p:sldId id="288" r:id="rId18"/>
    <p:sldId id="375" r:id="rId19"/>
    <p:sldId id="297" r:id="rId20"/>
    <p:sldId id="376" r:id="rId21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3"/>
    </p:embeddedFont>
    <p:embeddedFont>
      <p:font typeface="宋体" panose="02010600030101010101" pitchFamily="2" charset="-122"/>
      <p:regular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FPOP1-W9" panose="020B0600070205080204" charset="-128"/>
      <p:regular r:id="rId33"/>
    </p:embeddedFont>
    <p:embeddedFont>
      <p:font typeface="Arial-Rounded" panose="020B0500000000000000" charset="0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694160BE-F2C5-4F1F-9227-A8A060926D5B}">
          <p14:sldIdLst>
            <p14:sldId id="378"/>
            <p14:sldId id="334"/>
            <p14:sldId id="289"/>
            <p14:sldId id="335"/>
            <p14:sldId id="336"/>
            <p14:sldId id="280"/>
            <p14:sldId id="374"/>
            <p14:sldId id="310"/>
            <p14:sldId id="294"/>
            <p14:sldId id="313"/>
            <p14:sldId id="296"/>
            <p14:sldId id="295"/>
            <p14:sldId id="288"/>
            <p14:sldId id="375"/>
            <p14:sldId id="297"/>
            <p14:sldId id="3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679C31"/>
    <a:srgbClr val="F14420"/>
    <a:srgbClr val="04D3FC"/>
    <a:srgbClr val="4CA42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95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899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727"/>
            <a:ext cx="6858000" cy="1241226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8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2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DAFF2-94D0-42A9-B673-085DF60F1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35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83DE8-D61B-4725-9D84-115EDC3A07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29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87" y="1281906"/>
            <a:ext cx="7886898" cy="21401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87" y="3441899"/>
            <a:ext cx="7886898" cy="1125141"/>
          </a:xfrm>
        </p:spPr>
        <p:txBody>
          <a:bodyPr/>
          <a:lstStyle>
            <a:lvl1pPr marL="0" indent="0">
              <a:buNone/>
              <a:defRPr sz="1500"/>
            </a:lvl1pPr>
            <a:lvl2pPr marL="285739" indent="0">
              <a:buNone/>
              <a:defRPr sz="1250"/>
            </a:lvl2pPr>
            <a:lvl3pPr marL="571478" indent="0">
              <a:buNone/>
              <a:defRPr sz="1125"/>
            </a:lvl3pPr>
            <a:lvl4pPr marL="857216" indent="0">
              <a:buNone/>
              <a:defRPr sz="1000"/>
            </a:lvl4pPr>
            <a:lvl5pPr marL="1142954" indent="0">
              <a:buNone/>
              <a:defRPr sz="1000"/>
            </a:lvl5pPr>
            <a:lvl6pPr marL="1428693" indent="0">
              <a:buNone/>
              <a:defRPr sz="1000"/>
            </a:lvl6pPr>
            <a:lvl7pPr marL="1714432" indent="0">
              <a:buNone/>
              <a:defRPr sz="1000"/>
            </a:lvl7pPr>
            <a:lvl8pPr marL="2000170" indent="0">
              <a:buNone/>
              <a:defRPr sz="1000"/>
            </a:lvl8pPr>
            <a:lvl9pPr marL="22859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2B48-CE06-4A48-AE26-5E1A3322B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200547"/>
            <a:ext cx="4066976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00547"/>
            <a:ext cx="4066977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CE947-CFA1-4741-B083-BAFBAABC4B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5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273844"/>
            <a:ext cx="7886898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39" y="1261071"/>
            <a:ext cx="3868539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39" y="1879204"/>
            <a:ext cx="3868539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547" y="1261071"/>
            <a:ext cx="3887391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547" y="1879204"/>
            <a:ext cx="3887391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9D2E1-88CD-4C4F-8B3B-F8FD00D768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73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150AD-55E8-4533-8C21-AFF233EA6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83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C5B0A-231A-4A2A-BC41-4885CFAA6A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32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343297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172"/>
            <a:ext cx="4629547" cy="3655219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0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39" indent="0">
              <a:buNone/>
              <a:defRPr sz="875"/>
            </a:lvl2pPr>
            <a:lvl3pPr marL="571478" indent="0">
              <a:buNone/>
              <a:defRPr sz="750"/>
            </a:lvl3pPr>
            <a:lvl4pPr marL="857216" indent="0">
              <a:buNone/>
              <a:defRPr sz="625"/>
            </a:lvl4pPr>
            <a:lvl5pPr marL="1142954" indent="0">
              <a:buNone/>
              <a:defRPr sz="625"/>
            </a:lvl5pPr>
            <a:lvl6pPr marL="1428693" indent="0">
              <a:buNone/>
              <a:defRPr sz="625"/>
            </a:lvl6pPr>
            <a:lvl7pPr marL="1714432" indent="0">
              <a:buNone/>
              <a:defRPr sz="625"/>
            </a:lvl7pPr>
            <a:lvl8pPr marL="2000170" indent="0">
              <a:buNone/>
              <a:defRPr sz="625"/>
            </a:lvl8pPr>
            <a:lvl9pPr marL="2285909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585A4-8A61-456B-940A-5A18A36794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63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343297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172"/>
            <a:ext cx="4629547" cy="3655219"/>
          </a:xfrm>
        </p:spPr>
        <p:txBody>
          <a:bodyPr/>
          <a:lstStyle>
            <a:lvl1pPr marL="0" indent="0">
              <a:buNone/>
              <a:defRPr sz="2000"/>
            </a:lvl1pPr>
            <a:lvl2pPr marL="285739" indent="0">
              <a:buNone/>
              <a:defRPr sz="1750"/>
            </a:lvl2pPr>
            <a:lvl3pPr marL="571478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2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0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39" indent="0">
              <a:buNone/>
              <a:defRPr sz="875"/>
            </a:lvl2pPr>
            <a:lvl3pPr marL="571478" indent="0">
              <a:buNone/>
              <a:defRPr sz="750"/>
            </a:lvl3pPr>
            <a:lvl4pPr marL="857216" indent="0">
              <a:buNone/>
              <a:defRPr sz="625"/>
            </a:lvl4pPr>
            <a:lvl5pPr marL="1142954" indent="0">
              <a:buNone/>
              <a:defRPr sz="625"/>
            </a:lvl5pPr>
            <a:lvl6pPr marL="1428693" indent="0">
              <a:buNone/>
              <a:defRPr sz="625"/>
            </a:lvl6pPr>
            <a:lvl7pPr marL="1714432" indent="0">
              <a:buNone/>
              <a:defRPr sz="625"/>
            </a:lvl7pPr>
            <a:lvl8pPr marL="2000170" indent="0">
              <a:buNone/>
              <a:defRPr sz="625"/>
            </a:lvl8pPr>
            <a:lvl9pPr marL="2285909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100B6-8DD4-45E3-8152-B27994FBE1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6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2CA14-4E9F-48E1-B75E-9783DD64AD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10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7" y="206376"/>
            <a:ext cx="2056805" cy="43884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6376"/>
            <a:ext cx="6077148" cy="43884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14499-C411-4738-AFEF-BA29889807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21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399" y="206376"/>
            <a:ext cx="8229203" cy="4388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99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399" y="4684117"/>
            <a:ext cx="2895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399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fld id="{CDDD3739-EB78-4A19-BC9A-97616BE86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8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99" y="206375"/>
            <a:ext cx="822920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99" y="1200547"/>
            <a:ext cx="8229203" cy="339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99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defTabSz="816538">
              <a:defRPr sz="12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399" y="4684117"/>
            <a:ext cx="2895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 defTabSz="816538">
              <a:defRPr sz="12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99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r" defTabSz="816538">
              <a:defRPr sz="12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2630D5-18F2-4605-B20A-FE990BBF8E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2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816538" rtl="0" fontAlgn="base">
        <a:spcBef>
          <a:spcPct val="0"/>
        </a:spcBef>
        <a:spcAft>
          <a:spcPct val="0"/>
        </a:spcAft>
        <a:defRPr sz="3938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2pPr>
      <a:lvl3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3pPr>
      <a:lvl4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4pPr>
      <a:lvl5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5pPr>
      <a:lvl6pPr marL="285739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6pPr>
      <a:lvl7pPr marL="571478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7pPr>
      <a:lvl8pPr marL="857216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8pPr>
      <a:lvl9pPr marL="1142954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6574" indent="-306574" algn="l" defTabSz="816538" rtl="0" fontAlgn="base">
        <a:spcBef>
          <a:spcPct val="20000"/>
        </a:spcBef>
        <a:spcAft>
          <a:spcPct val="0"/>
        </a:spcAft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1pPr>
      <a:lvl2pPr marL="663747" indent="-255974" algn="l" defTabSz="816538" rtl="0" fontAlgn="base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920" indent="-204383" algn="l" defTabSz="816538" rtl="0" fontAlgn="base">
        <a:spcBef>
          <a:spcPct val="20000"/>
        </a:spcBef>
        <a:spcAft>
          <a:spcPct val="0"/>
        </a:spcAft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428693" indent="-204383" algn="l" defTabSz="816538" rtl="0" fontAlgn="base">
        <a:spcBef>
          <a:spcPct val="20000"/>
        </a:spcBef>
        <a:spcAft>
          <a:spcPct val="0"/>
        </a:spcAft>
        <a:buChar char="–"/>
        <a:defRPr sz="1813" kern="1200">
          <a:solidFill>
            <a:schemeClr val="tx1"/>
          </a:solidFill>
          <a:latin typeface="+mn-lt"/>
          <a:ea typeface="+mn-ea"/>
          <a:cs typeface="+mn-cs"/>
        </a:defRPr>
      </a:lvl4pPr>
      <a:lvl5pPr marL="1836466" indent="-203390" algn="l" defTabSz="816538" rtl="0" fontAlgn="base">
        <a:spcBef>
          <a:spcPct val="20000"/>
        </a:spcBef>
        <a:spcAft>
          <a:spcPct val="0"/>
        </a:spcAft>
        <a:buChar char="»"/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1571562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040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3.gif"/><Relationship Id="rId2" Type="http://schemas.openxmlformats.org/officeDocument/2006/relationships/audio" Target="file:///H:\gi&#225;o%20&#225;n%20to&#225;n\07%20Em%20yeu%20truong%20em.wma" TargetMode="External"/><Relationship Id="rId1" Type="http://schemas.openxmlformats.org/officeDocument/2006/relationships/audio" Target="file:///D:\GI&#193;O%20&#193;N%202016-2017\GI&#193;O%20&#193;N%20D&#7920;%20GI&#7900;\THI%20GV%20GI&#7886;I%20C&#7844;P%20TR&#431;&#7900;NG%2016-17\TO&#193;N\Em%20yeu%20truong%20em%20-%20Ngoc%20Diep.mp3" TargetMode="Externa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02" y="2514203"/>
            <a:ext cx="152797" cy="11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23898" y="2759328"/>
            <a:ext cx="7961312" cy="118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5" tIns="40817" rIns="81635" bIns="40817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Vân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Anh</a:t>
            </a:r>
            <a:endParaRPr lang="en-US" altLang="en-US" sz="2875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75" b="1" i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75" b="1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875" b="1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75" b="1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75" b="1" i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</a:rPr>
              <a:t>Tuấn</a:t>
            </a:r>
            <a:endParaRPr lang="en-US" altLang="en-US" sz="2875" b="1" i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895449" y="1677547"/>
            <a:ext cx="7162602" cy="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5" tIns="40817" rIns="81635" bIns="40817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563" b="1" dirty="0" err="1">
                <a:solidFill>
                  <a:srgbClr val="920000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563" b="1" dirty="0">
                <a:solidFill>
                  <a:srgbClr val="92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563" b="1" dirty="0" smtClean="0">
                <a:solidFill>
                  <a:srgbClr val="920000"/>
                </a:solidFill>
                <a:latin typeface="Times New Roman" panose="02020603050405020304" pitchFamily="18" charset="0"/>
              </a:rPr>
              <a:t>TIẾNG VIỆT- </a:t>
            </a:r>
            <a:r>
              <a:rPr lang="en-US" altLang="en-US" sz="3563" b="1" dirty="0" err="1">
                <a:solidFill>
                  <a:srgbClr val="92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563" b="1" dirty="0">
                <a:solidFill>
                  <a:srgbClr val="92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63" b="1" dirty="0" smtClean="0">
                <a:solidFill>
                  <a:srgbClr val="92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3563" b="1" dirty="0">
              <a:solidFill>
                <a:srgbClr val="92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WordArt 11"/>
          <p:cNvSpPr>
            <a:spLocks noChangeArrowheads="1" noChangeShapeType="1" noTextEdit="1"/>
          </p:cNvSpPr>
          <p:nvPr/>
        </p:nvSpPr>
        <p:spPr bwMode="auto">
          <a:xfrm>
            <a:off x="1297286" y="430773"/>
            <a:ext cx="6311814" cy="28696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kern="10" dirty="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</a:t>
            </a:r>
            <a:endParaRPr lang="en-US" sz="900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762001" y="4286251"/>
            <a:ext cx="7961312" cy="5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5" tIns="40817" rIns="81635" bIns="40817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75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75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75" b="1" i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75" b="1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2021 </a:t>
            </a:r>
            <a:r>
              <a:rPr lang="en-US" altLang="en-US" sz="2875" b="1" i="1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75" b="1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2022</a:t>
            </a:r>
            <a:endParaRPr lang="en-US" altLang="en-US" sz="2875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8105927" y="2897075"/>
            <a:ext cx="958567" cy="865301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25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119062" y="2996645"/>
            <a:ext cx="1019969" cy="857250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25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216" cy="5184"/>
          </a:xfrm>
        </p:grpSpPr>
        <p:pic>
          <p:nvPicPr>
            <p:cNvPr id="36876" name="Picture 4" descr="Pictur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5" descr="Pictur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 descr="J01240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7" descr="J01240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4" descr="EXPLOD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5" descr="EXPLOD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2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4990704"/>
            <a:ext cx="152797" cy="1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3" name="07 Em yeu truong em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4765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6" fill="hold"/>
                                        <p:tgtEl>
                                          <p:spTgt spid="36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2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3"/>
                </p:tgtEl>
              </p:cMediaNode>
            </p:audio>
          </p:childTnLst>
        </p:cTn>
      </p:par>
    </p:tnLst>
    <p:bldLst>
      <p:bldP spid="23560" grpId="0"/>
      <p:bldP spid="23561" grpId="0"/>
      <p:bldP spid="36869" grpId="0"/>
      <p:bldP spid="2" grpId="0"/>
      <p:bldP spid="121866" grpId="0" animBg="1"/>
      <p:bldP spid="121866" grpId="1" animBg="1"/>
      <p:bldP spid="121866" grpId="2" animBg="1"/>
      <p:bldP spid="121867" grpId="0" animBg="1"/>
      <p:bldP spid="121867" grpId="1" animBg="1"/>
      <p:bldP spid="12186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AB3ABED-65B3-4E80-9D35-203AC85ED29B}"/>
              </a:ext>
            </a:extLst>
          </p:cNvPr>
          <p:cNvSpPr txBox="1"/>
          <p:nvPr/>
        </p:nvSpPr>
        <p:spPr>
          <a:xfrm>
            <a:off x="2374950" y="-20989"/>
            <a:ext cx="540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F050ED-3AB6-44B4-B18A-B44C480A818D}"/>
              </a:ext>
            </a:extLst>
          </p:cNvPr>
          <p:cNvSpPr txBox="1"/>
          <p:nvPr/>
        </p:nvSpPr>
        <p:spPr>
          <a:xfrm>
            <a:off x="2374950" y="-20989"/>
            <a:ext cx="480406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679C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09" y="39790"/>
              <a:ext cx="4930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8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186302" y="0"/>
            <a:ext cx="8824823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449286" y="1064781"/>
            <a:ext cx="3518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4564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5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272F9-5355-4C9D-932E-FD99BEF0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2468" b="16296"/>
          <a:stretch/>
        </p:blipFill>
        <p:spPr>
          <a:xfrm rot="10800000" flipH="1" flipV="1">
            <a:off x="4792435" y="145919"/>
            <a:ext cx="423062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687A3A-A1D9-41FD-A59A-FE918818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20938" y="145918"/>
            <a:ext cx="465056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32986" y="207169"/>
            <a:ext cx="4128595" cy="238613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1715" y="207169"/>
            <a:ext cx="4073982" cy="2470111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3059136" y="1898816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323B187-167F-471F-92D3-89A834C5F2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1080" r="9487" b="48406"/>
          <a:stretch/>
        </p:blipFill>
        <p:spPr>
          <a:xfrm>
            <a:off x="1937201" y="2769714"/>
            <a:ext cx="4934193" cy="232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107406" y="2798724"/>
            <a:ext cx="4686300" cy="2387500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750" grpId="0" animBg="1"/>
      <p:bldP spid="317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1E2F01-C95A-4979-A489-E6C9CFE2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315450" cy="52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QUYNH\BAI GIANG DIEN TU\bài giảng điện tử học kì II\cắt\cây bàng 1.PNG">
            <a:extLst>
              <a:ext uri="{FF2B5EF4-FFF2-40B4-BE49-F238E27FC236}">
                <a16:creationId xmlns:a16="http://schemas.microsoft.com/office/drawing/2014/main" xmlns="" id="{CCB07DDA-7F62-4665-B0AE-B9E20694C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0" b="8230"/>
          <a:stretch/>
        </p:blipFill>
        <p:spPr bwMode="auto">
          <a:xfrm>
            <a:off x="121445" y="116494"/>
            <a:ext cx="4193380" cy="499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QUYNH\BAI GIANG DIEN TU\bài giảng điện tử học kì II\cắt\cây bnagf 2.PNG">
            <a:extLst>
              <a:ext uri="{FF2B5EF4-FFF2-40B4-BE49-F238E27FC236}">
                <a16:creationId xmlns:a16="http://schemas.microsoft.com/office/drawing/2014/main" xmlns="" id="{D06D62A4-3EAC-401D-9906-7355369D6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7" b="8789"/>
          <a:stretch/>
        </p:blipFill>
        <p:spPr bwMode="auto">
          <a:xfrm>
            <a:off x="4424361" y="166547"/>
            <a:ext cx="4455320" cy="494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dirty="0" err="1"/>
              <a:t>MÁI</a:t>
            </a:r>
            <a:r>
              <a:rPr lang="en-US" sz="4800" b="1" dirty="0"/>
              <a:t> </a:t>
            </a:r>
            <a:r>
              <a:rPr lang="en-US" sz="4800" b="1" dirty="0" err="1"/>
              <a:t>TRƯỜNG</a:t>
            </a:r>
            <a:r>
              <a:rPr lang="en-US" sz="4800" b="1" dirty="0"/>
              <a:t> </a:t>
            </a:r>
            <a:r>
              <a:rPr lang="en-US" sz="4800" b="1" dirty="0" err="1"/>
              <a:t>MẾN</a:t>
            </a:r>
            <a:r>
              <a:rPr lang="en-US" sz="4800" b="1" dirty="0"/>
              <a:t> </a:t>
            </a:r>
            <a:r>
              <a:rPr lang="en-US" sz="4800" b="1" dirty="0" err="1"/>
              <a:t>YÊU</a:t>
            </a:r>
            <a:endParaRPr lang="en-US" sz="4800" b="1" dirty="0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7030A0"/>
                </a:solidFill>
              </a:rPr>
              <a:t>3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50774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6058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8968350-FEE0-4677-A6B9-DC3A8F847142}"/>
              </a:ext>
            </a:extLst>
          </p:cNvPr>
          <p:cNvSpPr txBox="1"/>
          <p:nvPr/>
        </p:nvSpPr>
        <p:spPr>
          <a:xfrm>
            <a:off x="2374950" y="-20989"/>
            <a:ext cx="602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954521b-b4ab-4ce3-8aa8-8bfa99a4c36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599</Words>
  <Application>Microsoft Office PowerPoint</Application>
  <PresentationFormat>On-screen Show (16:9)</PresentationFormat>
  <Paragraphs>217</Paragraphs>
  <Slides>16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 Rounded MT Bold</vt:lpstr>
      <vt:lpstr>宋体</vt:lpstr>
      <vt:lpstr>Verdana</vt:lpstr>
      <vt:lpstr>Calibri</vt:lpstr>
      <vt:lpstr>Times New Roman</vt:lpstr>
      <vt:lpstr>DFPOP1-W9</vt:lpstr>
      <vt:lpstr>华康少女文字W5</vt:lpstr>
      <vt:lpstr>Arial-Rounded</vt:lpstr>
      <vt:lpstr>Arial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STD_DELL</cp:lastModifiedBy>
  <cp:revision>82</cp:revision>
  <dcterms:created xsi:type="dcterms:W3CDTF">2020-08-13T09:19:08Z</dcterms:created>
  <dcterms:modified xsi:type="dcterms:W3CDTF">2021-10-08T04:36:21Z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