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2"/>
  </p:notesMasterIdLst>
  <p:sldIdLst>
    <p:sldId id="320" r:id="rId4"/>
    <p:sldId id="256" r:id="rId5"/>
    <p:sldId id="353" r:id="rId6"/>
    <p:sldId id="290" r:id="rId7"/>
    <p:sldId id="354" r:id="rId8"/>
    <p:sldId id="355" r:id="rId9"/>
    <p:sldId id="357" r:id="rId10"/>
    <p:sldId id="352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FFF4"/>
    <a:srgbClr val="FFFF99"/>
    <a:srgbClr val="008000"/>
    <a:srgbClr val="00CC00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93" d="100"/>
          <a:sy n="93" d="100"/>
        </p:scale>
        <p:origin x="66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88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25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7" y="3486150"/>
            <a:ext cx="2056407" cy="9434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020521" y="4579159"/>
            <a:ext cx="5331578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 Thị Thúy Hằng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915213" y="244398"/>
            <a:ext cx="6729858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</a:t>
            </a:r>
            <a:r>
              <a:rPr lang="en-US" altLang="zh-CN" sz="32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QUỐC TUẤN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93946" y="1569538"/>
            <a:ext cx="5454662" cy="3178673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CHUYÊN ĐỀ TỔ</a:t>
            </a:r>
            <a:endParaRPr lang="en-US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23" y="402935"/>
            <a:ext cx="1729280" cy="32356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2569" y="244398"/>
            <a:ext cx="1007525" cy="879552"/>
            <a:chOff x="4035985" y="2025828"/>
            <a:chExt cx="4113453" cy="3654758"/>
          </a:xfrm>
        </p:grpSpPr>
        <p:sp>
          <p:nvSpPr>
            <p:cNvPr id="17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rgbClr val="0020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rgbClr val="FFC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rgbClr val="008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44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/>
          <a:srcRect l="27092" t="51566" r="66638" b="44002"/>
          <a:stretch>
            <a:fillRect/>
          </a:stretch>
        </p:blipFill>
        <p:spPr bwMode="auto">
          <a:xfrm>
            <a:off x="6989530" y="1159853"/>
            <a:ext cx="1524000" cy="1426029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/>
          <a:srcRect l="20822" t="51566" r="49082" b="44002"/>
          <a:stretch>
            <a:fillRect/>
          </a:stretch>
        </p:blipFill>
        <p:spPr bwMode="auto">
          <a:xfrm>
            <a:off x="530051" y="1159853"/>
            <a:ext cx="6531429" cy="1426029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7416940" y="1396096"/>
            <a:ext cx="741130" cy="9535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Picture 25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4" cstate="print"/>
          <a:srcRect l="65650" t="70183" r="11621" b="24830"/>
          <a:stretch>
            <a:fillRect/>
          </a:stretch>
        </p:blipFill>
        <p:spPr bwMode="auto">
          <a:xfrm>
            <a:off x="5461280" y="2822125"/>
            <a:ext cx="3200400" cy="1355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48768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2971800" cy="241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43150"/>
            <a:ext cx="3524742" cy="1600423"/>
          </a:xfrm>
          <a:prstGeom prst="rect">
            <a:avLst/>
          </a:prstGeom>
        </p:spPr>
      </p:pic>
      <p:pic>
        <p:nvPicPr>
          <p:cNvPr id="8" name="Picture 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5" cstate="print"/>
          <a:srcRect l="65650" t="70183" r="11621" b="24830"/>
          <a:stretch>
            <a:fillRect/>
          </a:stretch>
        </p:blipFill>
        <p:spPr bwMode="auto">
          <a:xfrm>
            <a:off x="5943600" y="1665471"/>
            <a:ext cx="3200400" cy="1355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9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833 -0.12038 L 0.08646 0.00895 C 0.10625 0.03765 0.13611 0.05401 0.16702 0.05401 C 0.20261 0.05401 0.23091 0.03765 0.2507 0.00895 L 0.34584 -0.12038 " pathEditMode="relative" rAng="0" ptsTypes="AAAAA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4" y="-7043"/>
            <a:ext cx="2036331" cy="6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57150"/>
            <a:ext cx="4724400" cy="4495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304800" y="763947"/>
            <a:ext cx="2819400" cy="1520716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427074" y="2398045"/>
            <a:ext cx="32766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558287" y="3617245"/>
            <a:ext cx="3137449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905000" y="375127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25726" y="3769443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52750" t="10943" r="13552" b="64857"/>
          <a:stretch>
            <a:fillRect/>
          </a:stretch>
        </p:blipFill>
        <p:spPr bwMode="auto">
          <a:xfrm>
            <a:off x="3962400" y="57150"/>
            <a:ext cx="5105400" cy="495300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5181600" y="3943349"/>
            <a:ext cx="609600" cy="626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83"/>
          <a:stretch/>
        </p:blipFill>
        <p:spPr>
          <a:xfrm>
            <a:off x="4343400" y="1428750"/>
            <a:ext cx="685800" cy="796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83"/>
          <a:stretch/>
        </p:blipFill>
        <p:spPr>
          <a:xfrm>
            <a:off x="5257800" y="895350"/>
            <a:ext cx="685800" cy="7967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2000" y="4019550"/>
            <a:ext cx="6096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32">
            <a:off x="4240278" y="4041609"/>
            <a:ext cx="1882646" cy="916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44" y="1352550"/>
            <a:ext cx="653912" cy="611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70" y="4160275"/>
            <a:ext cx="1091930" cy="679305"/>
          </a:xfrm>
          <a:prstGeom prst="rect">
            <a:avLst/>
          </a:prstGeom>
        </p:spPr>
      </p:pic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9296" t="21044" r="48082" b="72222"/>
          <a:stretch>
            <a:fillRect/>
          </a:stretch>
        </p:blipFill>
        <p:spPr bwMode="auto">
          <a:xfrm>
            <a:off x="76200" y="560829"/>
            <a:ext cx="4038600" cy="1972821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0961" t="27988" r="52844" b="66120"/>
          <a:stretch>
            <a:fillRect/>
          </a:stretch>
        </p:blipFill>
        <p:spPr bwMode="auto">
          <a:xfrm>
            <a:off x="427074" y="2398045"/>
            <a:ext cx="3276600" cy="990600"/>
          </a:xfrm>
          <a:prstGeom prst="rect">
            <a:avLst/>
          </a:prstGeom>
          <a:noFill/>
        </p:spPr>
      </p:pic>
      <p:pic>
        <p:nvPicPr>
          <p:cNvPr id="15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7"/>
          <a:srcRect l="1023" t="1958" r="73514" b="72977"/>
          <a:stretch>
            <a:fillRect/>
          </a:stretch>
        </p:blipFill>
        <p:spPr bwMode="auto">
          <a:xfrm>
            <a:off x="558287" y="3617245"/>
            <a:ext cx="3137449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1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0988E-6 L 0.00417 0.5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3.08642E-6 L 0.00938 0.470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35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01823 0.5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55491" t="35353" r="14742" b="46970"/>
          <a:stretch>
            <a:fillRect/>
          </a:stretch>
        </p:blipFill>
        <p:spPr bwMode="auto">
          <a:xfrm>
            <a:off x="4038600" y="406989"/>
            <a:ext cx="4572000" cy="24384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28750"/>
            <a:ext cx="937962" cy="570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79" y="1804865"/>
            <a:ext cx="963814" cy="467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4705">
            <a:off x="5746719" y="773688"/>
            <a:ext cx="849261" cy="664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08" y="1212717"/>
            <a:ext cx="878163" cy="63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397">
            <a:off x="7124469" y="807781"/>
            <a:ext cx="937962" cy="570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76" y="1246309"/>
            <a:ext cx="937962" cy="570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735">
            <a:off x="7335007" y="1661819"/>
            <a:ext cx="821937" cy="499827"/>
          </a:xfrm>
          <a:prstGeom prst="rect">
            <a:avLst/>
          </a:prstGeom>
        </p:spPr>
      </p:pic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35353" r="43610" b="56229"/>
          <a:stretch>
            <a:fillRect/>
          </a:stretch>
        </p:blipFill>
        <p:spPr bwMode="auto">
          <a:xfrm>
            <a:off x="-197787" y="-68698"/>
            <a:ext cx="4391247" cy="2562830"/>
          </a:xfrm>
          <a:prstGeom prst="rect">
            <a:avLst/>
          </a:prstGeom>
          <a:noFill/>
        </p:spPr>
      </p:pic>
      <p:pic>
        <p:nvPicPr>
          <p:cNvPr id="14" name="Picture 1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777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7863" t="57239" r="42807" b="10774"/>
          <a:stretch>
            <a:fillRect/>
          </a:stretch>
        </p:blipFill>
        <p:spPr bwMode="auto">
          <a:xfrm>
            <a:off x="876024" y="163540"/>
            <a:ext cx="5486400" cy="4416552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152400" y="1333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66072" t="57239" r="11236" b="10774"/>
          <a:stretch>
            <a:fillRect/>
          </a:stretch>
        </p:blipFill>
        <p:spPr bwMode="auto">
          <a:xfrm>
            <a:off x="6096000" y="114482"/>
            <a:ext cx="2971800" cy="4514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1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45</Words>
  <Application>Microsoft Office PowerPoint</Application>
  <PresentationFormat>On-screen Show (16:9)</PresentationFormat>
  <Paragraphs>16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맑은 고딕</vt:lpstr>
      <vt:lpstr>Microsoft YaHei</vt:lpstr>
      <vt:lpstr>宋体</vt:lpstr>
      <vt:lpstr>宋体</vt:lpstr>
      <vt:lpstr>Aharoni</vt:lpstr>
      <vt:lpstr>Arial</vt:lpstr>
      <vt:lpstr>Calibri</vt:lpstr>
      <vt:lpstr>Calibri Light</vt:lpstr>
      <vt:lpstr>Tahoma</vt:lpstr>
      <vt:lpstr>Times New Roman</vt:lpstr>
      <vt:lpstr>Wingdings</vt:lpstr>
      <vt:lpstr>等线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STD_DELL</cp:lastModifiedBy>
  <cp:revision>231</cp:revision>
  <dcterms:created xsi:type="dcterms:W3CDTF">2014-04-01T16:27:00Z</dcterms:created>
  <dcterms:modified xsi:type="dcterms:W3CDTF">2021-09-27T14:18:39Z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