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4265" r:id="rId3"/>
    <p:sldId id="4266" r:id="rId4"/>
    <p:sldId id="256" r:id="rId5"/>
    <p:sldId id="257" r:id="rId6"/>
    <p:sldId id="4252" r:id="rId7"/>
    <p:sldId id="258" r:id="rId8"/>
    <p:sldId id="4253" r:id="rId9"/>
    <p:sldId id="4260" r:id="rId10"/>
    <p:sldId id="4264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2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C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317BB01A-82B0-4DC0-856E-D4000BFD1775}" type="datetimeFigureOut">
              <a:rPr lang="zh-CN" altLang="en-US" smtClean="0"/>
              <a:pPr/>
              <a:t>2021/10/15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A9C81699-ED95-4783-9DFB-97D0CE0CFC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6105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F448D-067C-4AA7-8944-0B61205DCB44}" type="slidenum">
              <a:rPr lang="vi-VN" smtClean="0">
                <a:solidFill>
                  <a:prstClr val="black"/>
                </a:solidFill>
              </a:rPr>
              <a:pPr/>
              <a:t>2</a:t>
            </a:fld>
            <a:endParaRPr lang="vi-V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77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81699-ED95-4783-9DFB-97D0CE0CFCD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58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81699-ED95-4783-9DFB-97D0CE0CFCD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42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81699-ED95-4783-9DFB-97D0CE0CFCD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746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81699-ED95-4783-9DFB-97D0CE0CFCD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259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81699-ED95-4783-9DFB-97D0CE0CFCD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7535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81699-ED95-4783-9DFB-97D0CE0CFCD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161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81699-ED95-4783-9DFB-97D0CE0CFCD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194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555A79-EC08-4961-95AB-AE0A11AEA0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75F0467-F713-44EE-98F1-F8138067FC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45C59CB-6733-425F-B6B1-3A40FE1E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CF53DBC-8D18-48E1-A1BA-086C68203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0A586C-3AE7-439B-A3BA-8D0FD79C3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4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F01874-6051-4DCB-90EC-F4AA7005E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794A119-59BA-46DE-BD93-A13A279EC5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F7F3F29-2CB0-41F7-9814-9BAE77A56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88639C-5943-42F5-A190-7A7846DA6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411794B-A747-4D7E-BCDA-08201307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87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0ABAFD4-74DA-4E39-B5E9-C5EE185073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BBE2D7C-A707-47C6-8A49-E0C475251D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F59E6F-1526-42A0-BCDA-A5825224E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8CA9828-B1BB-49F9-89D2-9986E28E0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0D6785-6A94-42F3-AE1C-1DA3BDBEF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71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800600"/>
            <a:ext cx="9144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10/15/2021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001499" y="4846320"/>
            <a:ext cx="190501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001499" y="0"/>
            <a:ext cx="190501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298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10/15/2021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1282E"/>
                </a:solidFill>
              </a:rPr>
              <a:pPr/>
              <a:t>‹#›</a:t>
            </a:fld>
            <a:endParaRPr lang="en-US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86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1"/>
            <a:ext cx="103632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28601"/>
            <a:ext cx="103632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10/15/2021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1282E"/>
                </a:solidFill>
              </a:rPr>
              <a:pPr/>
              <a:t>‹#›</a:t>
            </a:fld>
            <a:endParaRPr lang="en-US">
              <a:solidFill>
                <a:srgbClr val="D1282E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177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74240" y="1574800"/>
            <a:ext cx="43891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86880" y="1574800"/>
            <a:ext cx="43891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10/15/2021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1282E"/>
                </a:solidFill>
              </a:rPr>
              <a:pPr/>
              <a:t>‹#›</a:t>
            </a:fld>
            <a:endParaRPr lang="en-US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181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70176" y="1572768"/>
            <a:ext cx="438912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70176" y="2259366"/>
            <a:ext cx="438912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90944" y="1572768"/>
            <a:ext cx="438912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90944" y="2259366"/>
            <a:ext cx="438912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10/15/2021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1282E"/>
                </a:solidFill>
              </a:rPr>
              <a:pPr/>
              <a:t>‹#›</a:t>
            </a:fld>
            <a:endParaRPr lang="en-US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626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10/15/2021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1282E"/>
                </a:solidFill>
              </a:rPr>
              <a:pPr/>
              <a:t>‹#›</a:t>
            </a:fld>
            <a:endParaRPr lang="en-US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7358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10/15/2021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1282E"/>
                </a:solidFill>
              </a:rPr>
              <a:pPr/>
              <a:t>‹#›</a:t>
            </a:fld>
            <a:endParaRPr lang="en-US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0320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600200"/>
            <a:ext cx="6815667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600200"/>
            <a:ext cx="4011084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10/15/2021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1282E"/>
                </a:solidFill>
              </a:rPr>
              <a:pPr/>
              <a:t>‹#›</a:t>
            </a:fld>
            <a:endParaRPr lang="en-US">
              <a:solidFill>
                <a:srgbClr val="D1282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23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9AAA0D-5D0E-4CA5-A30C-DA0E8ADC4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E0DCADA-BED8-4640-9A7B-D42AC98F4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F2CE65A-9DCC-47E0-8068-5AA46A67D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6B078C-8DF4-4519-A361-E170F871D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817119C-B2D5-4FBC-BA55-ABF17721E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9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2001499" y="4846320"/>
            <a:ext cx="190501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12001169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5715000"/>
            <a:ext cx="108712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10/15/2021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09600" y="4953000"/>
            <a:ext cx="108712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2001499" y="0"/>
            <a:ext cx="190501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385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10/15/2021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1282E"/>
                </a:solidFill>
              </a:rPr>
              <a:pPr/>
              <a:t>‹#›</a:t>
            </a:fld>
            <a:endParaRPr lang="en-US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42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10/15/2021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1282E"/>
                </a:solidFill>
              </a:rPr>
              <a:pPr/>
              <a:t>‹#›</a:t>
            </a:fld>
            <a:endParaRPr lang="en-US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221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28C4D9-B711-4165-96CD-857BDB6A9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400DBA3-76A8-452A-AF62-2AA2825315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1E2A5AB-0BF2-4A5C-A2DC-845814EDC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87EA403-9E3E-4606-946E-56479F22E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0EEA28A-47AE-4D95-ADA6-257F20C53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17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50C45B-48ED-41F0-89BD-DDF271FA5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9D9A716-C025-4FB7-9452-5DDFE4CE8C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C4F9CAB-04CE-49CE-AC52-3B2C9068B9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6305B6B-A8EF-4683-85CE-1CA98A772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AB2CBCE-88AB-4955-897A-A3ACA280B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34E34A5-C246-42CA-9FDF-6EAF4624D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59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245CBC-3359-4DA4-9E63-9BB4A2AE4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5243B9D-8398-415F-B221-D309A4E81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7E598ED-DC27-4880-8409-A0A10D2034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E8BBCBE-6CE5-42E7-B3A6-E982BD62A0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862D6CD-129F-4976-9946-AA4620BD52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BAE369C-7FEC-4C3C-B4F5-90852614D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4E33A6F-CB95-436C-90F1-3D980CD46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CEB34D8-B026-4D78-AE0E-C5AF75548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50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94528A-737D-4F35-8962-A4BC2B25E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839E42D-F9EC-4957-B154-35FCED59E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C43C2E2-DC2E-4DC4-BDAF-F5A1FACA8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FBB7D54-7B1C-4046-82AD-A863BFFD3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37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82C3F13-E404-467C-8FA5-3F717D5E0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79A37AE-10DF-4643-B760-F2FCFB01C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392DB94-09ED-4204-BC26-58DA021AF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43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52005F-E733-419A-8201-982CDF079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5545188-1CAE-46DC-A1CB-DC661A5EE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BB93F6A-5BBB-4CC0-91E4-230622D0D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317CA27-D7C6-4571-87C9-56F54F6EC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166DE1-404C-4A7F-BC91-BF53A01B6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E4E7B1F-4ABA-44F2-ACE4-5EF70A782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60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7BE829-0229-4E79-82FC-692BB7130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583A26B-ED40-4A1D-8A03-6C0751B04A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661DD21-A4DE-4939-9B21-A738683B8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C577126-319A-4D8D-8BF3-DA23BC98E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B288E4B-2AC1-4BD1-8ECD-785E65C07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5501CFE-2281-4482-A3EB-AB42033B8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83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867AB425-1075-4A0D-BF0B-85EC5C51D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E798F68-5926-4C5E-9072-DFB3B0F5A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AD531E-9030-437A-9CCC-54F6432E54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39932-0A76-4728-8065-3E1CF7907D5E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6CFE4D0-DF79-4C2C-9048-E0C6C07A06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2F8C8E4-19E6-4178-B031-2F104AB1F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AF8B0-4B16-4E1C-97AD-CEF289BD21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960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718"/>
            <a:ext cx="77216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172201"/>
            <a:ext cx="4572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492876"/>
            <a:ext cx="4572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11189124" y="5824644"/>
            <a:ext cx="131572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16920F-CB97-41FB-B4FF-EE984BB0C14E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001499" y="0"/>
            <a:ext cx="190501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001499" y="1371600"/>
            <a:ext cx="190501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61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4.xml"/><Relationship Id="rId7" Type="http://schemas.openxmlformats.org/officeDocument/2006/relationships/image" Target="../media/image3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5.xml"/><Relationship Id="rId11" Type="http://schemas.openxmlformats.org/officeDocument/2006/relationships/slide" Target="slide5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4.png"/><Relationship Id="rId4" Type="http://schemas.openxmlformats.org/officeDocument/2006/relationships/tags" Target="../tags/tag5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slide" Target="slide5.xml"/><Relationship Id="rId11" Type="http://schemas.openxmlformats.org/officeDocument/2006/relationships/image" Target="../media/image19.png"/><Relationship Id="rId5" Type="http://schemas.openxmlformats.org/officeDocument/2006/relationships/image" Target="../media/image7.png"/><Relationship Id="rId10" Type="http://schemas.microsoft.com/office/2007/relationships/hdphoto" Target="../media/hdphoto1.wdp"/><Relationship Id="rId4" Type="http://schemas.openxmlformats.org/officeDocument/2006/relationships/image" Target="../media/image3.jp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8.xml"/><Relationship Id="rId7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213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ươi Phong Cách Trung Quốc Tối Giản Kiểu Dáng đẹp Bảng Triển Lãm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34870" y="3915178"/>
            <a:ext cx="6212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3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TạThị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Thắm</a:t>
            </a:r>
            <a:endParaRPr lang="en-US" sz="3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46611" y="2569026"/>
            <a:ext cx="45809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TIẾNG VIỆT 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02659" y="1203188"/>
            <a:ext cx="9557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GIẢNG ĐẠO ĐỨC LỚP 2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02659" y="272536"/>
            <a:ext cx="11766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TIỂU HỌC QUỐC TUẤN</a:t>
            </a:r>
            <a:endParaRPr lang="en-US" sz="4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768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075F77A-07BB-487E-A0CC-EAA78DA3EC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BF92756-2765-4F86-B437-E626ECCA5C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10452718" y="404481"/>
            <a:ext cx="1810394" cy="147263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2D3712C-1C1F-45F4-AF9B-53FF4568CCD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29" y="164942"/>
            <a:ext cx="1790700" cy="242731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CF69635-C099-42D5-BC7E-5B495D82A5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3605" y="2267223"/>
            <a:ext cx="1684391" cy="120133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4C3554F-76BE-48DE-9FC4-3BBECA89F21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78601"/>
          </a:xfrm>
          <a:prstGeom prst="rect">
            <a:avLst/>
          </a:prstGeom>
        </p:spPr>
      </p:pic>
      <p:pic>
        <p:nvPicPr>
          <p:cNvPr id="5" name="Mẹ của em ở trường (Cô Giáo) - Xuân Mai - Nhạc Thiếu Nh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40129" y="-19928"/>
            <a:ext cx="12051871" cy="687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0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C33A868-4549-4CE3-8BAE-214096151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8" name="内容占位符 7">
            <a:extLst>
              <a:ext uri="{FF2B5EF4-FFF2-40B4-BE49-F238E27FC236}">
                <a16:creationId xmlns:a16="http://schemas.microsoft.com/office/drawing/2014/main" xmlns="" id="{2B911A1D-BA6D-44E5-96C3-8C4A3233A3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061" y="1209940"/>
            <a:ext cx="5453539" cy="5648060"/>
          </a:xfr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16C2B79-2D3E-45FB-97B0-F84E33D9B3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7860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C15698C-6DFD-4E81-AD18-32E99BD738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8" y="3429000"/>
            <a:ext cx="2897747" cy="434702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2418" y="1994642"/>
            <a:ext cx="746592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Đạo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đức</a:t>
            </a:r>
            <a:endParaRPr lang="en-US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Bài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2: </a:t>
            </a:r>
            <a:r>
              <a:rPr lang="en-US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Kính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trọng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thầy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giáo</a:t>
            </a:r>
            <a:endParaRPr lang="en-US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(</a:t>
            </a:r>
            <a:r>
              <a:rPr lang="en-US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Tiết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90790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161F6FD-1F01-4205-8D6F-06FD99E2C9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C4F547B-3746-49B9-862A-258AA9057B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7860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CDDB264-4DDA-43A7-BE6F-6CF0F4AD5A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589" y="1378601"/>
            <a:ext cx="4996412" cy="54793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CCF11F1-D013-4329-A8EC-D49378A19B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479399"/>
            <a:ext cx="12192000" cy="13786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9" t="22555" r="26574" b="10490"/>
          <a:stretch/>
        </p:blipFill>
        <p:spPr>
          <a:xfrm>
            <a:off x="299025" y="70339"/>
            <a:ext cx="7723889" cy="678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344E6A2-51AF-460D-B00F-B6494D0F39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C6602A6-C24E-40DA-8DDB-AFAE888FDC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685" y="0"/>
            <a:ext cx="6663314" cy="368662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25E7CDA-E379-423E-AD3D-AD5F2E1457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7860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2C19DA7-8C3E-4081-B95D-D6EFD27BA9E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106" y="1775786"/>
            <a:ext cx="1416872" cy="1010537"/>
          </a:xfrm>
          <a:prstGeom prst="rect">
            <a:avLst/>
          </a:prstGeom>
        </p:spPr>
      </p:pic>
      <p:sp>
        <p:nvSpPr>
          <p:cNvPr id="8" name="MH_Entry_1">
            <a:hlinkClick r:id="rId11" action="ppaction://hlinksldjump"/>
            <a:extLst>
              <a:ext uri="{FF2B5EF4-FFF2-40B4-BE49-F238E27FC236}">
                <a16:creationId xmlns:a16="http://schemas.microsoft.com/office/drawing/2014/main" xmlns="" id="{3F2057B7-9CB0-48A3-BD8C-7FDD9F81D9D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50856" y="1977911"/>
            <a:ext cx="4846642" cy="741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01/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giáo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trong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bài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thơ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đã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làm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những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gì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cho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học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sinh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?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3761A5B-A74C-4B5E-A581-DD26F933735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880364"/>
            <a:ext cx="1416872" cy="1010537"/>
          </a:xfrm>
          <a:prstGeom prst="rect">
            <a:avLst/>
          </a:prstGeom>
        </p:spPr>
      </p:pic>
      <p:sp>
        <p:nvSpPr>
          <p:cNvPr id="10" name="MH_Entry_1">
            <a:hlinkClick r:id="rId11" action="ppaction://hlinksldjump"/>
            <a:extLst>
              <a:ext uri="{FF2B5EF4-FFF2-40B4-BE49-F238E27FC236}">
                <a16:creationId xmlns:a16="http://schemas.microsoft.com/office/drawing/2014/main" xmlns="" id="{5AC766F4-CB13-4359-8AB4-A8F16325B91C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45766" y="3080273"/>
            <a:ext cx="6481828" cy="741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02/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Những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việc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làm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đó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thể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hiện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tình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cảm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của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cô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giáo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đối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với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học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sinh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như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thế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nào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?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4C72663-2F4B-4EF9-B7A2-522351211AA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84942"/>
            <a:ext cx="1416872" cy="1010537"/>
          </a:xfrm>
          <a:prstGeom prst="rect">
            <a:avLst/>
          </a:prstGeom>
        </p:spPr>
      </p:pic>
      <p:sp>
        <p:nvSpPr>
          <p:cNvPr id="12" name="MH_Entry_1">
            <a:hlinkClick r:id="rId11" action="ppaction://hlinksldjump"/>
            <a:extLst>
              <a:ext uri="{FF2B5EF4-FFF2-40B4-BE49-F238E27FC236}">
                <a16:creationId xmlns:a16="http://schemas.microsoft.com/office/drawing/2014/main" xmlns="" id="{BD4DEDF5-401D-408F-92AA-6D4505D220E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16871" y="4182635"/>
            <a:ext cx="4846642" cy="741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03/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Tình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cảm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của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bạn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nhỏ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trong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bài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thơ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đối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với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giáo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như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thế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nào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? 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8627250-EA25-4400-97C0-41A1C52E638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495" y="5328706"/>
            <a:ext cx="1416872" cy="1010537"/>
          </a:xfrm>
          <a:prstGeom prst="rect">
            <a:avLst/>
          </a:prstGeom>
        </p:spPr>
      </p:pic>
      <p:sp>
        <p:nvSpPr>
          <p:cNvPr id="14" name="MH_Entry_1">
            <a:hlinkClick r:id="rId11" action="ppaction://hlinksldjump"/>
            <a:extLst>
              <a:ext uri="{FF2B5EF4-FFF2-40B4-BE49-F238E27FC236}">
                <a16:creationId xmlns:a16="http://schemas.microsoft.com/office/drawing/2014/main" xmlns="" id="{1E23B2FF-3F77-45E8-AF8E-B98B6F10A55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411447" y="5463432"/>
            <a:ext cx="4846642" cy="741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Thảo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luận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nhóm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đôi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097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4DA812F-8F22-4F96-B631-560A1AC80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DDF572E-ED10-4F16-BC65-461F147F3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479399"/>
            <a:ext cx="12192000" cy="137860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61AED09-17A8-4779-BE6D-9DC605FB3C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29969" cy="112503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9" t="25218" r="26474" b="47254"/>
          <a:stretch/>
        </p:blipFill>
        <p:spPr>
          <a:xfrm>
            <a:off x="1477108" y="503941"/>
            <a:ext cx="9760386" cy="23899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2" t="53458" r="39760" b="11377"/>
          <a:stretch/>
        </p:blipFill>
        <p:spPr>
          <a:xfrm>
            <a:off x="2572379" y="3044650"/>
            <a:ext cx="7308098" cy="27934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2758" y="3292529"/>
            <a:ext cx="2428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6226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4DA812F-8F22-4F96-B631-560A1AC80D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DDF572E-ED10-4F16-BC65-461F147F32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479399"/>
            <a:ext cx="12192000" cy="1378601"/>
          </a:xfrm>
          <a:prstGeom prst="rect">
            <a:avLst/>
          </a:prstGeom>
        </p:spPr>
      </p:pic>
      <p:sp>
        <p:nvSpPr>
          <p:cNvPr id="7" name="MH_Entry_1">
            <a:hlinkClick r:id="rId6" action="ppaction://hlinksldjump"/>
            <a:extLst>
              <a:ext uri="{FF2B5EF4-FFF2-40B4-BE49-F238E27FC236}">
                <a16:creationId xmlns:a16="http://schemas.microsoft.com/office/drawing/2014/main" xmlns="" id="{31E7BAAD-1AE9-4BDF-BF6D-DB8B0CF9B13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29969" y="191975"/>
            <a:ext cx="9469591" cy="741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Thảo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luận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nhóm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4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về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cách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ứng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xử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với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thầy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,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cô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giáo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61AED09-17A8-4779-BE6D-9DC605FB3C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29969" cy="112503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2DC2662-08FC-4C2F-BEA6-967C35F86F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69" y="1652809"/>
            <a:ext cx="2665900" cy="26659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D12A8D0-FCB2-482C-8888-7CC24454F0B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689" y="1547138"/>
            <a:ext cx="2665900" cy="26659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561A608-FB06-4AFF-9EF8-46FF213CBE7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58" y="3145425"/>
            <a:ext cx="2665900" cy="26659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9352" b="48704" l="10052" r="254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30" t="27077" r="74423" b="48855"/>
          <a:stretch/>
        </p:blipFill>
        <p:spPr>
          <a:xfrm>
            <a:off x="1002797" y="4130855"/>
            <a:ext cx="2084278" cy="18406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8704" b="47593" l="26094" r="410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74" t="26462" r="58242" b="49917"/>
          <a:stretch/>
        </p:blipFill>
        <p:spPr>
          <a:xfrm>
            <a:off x="5171352" y="1474970"/>
            <a:ext cx="2230734" cy="18542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9167" b="47315" l="41927" r="565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359" t="26995" r="42957" b="50273"/>
          <a:stretch/>
        </p:blipFill>
        <p:spPr>
          <a:xfrm>
            <a:off x="8936195" y="4001260"/>
            <a:ext cx="2220156" cy="181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80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161F6FD-1F01-4205-8D6F-06FD99E2C9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C4F547B-3746-49B9-862A-258AA9057B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7860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CDDB264-4DDA-43A7-BE6F-6CF0F4AD5A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589" y="1378601"/>
            <a:ext cx="4996412" cy="54793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CCF11F1-D013-4329-A8EC-D49378A19B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479399"/>
            <a:ext cx="12192000" cy="1378601"/>
          </a:xfrm>
          <a:prstGeom prst="rect">
            <a:avLst/>
          </a:prstGeom>
        </p:spPr>
      </p:pic>
      <p:sp>
        <p:nvSpPr>
          <p:cNvPr id="10" name="MH_Entry_1">
            <a:hlinkClick r:id="rId7" action="ppaction://hlinksldjump"/>
            <a:extLst>
              <a:ext uri="{FF2B5EF4-FFF2-40B4-BE49-F238E27FC236}">
                <a16:creationId xmlns:a16="http://schemas.microsoft.com/office/drawing/2014/main" xmlns="" id="{5302BE0B-2ED1-472E-A23C-8459E00900F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44711" y="2757202"/>
            <a:ext cx="4846642" cy="741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6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Chào</a:t>
            </a:r>
            <a:r>
              <a:rPr lang="en-US" altLang="zh-CN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6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các</a:t>
            </a:r>
            <a:r>
              <a:rPr lang="en-US" altLang="zh-CN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con!</a:t>
            </a:r>
            <a:endParaRPr lang="zh-CN" altLang="en-US" sz="6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F4DB8CB-8F29-40BD-BD9C-E724B74250F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45" y="1172056"/>
            <a:ext cx="1790700" cy="242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54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教师节"/>
  <p:tag name="ISPRING_SCORM_RATE_SLIDES" val="0"/>
  <p:tag name="ISPRING_SCORM_RATE_QUIZZES" val="0"/>
  <p:tag name="ISPRING_SCORM_PASSING_SCORE" val="0.000000"/>
  <p:tag name="ISPRING_ULTRA_SCORM_COURSE_ID" val="A9ADCF9F-C484-4828-BC5B-A9F3FBC9157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D:\ppt\第14批\902299"/>
  <p:tag name="ISPRING_FIRST_PUBLISH" val="1"/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57&quot;/&gt;&lt;/object&gt;&lt;object type=&quot;3&quot; unique_id=&quot;10005&quot;&gt;&lt;property id=&quot;20148&quot; value=&quot;5&quot;/&gt;&lt;property id=&quot;20300&quot; value=&quot;Slide 4&quot;/&gt;&lt;property id=&quot;20307&quot; value=&quot;258&quot;/&gt;&lt;/object&gt;&lt;object type=&quot;3&quot; unique_id=&quot;10006&quot;&gt;&lt;property id=&quot;20148&quot; value=&quot;5&quot;/&gt;&lt;property id=&quot;20300&quot; value=&quot;Slide 3&quot;/&gt;&lt;property id=&quot;20307&quot; value=&quot;4252&quot;/&gt;&lt;/object&gt;&lt;object type=&quot;3&quot; unique_id=&quot;10007&quot;&gt;&lt;property id=&quot;20148&quot; value=&quot;5&quot;/&gt;&lt;property id=&quot;20300&quot; value=&quot;Slide 5&quot;/&gt;&lt;property id=&quot;20307&quot; value=&quot;4253&quot;/&gt;&lt;/object&gt;&lt;object type=&quot;3&quot; unique_id=&quot;10008&quot;&gt;&lt;property id=&quot;20148&quot; value=&quot;5&quot;/&gt;&lt;property id=&quot;20300&quot; value=&quot;Slide 6&quot;/&gt;&lt;property id=&quot;20307&quot; value=&quot;4260&quot;/&gt;&lt;/object&gt;&lt;object type=&quot;3&quot; unique_id=&quot;10016&quot;&gt;&lt;property id=&quot;20148&quot; value=&quot;5&quot;/&gt;&lt;property id=&quot;20300&quot; value=&quot;Slide 7&quot;/&gt;&lt;property id=&quot;20307&quot; value=&quot;4264&quot;/&gt;&lt;/object&gt;&lt;/object&gt;&lt;object type=&quot;8&quot; unique_id=&quot;10054&quot;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2174118"/>
  <p:tag name="MH_LIBRARY" val="CONTENTS"/>
  <p:tag name="MH_TYPE" val="ENTRY"/>
  <p:tag name="ID" val="547125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2174118"/>
  <p:tag name="MH_LIBRARY" val="CONTENTS"/>
  <p:tag name="MH_TYPE" val="ENTRY"/>
  <p:tag name="ID" val="547125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2174118"/>
  <p:tag name="MH_LIBRARY" val="CONTENTS"/>
  <p:tag name="MH_TYPE" val="ENTRY"/>
  <p:tag name="ID" val="547125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2174118"/>
  <p:tag name="MH_LIBRARY" val="CONTENTS"/>
  <p:tag name="MH_TYPE" val="ENTRY"/>
  <p:tag name="ID" val="547125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2174118"/>
  <p:tag name="MH_LIBRARY" val="CONTENTS"/>
  <p:tag name="MH_TYPE" val="ENTRY"/>
  <p:tag name="ID" val="547125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702174118"/>
  <p:tag name="MH_LIBRARY" val="CONTENTS"/>
  <p:tag name="MH_TYPE" val="ENTRY"/>
  <p:tag name="ID" val="547125"/>
  <p:tag name="MH_ORDER" val="1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codr1xx">
      <a:majorFont>
        <a:latin typeface="字魂59号-创粗黑" panose="020F0302020204030204"/>
        <a:ea typeface="字魂59号-创粗黑"/>
        <a:cs typeface=""/>
      </a:majorFont>
      <a:minorFont>
        <a:latin typeface="字魂59号-创粗黑" panose="020F0502020204030204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132</Words>
  <Application>Microsoft Office PowerPoint</Application>
  <PresentationFormat>Widescreen</PresentationFormat>
  <Paragraphs>22</Paragraphs>
  <Slides>9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Black</vt:lpstr>
      <vt:lpstr>Tahoma</vt:lpstr>
      <vt:lpstr>Times New Roman</vt:lpstr>
      <vt:lpstr>字魂59号-创粗黑</vt:lpstr>
      <vt:lpstr>Office 主题​​</vt:lpstr>
      <vt:lpstr>Essential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教师节</dc:title>
  <dc:creator>张 建春</dc:creator>
  <cp:lastModifiedBy>DELL_STD</cp:lastModifiedBy>
  <cp:revision>38</cp:revision>
  <dcterms:created xsi:type="dcterms:W3CDTF">2018-08-24T01:56:16Z</dcterms:created>
  <dcterms:modified xsi:type="dcterms:W3CDTF">2021-10-15T13:16:02Z</dcterms:modified>
</cp:coreProperties>
</file>