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notesSlides/notesSlide6.xml" ContentType="application/vnd.openxmlformats-officedocument.presentationml.notesSlide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notesSlides/notesSlide7.xml" ContentType="application/vnd.openxmlformats-officedocument.presentationml.notesSlide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71" r:id="rId2"/>
    <p:sldId id="267" r:id="rId3"/>
    <p:sldId id="257" r:id="rId4"/>
    <p:sldId id="258" r:id="rId5"/>
    <p:sldId id="260" r:id="rId6"/>
    <p:sldId id="261" r:id="rId7"/>
    <p:sldId id="263" r:id="rId8"/>
    <p:sldId id="262" r:id="rId9"/>
    <p:sldId id="264" r:id="rId10"/>
    <p:sldId id="266" r:id="rId11"/>
    <p:sldId id="265" r:id="rId12"/>
    <p:sldId id="278" r:id="rId13"/>
  </p:sldIdLst>
  <p:sldSz cx="12192000" cy="6858000"/>
  <p:notesSz cx="6858000" cy="9144000"/>
  <p:custDataLst>
    <p:tags r:id="rId15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66" d="100"/>
          <a:sy n="66" d="100"/>
        </p:scale>
        <p:origin x="48" y="1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653AC07-0CFD-43E6-A616-3AC21F1CDBC7}" type="datetimeFigureOut">
              <a:rPr lang="en-US" smtClean="0"/>
              <a:t>10/8/2021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550548-EDAE-4A82-A776-E73A4198255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786200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4E2E59-1352-4F46-8DA2-FEE878BBA3F0}" type="slidenum">
              <a:rPr lang="zh-CN" altLang="en-US" smtClean="0"/>
              <a:pPr/>
              <a:t>1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2412116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4E2E59-1352-4F46-8DA2-FEE878BBA3F0}" type="slidenum">
              <a:rPr lang="zh-CN" altLang="en-US" smtClean="0"/>
              <a:pPr/>
              <a:t>10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0021503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4E2E59-1352-4F46-8DA2-FEE878BBA3F0}" type="slidenum">
              <a:rPr lang="zh-CN" altLang="en-US" smtClean="0"/>
              <a:pPr/>
              <a:t>11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2930429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4E2E59-1352-4F46-8DA2-FEE878BBA3F0}" type="slidenum">
              <a:rPr lang="zh-CN" altLang="en-US" smtClean="0"/>
              <a:pPr/>
              <a:t>12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802759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4E2E59-1352-4F46-8DA2-FEE878BBA3F0}" type="slidenum">
              <a:rPr lang="zh-CN" altLang="en-US" smtClean="0"/>
              <a:pPr/>
              <a:t>2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8296122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4E2E59-1352-4F46-8DA2-FEE878BBA3F0}" type="slidenum">
              <a:rPr lang="zh-CN" altLang="en-US" smtClean="0"/>
              <a:pPr/>
              <a:t>3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8818341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4E2E59-1352-4F46-8DA2-FEE878BBA3F0}" type="slidenum">
              <a:rPr lang="zh-CN" altLang="en-US" smtClean="0"/>
              <a:pPr/>
              <a:t>4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9063119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4E2E59-1352-4F46-8DA2-FEE878BBA3F0}" type="slidenum">
              <a:rPr lang="zh-CN" altLang="en-US" smtClean="0"/>
              <a:pPr/>
              <a:t>5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9514103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4E2E59-1352-4F46-8DA2-FEE878BBA3F0}" type="slidenum">
              <a:rPr lang="zh-CN" altLang="en-US" smtClean="0"/>
              <a:pPr/>
              <a:t>6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85037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4E2E59-1352-4F46-8DA2-FEE878BBA3F0}" type="slidenum">
              <a:rPr lang="zh-CN" altLang="en-US" smtClean="0"/>
              <a:pPr/>
              <a:t>7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7972001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4E2E59-1352-4F46-8DA2-FEE878BBA3F0}" type="slidenum">
              <a:rPr lang="zh-CN" altLang="en-US" smtClean="0"/>
              <a:pPr/>
              <a:t>8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2987380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4E2E59-1352-4F46-8DA2-FEE878BBA3F0}" type="slidenum">
              <a:rPr lang="zh-CN" altLang="en-US" smtClean="0"/>
              <a:pPr/>
              <a:t>9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931857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23D3E5-E681-46F8-BA1F-BEEEC4DC28A1}" type="datetimeFigureOut">
              <a:rPr lang="en-US" smtClean="0"/>
              <a:t>10/8/2021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695FD0-45F0-4387-9B33-21550BD0B7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65998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23D3E5-E681-46F8-BA1F-BEEEC4DC28A1}" type="datetimeFigureOut">
              <a:rPr lang="en-US" smtClean="0"/>
              <a:t>10/8/2021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695FD0-45F0-4387-9B33-21550BD0B7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77800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23D3E5-E681-46F8-BA1F-BEEEC4DC28A1}" type="datetimeFigureOut">
              <a:rPr lang="en-US" smtClean="0"/>
              <a:t>10/8/2021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695FD0-45F0-4387-9B33-21550BD0B7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97597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23D3E5-E681-46F8-BA1F-BEEEC4DC28A1}" type="datetimeFigureOut">
              <a:rPr lang="en-US" smtClean="0"/>
              <a:t>10/8/2021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695FD0-45F0-4387-9B33-21550BD0B7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09637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23D3E5-E681-46F8-BA1F-BEEEC4DC28A1}" type="datetimeFigureOut">
              <a:rPr lang="en-US" smtClean="0"/>
              <a:t>10/8/2021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695FD0-45F0-4387-9B33-21550BD0B7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69713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23D3E5-E681-46F8-BA1F-BEEEC4DC28A1}" type="datetimeFigureOut">
              <a:rPr lang="en-US" smtClean="0"/>
              <a:t>10/8/2021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695FD0-45F0-4387-9B33-21550BD0B7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94096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23D3E5-E681-46F8-BA1F-BEEEC4DC28A1}" type="datetimeFigureOut">
              <a:rPr lang="en-US" smtClean="0"/>
              <a:t>10/8/2021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695FD0-45F0-4387-9B33-21550BD0B7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30077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23D3E5-E681-46F8-BA1F-BEEEC4DC28A1}" type="datetimeFigureOut">
              <a:rPr lang="en-US" smtClean="0"/>
              <a:t>10/8/2021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695FD0-45F0-4387-9B33-21550BD0B7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75461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23D3E5-E681-46F8-BA1F-BEEEC4DC28A1}" type="datetimeFigureOut">
              <a:rPr lang="en-US" smtClean="0"/>
              <a:t>10/8/2021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695FD0-45F0-4387-9B33-21550BD0B7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93961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23D3E5-E681-46F8-BA1F-BEEEC4DC28A1}" type="datetimeFigureOut">
              <a:rPr lang="en-US" smtClean="0"/>
              <a:t>10/8/2021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695FD0-45F0-4387-9B33-21550BD0B7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24279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23D3E5-E681-46F8-BA1F-BEEEC4DC28A1}" type="datetimeFigureOut">
              <a:rPr lang="en-US" smtClean="0"/>
              <a:t>10/8/2021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695FD0-45F0-4387-9B33-21550BD0B7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64947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23D3E5-E681-46F8-BA1F-BEEEC4DC28A1}" type="datetimeFigureOut">
              <a:rPr lang="en-US" smtClean="0"/>
              <a:t>10/8/2021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695FD0-45F0-4387-9B33-21550BD0B7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49852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0" i="0" u="none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u="none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png"/><Relationship Id="rId5" Type="http://schemas.openxmlformats.org/officeDocument/2006/relationships/image" Target="../media/image16.png"/><Relationship Id="rId4" Type="http://schemas.openxmlformats.org/officeDocument/2006/relationships/image" Target="../media/image2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microsoft.com/office/2007/relationships/hdphoto" Target="../media/hdphoto1.wdp"/><Relationship Id="rId5" Type="http://schemas.openxmlformats.org/officeDocument/2006/relationships/image" Target="../media/image26.png"/><Relationship Id="rId4" Type="http://schemas.openxmlformats.org/officeDocument/2006/relationships/image" Target="../media/image1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0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29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11" Type="http://schemas.openxmlformats.org/officeDocument/2006/relationships/image" Target="../media/image28.png"/><Relationship Id="rId5" Type="http://schemas.openxmlformats.org/officeDocument/2006/relationships/image" Target="../media/image5.png"/><Relationship Id="rId10" Type="http://schemas.openxmlformats.org/officeDocument/2006/relationships/image" Target="../media/image27.png"/><Relationship Id="rId4" Type="http://schemas.openxmlformats.org/officeDocument/2006/relationships/image" Target="../media/image4.png"/><Relationship Id="rId9" Type="http://schemas.openxmlformats.org/officeDocument/2006/relationships/image" Target="../media/image9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tags" Target="../tags/tag4.xml"/><Relationship Id="rId7" Type="http://schemas.openxmlformats.org/officeDocument/2006/relationships/image" Target="../media/image12.png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image" Target="../media/image11.png"/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tags" Target="../tags/tag7.xml"/><Relationship Id="rId7" Type="http://schemas.openxmlformats.org/officeDocument/2006/relationships/image" Target="../media/image19.png"/><Relationship Id="rId2" Type="http://schemas.openxmlformats.org/officeDocument/2006/relationships/tags" Target="../tags/tag6.xml"/><Relationship Id="rId1" Type="http://schemas.openxmlformats.org/officeDocument/2006/relationships/tags" Target="../tags/tag5.xml"/><Relationship Id="rId6" Type="http://schemas.openxmlformats.org/officeDocument/2006/relationships/image" Target="../media/image18.png"/><Relationship Id="rId5" Type="http://schemas.openxmlformats.org/officeDocument/2006/relationships/notesSlide" Target="../notesSlides/notesSlide7.xml"/><Relationship Id="rId4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6" Type="http://schemas.openxmlformats.org/officeDocument/2006/relationships/image" Target="../media/image20.png"/><Relationship Id="rId5" Type="http://schemas.openxmlformats.org/officeDocument/2006/relationships/image" Target="../media/image11.png"/><Relationship Id="rId4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png"/><Relationship Id="rId5" Type="http://schemas.openxmlformats.org/officeDocument/2006/relationships/image" Target="../media/image22.jpg"/><Relationship Id="rId4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2">
                <a:lumMod val="5000"/>
                <a:lumOff val="95000"/>
              </a:schemeClr>
            </a:gs>
            <a:gs pos="74000">
              <a:schemeClr val="accent2">
                <a:lumMod val="45000"/>
                <a:lumOff val="55000"/>
              </a:schemeClr>
            </a:gs>
            <a:gs pos="83000">
              <a:schemeClr val="accent2">
                <a:lumMod val="45000"/>
                <a:lumOff val="55000"/>
              </a:schemeClr>
            </a:gs>
            <a:gs pos="100000">
              <a:schemeClr val="accent2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图片 3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104384">
            <a:off x="1233249" y="1592903"/>
            <a:ext cx="5917944" cy="4529611"/>
          </a:xfrm>
          <a:prstGeom prst="rect">
            <a:avLst/>
          </a:prstGeom>
        </p:spPr>
      </p:pic>
      <p:sp>
        <p:nvSpPr>
          <p:cNvPr id="21" name="矩形 20">
            <a:extLst>
              <a:ext uri="{FF2B5EF4-FFF2-40B4-BE49-F238E27FC236}">
                <a16:creationId xmlns:a16="http://schemas.microsoft.com/office/drawing/2014/main" xmlns="" id="{C96838C2-2CF5-486A-9B5E-E4FE1BF55D5A}"/>
              </a:ext>
            </a:extLst>
          </p:cNvPr>
          <p:cNvSpPr/>
          <p:nvPr/>
        </p:nvSpPr>
        <p:spPr>
          <a:xfrm>
            <a:off x="2078859" y="2732672"/>
            <a:ext cx="3599639" cy="1813573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3200" b="1" dirty="0" err="1">
                <a:solidFill>
                  <a:srgbClr val="C59850"/>
                </a:solidFill>
                <a:latin typeface="Times New Roman" panose="02020603050405020304" pitchFamily="18" charset="0"/>
                <a:ea typeface="字魂59号-创粗黑" panose="00000500000000000000" pitchFamily="2" charset="-122"/>
                <a:cs typeface="Times New Roman" panose="02020603050405020304" pitchFamily="18" charset="0"/>
                <a:sym typeface="字魂59号-创粗黑" panose="00000500000000000000" pitchFamily="2" charset="-122"/>
              </a:rPr>
              <a:t>Hãy</a:t>
            </a:r>
            <a:r>
              <a:rPr lang="en-US" altLang="zh-CN" sz="3200" b="1" dirty="0">
                <a:solidFill>
                  <a:srgbClr val="C59850"/>
                </a:solidFill>
                <a:latin typeface="Times New Roman" panose="02020603050405020304" pitchFamily="18" charset="0"/>
                <a:ea typeface="字魂59号-创粗黑" panose="00000500000000000000" pitchFamily="2" charset="-122"/>
                <a:cs typeface="Times New Roman" panose="02020603050405020304" pitchFamily="18" charset="0"/>
                <a:sym typeface="字魂59号-创粗黑" panose="00000500000000000000" pitchFamily="2" charset="-122"/>
              </a:rPr>
              <a:t> </a:t>
            </a:r>
            <a:r>
              <a:rPr lang="en-US" altLang="zh-CN" sz="3200" b="1" dirty="0" err="1">
                <a:solidFill>
                  <a:srgbClr val="C59850"/>
                </a:solidFill>
                <a:latin typeface="Times New Roman" panose="02020603050405020304" pitchFamily="18" charset="0"/>
                <a:ea typeface="字魂59号-创粗黑" panose="00000500000000000000" pitchFamily="2" charset="-122"/>
                <a:cs typeface="Times New Roman" panose="02020603050405020304" pitchFamily="18" charset="0"/>
                <a:sym typeface="字魂59号-创粗黑" panose="00000500000000000000" pitchFamily="2" charset="-122"/>
              </a:rPr>
              <a:t>nêu</a:t>
            </a:r>
            <a:r>
              <a:rPr lang="en-US" altLang="zh-CN" sz="3200" b="1" dirty="0">
                <a:solidFill>
                  <a:srgbClr val="C59850"/>
                </a:solidFill>
                <a:latin typeface="Times New Roman" panose="02020603050405020304" pitchFamily="18" charset="0"/>
                <a:ea typeface="字魂59号-创粗黑" panose="00000500000000000000" pitchFamily="2" charset="-122"/>
                <a:cs typeface="Times New Roman" panose="02020603050405020304" pitchFamily="18" charset="0"/>
                <a:sym typeface="字魂59号-创粗黑" panose="00000500000000000000" pitchFamily="2" charset="-122"/>
              </a:rPr>
              <a:t> </a:t>
            </a:r>
            <a:r>
              <a:rPr lang="en-US" altLang="zh-CN" sz="3200" b="1" dirty="0" err="1">
                <a:solidFill>
                  <a:srgbClr val="C59850"/>
                </a:solidFill>
                <a:latin typeface="Times New Roman" panose="02020603050405020304" pitchFamily="18" charset="0"/>
                <a:ea typeface="字魂59号-创粗黑" panose="00000500000000000000" pitchFamily="2" charset="-122"/>
                <a:cs typeface="Times New Roman" panose="02020603050405020304" pitchFamily="18" charset="0"/>
                <a:sym typeface="字魂59号-创粗黑" panose="00000500000000000000" pitchFamily="2" charset="-122"/>
              </a:rPr>
              <a:t>lợi</a:t>
            </a:r>
            <a:r>
              <a:rPr lang="en-US" altLang="zh-CN" sz="3200" b="1" dirty="0">
                <a:solidFill>
                  <a:srgbClr val="C59850"/>
                </a:solidFill>
                <a:latin typeface="Times New Roman" panose="02020603050405020304" pitchFamily="18" charset="0"/>
                <a:ea typeface="字魂59号-创粗黑" panose="00000500000000000000" pitchFamily="2" charset="-122"/>
                <a:cs typeface="Times New Roman" panose="02020603050405020304" pitchFamily="18" charset="0"/>
                <a:sym typeface="字魂59号-创粗黑" panose="00000500000000000000" pitchFamily="2" charset="-122"/>
              </a:rPr>
              <a:t> </a:t>
            </a:r>
            <a:r>
              <a:rPr lang="en-US" altLang="zh-CN" sz="3200" b="1" dirty="0" err="1">
                <a:solidFill>
                  <a:srgbClr val="C59850"/>
                </a:solidFill>
                <a:latin typeface="Times New Roman" panose="02020603050405020304" pitchFamily="18" charset="0"/>
                <a:ea typeface="字魂59号-创粗黑" panose="00000500000000000000" pitchFamily="2" charset="-122"/>
                <a:cs typeface="Times New Roman" panose="02020603050405020304" pitchFamily="18" charset="0"/>
                <a:sym typeface="字魂59号-创粗黑" panose="00000500000000000000" pitchFamily="2" charset="-122"/>
              </a:rPr>
              <a:t>ích</a:t>
            </a:r>
            <a:r>
              <a:rPr lang="en-US" altLang="zh-CN" sz="3200" b="1" dirty="0">
                <a:solidFill>
                  <a:srgbClr val="C59850"/>
                </a:solidFill>
                <a:latin typeface="Times New Roman" panose="02020603050405020304" pitchFamily="18" charset="0"/>
                <a:ea typeface="字魂59号-创粗黑" panose="00000500000000000000" pitchFamily="2" charset="-122"/>
                <a:cs typeface="Times New Roman" panose="02020603050405020304" pitchFamily="18" charset="0"/>
                <a:sym typeface="字魂59号-创粗黑" panose="00000500000000000000" pitchFamily="2" charset="-122"/>
              </a:rPr>
              <a:t> </a:t>
            </a:r>
            <a:r>
              <a:rPr lang="en-US" altLang="zh-CN" sz="3200" b="1" dirty="0" err="1">
                <a:solidFill>
                  <a:srgbClr val="C59850"/>
                </a:solidFill>
                <a:latin typeface="Times New Roman" panose="02020603050405020304" pitchFamily="18" charset="0"/>
                <a:ea typeface="字魂59号-创粗黑" panose="00000500000000000000" pitchFamily="2" charset="-122"/>
                <a:cs typeface="Times New Roman" panose="02020603050405020304" pitchFamily="18" charset="0"/>
                <a:sym typeface="字魂59号-创粗黑" panose="00000500000000000000" pitchFamily="2" charset="-122"/>
              </a:rPr>
              <a:t>chúng</a:t>
            </a:r>
            <a:r>
              <a:rPr lang="en-US" altLang="zh-CN" sz="3200" b="1" dirty="0">
                <a:solidFill>
                  <a:srgbClr val="C59850"/>
                </a:solidFill>
                <a:latin typeface="Times New Roman" panose="02020603050405020304" pitchFamily="18" charset="0"/>
                <a:ea typeface="字魂59号-创粗黑" panose="00000500000000000000" pitchFamily="2" charset="-122"/>
                <a:cs typeface="Times New Roman" panose="02020603050405020304" pitchFamily="18" charset="0"/>
                <a:sym typeface="字魂59号-创粗黑" panose="00000500000000000000" pitchFamily="2" charset="-122"/>
              </a:rPr>
              <a:t> ta </a:t>
            </a:r>
            <a:r>
              <a:rPr lang="en-US" altLang="zh-CN" sz="3200" b="1" dirty="0" err="1">
                <a:solidFill>
                  <a:srgbClr val="C59850"/>
                </a:solidFill>
                <a:latin typeface="Times New Roman" panose="02020603050405020304" pitchFamily="18" charset="0"/>
                <a:ea typeface="字魂59号-创粗黑" panose="00000500000000000000" pitchFamily="2" charset="-122"/>
                <a:cs typeface="Times New Roman" panose="02020603050405020304" pitchFamily="18" charset="0"/>
                <a:sym typeface="字魂59号-创粗黑" panose="00000500000000000000" pitchFamily="2" charset="-122"/>
              </a:rPr>
              <a:t>có</a:t>
            </a:r>
            <a:r>
              <a:rPr lang="en-US" altLang="zh-CN" sz="3200" b="1" dirty="0">
                <a:solidFill>
                  <a:srgbClr val="C59850"/>
                </a:solidFill>
                <a:latin typeface="Times New Roman" panose="02020603050405020304" pitchFamily="18" charset="0"/>
                <a:ea typeface="字魂59号-创粗黑" panose="00000500000000000000" pitchFamily="2" charset="-122"/>
                <a:cs typeface="Times New Roman" panose="02020603050405020304" pitchFamily="18" charset="0"/>
                <a:sym typeface="字魂59号-创粗黑" panose="00000500000000000000" pitchFamily="2" charset="-122"/>
              </a:rPr>
              <a:t> </a:t>
            </a:r>
            <a:r>
              <a:rPr lang="en-US" altLang="zh-CN" sz="3200" b="1" dirty="0" err="1">
                <a:solidFill>
                  <a:srgbClr val="C59850"/>
                </a:solidFill>
                <a:latin typeface="Times New Roman" panose="02020603050405020304" pitchFamily="18" charset="0"/>
                <a:ea typeface="字魂59号-创粗黑" panose="00000500000000000000" pitchFamily="2" charset="-122"/>
                <a:cs typeface="Times New Roman" panose="02020603050405020304" pitchFamily="18" charset="0"/>
                <a:sym typeface="字魂59号-创粗黑" panose="00000500000000000000" pitchFamily="2" charset="-122"/>
              </a:rPr>
              <a:t>khi</a:t>
            </a:r>
            <a:r>
              <a:rPr lang="en-US" altLang="zh-CN" sz="3200" b="1" dirty="0">
                <a:solidFill>
                  <a:srgbClr val="C59850"/>
                </a:solidFill>
                <a:latin typeface="Times New Roman" panose="02020603050405020304" pitchFamily="18" charset="0"/>
                <a:ea typeface="字魂59号-创粗黑" panose="00000500000000000000" pitchFamily="2" charset="-122"/>
                <a:cs typeface="Times New Roman" panose="02020603050405020304" pitchFamily="18" charset="0"/>
                <a:sym typeface="字魂59号-创粗黑" panose="00000500000000000000" pitchFamily="2" charset="-122"/>
              </a:rPr>
              <a:t> </a:t>
            </a:r>
            <a:r>
              <a:rPr lang="en-US" altLang="zh-CN" sz="3200" b="1" dirty="0" err="1">
                <a:solidFill>
                  <a:srgbClr val="C59850"/>
                </a:solidFill>
                <a:latin typeface="Times New Roman" panose="02020603050405020304" pitchFamily="18" charset="0"/>
                <a:ea typeface="字魂59号-创粗黑" panose="00000500000000000000" pitchFamily="2" charset="-122"/>
                <a:cs typeface="Times New Roman" panose="02020603050405020304" pitchFamily="18" charset="0"/>
                <a:sym typeface="字魂59号-创粗黑" panose="00000500000000000000" pitchFamily="2" charset="-122"/>
              </a:rPr>
              <a:t>biết</a:t>
            </a:r>
            <a:r>
              <a:rPr lang="en-US" altLang="zh-CN" sz="3200" b="1" dirty="0">
                <a:solidFill>
                  <a:srgbClr val="C59850"/>
                </a:solidFill>
                <a:latin typeface="Times New Roman" panose="02020603050405020304" pitchFamily="18" charset="0"/>
                <a:ea typeface="字魂59号-创粗黑" panose="00000500000000000000" pitchFamily="2" charset="-122"/>
                <a:cs typeface="Times New Roman" panose="02020603050405020304" pitchFamily="18" charset="0"/>
                <a:sym typeface="字魂59号-创粗黑" panose="00000500000000000000" pitchFamily="2" charset="-122"/>
              </a:rPr>
              <a:t> </a:t>
            </a:r>
            <a:r>
              <a:rPr lang="en-US" altLang="zh-CN" sz="3200" b="1" dirty="0" err="1">
                <a:solidFill>
                  <a:srgbClr val="C59850"/>
                </a:solidFill>
                <a:latin typeface="Times New Roman" panose="02020603050405020304" pitchFamily="18" charset="0"/>
                <a:ea typeface="字魂59号-创粗黑" panose="00000500000000000000" pitchFamily="2" charset="-122"/>
                <a:cs typeface="Times New Roman" panose="02020603050405020304" pitchFamily="18" charset="0"/>
                <a:sym typeface="字魂59号-创粗黑" panose="00000500000000000000" pitchFamily="2" charset="-122"/>
              </a:rPr>
              <a:t>quý</a:t>
            </a:r>
            <a:r>
              <a:rPr lang="en-US" altLang="zh-CN" sz="3200" b="1" dirty="0">
                <a:solidFill>
                  <a:srgbClr val="C59850"/>
                </a:solidFill>
                <a:latin typeface="Times New Roman" panose="02020603050405020304" pitchFamily="18" charset="0"/>
                <a:ea typeface="字魂59号-创粗黑" panose="00000500000000000000" pitchFamily="2" charset="-122"/>
                <a:cs typeface="Times New Roman" panose="02020603050405020304" pitchFamily="18" charset="0"/>
                <a:sym typeface="字魂59号-创粗黑" panose="00000500000000000000" pitchFamily="2" charset="-122"/>
              </a:rPr>
              <a:t> </a:t>
            </a:r>
            <a:r>
              <a:rPr lang="en-US" altLang="zh-CN" sz="3200" b="1" dirty="0" err="1">
                <a:solidFill>
                  <a:srgbClr val="C59850"/>
                </a:solidFill>
                <a:latin typeface="Times New Roman" panose="02020603050405020304" pitchFamily="18" charset="0"/>
                <a:ea typeface="字魂59号-创粗黑" panose="00000500000000000000" pitchFamily="2" charset="-122"/>
                <a:cs typeface="Times New Roman" panose="02020603050405020304" pitchFamily="18" charset="0"/>
                <a:sym typeface="字魂59号-创粗黑" panose="00000500000000000000" pitchFamily="2" charset="-122"/>
              </a:rPr>
              <a:t>trọng</a:t>
            </a:r>
            <a:r>
              <a:rPr lang="en-US" altLang="zh-CN" sz="3200" b="1" dirty="0">
                <a:solidFill>
                  <a:srgbClr val="C59850"/>
                </a:solidFill>
                <a:latin typeface="Times New Roman" panose="02020603050405020304" pitchFamily="18" charset="0"/>
                <a:ea typeface="字魂59号-创粗黑" panose="00000500000000000000" pitchFamily="2" charset="-122"/>
                <a:cs typeface="Times New Roman" panose="02020603050405020304" pitchFamily="18" charset="0"/>
                <a:sym typeface="字魂59号-创粗黑" panose="00000500000000000000" pitchFamily="2" charset="-122"/>
              </a:rPr>
              <a:t> </a:t>
            </a:r>
            <a:r>
              <a:rPr lang="en-US" altLang="zh-CN" sz="3200" b="1" dirty="0" err="1">
                <a:solidFill>
                  <a:srgbClr val="C59850"/>
                </a:solidFill>
                <a:latin typeface="Times New Roman" panose="02020603050405020304" pitchFamily="18" charset="0"/>
                <a:ea typeface="字魂59号-创粗黑" panose="00000500000000000000" pitchFamily="2" charset="-122"/>
                <a:cs typeface="Times New Roman" panose="02020603050405020304" pitchFamily="18" charset="0"/>
                <a:sym typeface="字魂59号-创粗黑" panose="00000500000000000000" pitchFamily="2" charset="-122"/>
              </a:rPr>
              <a:t>thời</a:t>
            </a:r>
            <a:r>
              <a:rPr lang="en-US" altLang="zh-CN" sz="3200" b="1" dirty="0">
                <a:solidFill>
                  <a:srgbClr val="C59850"/>
                </a:solidFill>
                <a:latin typeface="Times New Roman" panose="02020603050405020304" pitchFamily="18" charset="0"/>
                <a:ea typeface="字魂59号-创粗黑" panose="00000500000000000000" pitchFamily="2" charset="-122"/>
                <a:cs typeface="Times New Roman" panose="02020603050405020304" pitchFamily="18" charset="0"/>
                <a:sym typeface="字魂59号-创粗黑" panose="00000500000000000000" pitchFamily="2" charset="-122"/>
              </a:rPr>
              <a:t> </a:t>
            </a:r>
            <a:r>
              <a:rPr lang="en-US" altLang="zh-CN" sz="3200" b="1" dirty="0" err="1">
                <a:solidFill>
                  <a:srgbClr val="C59850"/>
                </a:solidFill>
                <a:latin typeface="Times New Roman" panose="02020603050405020304" pitchFamily="18" charset="0"/>
                <a:ea typeface="字魂59号-创粗黑" panose="00000500000000000000" pitchFamily="2" charset="-122"/>
                <a:cs typeface="Times New Roman" panose="02020603050405020304" pitchFamily="18" charset="0"/>
                <a:sym typeface="字魂59号-创粗黑" panose="00000500000000000000" pitchFamily="2" charset="-122"/>
              </a:rPr>
              <a:t>gian</a:t>
            </a:r>
            <a:r>
              <a:rPr lang="en-US" altLang="zh-CN" sz="3200" b="1" dirty="0">
                <a:solidFill>
                  <a:srgbClr val="C59850"/>
                </a:solidFill>
                <a:latin typeface="Times New Roman" panose="02020603050405020304" pitchFamily="18" charset="0"/>
                <a:ea typeface="字魂59号-创粗黑" panose="00000500000000000000" pitchFamily="2" charset="-122"/>
                <a:cs typeface="Times New Roman" panose="02020603050405020304" pitchFamily="18" charset="0"/>
                <a:sym typeface="字魂59号-创粗黑" panose="00000500000000000000" pitchFamily="2" charset="-122"/>
              </a:rPr>
              <a:t>?</a:t>
            </a:r>
            <a:endParaRPr lang="zh-CN" altLang="en-US" sz="3200" b="1" dirty="0">
              <a:solidFill>
                <a:srgbClr val="C59850"/>
              </a:solidFill>
              <a:latin typeface="Times New Roman" panose="02020603050405020304" pitchFamily="18" charset="0"/>
              <a:ea typeface="字魂59号-创粗黑" panose="00000500000000000000" pitchFamily="2" charset="-122"/>
              <a:cs typeface="Times New Roman" panose="02020603050405020304" pitchFamily="18" charset="0"/>
              <a:sym typeface="字魂59号-创粗黑" panose="00000500000000000000" pitchFamily="2" charset="-122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4593259" y="292150"/>
            <a:ext cx="2671877" cy="763158"/>
            <a:chOff x="5929198" y="425550"/>
            <a:chExt cx="6262802" cy="763158"/>
          </a:xfrm>
        </p:grpSpPr>
        <p:sp>
          <p:nvSpPr>
            <p:cNvPr id="26" name="圆角矩形 25"/>
            <p:cNvSpPr/>
            <p:nvPr/>
          </p:nvSpPr>
          <p:spPr>
            <a:xfrm flipV="1">
              <a:off x="5929198" y="492103"/>
              <a:ext cx="6262802" cy="667115"/>
            </a:xfrm>
            <a:prstGeom prst="roundRect">
              <a:avLst>
                <a:gd name="adj" fmla="val 8395"/>
              </a:avLst>
            </a:prstGeom>
            <a:solidFill>
              <a:srgbClr val="1273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endParaRPr>
            </a:p>
          </p:txBody>
        </p:sp>
        <p:sp>
          <p:nvSpPr>
            <p:cNvPr id="27" name="矩形 26">
              <a:extLst>
                <a:ext uri="{FF2B5EF4-FFF2-40B4-BE49-F238E27FC236}">
                  <a16:creationId xmlns:a16="http://schemas.microsoft.com/office/drawing/2014/main" xmlns="" id="{F953D702-DA6F-4E12-96CD-D548CD86F11B}"/>
                </a:ext>
              </a:extLst>
            </p:cNvPr>
            <p:cNvSpPr/>
            <p:nvPr/>
          </p:nvSpPr>
          <p:spPr>
            <a:xfrm>
              <a:off x="6324600" y="425550"/>
              <a:ext cx="5867400" cy="763158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4000" b="1" dirty="0" err="1">
                  <a:solidFill>
                    <a:schemeClr val="bg1"/>
                  </a:solidFill>
                  <a:latin typeface="Times New Roman" panose="02020603050405020304" pitchFamily="18" charset="0"/>
                  <a:ea typeface="字魂59号-创粗黑" panose="00000500000000000000" pitchFamily="2" charset="-122"/>
                  <a:cs typeface="Times New Roman" panose="02020603050405020304" pitchFamily="18" charset="0"/>
                  <a:sym typeface="字魂59号-创粗黑" panose="00000500000000000000" pitchFamily="2" charset="-122"/>
                </a:rPr>
                <a:t>Khởi</a:t>
              </a:r>
              <a:r>
                <a:rPr lang="en-US" altLang="zh-CN" sz="40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字魂59号-创粗黑" panose="00000500000000000000" pitchFamily="2" charset="-122"/>
                  <a:cs typeface="Times New Roman" panose="02020603050405020304" pitchFamily="18" charset="0"/>
                  <a:sym typeface="字魂59号-创粗黑" panose="00000500000000000000" pitchFamily="2" charset="-122"/>
                </a:rPr>
                <a:t> </a:t>
              </a:r>
              <a:r>
                <a:rPr lang="en-US" altLang="zh-CN" sz="4000" b="1" dirty="0" err="1">
                  <a:solidFill>
                    <a:schemeClr val="bg1"/>
                  </a:solidFill>
                  <a:latin typeface="Times New Roman" panose="02020603050405020304" pitchFamily="18" charset="0"/>
                  <a:ea typeface="字魂59号-创粗黑" panose="00000500000000000000" pitchFamily="2" charset="-122"/>
                  <a:cs typeface="Times New Roman" panose="02020603050405020304" pitchFamily="18" charset="0"/>
                  <a:sym typeface="字魂59号-创粗黑" panose="00000500000000000000" pitchFamily="2" charset="-122"/>
                </a:rPr>
                <a:t>động</a:t>
              </a:r>
              <a:endParaRPr lang="zh-CN" altLang="en-US" sz="4000" b="1" dirty="0">
                <a:solidFill>
                  <a:schemeClr val="bg1"/>
                </a:solidFill>
                <a:latin typeface="Times New Roman" panose="02020603050405020304" pitchFamily="18" charset="0"/>
                <a:ea typeface="字魂59号-创粗黑" panose="00000500000000000000" pitchFamily="2" charset="-122"/>
                <a:cs typeface="Times New Roman" panose="02020603050405020304" pitchFamily="18" charset="0"/>
                <a:sym typeface="字魂59号-创粗黑" panose="00000500000000000000" pitchFamily="2" charset="-122"/>
              </a:endParaRPr>
            </a:p>
          </p:txBody>
        </p:sp>
      </p:grpSp>
      <p:pic>
        <p:nvPicPr>
          <p:cNvPr id="30" name="图片 2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81800" y="1463233"/>
            <a:ext cx="4964019" cy="52483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1675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4">
                <a:lumMod val="5000"/>
                <a:lumOff val="95000"/>
              </a:schemeClr>
            </a:gs>
            <a:gs pos="74000">
              <a:schemeClr val="accent4">
                <a:lumMod val="45000"/>
                <a:lumOff val="55000"/>
              </a:schemeClr>
            </a:gs>
            <a:gs pos="83000">
              <a:schemeClr val="accent4">
                <a:lumMod val="45000"/>
                <a:lumOff val="55000"/>
              </a:schemeClr>
            </a:gs>
            <a:gs pos="100000">
              <a:schemeClr val="accent4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组合 30"/>
          <p:cNvGrpSpPr/>
          <p:nvPr/>
        </p:nvGrpSpPr>
        <p:grpSpPr>
          <a:xfrm>
            <a:off x="171451" y="225335"/>
            <a:ext cx="9143999" cy="4528249"/>
            <a:chOff x="872575" y="1000462"/>
            <a:chExt cx="9143999" cy="4528249"/>
          </a:xfrm>
        </p:grpSpPr>
        <p:grpSp>
          <p:nvGrpSpPr>
            <p:cNvPr id="32" name="组合 31"/>
            <p:cNvGrpSpPr/>
            <p:nvPr/>
          </p:nvGrpSpPr>
          <p:grpSpPr>
            <a:xfrm>
              <a:off x="1220963" y="2210238"/>
              <a:ext cx="8795611" cy="3318473"/>
              <a:chOff x="1828799" y="932841"/>
              <a:chExt cx="12496559" cy="4349828"/>
            </a:xfr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grpSpPr>
          <p:sp>
            <p:nvSpPr>
              <p:cNvPr id="34" name="圆角矩形 33"/>
              <p:cNvSpPr/>
              <p:nvPr/>
            </p:nvSpPr>
            <p:spPr>
              <a:xfrm flipV="1">
                <a:off x="1828799" y="932841"/>
                <a:ext cx="12496559" cy="4349828"/>
              </a:xfrm>
              <a:prstGeom prst="roundRect">
                <a:avLst>
                  <a:gd name="adj" fmla="val 8395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字魂59号-创粗黑" panose="00000500000000000000" pitchFamily="2" charset="-122"/>
                  <a:ea typeface="字魂59号-创粗黑" panose="00000500000000000000" pitchFamily="2" charset="-122"/>
                  <a:cs typeface="+mn-ea"/>
                  <a:sym typeface="字魂59号-创粗黑" panose="00000500000000000000" pitchFamily="2" charset="-122"/>
                </a:endParaRPr>
              </a:p>
            </p:txBody>
          </p:sp>
          <p:sp>
            <p:nvSpPr>
              <p:cNvPr id="35" name="圆角矩形 34"/>
              <p:cNvSpPr/>
              <p:nvPr/>
            </p:nvSpPr>
            <p:spPr>
              <a:xfrm flipV="1">
                <a:off x="1930550" y="1007533"/>
                <a:ext cx="12193166" cy="4219676"/>
              </a:xfrm>
              <a:prstGeom prst="roundRect">
                <a:avLst>
                  <a:gd name="adj" fmla="val 8395"/>
                </a:avLst>
              </a:prstGeom>
              <a:noFill/>
              <a:ln>
                <a:solidFill>
                  <a:srgbClr val="F2DC8E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字魂59号-创粗黑" panose="00000500000000000000" pitchFamily="2" charset="-122"/>
                  <a:ea typeface="字魂59号-创粗黑" panose="00000500000000000000" pitchFamily="2" charset="-122"/>
                  <a:cs typeface="+mn-ea"/>
                  <a:sym typeface="字魂59号-创粗黑" panose="00000500000000000000" pitchFamily="2" charset="-122"/>
                </a:endParaRPr>
              </a:p>
            </p:txBody>
          </p:sp>
        </p:grpSp>
        <p:pic>
          <p:nvPicPr>
            <p:cNvPr id="33" name="图片 32">
              <a:extLst>
                <a:ext uri="{FF2B5EF4-FFF2-40B4-BE49-F238E27FC236}">
                  <a16:creationId xmlns:a16="http://schemas.microsoft.com/office/drawing/2014/main" xmlns="" id="{7A2060F1-955B-4EA4-BDE4-2B419FD19A6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72575" y="1000462"/>
              <a:ext cx="1954430" cy="1646052"/>
            </a:xfrm>
            <a:prstGeom prst="rect">
              <a:avLst/>
            </a:prstGeom>
          </p:spPr>
        </p:pic>
      </p:grpSp>
      <p:grpSp>
        <p:nvGrpSpPr>
          <p:cNvPr id="25" name="组合 24"/>
          <p:cNvGrpSpPr/>
          <p:nvPr/>
        </p:nvGrpSpPr>
        <p:grpSpPr>
          <a:xfrm>
            <a:off x="5929198" y="337865"/>
            <a:ext cx="6262802" cy="904863"/>
            <a:chOff x="5929198" y="337865"/>
            <a:chExt cx="6262802" cy="904863"/>
          </a:xfrm>
        </p:grpSpPr>
        <p:sp>
          <p:nvSpPr>
            <p:cNvPr id="26" name="圆角矩形 25"/>
            <p:cNvSpPr/>
            <p:nvPr/>
          </p:nvSpPr>
          <p:spPr>
            <a:xfrm flipV="1">
              <a:off x="5929198" y="492103"/>
              <a:ext cx="6262802" cy="667115"/>
            </a:xfrm>
            <a:prstGeom prst="roundRect">
              <a:avLst>
                <a:gd name="adj" fmla="val 8395"/>
              </a:avLst>
            </a:prstGeom>
            <a:solidFill>
              <a:srgbClr val="1273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endParaRPr>
            </a:p>
          </p:txBody>
        </p:sp>
        <p:sp>
          <p:nvSpPr>
            <p:cNvPr id="27" name="矩形 26">
              <a:extLst>
                <a:ext uri="{FF2B5EF4-FFF2-40B4-BE49-F238E27FC236}">
                  <a16:creationId xmlns:a16="http://schemas.microsoft.com/office/drawing/2014/main" xmlns="" id="{F953D702-DA6F-4E12-96CD-D548CD86F11B}"/>
                </a:ext>
              </a:extLst>
            </p:cNvPr>
            <p:cNvSpPr/>
            <p:nvPr/>
          </p:nvSpPr>
          <p:spPr>
            <a:xfrm>
              <a:off x="6248400" y="337865"/>
              <a:ext cx="4267200" cy="904863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4400" b="1" dirty="0" err="1">
                  <a:solidFill>
                    <a:schemeClr val="bg1"/>
                  </a:solidFill>
                  <a:latin typeface="Times New Roman" panose="02020603050405020304" pitchFamily="18" charset="0"/>
                  <a:ea typeface="字魂59号-创粗黑" panose="00000500000000000000" pitchFamily="2" charset="-122"/>
                  <a:cs typeface="Times New Roman" panose="02020603050405020304" pitchFamily="18" charset="0"/>
                  <a:sym typeface="字魂59号-创粗黑" panose="00000500000000000000" pitchFamily="2" charset="-122"/>
                </a:rPr>
                <a:t>Tạo</a:t>
              </a:r>
              <a:r>
                <a:rPr lang="en-US" altLang="zh-CN" sz="44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字魂59号-创粗黑" panose="00000500000000000000" pitchFamily="2" charset="-122"/>
                  <a:cs typeface="Times New Roman" panose="02020603050405020304" pitchFamily="18" charset="0"/>
                  <a:sym typeface="字魂59号-创粗黑" panose="00000500000000000000" pitchFamily="2" charset="-122"/>
                </a:rPr>
                <a:t> </a:t>
              </a:r>
              <a:r>
                <a:rPr lang="en-US" altLang="zh-CN" sz="4400" b="1" dirty="0" err="1">
                  <a:solidFill>
                    <a:schemeClr val="bg1"/>
                  </a:solidFill>
                  <a:latin typeface="Times New Roman" panose="02020603050405020304" pitchFamily="18" charset="0"/>
                  <a:ea typeface="字魂59号-创粗黑" panose="00000500000000000000" pitchFamily="2" charset="-122"/>
                  <a:cs typeface="Times New Roman" panose="02020603050405020304" pitchFamily="18" charset="0"/>
                  <a:sym typeface="字魂59号-创粗黑" panose="00000500000000000000" pitchFamily="2" charset="-122"/>
                </a:rPr>
                <a:t>góc</a:t>
              </a:r>
              <a:r>
                <a:rPr lang="en-US" altLang="zh-CN" sz="44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字魂59号-创粗黑" panose="00000500000000000000" pitchFamily="2" charset="-122"/>
                  <a:cs typeface="Times New Roman" panose="02020603050405020304" pitchFamily="18" charset="0"/>
                  <a:sym typeface="字魂59号-创粗黑" panose="00000500000000000000" pitchFamily="2" charset="-122"/>
                </a:rPr>
                <a:t> </a:t>
              </a:r>
              <a:r>
                <a:rPr lang="en-US" altLang="zh-CN" sz="4400" b="1" dirty="0" err="1">
                  <a:solidFill>
                    <a:schemeClr val="bg1"/>
                  </a:solidFill>
                  <a:latin typeface="Times New Roman" panose="02020603050405020304" pitchFamily="18" charset="0"/>
                  <a:ea typeface="字魂59号-创粗黑" panose="00000500000000000000" pitchFamily="2" charset="-122"/>
                  <a:cs typeface="Times New Roman" panose="02020603050405020304" pitchFamily="18" charset="0"/>
                  <a:sym typeface="字魂59号-创粗黑" panose="00000500000000000000" pitchFamily="2" charset="-122"/>
                </a:rPr>
                <a:t>ghi</a:t>
              </a:r>
              <a:r>
                <a:rPr lang="en-US" altLang="zh-CN" sz="44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字魂59号-创粗黑" panose="00000500000000000000" pitchFamily="2" charset="-122"/>
                  <a:cs typeface="Times New Roman" panose="02020603050405020304" pitchFamily="18" charset="0"/>
                  <a:sym typeface="字魂59号-创粗黑" panose="00000500000000000000" pitchFamily="2" charset="-122"/>
                </a:rPr>
                <a:t> </a:t>
              </a:r>
              <a:r>
                <a:rPr lang="en-US" altLang="zh-CN" sz="4400" b="1" dirty="0" err="1">
                  <a:solidFill>
                    <a:schemeClr val="bg1"/>
                  </a:solidFill>
                  <a:latin typeface="Times New Roman" panose="02020603050405020304" pitchFamily="18" charset="0"/>
                  <a:ea typeface="字魂59号-创粗黑" panose="00000500000000000000" pitchFamily="2" charset="-122"/>
                  <a:cs typeface="Times New Roman" panose="02020603050405020304" pitchFamily="18" charset="0"/>
                  <a:sym typeface="字魂59号-创粗黑" panose="00000500000000000000" pitchFamily="2" charset="-122"/>
                </a:rPr>
                <a:t>nhớ</a:t>
              </a:r>
              <a:endParaRPr lang="zh-CN" altLang="en-US" sz="4400" b="1" dirty="0">
                <a:solidFill>
                  <a:schemeClr val="bg1"/>
                </a:solidFill>
                <a:latin typeface="Times New Roman" panose="02020603050405020304" pitchFamily="18" charset="0"/>
                <a:ea typeface="字魂59号-创粗黑" panose="00000500000000000000" pitchFamily="2" charset="-122"/>
                <a:cs typeface="Times New Roman" panose="02020603050405020304" pitchFamily="18" charset="0"/>
                <a:sym typeface="字魂59号-创粗黑" panose="00000500000000000000" pitchFamily="2" charset="-122"/>
              </a:endParaRPr>
            </a:p>
          </p:txBody>
        </p:sp>
      </p:grp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348" t="27793" r="18750" b="3750"/>
          <a:stretch/>
        </p:blipFill>
        <p:spPr>
          <a:xfrm>
            <a:off x="1616187" y="1503672"/>
            <a:ext cx="5924550" cy="3181350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415" y="3911365"/>
            <a:ext cx="6617148" cy="2946635"/>
          </a:xfrm>
          <a:prstGeom prst="rect">
            <a:avLst/>
          </a:prstGeom>
        </p:spPr>
      </p:pic>
      <p:pic>
        <p:nvPicPr>
          <p:cNvPr id="37" name="图片 3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49870" y="5001890"/>
            <a:ext cx="2614861" cy="14298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78774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1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1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4">
                <a:lumMod val="5000"/>
                <a:lumOff val="95000"/>
              </a:schemeClr>
            </a:gs>
            <a:gs pos="74000">
              <a:schemeClr val="accent4">
                <a:lumMod val="45000"/>
                <a:lumOff val="55000"/>
              </a:schemeClr>
            </a:gs>
            <a:gs pos="83000">
              <a:schemeClr val="accent4">
                <a:lumMod val="45000"/>
                <a:lumOff val="55000"/>
              </a:schemeClr>
            </a:gs>
            <a:gs pos="100000">
              <a:schemeClr val="accent4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1" name="图片 1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81800" y="1463233"/>
            <a:ext cx="4964019" cy="5248302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104384">
            <a:off x="-201636" y="385506"/>
            <a:ext cx="7470404" cy="5717868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23241" b="67130" l="21198" r="77344">
                        <a14:foregroundMark x1="24896" y1="32315" x2="38802" y2="28148"/>
                        <a14:foregroundMark x1="25469" y1="39259" x2="25260" y2="6092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1118" t="22559" r="22348" b="32155"/>
          <a:stretch/>
        </p:blipFill>
        <p:spPr>
          <a:xfrm>
            <a:off x="104774" y="1538678"/>
            <a:ext cx="5928658" cy="26713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47195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5400" y="228600"/>
            <a:ext cx="9372600" cy="6725474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91954" y="2409465"/>
            <a:ext cx="3280691" cy="314678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0200" y="3962401"/>
            <a:ext cx="1925303" cy="132715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66199" y="2819400"/>
            <a:ext cx="3860800" cy="2286000"/>
          </a:xfrm>
          <a:prstGeom prst="rect">
            <a:avLst/>
          </a:prstGeom>
        </p:spPr>
      </p:pic>
      <p:pic>
        <p:nvPicPr>
          <p:cNvPr id="67" name="图片 66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2698"/>
            <a:ext cx="12192000" cy="4813300"/>
          </a:xfrm>
          <a:prstGeom prst="rect">
            <a:avLst/>
          </a:prstGeom>
        </p:spPr>
      </p:pic>
      <p:pic>
        <p:nvPicPr>
          <p:cNvPr id="76" name="图片 75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854" y="-3306332"/>
            <a:ext cx="12192000" cy="68580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10600" y="1981200"/>
            <a:ext cx="828675" cy="501874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2200" y="1981200"/>
            <a:ext cx="787825" cy="501874"/>
          </a:xfrm>
          <a:prstGeom prst="rect">
            <a:avLst/>
          </a:prstGeom>
        </p:spPr>
      </p:pic>
      <p:pic>
        <p:nvPicPr>
          <p:cNvPr id="71" name="图片 70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4125" y="3126236"/>
            <a:ext cx="913221" cy="1116997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2552899" y="1918663"/>
            <a:ext cx="6888424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800" spc="-300" dirty="0" err="1">
                <a:blipFill dpi="0" rotWithShape="1">
                  <a:blip r:embed="rId13"/>
                  <a:srcRect/>
                  <a:stretch>
                    <a:fillRect/>
                  </a:stretch>
                </a:blipFill>
                <a:latin typeface="Times New Roman" panose="02020603050405020304" pitchFamily="18" charset="0"/>
                <a:ea typeface="字魂59号-创粗黑" panose="00000500000000000000" pitchFamily="2" charset="-122"/>
                <a:cs typeface="Times New Roman" panose="02020603050405020304" pitchFamily="18" charset="0"/>
                <a:sym typeface="字魂59号-创粗黑" panose="00000500000000000000" pitchFamily="2" charset="-122"/>
              </a:rPr>
              <a:t>Chào</a:t>
            </a:r>
            <a:r>
              <a:rPr lang="en-US" altLang="zh-CN" sz="8800" spc="-300" dirty="0">
                <a:blipFill dpi="0" rotWithShape="1">
                  <a:blip r:embed="rId13"/>
                  <a:srcRect/>
                  <a:stretch>
                    <a:fillRect/>
                  </a:stretch>
                </a:blipFill>
                <a:latin typeface="Times New Roman" panose="02020603050405020304" pitchFamily="18" charset="0"/>
                <a:ea typeface="字魂59号-创粗黑" panose="00000500000000000000" pitchFamily="2" charset="-122"/>
                <a:cs typeface="Times New Roman" panose="02020603050405020304" pitchFamily="18" charset="0"/>
                <a:sym typeface="字魂59号-创粗黑" panose="00000500000000000000" pitchFamily="2" charset="-122"/>
              </a:rPr>
              <a:t> </a:t>
            </a:r>
            <a:r>
              <a:rPr lang="en-US" altLang="zh-CN" sz="8800" spc="-300" dirty="0" err="1">
                <a:blipFill dpi="0" rotWithShape="1">
                  <a:blip r:embed="rId13"/>
                  <a:srcRect/>
                  <a:stretch>
                    <a:fillRect/>
                  </a:stretch>
                </a:blipFill>
                <a:latin typeface="Times New Roman" panose="02020603050405020304" pitchFamily="18" charset="0"/>
                <a:ea typeface="字魂59号-创粗黑" panose="00000500000000000000" pitchFamily="2" charset="-122"/>
                <a:cs typeface="Times New Roman" panose="02020603050405020304" pitchFamily="18" charset="0"/>
                <a:sym typeface="字魂59号-创粗黑" panose="00000500000000000000" pitchFamily="2" charset="-122"/>
              </a:rPr>
              <a:t>các</a:t>
            </a:r>
            <a:r>
              <a:rPr lang="en-US" altLang="zh-CN" sz="8800" spc="-300" dirty="0">
                <a:blipFill dpi="0" rotWithShape="1">
                  <a:blip r:embed="rId13"/>
                  <a:srcRect/>
                  <a:stretch>
                    <a:fillRect/>
                  </a:stretch>
                </a:blipFill>
                <a:latin typeface="Times New Roman" panose="02020603050405020304" pitchFamily="18" charset="0"/>
                <a:ea typeface="字魂59号-创粗黑" panose="00000500000000000000" pitchFamily="2" charset="-122"/>
                <a:cs typeface="Times New Roman" panose="02020603050405020304" pitchFamily="18" charset="0"/>
                <a:sym typeface="字魂59号-创粗黑" panose="00000500000000000000" pitchFamily="2" charset="-122"/>
              </a:rPr>
              <a:t> con</a:t>
            </a:r>
            <a:r>
              <a:rPr lang="zh-CN" altLang="en-US" sz="8800" spc="-300" dirty="0">
                <a:blipFill dpi="0" rotWithShape="1">
                  <a:blip r:embed="rId13"/>
                  <a:srcRect/>
                  <a:stretch>
                    <a:fillRect/>
                  </a:stretch>
                </a:blipFill>
                <a:latin typeface="Times New Roman" panose="02020603050405020304" pitchFamily="18" charset="0"/>
                <a:ea typeface="字魂59号-创粗黑" panose="00000500000000000000" pitchFamily="2" charset="-122"/>
                <a:cs typeface="Times New Roman" panose="02020603050405020304" pitchFamily="18" charset="0"/>
                <a:sym typeface="字魂59号-创粗黑" panose="00000500000000000000" pitchFamily="2" charset="-122"/>
              </a:rPr>
              <a:t>！</a:t>
            </a:r>
          </a:p>
        </p:txBody>
      </p:sp>
    </p:spTree>
    <p:extLst>
      <p:ext uri="{BB962C8B-B14F-4D97-AF65-F5344CB8AC3E}">
        <p14:creationId xmlns:p14="http://schemas.microsoft.com/office/powerpoint/2010/main" val="41625396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1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500"/>
                            </p:stCondLst>
                            <p:childTnLst>
                              <p:par>
                                <p:cTn id="1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500"/>
                            </p:stCondLst>
                            <p:childTnLst>
                              <p:par>
                                <p:cTn id="3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500"/>
                            </p:stCondLst>
                            <p:childTnLst>
                              <p:par>
                                <p:cTn id="4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5400" y="228600"/>
            <a:ext cx="9372600" cy="6725474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91954" y="2409465"/>
            <a:ext cx="3280691" cy="3146785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1055" y="5298752"/>
            <a:ext cx="1925303" cy="1327150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27054" y="4155751"/>
            <a:ext cx="3860800" cy="2286000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2698"/>
            <a:ext cx="12192000" cy="4813300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8577" y="-3448047"/>
            <a:ext cx="12192000" cy="685800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1689099" y="1267380"/>
            <a:ext cx="7973658" cy="2585323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pPr algn="ctr"/>
            <a:r>
              <a:rPr lang="en-US" altLang="zh-CN" sz="5400" b="1" dirty="0" err="1">
                <a:blipFill dpi="0" rotWithShape="1">
                  <a:blip r:embed="rId10"/>
                  <a:srcRect/>
                  <a:stretch>
                    <a:fillRect/>
                  </a:stretch>
                </a:blipFill>
                <a:latin typeface="Times New Roman" panose="02020603050405020304" pitchFamily="18" charset="0"/>
                <a:ea typeface="字魂59号-创粗黑" panose="00000500000000000000" pitchFamily="2" charset="-122"/>
                <a:cs typeface="Times New Roman" panose="02020603050405020304" pitchFamily="18" charset="0"/>
                <a:sym typeface="字魂59号-创粗黑" panose="00000500000000000000" pitchFamily="2" charset="-122"/>
              </a:rPr>
              <a:t>Đạo</a:t>
            </a:r>
            <a:r>
              <a:rPr lang="en-US" altLang="zh-CN" sz="5400" b="1" dirty="0">
                <a:blipFill dpi="0" rotWithShape="1">
                  <a:blip r:embed="rId10"/>
                  <a:srcRect/>
                  <a:stretch>
                    <a:fillRect/>
                  </a:stretch>
                </a:blipFill>
                <a:latin typeface="Times New Roman" panose="02020603050405020304" pitchFamily="18" charset="0"/>
                <a:ea typeface="字魂59号-创粗黑" panose="00000500000000000000" pitchFamily="2" charset="-122"/>
                <a:cs typeface="Times New Roman" panose="02020603050405020304" pitchFamily="18" charset="0"/>
                <a:sym typeface="字魂59号-创粗黑" panose="00000500000000000000" pitchFamily="2" charset="-122"/>
              </a:rPr>
              <a:t> </a:t>
            </a:r>
            <a:r>
              <a:rPr lang="en-US" altLang="zh-CN" sz="5400" b="1" dirty="0" err="1">
                <a:blipFill dpi="0" rotWithShape="1">
                  <a:blip r:embed="rId10"/>
                  <a:srcRect/>
                  <a:stretch>
                    <a:fillRect/>
                  </a:stretch>
                </a:blipFill>
                <a:latin typeface="Times New Roman" panose="02020603050405020304" pitchFamily="18" charset="0"/>
                <a:ea typeface="字魂59号-创粗黑" panose="00000500000000000000" pitchFamily="2" charset="-122"/>
                <a:cs typeface="Times New Roman" panose="02020603050405020304" pitchFamily="18" charset="0"/>
                <a:sym typeface="字魂59号-创粗黑" panose="00000500000000000000" pitchFamily="2" charset="-122"/>
              </a:rPr>
              <a:t>đức</a:t>
            </a:r>
            <a:endParaRPr lang="en-US" altLang="zh-CN" sz="5400" b="1" dirty="0">
              <a:blipFill dpi="0" rotWithShape="1">
                <a:blip r:embed="rId10"/>
                <a:srcRect/>
                <a:stretch>
                  <a:fillRect/>
                </a:stretch>
              </a:blipFill>
              <a:latin typeface="Times New Roman" panose="02020603050405020304" pitchFamily="18" charset="0"/>
              <a:ea typeface="字魂59号-创粗黑" panose="00000500000000000000" pitchFamily="2" charset="-122"/>
              <a:cs typeface="Times New Roman" panose="02020603050405020304" pitchFamily="18" charset="0"/>
              <a:sym typeface="字魂59号-创粗黑" panose="00000500000000000000" pitchFamily="2" charset="-122"/>
            </a:endParaRPr>
          </a:p>
          <a:p>
            <a:pPr algn="ctr"/>
            <a:r>
              <a:rPr lang="en-US" altLang="zh-CN" sz="5400" b="1" dirty="0" err="1">
                <a:blipFill dpi="0" rotWithShape="1">
                  <a:blip r:embed="rId10"/>
                  <a:srcRect/>
                  <a:stretch>
                    <a:fillRect/>
                  </a:stretch>
                </a:blipFill>
                <a:latin typeface="Times New Roman" panose="02020603050405020304" pitchFamily="18" charset="0"/>
                <a:ea typeface="字魂59号-创粗黑" panose="00000500000000000000" pitchFamily="2" charset="-122"/>
                <a:cs typeface="Times New Roman" panose="02020603050405020304" pitchFamily="18" charset="0"/>
                <a:sym typeface="字魂59号-创粗黑" panose="00000500000000000000" pitchFamily="2" charset="-122"/>
              </a:rPr>
              <a:t>Bài</a:t>
            </a:r>
            <a:r>
              <a:rPr lang="en-US" altLang="zh-CN" sz="5400" b="1" dirty="0">
                <a:blipFill dpi="0" rotWithShape="1">
                  <a:blip r:embed="rId10"/>
                  <a:srcRect/>
                  <a:stretch>
                    <a:fillRect/>
                  </a:stretch>
                </a:blipFill>
                <a:latin typeface="Times New Roman" panose="02020603050405020304" pitchFamily="18" charset="0"/>
                <a:ea typeface="字魂59号-创粗黑" panose="00000500000000000000" pitchFamily="2" charset="-122"/>
                <a:cs typeface="Times New Roman" panose="02020603050405020304" pitchFamily="18" charset="0"/>
                <a:sym typeface="字魂59号-创粗黑" panose="00000500000000000000" pitchFamily="2" charset="-122"/>
              </a:rPr>
              <a:t> 1: </a:t>
            </a:r>
            <a:r>
              <a:rPr lang="en-US" altLang="zh-CN" sz="5400" b="1" dirty="0" err="1">
                <a:blipFill dpi="0" rotWithShape="1">
                  <a:blip r:embed="rId10"/>
                  <a:srcRect/>
                  <a:stretch>
                    <a:fillRect/>
                  </a:stretch>
                </a:blipFill>
                <a:latin typeface="Times New Roman" panose="02020603050405020304" pitchFamily="18" charset="0"/>
                <a:ea typeface="字魂59号-创粗黑" panose="00000500000000000000" pitchFamily="2" charset="-122"/>
                <a:cs typeface="Times New Roman" panose="02020603050405020304" pitchFamily="18" charset="0"/>
                <a:sym typeface="字魂59号-创粗黑" panose="00000500000000000000" pitchFamily="2" charset="-122"/>
              </a:rPr>
              <a:t>Quý</a:t>
            </a:r>
            <a:r>
              <a:rPr lang="en-US" altLang="zh-CN" sz="5400" b="1" dirty="0">
                <a:blipFill dpi="0" rotWithShape="1">
                  <a:blip r:embed="rId10"/>
                  <a:srcRect/>
                  <a:stretch>
                    <a:fillRect/>
                  </a:stretch>
                </a:blipFill>
                <a:latin typeface="Times New Roman" panose="02020603050405020304" pitchFamily="18" charset="0"/>
                <a:ea typeface="字魂59号-创粗黑" panose="00000500000000000000" pitchFamily="2" charset="-122"/>
                <a:cs typeface="Times New Roman" panose="02020603050405020304" pitchFamily="18" charset="0"/>
                <a:sym typeface="字魂59号-创粗黑" panose="00000500000000000000" pitchFamily="2" charset="-122"/>
              </a:rPr>
              <a:t> </a:t>
            </a:r>
            <a:r>
              <a:rPr lang="en-US" altLang="zh-CN" sz="5400" b="1" dirty="0" err="1">
                <a:blipFill dpi="0" rotWithShape="1">
                  <a:blip r:embed="rId10"/>
                  <a:srcRect/>
                  <a:stretch>
                    <a:fillRect/>
                  </a:stretch>
                </a:blipFill>
                <a:latin typeface="Times New Roman" panose="02020603050405020304" pitchFamily="18" charset="0"/>
                <a:ea typeface="字魂59号-创粗黑" panose="00000500000000000000" pitchFamily="2" charset="-122"/>
                <a:cs typeface="Times New Roman" panose="02020603050405020304" pitchFamily="18" charset="0"/>
                <a:sym typeface="字魂59号-创粗黑" panose="00000500000000000000" pitchFamily="2" charset="-122"/>
              </a:rPr>
              <a:t>trọng</a:t>
            </a:r>
            <a:r>
              <a:rPr lang="en-US" altLang="zh-CN" sz="5400" b="1" dirty="0">
                <a:blipFill dpi="0" rotWithShape="1">
                  <a:blip r:embed="rId10"/>
                  <a:srcRect/>
                  <a:stretch>
                    <a:fillRect/>
                  </a:stretch>
                </a:blipFill>
                <a:latin typeface="Times New Roman" panose="02020603050405020304" pitchFamily="18" charset="0"/>
                <a:ea typeface="字魂59号-创粗黑" panose="00000500000000000000" pitchFamily="2" charset="-122"/>
                <a:cs typeface="Times New Roman" panose="02020603050405020304" pitchFamily="18" charset="0"/>
                <a:sym typeface="字魂59号-创粗黑" panose="00000500000000000000" pitchFamily="2" charset="-122"/>
              </a:rPr>
              <a:t> </a:t>
            </a:r>
            <a:r>
              <a:rPr lang="en-US" altLang="zh-CN" sz="5400" b="1" dirty="0" err="1">
                <a:blipFill dpi="0" rotWithShape="1">
                  <a:blip r:embed="rId10"/>
                  <a:srcRect/>
                  <a:stretch>
                    <a:fillRect/>
                  </a:stretch>
                </a:blipFill>
                <a:latin typeface="Times New Roman" panose="02020603050405020304" pitchFamily="18" charset="0"/>
                <a:ea typeface="字魂59号-创粗黑" panose="00000500000000000000" pitchFamily="2" charset="-122"/>
                <a:cs typeface="Times New Roman" panose="02020603050405020304" pitchFamily="18" charset="0"/>
                <a:sym typeface="字魂59号-创粗黑" panose="00000500000000000000" pitchFamily="2" charset="-122"/>
              </a:rPr>
              <a:t>thời</a:t>
            </a:r>
            <a:r>
              <a:rPr lang="en-US" altLang="zh-CN" sz="5400" b="1" dirty="0">
                <a:blipFill dpi="0" rotWithShape="1">
                  <a:blip r:embed="rId10"/>
                  <a:srcRect/>
                  <a:stretch>
                    <a:fillRect/>
                  </a:stretch>
                </a:blipFill>
                <a:latin typeface="Times New Roman" panose="02020603050405020304" pitchFamily="18" charset="0"/>
                <a:ea typeface="字魂59号-创粗黑" panose="00000500000000000000" pitchFamily="2" charset="-122"/>
                <a:cs typeface="Times New Roman" panose="02020603050405020304" pitchFamily="18" charset="0"/>
                <a:sym typeface="字魂59号-创粗黑" panose="00000500000000000000" pitchFamily="2" charset="-122"/>
              </a:rPr>
              <a:t> </a:t>
            </a:r>
            <a:r>
              <a:rPr lang="en-US" altLang="zh-CN" sz="5400" b="1" dirty="0" err="1">
                <a:blipFill dpi="0" rotWithShape="1">
                  <a:blip r:embed="rId10"/>
                  <a:srcRect/>
                  <a:stretch>
                    <a:fillRect/>
                  </a:stretch>
                </a:blipFill>
                <a:latin typeface="Times New Roman" panose="02020603050405020304" pitchFamily="18" charset="0"/>
                <a:ea typeface="字魂59号-创粗黑" panose="00000500000000000000" pitchFamily="2" charset="-122"/>
                <a:cs typeface="Times New Roman" panose="02020603050405020304" pitchFamily="18" charset="0"/>
                <a:sym typeface="字魂59号-创粗黑" panose="00000500000000000000" pitchFamily="2" charset="-122"/>
              </a:rPr>
              <a:t>gian</a:t>
            </a:r>
            <a:endParaRPr lang="en-US" altLang="zh-CN" sz="5400" b="1" dirty="0">
              <a:blipFill dpi="0" rotWithShape="1">
                <a:blip r:embed="rId10"/>
                <a:srcRect/>
                <a:stretch>
                  <a:fillRect/>
                </a:stretch>
              </a:blipFill>
              <a:latin typeface="Times New Roman" panose="02020603050405020304" pitchFamily="18" charset="0"/>
              <a:ea typeface="字魂59号-创粗黑" panose="00000500000000000000" pitchFamily="2" charset="-122"/>
              <a:cs typeface="Times New Roman" panose="02020603050405020304" pitchFamily="18" charset="0"/>
              <a:sym typeface="字魂59号-创粗黑" panose="00000500000000000000" pitchFamily="2" charset="-122"/>
            </a:endParaRPr>
          </a:p>
          <a:p>
            <a:pPr algn="ctr"/>
            <a:r>
              <a:rPr lang="en-US" altLang="zh-CN" sz="5400" b="1" dirty="0">
                <a:blipFill dpi="0" rotWithShape="1">
                  <a:blip r:embed="rId10"/>
                  <a:srcRect/>
                  <a:stretch>
                    <a:fillRect/>
                  </a:stretch>
                </a:blipFill>
                <a:latin typeface="Times New Roman" panose="02020603050405020304" pitchFamily="18" charset="0"/>
                <a:ea typeface="字魂59号-创粗黑" panose="00000500000000000000" pitchFamily="2" charset="-122"/>
                <a:cs typeface="Times New Roman" panose="02020603050405020304" pitchFamily="18" charset="0"/>
                <a:sym typeface="字魂59号-创粗黑" panose="00000500000000000000" pitchFamily="2" charset="-122"/>
              </a:rPr>
              <a:t>(</a:t>
            </a:r>
            <a:r>
              <a:rPr lang="en-US" altLang="zh-CN" sz="5400" b="1" dirty="0" err="1">
                <a:blipFill dpi="0" rotWithShape="1">
                  <a:blip r:embed="rId10"/>
                  <a:srcRect/>
                  <a:stretch>
                    <a:fillRect/>
                  </a:stretch>
                </a:blipFill>
                <a:latin typeface="Times New Roman" panose="02020603050405020304" pitchFamily="18" charset="0"/>
                <a:ea typeface="字魂59号-创粗黑" panose="00000500000000000000" pitchFamily="2" charset="-122"/>
                <a:cs typeface="Times New Roman" panose="02020603050405020304" pitchFamily="18" charset="0"/>
                <a:sym typeface="字魂59号-创粗黑" panose="00000500000000000000" pitchFamily="2" charset="-122"/>
              </a:rPr>
              <a:t>Tiết</a:t>
            </a:r>
            <a:r>
              <a:rPr lang="en-US" altLang="zh-CN" sz="5400" b="1" dirty="0">
                <a:blipFill dpi="0" rotWithShape="1">
                  <a:blip r:embed="rId10"/>
                  <a:srcRect/>
                  <a:stretch>
                    <a:fillRect/>
                  </a:stretch>
                </a:blipFill>
                <a:latin typeface="Times New Roman" panose="02020603050405020304" pitchFamily="18" charset="0"/>
                <a:ea typeface="字魂59号-创粗黑" panose="00000500000000000000" pitchFamily="2" charset="-122"/>
                <a:cs typeface="Times New Roman" panose="02020603050405020304" pitchFamily="18" charset="0"/>
                <a:sym typeface="字魂59号-创粗黑" panose="00000500000000000000" pitchFamily="2" charset="-122"/>
              </a:rPr>
              <a:t> 3)</a:t>
            </a:r>
            <a:endParaRPr lang="zh-CN" altLang="en-US" sz="5400" b="1" dirty="0">
              <a:blipFill dpi="0" rotWithShape="1">
                <a:blip r:embed="rId10"/>
                <a:srcRect/>
                <a:stretch>
                  <a:fillRect/>
                </a:stretch>
              </a:blipFill>
              <a:latin typeface="Times New Roman" panose="02020603050405020304" pitchFamily="18" charset="0"/>
              <a:ea typeface="字魂59号-创粗黑" panose="00000500000000000000" pitchFamily="2" charset="-122"/>
              <a:cs typeface="Times New Roman" panose="02020603050405020304" pitchFamily="18" charset="0"/>
              <a:sym typeface="字魂59号-创粗黑" panose="00000500000000000000" pitchFamily="2" charset="-122"/>
            </a:endParaRPr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83454" y="4478177"/>
            <a:ext cx="3860800" cy="228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74294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500"/>
                            </p:stCondLst>
                            <p:childTnLst>
                              <p:par>
                                <p:cTn id="1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000"/>
                            </p:stCondLst>
                            <p:childTnLst>
                              <p:par>
                                <p:cTn id="4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2">
                <a:lumMod val="5000"/>
                <a:lumOff val="95000"/>
              </a:schemeClr>
            </a:gs>
            <a:gs pos="74000">
              <a:schemeClr val="accent2">
                <a:lumMod val="45000"/>
                <a:lumOff val="55000"/>
              </a:schemeClr>
            </a:gs>
            <a:gs pos="83000">
              <a:schemeClr val="accent2">
                <a:lumMod val="45000"/>
                <a:lumOff val="55000"/>
              </a:schemeClr>
            </a:gs>
            <a:gs pos="100000">
              <a:schemeClr val="accent2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 21"/>
          <p:cNvGrpSpPr/>
          <p:nvPr/>
        </p:nvGrpSpPr>
        <p:grpSpPr>
          <a:xfrm>
            <a:off x="-105055" y="498404"/>
            <a:ext cx="11476689" cy="6155315"/>
            <a:chOff x="872575" y="1000462"/>
            <a:chExt cx="8652425" cy="5313753"/>
          </a:xfrm>
        </p:grpSpPr>
        <p:grpSp>
          <p:nvGrpSpPr>
            <p:cNvPr id="23" name="组合 22"/>
            <p:cNvGrpSpPr/>
            <p:nvPr/>
          </p:nvGrpSpPr>
          <p:grpSpPr>
            <a:xfrm>
              <a:off x="1220964" y="2210239"/>
              <a:ext cx="8304036" cy="4103976"/>
              <a:chOff x="1828800" y="932842"/>
              <a:chExt cx="11798143" cy="5379459"/>
            </a:xfr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grpSpPr>
          <p:sp>
            <p:nvSpPr>
              <p:cNvPr id="27" name="圆角矩形 26"/>
              <p:cNvSpPr/>
              <p:nvPr/>
            </p:nvSpPr>
            <p:spPr>
              <a:xfrm flipV="1">
                <a:off x="1828800" y="932842"/>
                <a:ext cx="11798143" cy="5379459"/>
              </a:xfrm>
              <a:prstGeom prst="roundRect">
                <a:avLst>
                  <a:gd name="adj" fmla="val 8395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字魂59号-创粗黑" panose="00000500000000000000" pitchFamily="2" charset="-122"/>
                  <a:ea typeface="字魂59号-创粗黑" panose="00000500000000000000" pitchFamily="2" charset="-122"/>
                  <a:cs typeface="+mn-ea"/>
                  <a:sym typeface="字魂59号-创粗黑" panose="00000500000000000000" pitchFamily="2" charset="-122"/>
                </a:endParaRPr>
              </a:p>
            </p:txBody>
          </p:sp>
          <p:sp>
            <p:nvSpPr>
              <p:cNvPr id="29" name="圆角矩形 28"/>
              <p:cNvSpPr/>
              <p:nvPr/>
            </p:nvSpPr>
            <p:spPr>
              <a:xfrm flipV="1">
                <a:off x="1930550" y="1007532"/>
                <a:ext cx="11511705" cy="5218499"/>
              </a:xfrm>
              <a:prstGeom prst="roundRect">
                <a:avLst>
                  <a:gd name="adj" fmla="val 8395"/>
                </a:avLst>
              </a:prstGeom>
              <a:noFill/>
              <a:ln>
                <a:solidFill>
                  <a:srgbClr val="F2DC8E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字魂59号-创粗黑" panose="00000500000000000000" pitchFamily="2" charset="-122"/>
                  <a:ea typeface="字魂59号-创粗黑" panose="00000500000000000000" pitchFamily="2" charset="-122"/>
                  <a:cs typeface="+mn-ea"/>
                  <a:sym typeface="字魂59号-创粗黑" panose="00000500000000000000" pitchFamily="2" charset="-122"/>
                </a:endParaRPr>
              </a:p>
            </p:txBody>
          </p:sp>
        </p:grpSp>
        <p:pic>
          <p:nvPicPr>
            <p:cNvPr id="26" name="图片 25">
              <a:extLst>
                <a:ext uri="{FF2B5EF4-FFF2-40B4-BE49-F238E27FC236}">
                  <a16:creationId xmlns:a16="http://schemas.microsoft.com/office/drawing/2014/main" xmlns="" id="{7A2060F1-955B-4EA4-BDE4-2B419FD19A6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72575" y="1000462"/>
              <a:ext cx="1954430" cy="1646052"/>
            </a:xfrm>
            <a:prstGeom prst="rect">
              <a:avLst/>
            </a:prstGeom>
          </p:spPr>
        </p:pic>
      </p:grpSp>
      <p:pic>
        <p:nvPicPr>
          <p:cNvPr id="35" name="图片 34">
            <a:extLst>
              <a:ext uri="{FF2B5EF4-FFF2-40B4-BE49-F238E27FC236}">
                <a16:creationId xmlns:a16="http://schemas.microsoft.com/office/drawing/2014/main" xmlns="" id="{84AAB19D-F985-4FCB-B287-53FA43C2130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10800" y="5378192"/>
            <a:ext cx="2053667" cy="1372577"/>
          </a:xfrm>
          <a:prstGeom prst="rect">
            <a:avLst/>
          </a:prstGeom>
        </p:spPr>
      </p:pic>
      <p:grpSp>
        <p:nvGrpSpPr>
          <p:cNvPr id="30" name="组合 29"/>
          <p:cNvGrpSpPr/>
          <p:nvPr/>
        </p:nvGrpSpPr>
        <p:grpSpPr>
          <a:xfrm>
            <a:off x="74994" y="151136"/>
            <a:ext cx="9513650" cy="675782"/>
            <a:chOff x="3382652" y="686792"/>
            <a:chExt cx="5249261" cy="675782"/>
          </a:xfrm>
        </p:grpSpPr>
        <p:sp>
          <p:nvSpPr>
            <p:cNvPr id="38" name="圆角矩形 37"/>
            <p:cNvSpPr/>
            <p:nvPr/>
          </p:nvSpPr>
          <p:spPr>
            <a:xfrm flipV="1">
              <a:off x="3382652" y="695459"/>
              <a:ext cx="5249261" cy="667115"/>
            </a:xfrm>
            <a:prstGeom prst="roundRect">
              <a:avLst>
                <a:gd name="adj" fmla="val 8395"/>
              </a:avLst>
            </a:prstGeom>
            <a:solidFill>
              <a:srgbClr val="1273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endParaRPr>
            </a:p>
          </p:txBody>
        </p:sp>
        <p:sp>
          <p:nvSpPr>
            <p:cNvPr id="39" name="矩形 38">
              <a:extLst>
                <a:ext uri="{FF2B5EF4-FFF2-40B4-BE49-F238E27FC236}">
                  <a16:creationId xmlns:a16="http://schemas.microsoft.com/office/drawing/2014/main" xmlns="" id="{F953D702-DA6F-4E12-96CD-D548CD86F11B}"/>
                </a:ext>
              </a:extLst>
            </p:cNvPr>
            <p:cNvSpPr/>
            <p:nvPr/>
          </p:nvSpPr>
          <p:spPr>
            <a:xfrm>
              <a:off x="3506138" y="686792"/>
              <a:ext cx="4764096" cy="609398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2800" b="1" dirty="0" err="1">
                  <a:solidFill>
                    <a:schemeClr val="bg1"/>
                  </a:solidFill>
                  <a:latin typeface="Times New Roman" panose="02020603050405020304" pitchFamily="18" charset="0"/>
                  <a:ea typeface="字魂59号-创粗黑" panose="00000500000000000000" pitchFamily="2" charset="-122"/>
                  <a:cs typeface="Times New Roman" panose="02020603050405020304" pitchFamily="18" charset="0"/>
                  <a:sym typeface="字魂59号-创粗黑" panose="00000500000000000000" pitchFamily="2" charset="-122"/>
                </a:rPr>
                <a:t>Bài</a:t>
              </a:r>
              <a:r>
                <a:rPr lang="en-US" altLang="zh-CN" sz="28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字魂59号-创粗黑" panose="00000500000000000000" pitchFamily="2" charset="-122"/>
                  <a:cs typeface="Times New Roman" panose="02020603050405020304" pitchFamily="18" charset="0"/>
                  <a:sym typeface="字魂59号-创粗黑" panose="00000500000000000000" pitchFamily="2" charset="-122"/>
                </a:rPr>
                <a:t> 1: </a:t>
              </a:r>
              <a:r>
                <a:rPr lang="en-US" altLang="zh-CN" sz="2800" b="1" dirty="0" err="1">
                  <a:solidFill>
                    <a:schemeClr val="bg1"/>
                  </a:solidFill>
                  <a:latin typeface="Times New Roman" panose="02020603050405020304" pitchFamily="18" charset="0"/>
                  <a:ea typeface="字魂59号-创粗黑" panose="00000500000000000000" pitchFamily="2" charset="-122"/>
                  <a:cs typeface="Times New Roman" panose="02020603050405020304" pitchFamily="18" charset="0"/>
                  <a:sym typeface="字魂59号-创粗黑" panose="00000500000000000000" pitchFamily="2" charset="-122"/>
                </a:rPr>
                <a:t>Sắp</a:t>
              </a:r>
              <a:r>
                <a:rPr lang="en-US" altLang="zh-CN" sz="28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字魂59号-创粗黑" panose="00000500000000000000" pitchFamily="2" charset="-122"/>
                  <a:cs typeface="Times New Roman" panose="02020603050405020304" pitchFamily="18" charset="0"/>
                  <a:sym typeface="字魂59号-创粗黑" panose="00000500000000000000" pitchFamily="2" charset="-122"/>
                </a:rPr>
                <a:t> </a:t>
              </a:r>
              <a:r>
                <a:rPr lang="en-US" altLang="zh-CN" sz="2800" b="1" dirty="0" err="1">
                  <a:solidFill>
                    <a:schemeClr val="bg1"/>
                  </a:solidFill>
                  <a:latin typeface="Times New Roman" panose="02020603050405020304" pitchFamily="18" charset="0"/>
                  <a:ea typeface="字魂59号-创粗黑" panose="00000500000000000000" pitchFamily="2" charset="-122"/>
                  <a:cs typeface="Times New Roman" panose="02020603050405020304" pitchFamily="18" charset="0"/>
                  <a:sym typeface="字魂59号-创粗黑" panose="00000500000000000000" pitchFamily="2" charset="-122"/>
                </a:rPr>
                <a:t>xếp</a:t>
              </a:r>
              <a:r>
                <a:rPr lang="en-US" altLang="zh-CN" sz="28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字魂59号-创粗黑" panose="00000500000000000000" pitchFamily="2" charset="-122"/>
                  <a:cs typeface="Times New Roman" panose="02020603050405020304" pitchFamily="18" charset="0"/>
                  <a:sym typeface="字魂59号-创粗黑" panose="00000500000000000000" pitchFamily="2" charset="-122"/>
                </a:rPr>
                <a:t> </a:t>
              </a:r>
              <a:r>
                <a:rPr lang="en-US" altLang="zh-CN" sz="2800" b="1" dirty="0" err="1">
                  <a:solidFill>
                    <a:schemeClr val="bg1"/>
                  </a:solidFill>
                  <a:latin typeface="Times New Roman" panose="02020603050405020304" pitchFamily="18" charset="0"/>
                  <a:ea typeface="字魂59号-创粗黑" panose="00000500000000000000" pitchFamily="2" charset="-122"/>
                  <a:cs typeface="Times New Roman" panose="02020603050405020304" pitchFamily="18" charset="0"/>
                  <a:sym typeface="字魂59号-创粗黑" panose="00000500000000000000" pitchFamily="2" charset="-122"/>
                </a:rPr>
                <a:t>các</a:t>
              </a:r>
              <a:r>
                <a:rPr lang="en-US" altLang="zh-CN" sz="28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字魂59号-创粗黑" panose="00000500000000000000" pitchFamily="2" charset="-122"/>
                  <a:cs typeface="Times New Roman" panose="02020603050405020304" pitchFamily="18" charset="0"/>
                  <a:sym typeface="字魂59号-创粗黑" panose="00000500000000000000" pitchFamily="2" charset="-122"/>
                </a:rPr>
                <a:t> </a:t>
              </a:r>
              <a:r>
                <a:rPr lang="en-US" altLang="zh-CN" sz="2800" b="1" dirty="0" err="1">
                  <a:solidFill>
                    <a:schemeClr val="bg1"/>
                  </a:solidFill>
                  <a:latin typeface="Times New Roman" panose="02020603050405020304" pitchFamily="18" charset="0"/>
                  <a:ea typeface="字魂59号-创粗黑" panose="00000500000000000000" pitchFamily="2" charset="-122"/>
                  <a:cs typeface="Times New Roman" panose="02020603050405020304" pitchFamily="18" charset="0"/>
                  <a:sym typeface="字魂59号-创粗黑" panose="00000500000000000000" pitchFamily="2" charset="-122"/>
                </a:rPr>
                <a:t>tranh</a:t>
              </a:r>
              <a:r>
                <a:rPr lang="en-US" altLang="zh-CN" sz="28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字魂59号-创粗黑" panose="00000500000000000000" pitchFamily="2" charset="-122"/>
                  <a:cs typeface="Times New Roman" panose="02020603050405020304" pitchFamily="18" charset="0"/>
                  <a:sym typeface="字魂59号-创粗黑" panose="00000500000000000000" pitchFamily="2" charset="-122"/>
                </a:rPr>
                <a:t> </a:t>
              </a:r>
              <a:r>
                <a:rPr lang="en-US" altLang="zh-CN" sz="2800" b="1" dirty="0" err="1">
                  <a:solidFill>
                    <a:schemeClr val="bg1"/>
                  </a:solidFill>
                  <a:latin typeface="Times New Roman" panose="02020603050405020304" pitchFamily="18" charset="0"/>
                  <a:ea typeface="字魂59号-创粗黑" panose="00000500000000000000" pitchFamily="2" charset="-122"/>
                  <a:cs typeface="Times New Roman" panose="02020603050405020304" pitchFamily="18" charset="0"/>
                  <a:sym typeface="字魂59号-创粗黑" panose="00000500000000000000" pitchFamily="2" charset="-122"/>
                </a:rPr>
                <a:t>theo</a:t>
              </a:r>
              <a:r>
                <a:rPr lang="en-US" altLang="zh-CN" sz="28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字魂59号-创粗黑" panose="00000500000000000000" pitchFamily="2" charset="-122"/>
                  <a:cs typeface="Times New Roman" panose="02020603050405020304" pitchFamily="18" charset="0"/>
                  <a:sym typeface="字魂59号-创粗黑" panose="00000500000000000000" pitchFamily="2" charset="-122"/>
                </a:rPr>
                <a:t> </a:t>
              </a:r>
              <a:r>
                <a:rPr lang="en-US" altLang="zh-CN" sz="2800" b="1" dirty="0" err="1">
                  <a:solidFill>
                    <a:schemeClr val="bg1"/>
                  </a:solidFill>
                  <a:latin typeface="Times New Roman" panose="02020603050405020304" pitchFamily="18" charset="0"/>
                  <a:ea typeface="字魂59号-创粗黑" panose="00000500000000000000" pitchFamily="2" charset="-122"/>
                  <a:cs typeface="Times New Roman" panose="02020603050405020304" pitchFamily="18" charset="0"/>
                  <a:sym typeface="字魂59号-创粗黑" panose="00000500000000000000" pitchFamily="2" charset="-122"/>
                </a:rPr>
                <a:t>trình</a:t>
              </a:r>
              <a:r>
                <a:rPr lang="en-US" altLang="zh-CN" sz="28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字魂59号-创粗黑" panose="00000500000000000000" pitchFamily="2" charset="-122"/>
                  <a:cs typeface="Times New Roman" panose="02020603050405020304" pitchFamily="18" charset="0"/>
                  <a:sym typeface="字魂59号-创粗黑" panose="00000500000000000000" pitchFamily="2" charset="-122"/>
                </a:rPr>
                <a:t> </a:t>
              </a:r>
              <a:r>
                <a:rPr lang="en-US" altLang="zh-CN" sz="2800" b="1" dirty="0" err="1">
                  <a:solidFill>
                    <a:schemeClr val="bg1"/>
                  </a:solidFill>
                  <a:latin typeface="Times New Roman" panose="02020603050405020304" pitchFamily="18" charset="0"/>
                  <a:ea typeface="字魂59号-创粗黑" panose="00000500000000000000" pitchFamily="2" charset="-122"/>
                  <a:cs typeface="Times New Roman" panose="02020603050405020304" pitchFamily="18" charset="0"/>
                  <a:sym typeface="字魂59号-创粗黑" panose="00000500000000000000" pitchFamily="2" charset="-122"/>
                </a:rPr>
                <a:t>tự</a:t>
              </a:r>
              <a:r>
                <a:rPr lang="en-US" altLang="zh-CN" sz="28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字魂59号-创粗黑" panose="00000500000000000000" pitchFamily="2" charset="-122"/>
                  <a:cs typeface="Times New Roman" panose="02020603050405020304" pitchFamily="18" charset="0"/>
                  <a:sym typeface="字魂59号-创粗黑" panose="00000500000000000000" pitchFamily="2" charset="-122"/>
                </a:rPr>
                <a:t> </a:t>
              </a:r>
              <a:r>
                <a:rPr lang="en-US" altLang="zh-CN" sz="2800" b="1" dirty="0" err="1">
                  <a:solidFill>
                    <a:schemeClr val="bg1"/>
                  </a:solidFill>
                  <a:latin typeface="Times New Roman" panose="02020603050405020304" pitchFamily="18" charset="0"/>
                  <a:ea typeface="字魂59号-创粗黑" panose="00000500000000000000" pitchFamily="2" charset="-122"/>
                  <a:cs typeface="Times New Roman" panose="02020603050405020304" pitchFamily="18" charset="0"/>
                  <a:sym typeface="字魂59号-创粗黑" panose="00000500000000000000" pitchFamily="2" charset="-122"/>
                </a:rPr>
                <a:t>thời</a:t>
              </a:r>
              <a:r>
                <a:rPr lang="en-US" altLang="zh-CN" sz="28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字魂59号-创粗黑" panose="00000500000000000000" pitchFamily="2" charset="-122"/>
                  <a:cs typeface="Times New Roman" panose="02020603050405020304" pitchFamily="18" charset="0"/>
                  <a:sym typeface="字魂59号-创粗黑" panose="00000500000000000000" pitchFamily="2" charset="-122"/>
                </a:rPr>
                <a:t> </a:t>
              </a:r>
              <a:r>
                <a:rPr lang="en-US" altLang="zh-CN" sz="2800" b="1" dirty="0" err="1">
                  <a:solidFill>
                    <a:schemeClr val="bg1"/>
                  </a:solidFill>
                  <a:latin typeface="Times New Roman" panose="02020603050405020304" pitchFamily="18" charset="0"/>
                  <a:ea typeface="字魂59号-创粗黑" panose="00000500000000000000" pitchFamily="2" charset="-122"/>
                  <a:cs typeface="Times New Roman" panose="02020603050405020304" pitchFamily="18" charset="0"/>
                  <a:sym typeface="字魂59号-创粗黑" panose="00000500000000000000" pitchFamily="2" charset="-122"/>
                </a:rPr>
                <a:t>gian</a:t>
              </a:r>
              <a:r>
                <a:rPr lang="en-US" altLang="zh-CN" sz="28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字魂59号-创粗黑" panose="00000500000000000000" pitchFamily="2" charset="-122"/>
                  <a:cs typeface="Times New Roman" panose="02020603050405020304" pitchFamily="18" charset="0"/>
                  <a:sym typeface="字魂59号-创粗黑" panose="00000500000000000000" pitchFamily="2" charset="-122"/>
                </a:rPr>
                <a:t> </a:t>
              </a:r>
              <a:r>
                <a:rPr lang="en-US" altLang="zh-CN" sz="2800" b="1" dirty="0" err="1">
                  <a:solidFill>
                    <a:schemeClr val="bg1"/>
                  </a:solidFill>
                  <a:latin typeface="Times New Roman" panose="02020603050405020304" pitchFamily="18" charset="0"/>
                  <a:ea typeface="字魂59号-创粗黑" panose="00000500000000000000" pitchFamily="2" charset="-122"/>
                  <a:cs typeface="Times New Roman" panose="02020603050405020304" pitchFamily="18" charset="0"/>
                  <a:sym typeface="字魂59号-创粗黑" panose="00000500000000000000" pitchFamily="2" charset="-122"/>
                </a:rPr>
                <a:t>hợp</a:t>
              </a:r>
              <a:r>
                <a:rPr lang="en-US" altLang="zh-CN" sz="28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字魂59号-创粗黑" panose="00000500000000000000" pitchFamily="2" charset="-122"/>
                  <a:cs typeface="Times New Roman" panose="02020603050405020304" pitchFamily="18" charset="0"/>
                  <a:sym typeface="字魂59号-创粗黑" panose="00000500000000000000" pitchFamily="2" charset="-122"/>
                </a:rPr>
                <a:t> </a:t>
              </a:r>
              <a:r>
                <a:rPr lang="en-US" altLang="zh-CN" sz="2800" b="1" dirty="0" err="1">
                  <a:solidFill>
                    <a:schemeClr val="bg1"/>
                  </a:solidFill>
                  <a:latin typeface="Times New Roman" panose="02020603050405020304" pitchFamily="18" charset="0"/>
                  <a:ea typeface="字魂59号-创粗黑" panose="00000500000000000000" pitchFamily="2" charset="-122"/>
                  <a:cs typeface="Times New Roman" panose="02020603050405020304" pitchFamily="18" charset="0"/>
                  <a:sym typeface="字魂59号-创粗黑" panose="00000500000000000000" pitchFamily="2" charset="-122"/>
                </a:rPr>
                <a:t>lí</a:t>
              </a:r>
              <a:r>
                <a:rPr lang="en-US" altLang="zh-CN" sz="28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字魂59号-创粗黑" panose="00000500000000000000" pitchFamily="2" charset="-122"/>
                  <a:cs typeface="Times New Roman" panose="02020603050405020304" pitchFamily="18" charset="0"/>
                  <a:sym typeface="字魂59号-创粗黑" panose="00000500000000000000" pitchFamily="2" charset="-122"/>
                </a:rPr>
                <a:t>:</a:t>
              </a:r>
              <a:endParaRPr lang="zh-CN" altLang="en-US" sz="2800" b="1" dirty="0">
                <a:solidFill>
                  <a:schemeClr val="bg1"/>
                </a:solidFill>
                <a:latin typeface="Times New Roman" panose="02020603050405020304" pitchFamily="18" charset="0"/>
                <a:ea typeface="字魂59号-创粗黑" panose="00000500000000000000" pitchFamily="2" charset="-122"/>
                <a:cs typeface="Times New Roman" panose="02020603050405020304" pitchFamily="18" charset="0"/>
                <a:sym typeface="字魂59号-创粗黑" panose="00000500000000000000" pitchFamily="2" charset="-122"/>
              </a:endParaRPr>
            </a:p>
          </p:txBody>
        </p:sp>
      </p:grp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566" t="28392" r="11111" b="26942"/>
          <a:stretch/>
        </p:blipFill>
        <p:spPr>
          <a:xfrm>
            <a:off x="2657623" y="826539"/>
            <a:ext cx="6760723" cy="2027514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41" t="35418" r="11123" b="24694"/>
          <a:stretch/>
        </p:blipFill>
        <p:spPr>
          <a:xfrm>
            <a:off x="2657623" y="2854053"/>
            <a:ext cx="6760723" cy="1936405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574" t="38341" r="10929" b="21770"/>
          <a:stretch/>
        </p:blipFill>
        <p:spPr>
          <a:xfrm>
            <a:off x="2572474" y="4794568"/>
            <a:ext cx="6931020" cy="1859151"/>
          </a:xfrm>
          <a:prstGeom prst="rect">
            <a:avLst/>
          </a:prstGeom>
        </p:spPr>
      </p:pic>
      <p:sp>
        <p:nvSpPr>
          <p:cNvPr id="5" name="Flowchart: Terminator 4"/>
          <p:cNvSpPr/>
          <p:nvPr/>
        </p:nvSpPr>
        <p:spPr>
          <a:xfrm>
            <a:off x="9393033" y="1812249"/>
            <a:ext cx="2425017" cy="1045285"/>
          </a:xfrm>
          <a:prstGeom prst="flowChartTerminator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Thảo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luận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nhóm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đôi</a:t>
            </a:r>
            <a:endParaRPr 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74165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4">
                <a:lumMod val="5000"/>
                <a:lumOff val="95000"/>
              </a:schemeClr>
            </a:gs>
            <a:gs pos="74000">
              <a:schemeClr val="accent4">
                <a:lumMod val="45000"/>
                <a:lumOff val="55000"/>
              </a:schemeClr>
            </a:gs>
            <a:gs pos="83000">
              <a:schemeClr val="accent4">
                <a:lumMod val="45000"/>
                <a:lumOff val="55000"/>
              </a:schemeClr>
            </a:gs>
            <a:gs pos="100000">
              <a:schemeClr val="accent4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 21"/>
          <p:cNvGrpSpPr/>
          <p:nvPr/>
        </p:nvGrpSpPr>
        <p:grpSpPr>
          <a:xfrm>
            <a:off x="-223736" y="-350196"/>
            <a:ext cx="12415735" cy="7013643"/>
            <a:chOff x="872575" y="1000462"/>
            <a:chExt cx="9338225" cy="5019338"/>
          </a:xfrm>
        </p:grpSpPr>
        <p:grpSp>
          <p:nvGrpSpPr>
            <p:cNvPr id="23" name="组合 22"/>
            <p:cNvGrpSpPr/>
            <p:nvPr/>
          </p:nvGrpSpPr>
          <p:grpSpPr>
            <a:xfrm>
              <a:off x="1220964" y="2210239"/>
              <a:ext cx="8989836" cy="3809561"/>
              <a:chOff x="1828800" y="932842"/>
              <a:chExt cx="12772509" cy="4993542"/>
            </a:xfr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grpSpPr>
          <p:sp>
            <p:nvSpPr>
              <p:cNvPr id="36" name="圆角矩形 35"/>
              <p:cNvSpPr/>
              <p:nvPr/>
            </p:nvSpPr>
            <p:spPr>
              <a:xfrm flipV="1">
                <a:off x="1828800" y="932842"/>
                <a:ext cx="12772509" cy="4993542"/>
              </a:xfrm>
              <a:prstGeom prst="roundRect">
                <a:avLst>
                  <a:gd name="adj" fmla="val 8395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字魂59号-创粗黑" panose="00000500000000000000" pitchFamily="2" charset="-122"/>
                  <a:ea typeface="字魂59号-创粗黑" panose="00000500000000000000" pitchFamily="2" charset="-122"/>
                  <a:cs typeface="+mn-ea"/>
                  <a:sym typeface="字魂59号-创粗黑" panose="00000500000000000000" pitchFamily="2" charset="-122"/>
                </a:endParaRPr>
              </a:p>
            </p:txBody>
          </p:sp>
          <p:sp>
            <p:nvSpPr>
              <p:cNvPr id="37" name="圆角矩形 36"/>
              <p:cNvSpPr/>
              <p:nvPr/>
            </p:nvSpPr>
            <p:spPr>
              <a:xfrm flipV="1">
                <a:off x="1930550" y="1007532"/>
                <a:ext cx="12569383" cy="4844129"/>
              </a:xfrm>
              <a:prstGeom prst="roundRect">
                <a:avLst>
                  <a:gd name="adj" fmla="val 8395"/>
                </a:avLst>
              </a:prstGeom>
              <a:noFill/>
              <a:ln>
                <a:solidFill>
                  <a:srgbClr val="F2DC8E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字魂59号-创粗黑" panose="00000500000000000000" pitchFamily="2" charset="-122"/>
                  <a:ea typeface="字魂59号-创粗黑" panose="00000500000000000000" pitchFamily="2" charset="-122"/>
                  <a:cs typeface="+mn-ea"/>
                  <a:sym typeface="字魂59号-创粗黑" panose="00000500000000000000" pitchFamily="2" charset="-122"/>
                </a:endParaRPr>
              </a:p>
            </p:txBody>
          </p:sp>
        </p:grpSp>
        <p:pic>
          <p:nvPicPr>
            <p:cNvPr id="26" name="图片 25">
              <a:extLst>
                <a:ext uri="{FF2B5EF4-FFF2-40B4-BE49-F238E27FC236}">
                  <a16:creationId xmlns:a16="http://schemas.microsoft.com/office/drawing/2014/main" xmlns="" id="{7A2060F1-955B-4EA4-BDE4-2B419FD19A6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72575" y="1000462"/>
              <a:ext cx="1954430" cy="1646052"/>
            </a:xfrm>
            <a:prstGeom prst="rect">
              <a:avLst/>
            </a:prstGeom>
          </p:spPr>
        </p:pic>
      </p:grpSp>
      <p:pic>
        <p:nvPicPr>
          <p:cNvPr id="38" name="图片 37">
            <a:extLst>
              <a:ext uri="{FF2B5EF4-FFF2-40B4-BE49-F238E27FC236}">
                <a16:creationId xmlns:a16="http://schemas.microsoft.com/office/drawing/2014/main" xmlns="" id="{84AAB19D-F985-4FCB-B287-53FA43C2130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45011" y="5545957"/>
            <a:ext cx="2053667" cy="1372577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95" t="35522" r="11080" b="24916"/>
          <a:stretch/>
        </p:blipFill>
        <p:spPr>
          <a:xfrm>
            <a:off x="2374797" y="72743"/>
            <a:ext cx="3905251" cy="2238375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042" t="39731" r="11174" b="22054"/>
          <a:stretch/>
        </p:blipFill>
        <p:spPr>
          <a:xfrm>
            <a:off x="6535280" y="110842"/>
            <a:ext cx="3800475" cy="216217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417" t="29630" r="52082" b="30303"/>
          <a:stretch/>
        </p:blipFill>
        <p:spPr>
          <a:xfrm>
            <a:off x="2374797" y="2311118"/>
            <a:ext cx="3771900" cy="226695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379" t="29966" r="12026" b="29798"/>
          <a:stretch/>
        </p:blipFill>
        <p:spPr>
          <a:xfrm>
            <a:off x="6552610" y="2311118"/>
            <a:ext cx="3781425" cy="227647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269" t="39731" r="52178" b="21717"/>
          <a:stretch/>
        </p:blipFill>
        <p:spPr>
          <a:xfrm>
            <a:off x="2374797" y="4578068"/>
            <a:ext cx="3676650" cy="2181225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080" t="36195" r="52177" b="25421"/>
          <a:stretch/>
        </p:blipFill>
        <p:spPr>
          <a:xfrm>
            <a:off x="6535280" y="4587593"/>
            <a:ext cx="3695700" cy="21717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63920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6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4">
                <a:lumMod val="5000"/>
                <a:lumOff val="95000"/>
              </a:schemeClr>
            </a:gs>
            <a:gs pos="74000">
              <a:schemeClr val="accent4">
                <a:lumMod val="45000"/>
                <a:lumOff val="55000"/>
              </a:schemeClr>
            </a:gs>
            <a:gs pos="83000">
              <a:schemeClr val="accent4">
                <a:lumMod val="45000"/>
                <a:lumOff val="55000"/>
              </a:schemeClr>
            </a:gs>
            <a:gs pos="100000">
              <a:schemeClr val="accent4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815852" y="1438274"/>
            <a:ext cx="9347322" cy="2190753"/>
            <a:chOff x="3109798" y="838781"/>
            <a:chExt cx="6031070" cy="313713"/>
          </a:xfrm>
        </p:grpSpPr>
        <p:sp>
          <p:nvSpPr>
            <p:cNvPr id="32" name="圆角矩形 31"/>
            <p:cNvSpPr/>
            <p:nvPr/>
          </p:nvSpPr>
          <p:spPr>
            <a:xfrm flipV="1">
              <a:off x="3109798" y="838781"/>
              <a:ext cx="6031070" cy="313713"/>
            </a:xfrm>
            <a:prstGeom prst="roundRect">
              <a:avLst>
                <a:gd name="adj" fmla="val 8395"/>
              </a:avLst>
            </a:prstGeom>
            <a:solidFill>
              <a:srgbClr val="1273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endParaRPr>
            </a:p>
          </p:txBody>
        </p:sp>
        <p:sp>
          <p:nvSpPr>
            <p:cNvPr id="33" name="矩形 32">
              <a:extLst>
                <a:ext uri="{FF2B5EF4-FFF2-40B4-BE49-F238E27FC236}">
                  <a16:creationId xmlns:a16="http://schemas.microsoft.com/office/drawing/2014/main" xmlns="" id="{F953D702-DA6F-4E12-96CD-D548CD86F11B}"/>
                </a:ext>
              </a:extLst>
            </p:cNvPr>
            <p:cNvSpPr/>
            <p:nvPr/>
          </p:nvSpPr>
          <p:spPr>
            <a:xfrm>
              <a:off x="3207069" y="939648"/>
              <a:ext cx="5795405" cy="100101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3599" b="1" dirty="0" err="1">
                  <a:solidFill>
                    <a:schemeClr val="bg1"/>
                  </a:solidFill>
                  <a:latin typeface="Times New Roman" panose="02020603050405020304" pitchFamily="18" charset="0"/>
                  <a:ea typeface="字魂59号-创粗黑" panose="00000500000000000000" pitchFamily="2" charset="-122"/>
                  <a:cs typeface="Times New Roman" panose="02020603050405020304" pitchFamily="18" charset="0"/>
                  <a:sym typeface="字魂59号-创粗黑" panose="00000500000000000000" pitchFamily="2" charset="-122"/>
                </a:rPr>
                <a:t>Em</a:t>
              </a:r>
              <a:r>
                <a:rPr lang="en-US" altLang="zh-CN" sz="3599" b="1" dirty="0">
                  <a:solidFill>
                    <a:schemeClr val="bg1"/>
                  </a:solidFill>
                  <a:latin typeface="Times New Roman" panose="02020603050405020304" pitchFamily="18" charset="0"/>
                  <a:ea typeface="字魂59号-创粗黑" panose="00000500000000000000" pitchFamily="2" charset="-122"/>
                  <a:cs typeface="Times New Roman" panose="02020603050405020304" pitchFamily="18" charset="0"/>
                  <a:sym typeface="字魂59号-创粗黑" panose="00000500000000000000" pitchFamily="2" charset="-122"/>
                </a:rPr>
                <a:t> </a:t>
              </a:r>
              <a:r>
                <a:rPr lang="en-US" altLang="zh-CN" sz="3599" b="1" dirty="0" err="1">
                  <a:solidFill>
                    <a:schemeClr val="bg1"/>
                  </a:solidFill>
                  <a:latin typeface="Times New Roman" panose="02020603050405020304" pitchFamily="18" charset="0"/>
                  <a:ea typeface="字魂59号-创粗黑" panose="00000500000000000000" pitchFamily="2" charset="-122"/>
                  <a:cs typeface="Times New Roman" panose="02020603050405020304" pitchFamily="18" charset="0"/>
                  <a:sym typeface="字魂59号-创粗黑" panose="00000500000000000000" pitchFamily="2" charset="-122"/>
                </a:rPr>
                <a:t>đã</a:t>
              </a:r>
              <a:r>
                <a:rPr lang="en-US" altLang="zh-CN" sz="3599" b="1" dirty="0">
                  <a:solidFill>
                    <a:schemeClr val="bg1"/>
                  </a:solidFill>
                  <a:latin typeface="Times New Roman" panose="02020603050405020304" pitchFamily="18" charset="0"/>
                  <a:ea typeface="字魂59号-创粗黑" panose="00000500000000000000" pitchFamily="2" charset="-122"/>
                  <a:cs typeface="Times New Roman" panose="02020603050405020304" pitchFamily="18" charset="0"/>
                  <a:sym typeface="字魂59号-创粗黑" panose="00000500000000000000" pitchFamily="2" charset="-122"/>
                </a:rPr>
                <a:t> </a:t>
              </a:r>
              <a:r>
                <a:rPr lang="en-US" altLang="zh-CN" sz="3599" b="1" dirty="0" err="1">
                  <a:solidFill>
                    <a:schemeClr val="bg1"/>
                  </a:solidFill>
                  <a:latin typeface="Times New Roman" panose="02020603050405020304" pitchFamily="18" charset="0"/>
                  <a:ea typeface="字魂59号-创粗黑" panose="00000500000000000000" pitchFamily="2" charset="-122"/>
                  <a:cs typeface="Times New Roman" panose="02020603050405020304" pitchFamily="18" charset="0"/>
                  <a:sym typeface="字魂59号-创粗黑" panose="00000500000000000000" pitchFamily="2" charset="-122"/>
                </a:rPr>
                <a:t>có</a:t>
              </a:r>
              <a:r>
                <a:rPr lang="en-US" altLang="zh-CN" sz="3599" b="1" dirty="0">
                  <a:solidFill>
                    <a:schemeClr val="bg1"/>
                  </a:solidFill>
                  <a:latin typeface="Times New Roman" panose="02020603050405020304" pitchFamily="18" charset="0"/>
                  <a:ea typeface="字魂59号-创粗黑" panose="00000500000000000000" pitchFamily="2" charset="-122"/>
                  <a:cs typeface="Times New Roman" panose="02020603050405020304" pitchFamily="18" charset="0"/>
                  <a:sym typeface="字魂59号-创粗黑" panose="00000500000000000000" pitchFamily="2" charset="-122"/>
                </a:rPr>
                <a:t> </a:t>
              </a:r>
              <a:r>
                <a:rPr lang="en-US" altLang="zh-CN" sz="3599" b="1" dirty="0" err="1">
                  <a:solidFill>
                    <a:schemeClr val="bg1"/>
                  </a:solidFill>
                  <a:latin typeface="Times New Roman" panose="02020603050405020304" pitchFamily="18" charset="0"/>
                  <a:ea typeface="字魂59号-创粗黑" panose="00000500000000000000" pitchFamily="2" charset="-122"/>
                  <a:cs typeface="Times New Roman" panose="02020603050405020304" pitchFamily="18" charset="0"/>
                  <a:sym typeface="字魂59号-创粗黑" panose="00000500000000000000" pitchFamily="2" charset="-122"/>
                </a:rPr>
                <a:t>cách</a:t>
              </a:r>
              <a:r>
                <a:rPr lang="en-US" altLang="zh-CN" sz="3599" b="1" dirty="0">
                  <a:solidFill>
                    <a:schemeClr val="bg1"/>
                  </a:solidFill>
                  <a:latin typeface="Times New Roman" panose="02020603050405020304" pitchFamily="18" charset="0"/>
                  <a:ea typeface="字魂59号-创粗黑" panose="00000500000000000000" pitchFamily="2" charset="-122"/>
                  <a:cs typeface="Times New Roman" panose="02020603050405020304" pitchFamily="18" charset="0"/>
                  <a:sym typeface="字魂59号-创粗黑" panose="00000500000000000000" pitchFamily="2" charset="-122"/>
                </a:rPr>
                <a:t> </a:t>
              </a:r>
              <a:r>
                <a:rPr lang="en-US" altLang="zh-CN" sz="3599" b="1" dirty="0" err="1">
                  <a:solidFill>
                    <a:schemeClr val="bg1"/>
                  </a:solidFill>
                  <a:latin typeface="Times New Roman" panose="02020603050405020304" pitchFamily="18" charset="0"/>
                  <a:ea typeface="字魂59号-创粗黑" panose="00000500000000000000" pitchFamily="2" charset="-122"/>
                  <a:cs typeface="Times New Roman" panose="02020603050405020304" pitchFamily="18" charset="0"/>
                  <a:sym typeface="字魂59号-创粗黑" panose="00000500000000000000" pitchFamily="2" charset="-122"/>
                </a:rPr>
                <a:t>sử</a:t>
              </a:r>
              <a:r>
                <a:rPr lang="en-US" altLang="zh-CN" sz="3599" b="1" dirty="0">
                  <a:solidFill>
                    <a:schemeClr val="bg1"/>
                  </a:solidFill>
                  <a:latin typeface="Times New Roman" panose="02020603050405020304" pitchFamily="18" charset="0"/>
                  <a:ea typeface="字魂59号-创粗黑" panose="00000500000000000000" pitchFamily="2" charset="-122"/>
                  <a:cs typeface="Times New Roman" panose="02020603050405020304" pitchFamily="18" charset="0"/>
                  <a:sym typeface="字魂59号-创粗黑" panose="00000500000000000000" pitchFamily="2" charset="-122"/>
                </a:rPr>
                <a:t> </a:t>
              </a:r>
              <a:r>
                <a:rPr lang="en-US" altLang="zh-CN" sz="3599" b="1" dirty="0" err="1">
                  <a:solidFill>
                    <a:schemeClr val="bg1"/>
                  </a:solidFill>
                  <a:latin typeface="Times New Roman" panose="02020603050405020304" pitchFamily="18" charset="0"/>
                  <a:ea typeface="字魂59号-创粗黑" panose="00000500000000000000" pitchFamily="2" charset="-122"/>
                  <a:cs typeface="Times New Roman" panose="02020603050405020304" pitchFamily="18" charset="0"/>
                  <a:sym typeface="字魂59号-创粗黑" panose="00000500000000000000" pitchFamily="2" charset="-122"/>
                </a:rPr>
                <a:t>dụng</a:t>
              </a:r>
              <a:r>
                <a:rPr lang="en-US" altLang="zh-CN" sz="3599" b="1" dirty="0">
                  <a:solidFill>
                    <a:schemeClr val="bg1"/>
                  </a:solidFill>
                  <a:latin typeface="Times New Roman" panose="02020603050405020304" pitchFamily="18" charset="0"/>
                  <a:ea typeface="字魂59号-创粗黑" panose="00000500000000000000" pitchFamily="2" charset="-122"/>
                  <a:cs typeface="Times New Roman" panose="02020603050405020304" pitchFamily="18" charset="0"/>
                  <a:sym typeface="字魂59号-创粗黑" panose="00000500000000000000" pitchFamily="2" charset="-122"/>
                </a:rPr>
                <a:t> </a:t>
              </a:r>
              <a:r>
                <a:rPr lang="en-US" altLang="zh-CN" sz="3599" b="1" dirty="0" err="1">
                  <a:solidFill>
                    <a:schemeClr val="bg1"/>
                  </a:solidFill>
                  <a:latin typeface="Times New Roman" panose="02020603050405020304" pitchFamily="18" charset="0"/>
                  <a:ea typeface="字魂59号-创粗黑" panose="00000500000000000000" pitchFamily="2" charset="-122"/>
                  <a:cs typeface="Times New Roman" panose="02020603050405020304" pitchFamily="18" charset="0"/>
                  <a:sym typeface="字魂59号-创粗黑" panose="00000500000000000000" pitchFamily="2" charset="-122"/>
                </a:rPr>
                <a:t>thời</a:t>
              </a:r>
              <a:r>
                <a:rPr lang="en-US" altLang="zh-CN" sz="3599" b="1" dirty="0">
                  <a:solidFill>
                    <a:schemeClr val="bg1"/>
                  </a:solidFill>
                  <a:latin typeface="Times New Roman" panose="02020603050405020304" pitchFamily="18" charset="0"/>
                  <a:ea typeface="字魂59号-创粗黑" panose="00000500000000000000" pitchFamily="2" charset="-122"/>
                  <a:cs typeface="Times New Roman" panose="02020603050405020304" pitchFamily="18" charset="0"/>
                  <a:sym typeface="字魂59号-创粗黑" panose="00000500000000000000" pitchFamily="2" charset="-122"/>
                </a:rPr>
                <a:t> </a:t>
              </a:r>
              <a:r>
                <a:rPr lang="en-US" altLang="zh-CN" sz="3599" b="1" dirty="0" err="1">
                  <a:solidFill>
                    <a:schemeClr val="bg1"/>
                  </a:solidFill>
                  <a:latin typeface="Times New Roman" panose="02020603050405020304" pitchFamily="18" charset="0"/>
                  <a:ea typeface="字魂59号-创粗黑" panose="00000500000000000000" pitchFamily="2" charset="-122"/>
                  <a:cs typeface="Times New Roman" panose="02020603050405020304" pitchFamily="18" charset="0"/>
                  <a:sym typeface="字魂59号-创粗黑" panose="00000500000000000000" pitchFamily="2" charset="-122"/>
                </a:rPr>
                <a:t>gian</a:t>
              </a:r>
              <a:r>
                <a:rPr lang="en-US" altLang="zh-CN" sz="3599" b="1" dirty="0">
                  <a:solidFill>
                    <a:schemeClr val="bg1"/>
                  </a:solidFill>
                  <a:latin typeface="Times New Roman" panose="02020603050405020304" pitchFamily="18" charset="0"/>
                  <a:ea typeface="字魂59号-创粗黑" panose="00000500000000000000" pitchFamily="2" charset="-122"/>
                  <a:cs typeface="Times New Roman" panose="02020603050405020304" pitchFamily="18" charset="0"/>
                  <a:sym typeface="字魂59号-创粗黑" panose="00000500000000000000" pitchFamily="2" charset="-122"/>
                </a:rPr>
                <a:t> </a:t>
              </a:r>
              <a:r>
                <a:rPr lang="en-US" altLang="zh-CN" sz="3599" b="1" dirty="0" err="1">
                  <a:solidFill>
                    <a:schemeClr val="bg1"/>
                  </a:solidFill>
                  <a:latin typeface="Times New Roman" panose="02020603050405020304" pitchFamily="18" charset="0"/>
                  <a:ea typeface="字魂59号-创粗黑" panose="00000500000000000000" pitchFamily="2" charset="-122"/>
                  <a:cs typeface="Times New Roman" panose="02020603050405020304" pitchFamily="18" charset="0"/>
                  <a:sym typeface="字魂59号-创粗黑" panose="00000500000000000000" pitchFamily="2" charset="-122"/>
                </a:rPr>
                <a:t>hợp</a:t>
              </a:r>
              <a:r>
                <a:rPr lang="en-US" altLang="zh-CN" sz="3599" b="1" dirty="0">
                  <a:solidFill>
                    <a:schemeClr val="bg1"/>
                  </a:solidFill>
                  <a:latin typeface="Times New Roman" panose="02020603050405020304" pitchFamily="18" charset="0"/>
                  <a:ea typeface="字魂59号-创粗黑" panose="00000500000000000000" pitchFamily="2" charset="-122"/>
                  <a:cs typeface="Times New Roman" panose="02020603050405020304" pitchFamily="18" charset="0"/>
                  <a:sym typeface="字魂59号-创粗黑" panose="00000500000000000000" pitchFamily="2" charset="-122"/>
                </a:rPr>
                <a:t> </a:t>
              </a:r>
              <a:r>
                <a:rPr lang="en-US" altLang="zh-CN" sz="3599" b="1" dirty="0" err="1">
                  <a:solidFill>
                    <a:schemeClr val="bg1"/>
                  </a:solidFill>
                  <a:latin typeface="Times New Roman" panose="02020603050405020304" pitchFamily="18" charset="0"/>
                  <a:ea typeface="字魂59号-创粗黑" panose="00000500000000000000" pitchFamily="2" charset="-122"/>
                  <a:cs typeface="Times New Roman" panose="02020603050405020304" pitchFamily="18" charset="0"/>
                  <a:sym typeface="字魂59号-创粗黑" panose="00000500000000000000" pitchFamily="2" charset="-122"/>
                </a:rPr>
                <a:t>lí</a:t>
              </a:r>
              <a:r>
                <a:rPr lang="en-US" altLang="zh-CN" sz="3599" b="1" dirty="0">
                  <a:solidFill>
                    <a:schemeClr val="bg1"/>
                  </a:solidFill>
                  <a:latin typeface="Times New Roman" panose="02020603050405020304" pitchFamily="18" charset="0"/>
                  <a:ea typeface="字魂59号-创粗黑" panose="00000500000000000000" pitchFamily="2" charset="-122"/>
                  <a:cs typeface="Times New Roman" panose="02020603050405020304" pitchFamily="18" charset="0"/>
                  <a:sym typeface="字魂59号-创粗黑" panose="00000500000000000000" pitchFamily="2" charset="-122"/>
                </a:rPr>
                <a:t> </a:t>
              </a:r>
              <a:r>
                <a:rPr lang="en-US" altLang="zh-CN" sz="3599" b="1" dirty="0" err="1">
                  <a:solidFill>
                    <a:schemeClr val="bg1"/>
                  </a:solidFill>
                  <a:latin typeface="Times New Roman" panose="02020603050405020304" pitchFamily="18" charset="0"/>
                  <a:ea typeface="字魂59号-创粗黑" panose="00000500000000000000" pitchFamily="2" charset="-122"/>
                  <a:cs typeface="Times New Roman" panose="02020603050405020304" pitchFamily="18" charset="0"/>
                  <a:sym typeface="字魂59号-创粗黑" panose="00000500000000000000" pitchFamily="2" charset="-122"/>
                </a:rPr>
                <a:t>chưa</a:t>
              </a:r>
              <a:r>
                <a:rPr lang="en-US" altLang="zh-CN" sz="3599" b="1" dirty="0">
                  <a:solidFill>
                    <a:schemeClr val="bg1"/>
                  </a:solidFill>
                  <a:latin typeface="Times New Roman" panose="02020603050405020304" pitchFamily="18" charset="0"/>
                  <a:ea typeface="字魂59号-创粗黑" panose="00000500000000000000" pitchFamily="2" charset="-122"/>
                  <a:cs typeface="Times New Roman" panose="02020603050405020304" pitchFamily="18" charset="0"/>
                  <a:sym typeface="字魂59号-创粗黑" panose="00000500000000000000" pitchFamily="2" charset="-122"/>
                </a:rPr>
                <a:t>?</a:t>
              </a:r>
              <a:endParaRPr lang="zh-CN" altLang="en-US" sz="3599" b="1" dirty="0">
                <a:solidFill>
                  <a:schemeClr val="bg1"/>
                </a:solidFill>
                <a:latin typeface="Times New Roman" panose="02020603050405020304" pitchFamily="18" charset="0"/>
                <a:ea typeface="字魂59号-创粗黑" panose="00000500000000000000" pitchFamily="2" charset="-122"/>
                <a:cs typeface="Times New Roman" panose="02020603050405020304" pitchFamily="18" charset="0"/>
                <a:sym typeface="字魂59号-创粗黑" panose="00000500000000000000" pitchFamily="2" charset="-122"/>
              </a:endParaRPr>
            </a:p>
          </p:txBody>
        </p:sp>
      </p:grpSp>
      <p:pic>
        <p:nvPicPr>
          <p:cNvPr id="43" name="图片 4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06826" y="3893992"/>
            <a:ext cx="6617148" cy="29466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0098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500"/>
                            </p:stCondLst>
                            <p:childTnLst>
                              <p:par>
                                <p:cTn id="10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4">
                <a:lumMod val="5000"/>
                <a:lumOff val="95000"/>
              </a:schemeClr>
            </a:gs>
            <a:gs pos="74000">
              <a:schemeClr val="accent4">
                <a:lumMod val="45000"/>
                <a:lumOff val="55000"/>
              </a:schemeClr>
            </a:gs>
            <a:gs pos="83000">
              <a:schemeClr val="accent4">
                <a:lumMod val="45000"/>
                <a:lumOff val="55000"/>
              </a:schemeClr>
            </a:gs>
            <a:gs pos="100000">
              <a:schemeClr val="accent4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891909" y="915707"/>
            <a:ext cx="9338225" cy="5400337"/>
            <a:chOff x="872575" y="1000462"/>
            <a:chExt cx="9338225" cy="5400337"/>
          </a:xfrm>
        </p:grpSpPr>
        <p:grpSp>
          <p:nvGrpSpPr>
            <p:cNvPr id="28" name="组合 27"/>
            <p:cNvGrpSpPr/>
            <p:nvPr/>
          </p:nvGrpSpPr>
          <p:grpSpPr>
            <a:xfrm>
              <a:off x="1220964" y="2210238"/>
              <a:ext cx="8989836" cy="4190561"/>
              <a:chOff x="1828800" y="932841"/>
              <a:chExt cx="12772509" cy="5492954"/>
            </a:xfr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grpSpPr>
          <p:sp>
            <p:nvSpPr>
              <p:cNvPr id="30" name="圆角矩形 29"/>
              <p:cNvSpPr/>
              <p:nvPr/>
            </p:nvSpPr>
            <p:spPr>
              <a:xfrm flipV="1">
                <a:off x="1828800" y="932841"/>
                <a:ext cx="12772509" cy="5492954"/>
              </a:xfrm>
              <a:prstGeom prst="roundRect">
                <a:avLst>
                  <a:gd name="adj" fmla="val 8395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字魂59号-创粗黑" panose="00000500000000000000" pitchFamily="2" charset="-122"/>
                  <a:ea typeface="字魂59号-创粗黑" panose="00000500000000000000" pitchFamily="2" charset="-122"/>
                  <a:cs typeface="+mn-ea"/>
                  <a:sym typeface="字魂59号-创粗黑" panose="00000500000000000000" pitchFamily="2" charset="-122"/>
                </a:endParaRPr>
              </a:p>
            </p:txBody>
          </p:sp>
          <p:sp>
            <p:nvSpPr>
              <p:cNvPr id="31" name="圆角矩形 30"/>
              <p:cNvSpPr/>
              <p:nvPr/>
            </p:nvSpPr>
            <p:spPr>
              <a:xfrm flipV="1">
                <a:off x="1930550" y="1007533"/>
                <a:ext cx="12569383" cy="5328598"/>
              </a:xfrm>
              <a:prstGeom prst="roundRect">
                <a:avLst>
                  <a:gd name="adj" fmla="val 8395"/>
                </a:avLst>
              </a:prstGeom>
              <a:noFill/>
              <a:ln>
                <a:solidFill>
                  <a:srgbClr val="F2DC8E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字魂59号-创粗黑" panose="00000500000000000000" pitchFamily="2" charset="-122"/>
                  <a:ea typeface="字魂59号-创粗黑" panose="00000500000000000000" pitchFamily="2" charset="-122"/>
                  <a:cs typeface="+mn-ea"/>
                  <a:sym typeface="字魂59号-创粗黑" panose="00000500000000000000" pitchFamily="2" charset="-122"/>
                </a:endParaRPr>
              </a:p>
            </p:txBody>
          </p:sp>
        </p:grpSp>
        <p:pic>
          <p:nvPicPr>
            <p:cNvPr id="29" name="图片 28">
              <a:extLst>
                <a:ext uri="{FF2B5EF4-FFF2-40B4-BE49-F238E27FC236}">
                  <a16:creationId xmlns:a16="http://schemas.microsoft.com/office/drawing/2014/main" xmlns="" id="{7A2060F1-955B-4EA4-BDE4-2B419FD19A62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72575" y="1000462"/>
              <a:ext cx="1954430" cy="1646052"/>
            </a:xfrm>
            <a:prstGeom prst="rect">
              <a:avLst/>
            </a:prstGeom>
          </p:spPr>
        </p:pic>
      </p:grpSp>
      <p:grpSp>
        <p:nvGrpSpPr>
          <p:cNvPr id="59" name="组合 58"/>
          <p:cNvGrpSpPr/>
          <p:nvPr/>
        </p:nvGrpSpPr>
        <p:grpSpPr>
          <a:xfrm>
            <a:off x="3015496" y="1730125"/>
            <a:ext cx="7045480" cy="496867"/>
            <a:chOff x="1359807" y="1661875"/>
            <a:chExt cx="7045480" cy="496867"/>
          </a:xfrm>
        </p:grpSpPr>
        <p:grpSp>
          <p:nvGrpSpPr>
            <p:cNvPr id="60" name="组合 59">
              <a:extLst>
                <a:ext uri="{FF2B5EF4-FFF2-40B4-BE49-F238E27FC236}">
                  <a16:creationId xmlns:a16="http://schemas.microsoft.com/office/drawing/2014/main" xmlns="" id="{01A05E88-E93B-446F-9EA2-F7A8649122EB}"/>
                </a:ext>
              </a:extLst>
            </p:cNvPr>
            <p:cNvGrpSpPr/>
            <p:nvPr/>
          </p:nvGrpSpPr>
          <p:grpSpPr>
            <a:xfrm>
              <a:off x="1359807" y="1678375"/>
              <a:ext cx="7045480" cy="421065"/>
              <a:chOff x="1606550" y="1492587"/>
              <a:chExt cx="7045480" cy="421065"/>
            </a:xfrm>
          </p:grpSpPr>
          <p:sp>
            <p:nvSpPr>
              <p:cNvPr id="62" name="MH_Other_5">
                <a:extLst>
                  <a:ext uri="{FF2B5EF4-FFF2-40B4-BE49-F238E27FC236}">
                    <a16:creationId xmlns:a16="http://schemas.microsoft.com/office/drawing/2014/main" xmlns="" id="{5663367B-1C87-43A6-A009-8A2A27C51A0A}"/>
                  </a:ext>
                </a:extLst>
              </p:cNvPr>
              <p:cNvSpPr/>
              <p:nvPr>
                <p:custDataLst>
                  <p:tags r:id="rId1"/>
                </p:custDataLst>
              </p:nvPr>
            </p:nvSpPr>
            <p:spPr>
              <a:xfrm>
                <a:off x="8255287" y="1492587"/>
                <a:ext cx="396743" cy="413464"/>
              </a:xfrm>
              <a:prstGeom prst="rect">
                <a:avLst/>
              </a:prstGeom>
              <a:solidFill>
                <a:srgbClr val="83B07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schemeClr val="tx1"/>
                  </a:solidFill>
                  <a:latin typeface="字魂59号-创粗黑" panose="00000500000000000000" pitchFamily="2" charset="-122"/>
                  <a:ea typeface="字魂59号-创粗黑" panose="00000500000000000000" pitchFamily="2" charset="-122"/>
                  <a:cs typeface="+mn-ea"/>
                  <a:sym typeface="字魂59号-创粗黑" panose="00000500000000000000" pitchFamily="2" charset="-122"/>
                </a:endParaRPr>
              </a:p>
            </p:txBody>
          </p:sp>
          <p:sp>
            <p:nvSpPr>
              <p:cNvPr id="63" name="MH_SubTitle_1">
                <a:extLst>
                  <a:ext uri="{FF2B5EF4-FFF2-40B4-BE49-F238E27FC236}">
                    <a16:creationId xmlns:a16="http://schemas.microsoft.com/office/drawing/2014/main" xmlns="" id="{0CA46D69-6F5C-4369-9E5B-95D3BA775BDF}"/>
                  </a:ext>
                </a:extLst>
              </p:cNvPr>
              <p:cNvSpPr/>
              <p:nvPr>
                <p:custDataLst>
                  <p:tags r:id="rId2"/>
                </p:custDataLst>
              </p:nvPr>
            </p:nvSpPr>
            <p:spPr>
              <a:xfrm>
                <a:off x="1998734" y="1500188"/>
                <a:ext cx="6190963" cy="413464"/>
              </a:xfrm>
              <a:custGeom>
                <a:avLst/>
                <a:gdLst>
                  <a:gd name="connsiteX0" fmla="*/ 0 w 4326400"/>
                  <a:gd name="connsiteY0" fmla="*/ 0 h 432048"/>
                  <a:gd name="connsiteX1" fmla="*/ 4326400 w 4326400"/>
                  <a:gd name="connsiteY1" fmla="*/ 0 h 432048"/>
                  <a:gd name="connsiteX2" fmla="*/ 4326400 w 4326400"/>
                  <a:gd name="connsiteY2" fmla="*/ 432048 h 432048"/>
                  <a:gd name="connsiteX3" fmla="*/ 0 w 4326400"/>
                  <a:gd name="connsiteY3" fmla="*/ 432048 h 432048"/>
                  <a:gd name="connsiteX4" fmla="*/ 37076 w 4326400"/>
                  <a:gd name="connsiteY4" fmla="*/ 387112 h 432048"/>
                  <a:gd name="connsiteX5" fmla="*/ 89336 w 4326400"/>
                  <a:gd name="connsiteY5" fmla="*/ 216024 h 432048"/>
                  <a:gd name="connsiteX6" fmla="*/ 37076 w 4326400"/>
                  <a:gd name="connsiteY6" fmla="*/ 44937 h 4320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326400" h="432048">
                    <a:moveTo>
                      <a:pt x="0" y="0"/>
                    </a:moveTo>
                    <a:lnTo>
                      <a:pt x="4326400" y="0"/>
                    </a:lnTo>
                    <a:lnTo>
                      <a:pt x="4326400" y="432048"/>
                    </a:lnTo>
                    <a:lnTo>
                      <a:pt x="0" y="432048"/>
                    </a:lnTo>
                    <a:lnTo>
                      <a:pt x="37076" y="387112"/>
                    </a:lnTo>
                    <a:cubicBezTo>
                      <a:pt x="70070" y="338274"/>
                      <a:pt x="89336" y="279399"/>
                      <a:pt x="89336" y="216024"/>
                    </a:cubicBezTo>
                    <a:cubicBezTo>
                      <a:pt x="89336" y="152650"/>
                      <a:pt x="70070" y="93775"/>
                      <a:pt x="37076" y="44937"/>
                    </a:cubicBezTo>
                    <a:close/>
                  </a:path>
                </a:pathLst>
              </a:custGeom>
              <a:solidFill>
                <a:srgbClr val="12735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80000" anchor="ctr">
                <a:normAutofit/>
              </a:bodyPr>
              <a:lstStyle/>
              <a:p>
                <a:pPr algn="just">
                  <a:defRPr/>
                </a:pPr>
                <a:endParaRPr lang="zh-CN" altLang="en-US" dirty="0">
                  <a:solidFill>
                    <a:srgbClr val="FFFFFF"/>
                  </a:solidFill>
                  <a:latin typeface="字魂59号-创粗黑" panose="00000500000000000000" pitchFamily="2" charset="-122"/>
                  <a:ea typeface="字魂59号-创粗黑" panose="00000500000000000000" pitchFamily="2" charset="-122"/>
                  <a:cs typeface="+mn-ea"/>
                  <a:sym typeface="字魂59号-创粗黑" panose="00000500000000000000" pitchFamily="2" charset="-122"/>
                </a:endParaRPr>
              </a:p>
            </p:txBody>
          </p:sp>
          <p:sp>
            <p:nvSpPr>
              <p:cNvPr id="64" name="MH_Other_6">
                <a:extLst>
                  <a:ext uri="{FF2B5EF4-FFF2-40B4-BE49-F238E27FC236}">
                    <a16:creationId xmlns:a16="http://schemas.microsoft.com/office/drawing/2014/main" xmlns="" id="{A86D06E3-80D7-478A-B128-3C60334D250B}"/>
                  </a:ext>
                </a:extLst>
              </p:cNvPr>
              <p:cNvSpPr/>
              <p:nvPr>
                <p:custDataLst>
                  <p:tags r:id="rId3"/>
                </p:custDataLst>
              </p:nvPr>
            </p:nvSpPr>
            <p:spPr>
              <a:xfrm>
                <a:off x="1606550" y="1510828"/>
                <a:ext cx="395223" cy="395223"/>
              </a:xfrm>
              <a:prstGeom prst="ellipse">
                <a:avLst/>
              </a:prstGeom>
              <a:noFill/>
              <a:ln w="57150">
                <a:solidFill>
                  <a:srgbClr val="12735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anchor="ctr"/>
              <a:lstStyle/>
              <a:p>
                <a:pPr algn="ctr">
                  <a:defRPr/>
                </a:pPr>
                <a:endParaRPr lang="zh-CN" altLang="en-US" sz="2400" dirty="0">
                  <a:solidFill>
                    <a:srgbClr val="F2DC8E"/>
                  </a:solidFill>
                  <a:latin typeface="字魂59号-创粗黑" panose="00000500000000000000" pitchFamily="2" charset="-122"/>
                  <a:ea typeface="字魂59号-创粗黑" panose="00000500000000000000" pitchFamily="2" charset="-122"/>
                  <a:cs typeface="+mn-ea"/>
                  <a:sym typeface="字魂59号-创粗黑" panose="00000500000000000000" pitchFamily="2" charset="-122"/>
                </a:endParaRPr>
              </a:p>
            </p:txBody>
          </p:sp>
        </p:grpSp>
        <p:sp>
          <p:nvSpPr>
            <p:cNvPr id="61" name="矩形 60">
              <a:extLst>
                <a:ext uri="{FF2B5EF4-FFF2-40B4-BE49-F238E27FC236}">
                  <a16:creationId xmlns:a16="http://schemas.microsoft.com/office/drawing/2014/main" xmlns="" id="{F953D702-DA6F-4E12-96CD-D548CD86F11B}"/>
                </a:ext>
              </a:extLst>
            </p:cNvPr>
            <p:cNvSpPr/>
            <p:nvPr/>
          </p:nvSpPr>
          <p:spPr>
            <a:xfrm>
              <a:off x="1792267" y="1661875"/>
              <a:ext cx="6226887" cy="496867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2400" b="1" dirty="0" err="1">
                  <a:solidFill>
                    <a:schemeClr val="bg1"/>
                  </a:solidFill>
                  <a:latin typeface="Times New Roman" panose="02020603050405020304" pitchFamily="18" charset="0"/>
                  <a:ea typeface="字魂59号-创粗黑" panose="00000500000000000000" pitchFamily="2" charset="-122"/>
                  <a:cs typeface="Times New Roman" panose="02020603050405020304" pitchFamily="18" charset="0"/>
                  <a:sym typeface="字魂59号-创粗黑" panose="00000500000000000000" pitchFamily="2" charset="-122"/>
                </a:rPr>
                <a:t>Bạn</a:t>
              </a:r>
              <a:r>
                <a:rPr lang="en-US" altLang="zh-CN" sz="24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字魂59号-创粗黑" panose="00000500000000000000" pitchFamily="2" charset="-122"/>
                  <a:cs typeface="Times New Roman" panose="02020603050405020304" pitchFamily="18" charset="0"/>
                  <a:sym typeface="字魂59号-创粗黑" panose="00000500000000000000" pitchFamily="2" charset="-122"/>
                </a:rPr>
                <a:t> </a:t>
              </a:r>
              <a:r>
                <a:rPr lang="en-US" altLang="zh-CN" sz="2400" b="1" dirty="0" err="1">
                  <a:solidFill>
                    <a:schemeClr val="bg1"/>
                  </a:solidFill>
                  <a:latin typeface="Times New Roman" panose="02020603050405020304" pitchFamily="18" charset="0"/>
                  <a:ea typeface="字魂59号-创粗黑" panose="00000500000000000000" pitchFamily="2" charset="-122"/>
                  <a:cs typeface="Times New Roman" panose="02020603050405020304" pitchFamily="18" charset="0"/>
                  <a:sym typeface="字魂59号-创粗黑" panose="00000500000000000000" pitchFamily="2" charset="-122"/>
                </a:rPr>
                <a:t>Linh</a:t>
              </a:r>
              <a:r>
                <a:rPr lang="en-US" altLang="zh-CN" sz="24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字魂59号-创粗黑" panose="00000500000000000000" pitchFamily="2" charset="-122"/>
                  <a:cs typeface="Times New Roman" panose="02020603050405020304" pitchFamily="18" charset="0"/>
                  <a:sym typeface="字魂59号-创粗黑" panose="00000500000000000000" pitchFamily="2" charset="-122"/>
                </a:rPr>
                <a:t> </a:t>
              </a:r>
              <a:r>
                <a:rPr lang="en-US" altLang="zh-CN" sz="2400" b="1" dirty="0" err="1">
                  <a:solidFill>
                    <a:schemeClr val="bg1"/>
                  </a:solidFill>
                  <a:latin typeface="Times New Roman" panose="02020603050405020304" pitchFamily="18" charset="0"/>
                  <a:ea typeface="字魂59号-创粗黑" panose="00000500000000000000" pitchFamily="2" charset="-122"/>
                  <a:cs typeface="Times New Roman" panose="02020603050405020304" pitchFamily="18" charset="0"/>
                  <a:sym typeface="字魂59号-创粗黑" panose="00000500000000000000" pitchFamily="2" charset="-122"/>
                </a:rPr>
                <a:t>nên</a:t>
              </a:r>
              <a:r>
                <a:rPr lang="en-US" altLang="zh-CN" sz="24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字魂59号-创粗黑" panose="00000500000000000000" pitchFamily="2" charset="-122"/>
                  <a:cs typeface="Times New Roman" panose="02020603050405020304" pitchFamily="18" charset="0"/>
                  <a:sym typeface="字魂59号-创粗黑" panose="00000500000000000000" pitchFamily="2" charset="-122"/>
                </a:rPr>
                <a:t> </a:t>
              </a:r>
              <a:r>
                <a:rPr lang="en-US" altLang="zh-CN" sz="2400" b="1" dirty="0" err="1">
                  <a:solidFill>
                    <a:schemeClr val="bg1"/>
                  </a:solidFill>
                  <a:latin typeface="Times New Roman" panose="02020603050405020304" pitchFamily="18" charset="0"/>
                  <a:ea typeface="字魂59号-创粗黑" panose="00000500000000000000" pitchFamily="2" charset="-122"/>
                  <a:cs typeface="Times New Roman" panose="02020603050405020304" pitchFamily="18" charset="0"/>
                  <a:sym typeface="字魂59号-创粗黑" panose="00000500000000000000" pitchFamily="2" charset="-122"/>
                </a:rPr>
                <a:t>làm</a:t>
              </a:r>
              <a:r>
                <a:rPr lang="en-US" altLang="zh-CN" sz="24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字魂59号-创粗黑" panose="00000500000000000000" pitchFamily="2" charset="-122"/>
                  <a:cs typeface="Times New Roman" panose="02020603050405020304" pitchFamily="18" charset="0"/>
                  <a:sym typeface="字魂59号-创粗黑" panose="00000500000000000000" pitchFamily="2" charset="-122"/>
                </a:rPr>
                <a:t> </a:t>
              </a:r>
              <a:r>
                <a:rPr lang="en-US" altLang="zh-CN" sz="2400" b="1" dirty="0" err="1">
                  <a:solidFill>
                    <a:schemeClr val="bg1"/>
                  </a:solidFill>
                  <a:latin typeface="Times New Roman" panose="02020603050405020304" pitchFamily="18" charset="0"/>
                  <a:ea typeface="字魂59号-创粗黑" panose="00000500000000000000" pitchFamily="2" charset="-122"/>
                  <a:cs typeface="Times New Roman" panose="02020603050405020304" pitchFamily="18" charset="0"/>
                  <a:sym typeface="字魂59号-创粗黑" panose="00000500000000000000" pitchFamily="2" charset="-122"/>
                </a:rPr>
                <a:t>như</a:t>
              </a:r>
              <a:r>
                <a:rPr lang="en-US" altLang="zh-CN" sz="24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字魂59号-创粗黑" panose="00000500000000000000" pitchFamily="2" charset="-122"/>
                  <a:cs typeface="Times New Roman" panose="02020603050405020304" pitchFamily="18" charset="0"/>
                  <a:sym typeface="字魂59号-创粗黑" panose="00000500000000000000" pitchFamily="2" charset="-122"/>
                </a:rPr>
                <a:t> </a:t>
              </a:r>
              <a:r>
                <a:rPr lang="en-US" altLang="zh-CN" sz="2400" b="1" dirty="0" err="1">
                  <a:solidFill>
                    <a:schemeClr val="bg1"/>
                  </a:solidFill>
                  <a:latin typeface="Times New Roman" panose="02020603050405020304" pitchFamily="18" charset="0"/>
                  <a:ea typeface="字魂59号-创粗黑" panose="00000500000000000000" pitchFamily="2" charset="-122"/>
                  <a:cs typeface="Times New Roman" panose="02020603050405020304" pitchFamily="18" charset="0"/>
                  <a:sym typeface="字魂59号-创粗黑" panose="00000500000000000000" pitchFamily="2" charset="-122"/>
                </a:rPr>
                <a:t>thế</a:t>
              </a:r>
              <a:r>
                <a:rPr lang="en-US" altLang="zh-CN" sz="24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字魂59号-创粗黑" panose="00000500000000000000" pitchFamily="2" charset="-122"/>
                  <a:cs typeface="Times New Roman" panose="02020603050405020304" pitchFamily="18" charset="0"/>
                  <a:sym typeface="字魂59号-创粗黑" panose="00000500000000000000" pitchFamily="2" charset="-122"/>
                </a:rPr>
                <a:t> </a:t>
              </a:r>
              <a:r>
                <a:rPr lang="en-US" altLang="zh-CN" sz="2400" b="1" dirty="0" err="1">
                  <a:solidFill>
                    <a:schemeClr val="bg1"/>
                  </a:solidFill>
                  <a:latin typeface="Times New Roman" panose="02020603050405020304" pitchFamily="18" charset="0"/>
                  <a:ea typeface="字魂59号-创粗黑" panose="00000500000000000000" pitchFamily="2" charset="-122"/>
                  <a:cs typeface="Times New Roman" panose="02020603050405020304" pitchFamily="18" charset="0"/>
                  <a:sym typeface="字魂59号-创粗黑" panose="00000500000000000000" pitchFamily="2" charset="-122"/>
                </a:rPr>
                <a:t>nào</a:t>
              </a:r>
              <a:r>
                <a:rPr lang="en-US" altLang="zh-CN" sz="24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字魂59号-创粗黑" panose="00000500000000000000" pitchFamily="2" charset="-122"/>
                  <a:cs typeface="Times New Roman" panose="02020603050405020304" pitchFamily="18" charset="0"/>
                  <a:sym typeface="字魂59号-创粗黑" panose="00000500000000000000" pitchFamily="2" charset="-122"/>
                </a:rPr>
                <a:t>?</a:t>
              </a:r>
              <a:endParaRPr lang="zh-CN" altLang="en-US" sz="2400" b="1" dirty="0">
                <a:solidFill>
                  <a:schemeClr val="bg1"/>
                </a:solidFill>
                <a:latin typeface="Times New Roman" panose="02020603050405020304" pitchFamily="18" charset="0"/>
                <a:ea typeface="字魂59号-创粗黑" panose="00000500000000000000" pitchFamily="2" charset="-122"/>
                <a:cs typeface="Times New Roman" panose="02020603050405020304" pitchFamily="18" charset="0"/>
                <a:sym typeface="字魂59号-创粗黑" panose="00000500000000000000" pitchFamily="2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5927590" y="423659"/>
            <a:ext cx="6264410" cy="834011"/>
            <a:chOff x="5927590" y="423659"/>
            <a:chExt cx="6264410" cy="834011"/>
          </a:xfrm>
        </p:grpSpPr>
        <p:sp>
          <p:nvSpPr>
            <p:cNvPr id="32" name="圆角矩形 31"/>
            <p:cNvSpPr/>
            <p:nvPr/>
          </p:nvSpPr>
          <p:spPr>
            <a:xfrm flipV="1">
              <a:off x="5929198" y="492103"/>
              <a:ext cx="6262802" cy="667115"/>
            </a:xfrm>
            <a:prstGeom prst="roundRect">
              <a:avLst>
                <a:gd name="adj" fmla="val 8395"/>
              </a:avLst>
            </a:prstGeom>
            <a:solidFill>
              <a:srgbClr val="1273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endParaRPr>
            </a:p>
          </p:txBody>
        </p:sp>
        <p:sp>
          <p:nvSpPr>
            <p:cNvPr id="52" name="矩形 51">
              <a:extLst>
                <a:ext uri="{FF2B5EF4-FFF2-40B4-BE49-F238E27FC236}">
                  <a16:creationId xmlns:a16="http://schemas.microsoft.com/office/drawing/2014/main" xmlns="" id="{F953D702-DA6F-4E12-96CD-D548CD86F11B}"/>
                </a:ext>
              </a:extLst>
            </p:cNvPr>
            <p:cNvSpPr/>
            <p:nvPr/>
          </p:nvSpPr>
          <p:spPr>
            <a:xfrm>
              <a:off x="5927590" y="423659"/>
              <a:ext cx="5262677" cy="834011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4400" b="1" spc="600" dirty="0" err="1">
                  <a:solidFill>
                    <a:schemeClr val="bg1"/>
                  </a:solidFill>
                  <a:latin typeface="Times New Roman" panose="02020603050405020304" pitchFamily="18" charset="0"/>
                  <a:ea typeface="字魂59号-创粗黑" panose="00000500000000000000" pitchFamily="2" charset="-122"/>
                  <a:cs typeface="Times New Roman" panose="02020603050405020304" pitchFamily="18" charset="0"/>
                  <a:sym typeface="字魂59号-创粗黑" panose="00000500000000000000" pitchFamily="2" charset="-122"/>
                </a:rPr>
                <a:t>Tình</a:t>
              </a:r>
              <a:r>
                <a:rPr lang="en-US" altLang="zh-CN" sz="4400" b="1" spc="600" dirty="0">
                  <a:solidFill>
                    <a:schemeClr val="bg1"/>
                  </a:solidFill>
                  <a:latin typeface="Times New Roman" panose="02020603050405020304" pitchFamily="18" charset="0"/>
                  <a:ea typeface="字魂59号-创粗黑" panose="00000500000000000000" pitchFamily="2" charset="-122"/>
                  <a:cs typeface="Times New Roman" panose="02020603050405020304" pitchFamily="18" charset="0"/>
                  <a:sym typeface="字魂59号-创粗黑" panose="00000500000000000000" pitchFamily="2" charset="-122"/>
                </a:rPr>
                <a:t> </a:t>
              </a:r>
              <a:r>
                <a:rPr lang="en-US" altLang="zh-CN" sz="4400" b="1" spc="600" dirty="0" err="1">
                  <a:solidFill>
                    <a:schemeClr val="bg1"/>
                  </a:solidFill>
                  <a:latin typeface="Times New Roman" panose="02020603050405020304" pitchFamily="18" charset="0"/>
                  <a:ea typeface="字魂59号-创粗黑" panose="00000500000000000000" pitchFamily="2" charset="-122"/>
                  <a:cs typeface="Times New Roman" panose="02020603050405020304" pitchFamily="18" charset="0"/>
                  <a:sym typeface="字魂59号-创粗黑" panose="00000500000000000000" pitchFamily="2" charset="-122"/>
                </a:rPr>
                <a:t>huống</a:t>
              </a:r>
              <a:r>
                <a:rPr lang="en-US" altLang="zh-CN" sz="4400" b="1" spc="600" dirty="0">
                  <a:solidFill>
                    <a:schemeClr val="bg1"/>
                  </a:solidFill>
                  <a:latin typeface="Times New Roman" panose="02020603050405020304" pitchFamily="18" charset="0"/>
                  <a:ea typeface="字魂59号-创粗黑" panose="00000500000000000000" pitchFamily="2" charset="-122"/>
                  <a:cs typeface="Times New Roman" panose="02020603050405020304" pitchFamily="18" charset="0"/>
                  <a:sym typeface="字魂59号-创粗黑" panose="00000500000000000000" pitchFamily="2" charset="-122"/>
                </a:rPr>
                <a:t> 1</a:t>
              </a:r>
              <a:endParaRPr lang="zh-CN" altLang="en-US" sz="4400" b="1" spc="600" dirty="0">
                <a:solidFill>
                  <a:schemeClr val="bg1"/>
                </a:solidFill>
                <a:latin typeface="Times New Roman" panose="02020603050405020304" pitchFamily="18" charset="0"/>
                <a:ea typeface="字魂59号-创粗黑" panose="00000500000000000000" pitchFamily="2" charset="-122"/>
                <a:cs typeface="Times New Roman" panose="02020603050405020304" pitchFamily="18" charset="0"/>
                <a:sym typeface="字魂59号-创粗黑" panose="00000500000000000000" pitchFamily="2" charset="-122"/>
              </a:endParaRPr>
            </a:p>
          </p:txBody>
        </p:sp>
      </p:grpSp>
      <p:pic>
        <p:nvPicPr>
          <p:cNvPr id="33" name="图片 32">
            <a:extLst>
              <a:ext uri="{FF2B5EF4-FFF2-40B4-BE49-F238E27FC236}">
                <a16:creationId xmlns:a16="http://schemas.microsoft.com/office/drawing/2014/main" xmlns="" id="{84AAB19D-F985-4FCB-B287-53FA43C2130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15400" y="4875675"/>
            <a:ext cx="2053667" cy="1372577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322" t="35354" r="29356" b="13805"/>
          <a:stretch/>
        </p:blipFill>
        <p:spPr>
          <a:xfrm>
            <a:off x="1397346" y="2528307"/>
            <a:ext cx="7663253" cy="36331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2840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5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4">
                <a:lumMod val="5000"/>
                <a:lumOff val="95000"/>
              </a:schemeClr>
            </a:gs>
            <a:gs pos="74000">
              <a:schemeClr val="accent4">
                <a:lumMod val="45000"/>
                <a:lumOff val="55000"/>
              </a:schemeClr>
            </a:gs>
            <a:gs pos="83000">
              <a:schemeClr val="accent4">
                <a:lumMod val="45000"/>
                <a:lumOff val="55000"/>
              </a:schemeClr>
            </a:gs>
            <a:gs pos="100000">
              <a:schemeClr val="accent4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1152525" y="1804888"/>
            <a:ext cx="9726029" cy="4519712"/>
            <a:chOff x="1828800" y="932844"/>
            <a:chExt cx="9948894" cy="4992311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17" name="圆角矩形 16"/>
            <p:cNvSpPr/>
            <p:nvPr/>
          </p:nvSpPr>
          <p:spPr>
            <a:xfrm flipV="1">
              <a:off x="1828800" y="932844"/>
              <a:ext cx="9948894" cy="4992311"/>
            </a:xfrm>
            <a:prstGeom prst="roundRect">
              <a:avLst>
                <a:gd name="adj" fmla="val 8395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endParaRPr>
            </a:p>
          </p:txBody>
        </p:sp>
        <p:sp>
          <p:nvSpPr>
            <p:cNvPr id="18" name="圆角矩形 17"/>
            <p:cNvSpPr/>
            <p:nvPr/>
          </p:nvSpPr>
          <p:spPr>
            <a:xfrm flipV="1">
              <a:off x="1930550" y="1007530"/>
              <a:ext cx="9707353" cy="4842936"/>
            </a:xfrm>
            <a:prstGeom prst="roundRect">
              <a:avLst>
                <a:gd name="adj" fmla="val 8395"/>
              </a:avLst>
            </a:prstGeom>
            <a:noFill/>
            <a:ln>
              <a:solidFill>
                <a:srgbClr val="F2DC8E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endParaRP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1288677" y="1316207"/>
            <a:ext cx="7045480" cy="496867"/>
            <a:chOff x="1359807" y="1618546"/>
            <a:chExt cx="7045480" cy="496867"/>
          </a:xfrm>
        </p:grpSpPr>
        <p:grpSp>
          <p:nvGrpSpPr>
            <p:cNvPr id="60" name="组合 59">
              <a:extLst>
                <a:ext uri="{FF2B5EF4-FFF2-40B4-BE49-F238E27FC236}">
                  <a16:creationId xmlns:a16="http://schemas.microsoft.com/office/drawing/2014/main" xmlns="" id="{01A05E88-E93B-446F-9EA2-F7A8649122EB}"/>
                </a:ext>
              </a:extLst>
            </p:cNvPr>
            <p:cNvGrpSpPr/>
            <p:nvPr/>
          </p:nvGrpSpPr>
          <p:grpSpPr>
            <a:xfrm>
              <a:off x="1359807" y="1678375"/>
              <a:ext cx="7045480" cy="421065"/>
              <a:chOff x="1606550" y="1492587"/>
              <a:chExt cx="7045480" cy="421065"/>
            </a:xfrm>
          </p:grpSpPr>
          <p:sp>
            <p:nvSpPr>
              <p:cNvPr id="62" name="MH_Other_5">
                <a:extLst>
                  <a:ext uri="{FF2B5EF4-FFF2-40B4-BE49-F238E27FC236}">
                    <a16:creationId xmlns:a16="http://schemas.microsoft.com/office/drawing/2014/main" xmlns="" id="{5663367B-1C87-43A6-A009-8A2A27C51A0A}"/>
                  </a:ext>
                </a:extLst>
              </p:cNvPr>
              <p:cNvSpPr/>
              <p:nvPr>
                <p:custDataLst>
                  <p:tags r:id="rId1"/>
                </p:custDataLst>
              </p:nvPr>
            </p:nvSpPr>
            <p:spPr>
              <a:xfrm>
                <a:off x="8255287" y="1492587"/>
                <a:ext cx="396743" cy="413464"/>
              </a:xfrm>
              <a:prstGeom prst="rect">
                <a:avLst/>
              </a:prstGeom>
              <a:solidFill>
                <a:srgbClr val="83B07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schemeClr val="tx1"/>
                  </a:solidFill>
                  <a:latin typeface="字魂59号-创粗黑" panose="00000500000000000000" pitchFamily="2" charset="-122"/>
                  <a:ea typeface="字魂59号-创粗黑" panose="00000500000000000000" pitchFamily="2" charset="-122"/>
                  <a:cs typeface="+mn-ea"/>
                  <a:sym typeface="字魂59号-创粗黑" panose="00000500000000000000" pitchFamily="2" charset="-122"/>
                </a:endParaRPr>
              </a:p>
            </p:txBody>
          </p:sp>
          <p:sp>
            <p:nvSpPr>
              <p:cNvPr id="63" name="MH_SubTitle_1">
                <a:extLst>
                  <a:ext uri="{FF2B5EF4-FFF2-40B4-BE49-F238E27FC236}">
                    <a16:creationId xmlns:a16="http://schemas.microsoft.com/office/drawing/2014/main" xmlns="" id="{0CA46D69-6F5C-4369-9E5B-95D3BA775BDF}"/>
                  </a:ext>
                </a:extLst>
              </p:cNvPr>
              <p:cNvSpPr/>
              <p:nvPr>
                <p:custDataLst>
                  <p:tags r:id="rId2"/>
                </p:custDataLst>
              </p:nvPr>
            </p:nvSpPr>
            <p:spPr>
              <a:xfrm>
                <a:off x="1998734" y="1500188"/>
                <a:ext cx="6190963" cy="413464"/>
              </a:xfrm>
              <a:custGeom>
                <a:avLst/>
                <a:gdLst>
                  <a:gd name="connsiteX0" fmla="*/ 0 w 4326400"/>
                  <a:gd name="connsiteY0" fmla="*/ 0 h 432048"/>
                  <a:gd name="connsiteX1" fmla="*/ 4326400 w 4326400"/>
                  <a:gd name="connsiteY1" fmla="*/ 0 h 432048"/>
                  <a:gd name="connsiteX2" fmla="*/ 4326400 w 4326400"/>
                  <a:gd name="connsiteY2" fmla="*/ 432048 h 432048"/>
                  <a:gd name="connsiteX3" fmla="*/ 0 w 4326400"/>
                  <a:gd name="connsiteY3" fmla="*/ 432048 h 432048"/>
                  <a:gd name="connsiteX4" fmla="*/ 37076 w 4326400"/>
                  <a:gd name="connsiteY4" fmla="*/ 387112 h 432048"/>
                  <a:gd name="connsiteX5" fmla="*/ 89336 w 4326400"/>
                  <a:gd name="connsiteY5" fmla="*/ 216024 h 432048"/>
                  <a:gd name="connsiteX6" fmla="*/ 37076 w 4326400"/>
                  <a:gd name="connsiteY6" fmla="*/ 44937 h 4320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326400" h="432048">
                    <a:moveTo>
                      <a:pt x="0" y="0"/>
                    </a:moveTo>
                    <a:lnTo>
                      <a:pt x="4326400" y="0"/>
                    </a:lnTo>
                    <a:lnTo>
                      <a:pt x="4326400" y="432048"/>
                    </a:lnTo>
                    <a:lnTo>
                      <a:pt x="0" y="432048"/>
                    </a:lnTo>
                    <a:lnTo>
                      <a:pt x="37076" y="387112"/>
                    </a:lnTo>
                    <a:cubicBezTo>
                      <a:pt x="70070" y="338274"/>
                      <a:pt x="89336" y="279399"/>
                      <a:pt x="89336" y="216024"/>
                    </a:cubicBezTo>
                    <a:cubicBezTo>
                      <a:pt x="89336" y="152650"/>
                      <a:pt x="70070" y="93775"/>
                      <a:pt x="37076" y="44937"/>
                    </a:cubicBezTo>
                    <a:close/>
                  </a:path>
                </a:pathLst>
              </a:custGeom>
              <a:solidFill>
                <a:srgbClr val="12735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80000" anchor="ctr">
                <a:normAutofit/>
              </a:bodyPr>
              <a:lstStyle/>
              <a:p>
                <a:pPr algn="just">
                  <a:defRPr/>
                </a:pPr>
                <a:endParaRPr lang="zh-CN" altLang="en-US" dirty="0">
                  <a:solidFill>
                    <a:srgbClr val="FFFFFF"/>
                  </a:solidFill>
                  <a:latin typeface="字魂59号-创粗黑" panose="00000500000000000000" pitchFamily="2" charset="-122"/>
                  <a:ea typeface="字魂59号-创粗黑" panose="00000500000000000000" pitchFamily="2" charset="-122"/>
                  <a:cs typeface="+mn-ea"/>
                  <a:sym typeface="字魂59号-创粗黑" panose="00000500000000000000" pitchFamily="2" charset="-122"/>
                </a:endParaRPr>
              </a:p>
            </p:txBody>
          </p:sp>
          <p:sp>
            <p:nvSpPr>
              <p:cNvPr id="64" name="MH_Other_6">
                <a:extLst>
                  <a:ext uri="{FF2B5EF4-FFF2-40B4-BE49-F238E27FC236}">
                    <a16:creationId xmlns:a16="http://schemas.microsoft.com/office/drawing/2014/main" xmlns="" id="{A86D06E3-80D7-478A-B128-3C60334D250B}"/>
                  </a:ext>
                </a:extLst>
              </p:cNvPr>
              <p:cNvSpPr/>
              <p:nvPr>
                <p:custDataLst>
                  <p:tags r:id="rId3"/>
                </p:custDataLst>
              </p:nvPr>
            </p:nvSpPr>
            <p:spPr>
              <a:xfrm>
                <a:off x="1606550" y="1510828"/>
                <a:ext cx="395223" cy="395223"/>
              </a:xfrm>
              <a:prstGeom prst="ellipse">
                <a:avLst/>
              </a:prstGeom>
              <a:noFill/>
              <a:ln w="57150">
                <a:solidFill>
                  <a:srgbClr val="12735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anchor="ctr"/>
              <a:lstStyle/>
              <a:p>
                <a:pPr algn="ctr">
                  <a:defRPr/>
                </a:pPr>
                <a:endParaRPr lang="zh-CN" altLang="en-US" sz="2400" dirty="0">
                  <a:solidFill>
                    <a:srgbClr val="F2DC8E"/>
                  </a:solidFill>
                  <a:latin typeface="字魂59号-创粗黑" panose="00000500000000000000" pitchFamily="2" charset="-122"/>
                  <a:ea typeface="字魂59号-创粗黑" panose="00000500000000000000" pitchFamily="2" charset="-122"/>
                  <a:cs typeface="+mn-ea"/>
                  <a:sym typeface="字魂59号-创粗黑" panose="00000500000000000000" pitchFamily="2" charset="-122"/>
                </a:endParaRPr>
              </a:p>
            </p:txBody>
          </p:sp>
        </p:grpSp>
        <p:sp>
          <p:nvSpPr>
            <p:cNvPr id="61" name="矩形 60">
              <a:extLst>
                <a:ext uri="{FF2B5EF4-FFF2-40B4-BE49-F238E27FC236}">
                  <a16:creationId xmlns:a16="http://schemas.microsoft.com/office/drawing/2014/main" xmlns="" id="{F953D702-DA6F-4E12-96CD-D548CD86F11B}"/>
                </a:ext>
              </a:extLst>
            </p:cNvPr>
            <p:cNvSpPr/>
            <p:nvPr/>
          </p:nvSpPr>
          <p:spPr>
            <a:xfrm>
              <a:off x="1830514" y="1618546"/>
              <a:ext cx="6226887" cy="496867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2400" b="1" dirty="0" err="1">
                  <a:solidFill>
                    <a:schemeClr val="bg1"/>
                  </a:solidFill>
                  <a:latin typeface="Times New Roman" panose="02020603050405020304" pitchFamily="18" charset="0"/>
                  <a:ea typeface="字魂59号-创粗黑" panose="00000500000000000000" pitchFamily="2" charset="-122"/>
                  <a:cs typeface="Times New Roman" panose="02020603050405020304" pitchFamily="18" charset="0"/>
                  <a:sym typeface="字魂59号-创粗黑" panose="00000500000000000000" pitchFamily="2" charset="-122"/>
                </a:rPr>
                <a:t>Bạn</a:t>
              </a:r>
              <a:r>
                <a:rPr lang="en-US" altLang="zh-CN" sz="24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字魂59号-创粗黑" panose="00000500000000000000" pitchFamily="2" charset="-122"/>
                  <a:cs typeface="Times New Roman" panose="02020603050405020304" pitchFamily="18" charset="0"/>
                  <a:sym typeface="字魂59号-创粗黑" panose="00000500000000000000" pitchFamily="2" charset="-122"/>
                </a:rPr>
                <a:t> </a:t>
              </a:r>
              <a:r>
                <a:rPr lang="en-US" altLang="zh-CN" sz="2400" b="1" dirty="0" err="1">
                  <a:solidFill>
                    <a:schemeClr val="bg1"/>
                  </a:solidFill>
                  <a:latin typeface="Times New Roman" panose="02020603050405020304" pitchFamily="18" charset="0"/>
                  <a:ea typeface="字魂59号-创粗黑" panose="00000500000000000000" pitchFamily="2" charset="-122"/>
                  <a:cs typeface="Times New Roman" panose="02020603050405020304" pitchFamily="18" charset="0"/>
                  <a:sym typeface="字魂59号-创粗黑" panose="00000500000000000000" pitchFamily="2" charset="-122"/>
                </a:rPr>
                <a:t>Trí</a:t>
              </a:r>
              <a:r>
                <a:rPr lang="en-US" altLang="zh-CN" sz="24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字魂59号-创粗黑" panose="00000500000000000000" pitchFamily="2" charset="-122"/>
                  <a:cs typeface="Times New Roman" panose="02020603050405020304" pitchFamily="18" charset="0"/>
                  <a:sym typeface="字魂59号-创粗黑" panose="00000500000000000000" pitchFamily="2" charset="-122"/>
                </a:rPr>
                <a:t> </a:t>
              </a:r>
              <a:r>
                <a:rPr lang="en-US" altLang="zh-CN" sz="2400" b="1" dirty="0" err="1">
                  <a:solidFill>
                    <a:schemeClr val="bg1"/>
                  </a:solidFill>
                  <a:latin typeface="Times New Roman" panose="02020603050405020304" pitchFamily="18" charset="0"/>
                  <a:ea typeface="字魂59号-创粗黑" panose="00000500000000000000" pitchFamily="2" charset="-122"/>
                  <a:cs typeface="Times New Roman" panose="02020603050405020304" pitchFamily="18" charset="0"/>
                  <a:sym typeface="字魂59号-创粗黑" panose="00000500000000000000" pitchFamily="2" charset="-122"/>
                </a:rPr>
                <a:t>cần</a:t>
              </a:r>
              <a:r>
                <a:rPr lang="en-US" altLang="zh-CN" sz="24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字魂59号-创粗黑" panose="00000500000000000000" pitchFamily="2" charset="-122"/>
                  <a:cs typeface="Times New Roman" panose="02020603050405020304" pitchFamily="18" charset="0"/>
                  <a:sym typeface="字魂59号-创粗黑" panose="00000500000000000000" pitchFamily="2" charset="-122"/>
                </a:rPr>
                <a:t> </a:t>
              </a:r>
              <a:r>
                <a:rPr lang="en-US" altLang="zh-CN" sz="2400" b="1" dirty="0" err="1">
                  <a:solidFill>
                    <a:schemeClr val="bg1"/>
                  </a:solidFill>
                  <a:latin typeface="Times New Roman" panose="02020603050405020304" pitchFamily="18" charset="0"/>
                  <a:ea typeface="字魂59号-创粗黑" panose="00000500000000000000" pitchFamily="2" charset="-122"/>
                  <a:cs typeface="Times New Roman" panose="02020603050405020304" pitchFamily="18" charset="0"/>
                  <a:sym typeface="字魂59号-创粗黑" panose="00000500000000000000" pitchFamily="2" charset="-122"/>
                </a:rPr>
                <a:t>làm</a:t>
              </a:r>
              <a:r>
                <a:rPr lang="en-US" altLang="zh-CN" sz="24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字魂59号-创粗黑" panose="00000500000000000000" pitchFamily="2" charset="-122"/>
                  <a:cs typeface="Times New Roman" panose="02020603050405020304" pitchFamily="18" charset="0"/>
                  <a:sym typeface="字魂59号-创粗黑" panose="00000500000000000000" pitchFamily="2" charset="-122"/>
                </a:rPr>
                <a:t> </a:t>
              </a:r>
              <a:r>
                <a:rPr lang="en-US" altLang="zh-CN" sz="2400" b="1" dirty="0" err="1">
                  <a:solidFill>
                    <a:schemeClr val="bg1"/>
                  </a:solidFill>
                  <a:latin typeface="Times New Roman" panose="02020603050405020304" pitchFamily="18" charset="0"/>
                  <a:ea typeface="字魂59号-创粗黑" panose="00000500000000000000" pitchFamily="2" charset="-122"/>
                  <a:cs typeface="Times New Roman" panose="02020603050405020304" pitchFamily="18" charset="0"/>
                  <a:sym typeface="字魂59号-创粗黑" panose="00000500000000000000" pitchFamily="2" charset="-122"/>
                </a:rPr>
                <a:t>gì</a:t>
              </a:r>
              <a:r>
                <a:rPr lang="en-US" altLang="zh-CN" sz="24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字魂59号-创粗黑" panose="00000500000000000000" pitchFamily="2" charset="-122"/>
                  <a:cs typeface="Times New Roman" panose="02020603050405020304" pitchFamily="18" charset="0"/>
                  <a:sym typeface="字魂59号-创粗黑" panose="00000500000000000000" pitchFamily="2" charset="-122"/>
                </a:rPr>
                <a:t> </a:t>
              </a:r>
              <a:r>
                <a:rPr lang="en-US" altLang="zh-CN" sz="2400" b="1" dirty="0" err="1">
                  <a:solidFill>
                    <a:schemeClr val="bg1"/>
                  </a:solidFill>
                  <a:latin typeface="Times New Roman" panose="02020603050405020304" pitchFamily="18" charset="0"/>
                  <a:ea typeface="字魂59号-创粗黑" panose="00000500000000000000" pitchFamily="2" charset="-122"/>
                  <a:cs typeface="Times New Roman" panose="02020603050405020304" pitchFamily="18" charset="0"/>
                  <a:sym typeface="字魂59号-创粗黑" panose="00000500000000000000" pitchFamily="2" charset="-122"/>
                </a:rPr>
                <a:t>để</a:t>
              </a:r>
              <a:r>
                <a:rPr lang="en-US" altLang="zh-CN" sz="24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字魂59号-创粗黑" panose="00000500000000000000" pitchFamily="2" charset="-122"/>
                  <a:cs typeface="Times New Roman" panose="02020603050405020304" pitchFamily="18" charset="0"/>
                  <a:sym typeface="字魂59号-创粗黑" panose="00000500000000000000" pitchFamily="2" charset="-122"/>
                </a:rPr>
                <a:t> </a:t>
              </a:r>
              <a:r>
                <a:rPr lang="en-US" altLang="zh-CN" sz="2400" b="1" dirty="0" err="1">
                  <a:solidFill>
                    <a:schemeClr val="bg1"/>
                  </a:solidFill>
                  <a:latin typeface="Times New Roman" panose="02020603050405020304" pitchFamily="18" charset="0"/>
                  <a:ea typeface="字魂59号-创粗黑" panose="00000500000000000000" pitchFamily="2" charset="-122"/>
                  <a:cs typeface="Times New Roman" panose="02020603050405020304" pitchFamily="18" charset="0"/>
                  <a:sym typeface="字魂59号-创粗黑" panose="00000500000000000000" pitchFamily="2" charset="-122"/>
                </a:rPr>
                <a:t>có</a:t>
              </a:r>
              <a:r>
                <a:rPr lang="en-US" altLang="zh-CN" sz="24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字魂59号-创粗黑" panose="00000500000000000000" pitchFamily="2" charset="-122"/>
                  <a:cs typeface="Times New Roman" panose="02020603050405020304" pitchFamily="18" charset="0"/>
                  <a:sym typeface="字魂59号-创粗黑" panose="00000500000000000000" pitchFamily="2" charset="-122"/>
                </a:rPr>
                <a:t> </a:t>
              </a:r>
              <a:r>
                <a:rPr lang="en-US" altLang="zh-CN" sz="2400" b="1" dirty="0" err="1">
                  <a:solidFill>
                    <a:schemeClr val="bg1"/>
                  </a:solidFill>
                  <a:latin typeface="Times New Roman" panose="02020603050405020304" pitchFamily="18" charset="0"/>
                  <a:ea typeface="字魂59号-创粗黑" panose="00000500000000000000" pitchFamily="2" charset="-122"/>
                  <a:cs typeface="Times New Roman" panose="02020603050405020304" pitchFamily="18" charset="0"/>
                  <a:sym typeface="字魂59号-创粗黑" panose="00000500000000000000" pitchFamily="2" charset="-122"/>
                </a:rPr>
                <a:t>mặt</a:t>
              </a:r>
              <a:r>
                <a:rPr lang="en-US" altLang="zh-CN" sz="24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字魂59号-创粗黑" panose="00000500000000000000" pitchFamily="2" charset="-122"/>
                  <a:cs typeface="Times New Roman" panose="02020603050405020304" pitchFamily="18" charset="0"/>
                  <a:sym typeface="字魂59号-创粗黑" panose="00000500000000000000" pitchFamily="2" charset="-122"/>
                </a:rPr>
                <a:t> </a:t>
              </a:r>
              <a:r>
                <a:rPr lang="en-US" altLang="zh-CN" sz="2400" b="1" dirty="0" err="1">
                  <a:solidFill>
                    <a:schemeClr val="bg1"/>
                  </a:solidFill>
                  <a:latin typeface="Times New Roman" panose="02020603050405020304" pitchFamily="18" charset="0"/>
                  <a:ea typeface="字魂59号-创粗黑" panose="00000500000000000000" pitchFamily="2" charset="-122"/>
                  <a:cs typeface="Times New Roman" panose="02020603050405020304" pitchFamily="18" charset="0"/>
                  <a:sym typeface="字魂59号-创粗黑" panose="00000500000000000000" pitchFamily="2" charset="-122"/>
                </a:rPr>
                <a:t>đúng</a:t>
              </a:r>
              <a:r>
                <a:rPr lang="en-US" altLang="zh-CN" sz="24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字魂59号-创粗黑" panose="00000500000000000000" pitchFamily="2" charset="-122"/>
                  <a:cs typeface="Times New Roman" panose="02020603050405020304" pitchFamily="18" charset="0"/>
                  <a:sym typeface="字魂59号-创粗黑" panose="00000500000000000000" pitchFamily="2" charset="-122"/>
                </a:rPr>
                <a:t> </a:t>
              </a:r>
              <a:r>
                <a:rPr lang="en-US" altLang="zh-CN" sz="2400" b="1" dirty="0" err="1">
                  <a:solidFill>
                    <a:schemeClr val="bg1"/>
                  </a:solidFill>
                  <a:latin typeface="Times New Roman" panose="02020603050405020304" pitchFamily="18" charset="0"/>
                  <a:ea typeface="字魂59号-创粗黑" panose="00000500000000000000" pitchFamily="2" charset="-122"/>
                  <a:cs typeface="Times New Roman" panose="02020603050405020304" pitchFamily="18" charset="0"/>
                  <a:sym typeface="字魂59号-创粗黑" panose="00000500000000000000" pitchFamily="2" charset="-122"/>
                </a:rPr>
                <a:t>giờ</a:t>
              </a:r>
              <a:r>
                <a:rPr lang="en-US" altLang="zh-CN" sz="24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字魂59号-创粗黑" panose="00000500000000000000" pitchFamily="2" charset="-122"/>
                  <a:cs typeface="Times New Roman" panose="02020603050405020304" pitchFamily="18" charset="0"/>
                  <a:sym typeface="字魂59号-创粗黑" panose="00000500000000000000" pitchFamily="2" charset="-122"/>
                </a:rPr>
                <a:t>?</a:t>
              </a:r>
              <a:endParaRPr lang="zh-CN" altLang="en-US" sz="2400" b="1" dirty="0">
                <a:solidFill>
                  <a:schemeClr val="bg1"/>
                </a:solidFill>
                <a:latin typeface="Times New Roman" panose="02020603050405020304" pitchFamily="18" charset="0"/>
                <a:ea typeface="字魂59号-创粗黑" panose="00000500000000000000" pitchFamily="2" charset="-122"/>
                <a:cs typeface="Times New Roman" panose="02020603050405020304" pitchFamily="18" charset="0"/>
                <a:sym typeface="字魂59号-创粗黑" panose="00000500000000000000" pitchFamily="2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5929198" y="403557"/>
            <a:ext cx="6262802" cy="904863"/>
            <a:chOff x="5929198" y="403557"/>
            <a:chExt cx="6262802" cy="904863"/>
          </a:xfrm>
        </p:grpSpPr>
        <p:sp>
          <p:nvSpPr>
            <p:cNvPr id="32" name="圆角矩形 31"/>
            <p:cNvSpPr/>
            <p:nvPr/>
          </p:nvSpPr>
          <p:spPr>
            <a:xfrm flipV="1">
              <a:off x="5929198" y="492103"/>
              <a:ext cx="6262802" cy="667115"/>
            </a:xfrm>
            <a:prstGeom prst="roundRect">
              <a:avLst>
                <a:gd name="adj" fmla="val 8395"/>
              </a:avLst>
            </a:prstGeom>
            <a:solidFill>
              <a:srgbClr val="1273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endParaRPr>
            </a:p>
          </p:txBody>
        </p:sp>
        <p:sp>
          <p:nvSpPr>
            <p:cNvPr id="52" name="矩形 51">
              <a:extLst>
                <a:ext uri="{FF2B5EF4-FFF2-40B4-BE49-F238E27FC236}">
                  <a16:creationId xmlns:a16="http://schemas.microsoft.com/office/drawing/2014/main" xmlns="" id="{F953D702-DA6F-4E12-96CD-D548CD86F11B}"/>
                </a:ext>
              </a:extLst>
            </p:cNvPr>
            <p:cNvSpPr/>
            <p:nvPr/>
          </p:nvSpPr>
          <p:spPr>
            <a:xfrm>
              <a:off x="6251759" y="403557"/>
              <a:ext cx="4727947" cy="904863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4400" b="1" spc="600" dirty="0" err="1">
                  <a:solidFill>
                    <a:schemeClr val="bg1"/>
                  </a:solidFill>
                  <a:latin typeface="Times New Roman" panose="02020603050405020304" pitchFamily="18" charset="0"/>
                  <a:ea typeface="字魂59号-创粗黑" panose="00000500000000000000" pitchFamily="2" charset="-122"/>
                  <a:cs typeface="Times New Roman" panose="02020603050405020304" pitchFamily="18" charset="0"/>
                  <a:sym typeface="字魂59号-创粗黑" panose="00000500000000000000" pitchFamily="2" charset="-122"/>
                </a:rPr>
                <a:t>Tình</a:t>
              </a:r>
              <a:r>
                <a:rPr lang="en-US" altLang="zh-CN" sz="4400" b="1" spc="600" dirty="0">
                  <a:solidFill>
                    <a:schemeClr val="bg1"/>
                  </a:solidFill>
                  <a:latin typeface="Times New Roman" panose="02020603050405020304" pitchFamily="18" charset="0"/>
                  <a:ea typeface="字魂59号-创粗黑" panose="00000500000000000000" pitchFamily="2" charset="-122"/>
                  <a:cs typeface="Times New Roman" panose="02020603050405020304" pitchFamily="18" charset="0"/>
                  <a:sym typeface="字魂59号-创粗黑" panose="00000500000000000000" pitchFamily="2" charset="-122"/>
                </a:rPr>
                <a:t> </a:t>
              </a:r>
              <a:r>
                <a:rPr lang="en-US" altLang="zh-CN" sz="4400" b="1" spc="600" dirty="0" err="1">
                  <a:solidFill>
                    <a:schemeClr val="bg1"/>
                  </a:solidFill>
                  <a:latin typeface="Times New Roman" panose="02020603050405020304" pitchFamily="18" charset="0"/>
                  <a:ea typeface="字魂59号-创粗黑" panose="00000500000000000000" pitchFamily="2" charset="-122"/>
                  <a:cs typeface="Times New Roman" panose="02020603050405020304" pitchFamily="18" charset="0"/>
                  <a:sym typeface="字魂59号-创粗黑" panose="00000500000000000000" pitchFamily="2" charset="-122"/>
                </a:rPr>
                <a:t>huống</a:t>
              </a:r>
              <a:r>
                <a:rPr lang="en-US" altLang="zh-CN" sz="4400" b="1" spc="600" dirty="0">
                  <a:solidFill>
                    <a:schemeClr val="bg1"/>
                  </a:solidFill>
                  <a:latin typeface="Times New Roman" panose="02020603050405020304" pitchFamily="18" charset="0"/>
                  <a:ea typeface="字魂59号-创粗黑" panose="00000500000000000000" pitchFamily="2" charset="-122"/>
                  <a:cs typeface="Times New Roman" panose="02020603050405020304" pitchFamily="18" charset="0"/>
                  <a:sym typeface="字魂59号-创粗黑" panose="00000500000000000000" pitchFamily="2" charset="-122"/>
                </a:rPr>
                <a:t> 2</a:t>
              </a:r>
              <a:endParaRPr lang="zh-CN" altLang="en-US" sz="4400" b="1" spc="600" dirty="0">
                <a:solidFill>
                  <a:schemeClr val="bg1"/>
                </a:solidFill>
                <a:latin typeface="Times New Roman" panose="02020603050405020304" pitchFamily="18" charset="0"/>
                <a:ea typeface="字魂59号-创粗黑" panose="00000500000000000000" pitchFamily="2" charset="-122"/>
                <a:cs typeface="Times New Roman" panose="02020603050405020304" pitchFamily="18" charset="0"/>
                <a:sym typeface="字魂59号-创粗黑" panose="00000500000000000000" pitchFamily="2" charset="-122"/>
              </a:endParaRPr>
            </a:p>
          </p:txBody>
        </p:sp>
      </p:grpSp>
      <p:pic>
        <p:nvPicPr>
          <p:cNvPr id="21" name="图片 2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42954" y="3294141"/>
            <a:ext cx="2872452" cy="3476857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73" t="28283" r="31155" b="16835"/>
          <a:stretch/>
        </p:blipFill>
        <p:spPr>
          <a:xfrm>
            <a:off x="1759384" y="1883652"/>
            <a:ext cx="7914923" cy="43733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70677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4">
                <a:lumMod val="5000"/>
                <a:lumOff val="95000"/>
              </a:schemeClr>
            </a:gs>
            <a:gs pos="74000">
              <a:schemeClr val="accent4">
                <a:lumMod val="45000"/>
                <a:lumOff val="55000"/>
              </a:schemeClr>
            </a:gs>
            <a:gs pos="83000">
              <a:schemeClr val="accent4">
                <a:lumMod val="45000"/>
                <a:lumOff val="55000"/>
              </a:schemeClr>
            </a:gs>
            <a:gs pos="100000">
              <a:schemeClr val="accent4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5" name="组合 64"/>
          <p:cNvGrpSpPr/>
          <p:nvPr/>
        </p:nvGrpSpPr>
        <p:grpSpPr>
          <a:xfrm>
            <a:off x="3540044" y="1042048"/>
            <a:ext cx="5416712" cy="5400336"/>
            <a:chOff x="872575" y="1000462"/>
            <a:chExt cx="5416712" cy="5400336"/>
          </a:xfrm>
        </p:grpSpPr>
        <p:grpSp>
          <p:nvGrpSpPr>
            <p:cNvPr id="66" name="组合 65"/>
            <p:cNvGrpSpPr/>
            <p:nvPr/>
          </p:nvGrpSpPr>
          <p:grpSpPr>
            <a:xfrm>
              <a:off x="1220964" y="2210237"/>
              <a:ext cx="5068323" cy="4190561"/>
              <a:chOff x="1828800" y="932840"/>
              <a:chExt cx="7200931" cy="5492954"/>
            </a:xfr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grpSpPr>
          <p:sp>
            <p:nvSpPr>
              <p:cNvPr id="68" name="圆角矩形 67"/>
              <p:cNvSpPr/>
              <p:nvPr/>
            </p:nvSpPr>
            <p:spPr>
              <a:xfrm flipV="1">
                <a:off x="1828800" y="932840"/>
                <a:ext cx="7200931" cy="5492954"/>
              </a:xfrm>
              <a:prstGeom prst="roundRect">
                <a:avLst>
                  <a:gd name="adj" fmla="val 8395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字魂59号-创粗黑" panose="00000500000000000000" pitchFamily="2" charset="-122"/>
                  <a:ea typeface="字魂59号-创粗黑" panose="00000500000000000000" pitchFamily="2" charset="-122"/>
                  <a:cs typeface="+mn-ea"/>
                  <a:sym typeface="字魂59号-创粗黑" panose="00000500000000000000" pitchFamily="2" charset="-122"/>
                </a:endParaRPr>
              </a:p>
            </p:txBody>
          </p:sp>
          <p:sp>
            <p:nvSpPr>
              <p:cNvPr id="69" name="圆角矩形 68"/>
              <p:cNvSpPr/>
              <p:nvPr/>
            </p:nvSpPr>
            <p:spPr>
              <a:xfrm flipV="1">
                <a:off x="1930550" y="1007533"/>
                <a:ext cx="6930853" cy="5328598"/>
              </a:xfrm>
              <a:prstGeom prst="roundRect">
                <a:avLst>
                  <a:gd name="adj" fmla="val 8395"/>
                </a:avLst>
              </a:prstGeom>
              <a:noFill/>
              <a:ln>
                <a:solidFill>
                  <a:srgbClr val="F2DC8E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字魂59号-创粗黑" panose="00000500000000000000" pitchFamily="2" charset="-122"/>
                  <a:ea typeface="字魂59号-创粗黑" panose="00000500000000000000" pitchFamily="2" charset="-122"/>
                  <a:cs typeface="+mn-ea"/>
                  <a:sym typeface="字魂59号-创粗黑" panose="00000500000000000000" pitchFamily="2" charset="-122"/>
                </a:endParaRPr>
              </a:p>
            </p:txBody>
          </p:sp>
        </p:grpSp>
        <p:pic>
          <p:nvPicPr>
            <p:cNvPr id="67" name="图片 66">
              <a:extLst>
                <a:ext uri="{FF2B5EF4-FFF2-40B4-BE49-F238E27FC236}">
                  <a16:creationId xmlns:a16="http://schemas.microsoft.com/office/drawing/2014/main" xmlns="" id="{7A2060F1-955B-4EA4-BDE4-2B419FD19A6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72575" y="1000462"/>
              <a:ext cx="1954430" cy="1646052"/>
            </a:xfrm>
            <a:prstGeom prst="rect">
              <a:avLst/>
            </a:prstGeom>
          </p:spPr>
        </p:pic>
      </p:grpSp>
      <p:grpSp>
        <p:nvGrpSpPr>
          <p:cNvPr id="20" name="组合 19"/>
          <p:cNvGrpSpPr/>
          <p:nvPr/>
        </p:nvGrpSpPr>
        <p:grpSpPr>
          <a:xfrm>
            <a:off x="5929198" y="337865"/>
            <a:ext cx="6262802" cy="897297"/>
            <a:chOff x="5929198" y="337865"/>
            <a:chExt cx="6262802" cy="897297"/>
          </a:xfrm>
        </p:grpSpPr>
        <p:sp>
          <p:nvSpPr>
            <p:cNvPr id="21" name="圆角矩形 20"/>
            <p:cNvSpPr/>
            <p:nvPr/>
          </p:nvSpPr>
          <p:spPr>
            <a:xfrm flipV="1">
              <a:off x="5929198" y="492103"/>
              <a:ext cx="6262802" cy="667115"/>
            </a:xfrm>
            <a:prstGeom prst="roundRect">
              <a:avLst>
                <a:gd name="adj" fmla="val 8395"/>
              </a:avLst>
            </a:prstGeom>
            <a:solidFill>
              <a:srgbClr val="1273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endParaRPr>
            </a:p>
          </p:txBody>
        </p:sp>
        <p:sp>
          <p:nvSpPr>
            <p:cNvPr id="22" name="矩形 21">
              <a:extLst>
                <a:ext uri="{FF2B5EF4-FFF2-40B4-BE49-F238E27FC236}">
                  <a16:creationId xmlns:a16="http://schemas.microsoft.com/office/drawing/2014/main" xmlns="" id="{F953D702-DA6F-4E12-96CD-D548CD86F11B}"/>
                </a:ext>
              </a:extLst>
            </p:cNvPr>
            <p:cNvSpPr/>
            <p:nvPr/>
          </p:nvSpPr>
          <p:spPr>
            <a:xfrm>
              <a:off x="6248400" y="337865"/>
              <a:ext cx="4267200" cy="897297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4800" b="1" spc="600" dirty="0" err="1">
                  <a:solidFill>
                    <a:schemeClr val="bg1"/>
                  </a:solidFill>
                  <a:latin typeface="Times New Roman" panose="02020603050405020304" pitchFamily="18" charset="0"/>
                  <a:ea typeface="字魂59号-创粗黑" panose="00000500000000000000" pitchFamily="2" charset="-122"/>
                  <a:cs typeface="Times New Roman" panose="02020603050405020304" pitchFamily="18" charset="0"/>
                  <a:sym typeface="字魂59号-创粗黑" panose="00000500000000000000" pitchFamily="2" charset="-122"/>
                </a:rPr>
                <a:t>Liên</a:t>
              </a:r>
              <a:r>
                <a:rPr lang="en-US" altLang="zh-CN" sz="4800" b="1" spc="600" dirty="0">
                  <a:solidFill>
                    <a:schemeClr val="bg1"/>
                  </a:solidFill>
                  <a:latin typeface="Times New Roman" panose="02020603050405020304" pitchFamily="18" charset="0"/>
                  <a:ea typeface="字魂59号-创粗黑" panose="00000500000000000000" pitchFamily="2" charset="-122"/>
                  <a:cs typeface="Times New Roman" panose="02020603050405020304" pitchFamily="18" charset="0"/>
                  <a:sym typeface="字魂59号-创粗黑" panose="00000500000000000000" pitchFamily="2" charset="-122"/>
                </a:rPr>
                <a:t> </a:t>
              </a:r>
              <a:r>
                <a:rPr lang="en-US" altLang="zh-CN" sz="4800" b="1" spc="600" dirty="0" err="1">
                  <a:solidFill>
                    <a:schemeClr val="bg1"/>
                  </a:solidFill>
                  <a:latin typeface="Times New Roman" panose="02020603050405020304" pitchFamily="18" charset="0"/>
                  <a:ea typeface="字魂59号-创粗黑" panose="00000500000000000000" pitchFamily="2" charset="-122"/>
                  <a:cs typeface="Times New Roman" panose="02020603050405020304" pitchFamily="18" charset="0"/>
                  <a:sym typeface="字魂59号-创粗黑" panose="00000500000000000000" pitchFamily="2" charset="-122"/>
                </a:rPr>
                <a:t>hệ</a:t>
              </a:r>
              <a:endParaRPr lang="zh-CN" altLang="en-US" sz="4800" b="1" spc="600" dirty="0">
                <a:solidFill>
                  <a:schemeClr val="bg1"/>
                </a:solidFill>
                <a:latin typeface="Times New Roman" panose="02020603050405020304" pitchFamily="18" charset="0"/>
                <a:ea typeface="字魂59号-创粗黑" panose="00000500000000000000" pitchFamily="2" charset="-122"/>
                <a:cs typeface="Times New Roman" panose="02020603050405020304" pitchFamily="18" charset="0"/>
                <a:sym typeface="字魂59号-创粗黑" panose="00000500000000000000" pitchFamily="2" charset="-122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4667410" y="2653443"/>
            <a:ext cx="3902552" cy="2061015"/>
            <a:chOff x="1751991" y="1661875"/>
            <a:chExt cx="3902552" cy="2061015"/>
          </a:xfrm>
        </p:grpSpPr>
        <p:grpSp>
          <p:nvGrpSpPr>
            <p:cNvPr id="45" name="组合 44">
              <a:extLst>
                <a:ext uri="{FF2B5EF4-FFF2-40B4-BE49-F238E27FC236}">
                  <a16:creationId xmlns:a16="http://schemas.microsoft.com/office/drawing/2014/main" xmlns="" id="{01A05E88-E93B-446F-9EA2-F7A8649122EB}"/>
                </a:ext>
              </a:extLst>
            </p:cNvPr>
            <p:cNvGrpSpPr/>
            <p:nvPr/>
          </p:nvGrpSpPr>
          <p:grpSpPr>
            <a:xfrm>
              <a:off x="1751991" y="1685976"/>
              <a:ext cx="3902552" cy="2036914"/>
              <a:chOff x="1998734" y="1500188"/>
              <a:chExt cx="3902552" cy="2036914"/>
            </a:xfrm>
          </p:grpSpPr>
          <p:sp>
            <p:nvSpPr>
              <p:cNvPr id="47" name="MH_Other_5">
                <a:extLst>
                  <a:ext uri="{FF2B5EF4-FFF2-40B4-BE49-F238E27FC236}">
                    <a16:creationId xmlns:a16="http://schemas.microsoft.com/office/drawing/2014/main" xmlns="" id="{5663367B-1C87-43A6-A009-8A2A27C51A0A}"/>
                  </a:ext>
                </a:extLst>
              </p:cNvPr>
              <p:cNvSpPr/>
              <p:nvPr>
                <p:custDataLst>
                  <p:tags r:id="rId1"/>
                </p:custDataLst>
              </p:nvPr>
            </p:nvSpPr>
            <p:spPr>
              <a:xfrm>
                <a:off x="5504543" y="1501708"/>
                <a:ext cx="396743" cy="413464"/>
              </a:xfrm>
              <a:prstGeom prst="rect">
                <a:avLst/>
              </a:prstGeom>
              <a:solidFill>
                <a:srgbClr val="83B07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schemeClr val="tx1"/>
                  </a:solidFill>
                  <a:latin typeface="字魂59号-创粗黑" panose="00000500000000000000" pitchFamily="2" charset="-122"/>
                  <a:ea typeface="字魂59号-创粗黑" panose="00000500000000000000" pitchFamily="2" charset="-122"/>
                  <a:cs typeface="+mn-ea"/>
                  <a:sym typeface="字魂59号-创粗黑" panose="00000500000000000000" pitchFamily="2" charset="-122"/>
                </a:endParaRPr>
              </a:p>
            </p:txBody>
          </p:sp>
          <p:sp>
            <p:nvSpPr>
              <p:cNvPr id="48" name="MH_SubTitle_1">
                <a:extLst>
                  <a:ext uri="{FF2B5EF4-FFF2-40B4-BE49-F238E27FC236}">
                    <a16:creationId xmlns:a16="http://schemas.microsoft.com/office/drawing/2014/main" xmlns="" id="{0CA46D69-6F5C-4369-9E5B-95D3BA775BDF}"/>
                  </a:ext>
                </a:extLst>
              </p:cNvPr>
              <p:cNvSpPr/>
              <p:nvPr>
                <p:custDataLst>
                  <p:tags r:id="rId2"/>
                </p:custDataLst>
              </p:nvPr>
            </p:nvSpPr>
            <p:spPr>
              <a:xfrm>
                <a:off x="1998734" y="1500188"/>
                <a:ext cx="3752690" cy="2036914"/>
              </a:xfrm>
              <a:custGeom>
                <a:avLst/>
                <a:gdLst>
                  <a:gd name="connsiteX0" fmla="*/ 0 w 4326400"/>
                  <a:gd name="connsiteY0" fmla="*/ 0 h 432048"/>
                  <a:gd name="connsiteX1" fmla="*/ 4326400 w 4326400"/>
                  <a:gd name="connsiteY1" fmla="*/ 0 h 432048"/>
                  <a:gd name="connsiteX2" fmla="*/ 4326400 w 4326400"/>
                  <a:gd name="connsiteY2" fmla="*/ 432048 h 432048"/>
                  <a:gd name="connsiteX3" fmla="*/ 0 w 4326400"/>
                  <a:gd name="connsiteY3" fmla="*/ 432048 h 432048"/>
                  <a:gd name="connsiteX4" fmla="*/ 37076 w 4326400"/>
                  <a:gd name="connsiteY4" fmla="*/ 387112 h 432048"/>
                  <a:gd name="connsiteX5" fmla="*/ 89336 w 4326400"/>
                  <a:gd name="connsiteY5" fmla="*/ 216024 h 432048"/>
                  <a:gd name="connsiteX6" fmla="*/ 37076 w 4326400"/>
                  <a:gd name="connsiteY6" fmla="*/ 44937 h 4320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326400" h="432048">
                    <a:moveTo>
                      <a:pt x="0" y="0"/>
                    </a:moveTo>
                    <a:lnTo>
                      <a:pt x="4326400" y="0"/>
                    </a:lnTo>
                    <a:lnTo>
                      <a:pt x="4326400" y="432048"/>
                    </a:lnTo>
                    <a:lnTo>
                      <a:pt x="0" y="432048"/>
                    </a:lnTo>
                    <a:lnTo>
                      <a:pt x="37076" y="387112"/>
                    </a:lnTo>
                    <a:cubicBezTo>
                      <a:pt x="70070" y="338274"/>
                      <a:pt x="89336" y="279399"/>
                      <a:pt x="89336" y="216024"/>
                    </a:cubicBezTo>
                    <a:cubicBezTo>
                      <a:pt x="89336" y="152650"/>
                      <a:pt x="70070" y="93775"/>
                      <a:pt x="37076" y="44937"/>
                    </a:cubicBezTo>
                    <a:close/>
                  </a:path>
                </a:pathLst>
              </a:custGeom>
              <a:solidFill>
                <a:srgbClr val="12735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80000" anchor="ctr">
                <a:normAutofit/>
              </a:bodyPr>
              <a:lstStyle/>
              <a:p>
                <a:pPr algn="just">
                  <a:defRPr/>
                </a:pPr>
                <a:endParaRPr lang="zh-CN" altLang="en-US" dirty="0">
                  <a:solidFill>
                    <a:srgbClr val="FFFFFF"/>
                  </a:solidFill>
                  <a:latin typeface="字魂59号-创粗黑" panose="00000500000000000000" pitchFamily="2" charset="-122"/>
                  <a:ea typeface="字魂59号-创粗黑" panose="00000500000000000000" pitchFamily="2" charset="-122"/>
                  <a:cs typeface="+mn-ea"/>
                  <a:sym typeface="字魂59号-创粗黑" panose="00000500000000000000" pitchFamily="2" charset="-122"/>
                </a:endParaRPr>
              </a:p>
            </p:txBody>
          </p:sp>
        </p:grpSp>
        <p:sp>
          <p:nvSpPr>
            <p:cNvPr id="46" name="矩形 45">
              <a:extLst>
                <a:ext uri="{FF2B5EF4-FFF2-40B4-BE49-F238E27FC236}">
                  <a16:creationId xmlns:a16="http://schemas.microsoft.com/office/drawing/2014/main" xmlns="" id="{F953D702-DA6F-4E12-96CD-D548CD86F11B}"/>
                </a:ext>
              </a:extLst>
            </p:cNvPr>
            <p:cNvSpPr/>
            <p:nvPr/>
          </p:nvSpPr>
          <p:spPr>
            <a:xfrm>
              <a:off x="1792267" y="1661875"/>
              <a:ext cx="3562532" cy="1865126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</a:pPr>
              <a:r>
                <a:rPr lang="en-US" sz="2400" b="1" dirty="0" err="1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Ghi</a:t>
              </a:r>
              <a:r>
                <a:rPr lang="en-US" sz="2400" b="1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b="1" dirty="0" err="1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ra</a:t>
              </a:r>
              <a:r>
                <a:rPr lang="en-US" sz="2400" b="1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b="1" dirty="0" err="1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những</a:t>
              </a:r>
              <a:r>
                <a:rPr lang="en-US" sz="2400" b="1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b="1" dirty="0" err="1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công</a:t>
              </a:r>
              <a:r>
                <a:rPr lang="en-US" sz="2400" b="1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b="1" dirty="0" err="1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việc</a:t>
              </a:r>
              <a:r>
                <a:rPr lang="en-US" sz="2400" b="1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con </a:t>
              </a:r>
              <a:r>
                <a:rPr lang="en-US" sz="2400" b="1" dirty="0" err="1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thường</a:t>
              </a:r>
              <a:r>
                <a:rPr lang="en-US" sz="2400" b="1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b="1" dirty="0" err="1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làm</a:t>
              </a:r>
              <a:r>
                <a:rPr lang="en-US" sz="2400" b="1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b="1" dirty="0" err="1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trong</a:t>
              </a:r>
              <a:r>
                <a:rPr lang="en-US" sz="2400" b="1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b="1" dirty="0" err="1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ngày</a:t>
              </a:r>
              <a:r>
                <a:rPr lang="en-US" sz="2400" b="1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b="1" dirty="0" err="1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và</a:t>
              </a:r>
              <a:r>
                <a:rPr lang="en-US" sz="2400" b="1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b="1" dirty="0" err="1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thời</a:t>
              </a:r>
              <a:r>
                <a:rPr lang="en-US" sz="2400" b="1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b="1" dirty="0" err="1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gian</a:t>
              </a:r>
              <a:r>
                <a:rPr lang="en-US" sz="2400" b="1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b="1" dirty="0" err="1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làm</a:t>
              </a:r>
              <a:r>
                <a:rPr lang="en-US" sz="2400" b="1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b="1" dirty="0" err="1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những</a:t>
              </a:r>
              <a:r>
                <a:rPr lang="en-US" sz="2400" b="1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b="1" dirty="0" err="1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việc</a:t>
              </a:r>
              <a:r>
                <a:rPr lang="en-US" sz="2400" b="1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b="1" dirty="0" err="1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đó</a:t>
              </a:r>
              <a:r>
                <a:rPr lang="en-US" sz="2400" b="1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.</a:t>
              </a:r>
              <a:endParaRPr lang="zh-CN" altLang="en-US" sz="2400" b="1" spc="300" dirty="0">
                <a:solidFill>
                  <a:schemeClr val="bg1"/>
                </a:solidFill>
                <a:latin typeface="Times New Roman" panose="02020603050405020304" pitchFamily="18" charset="0"/>
                <a:ea typeface="字魂59号-创粗黑" panose="00000500000000000000" pitchFamily="2" charset="-122"/>
                <a:cs typeface="Times New Roman" panose="02020603050405020304" pitchFamily="18" charset="0"/>
                <a:sym typeface="字魂59号-创粗黑" panose="00000500000000000000" pitchFamily="2" charset="-122"/>
              </a:endParaRPr>
            </a:p>
          </p:txBody>
        </p:sp>
      </p:grpSp>
      <p:pic>
        <p:nvPicPr>
          <p:cNvPr id="70" name="图片 6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270218" y="4714458"/>
            <a:ext cx="1279355" cy="17621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10751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4">
                <a:lumMod val="5000"/>
                <a:lumOff val="95000"/>
              </a:schemeClr>
            </a:gs>
            <a:gs pos="74000">
              <a:schemeClr val="accent4">
                <a:lumMod val="45000"/>
                <a:lumOff val="55000"/>
              </a:schemeClr>
            </a:gs>
            <a:gs pos="83000">
              <a:schemeClr val="accent4">
                <a:lumMod val="45000"/>
                <a:lumOff val="55000"/>
              </a:schemeClr>
            </a:gs>
            <a:gs pos="100000">
              <a:schemeClr val="accent4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1009123" y="808763"/>
            <a:ext cx="5416712" cy="5400336"/>
            <a:chOff x="872575" y="1000462"/>
            <a:chExt cx="5416712" cy="5400336"/>
          </a:xfrm>
        </p:grpSpPr>
        <p:grpSp>
          <p:nvGrpSpPr>
            <p:cNvPr id="19" name="组合 18"/>
            <p:cNvGrpSpPr/>
            <p:nvPr/>
          </p:nvGrpSpPr>
          <p:grpSpPr>
            <a:xfrm>
              <a:off x="1220964" y="2210237"/>
              <a:ext cx="5068323" cy="4190561"/>
              <a:chOff x="1828800" y="932840"/>
              <a:chExt cx="7200932" cy="5492954"/>
            </a:xfr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grpSpPr>
          <p:sp>
            <p:nvSpPr>
              <p:cNvPr id="21" name="圆角矩形 20"/>
              <p:cNvSpPr/>
              <p:nvPr/>
            </p:nvSpPr>
            <p:spPr>
              <a:xfrm flipV="1">
                <a:off x="1828800" y="932840"/>
                <a:ext cx="7200932" cy="5492954"/>
              </a:xfrm>
              <a:prstGeom prst="roundRect">
                <a:avLst>
                  <a:gd name="adj" fmla="val 8395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字魂59号-创粗黑" panose="00000500000000000000" pitchFamily="2" charset="-122"/>
                  <a:ea typeface="字魂59号-创粗黑" panose="00000500000000000000" pitchFamily="2" charset="-122"/>
                  <a:cs typeface="+mn-ea"/>
                  <a:sym typeface="字魂59号-创粗黑" panose="00000500000000000000" pitchFamily="2" charset="-122"/>
                </a:endParaRPr>
              </a:p>
            </p:txBody>
          </p:sp>
          <p:sp>
            <p:nvSpPr>
              <p:cNvPr id="22" name="圆角矩形 21"/>
              <p:cNvSpPr/>
              <p:nvPr/>
            </p:nvSpPr>
            <p:spPr>
              <a:xfrm flipV="1">
                <a:off x="1955047" y="1007533"/>
                <a:ext cx="6930853" cy="5328598"/>
              </a:xfrm>
              <a:prstGeom prst="roundRect">
                <a:avLst>
                  <a:gd name="adj" fmla="val 8395"/>
                </a:avLst>
              </a:prstGeom>
              <a:noFill/>
              <a:ln>
                <a:solidFill>
                  <a:srgbClr val="F2DC8E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字魂59号-创粗黑" panose="00000500000000000000" pitchFamily="2" charset="-122"/>
                  <a:ea typeface="字魂59号-创粗黑" panose="00000500000000000000" pitchFamily="2" charset="-122"/>
                  <a:cs typeface="+mn-ea"/>
                  <a:sym typeface="字魂59号-创粗黑" panose="00000500000000000000" pitchFamily="2" charset="-122"/>
                </a:endParaRPr>
              </a:p>
            </p:txBody>
          </p:sp>
        </p:grpSp>
        <p:pic>
          <p:nvPicPr>
            <p:cNvPr id="20" name="图片 19">
              <a:extLst>
                <a:ext uri="{FF2B5EF4-FFF2-40B4-BE49-F238E27FC236}">
                  <a16:creationId xmlns:a16="http://schemas.microsoft.com/office/drawing/2014/main" xmlns="" id="{7A2060F1-955B-4EA4-BDE4-2B419FD19A6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72575" y="1000462"/>
              <a:ext cx="1954430" cy="1646052"/>
            </a:xfrm>
            <a:prstGeom prst="rect">
              <a:avLst/>
            </a:prstGeom>
          </p:spPr>
        </p:pic>
      </p:grpSp>
      <p:grpSp>
        <p:nvGrpSpPr>
          <p:cNvPr id="25" name="组合 24"/>
          <p:cNvGrpSpPr/>
          <p:nvPr/>
        </p:nvGrpSpPr>
        <p:grpSpPr>
          <a:xfrm>
            <a:off x="476250" y="337865"/>
            <a:ext cx="11849100" cy="901401"/>
            <a:chOff x="5929198" y="337865"/>
            <a:chExt cx="6334086" cy="901401"/>
          </a:xfrm>
        </p:grpSpPr>
        <p:sp>
          <p:nvSpPr>
            <p:cNvPr id="26" name="圆角矩形 25"/>
            <p:cNvSpPr/>
            <p:nvPr/>
          </p:nvSpPr>
          <p:spPr>
            <a:xfrm flipV="1">
              <a:off x="5929198" y="492103"/>
              <a:ext cx="6262802" cy="667115"/>
            </a:xfrm>
            <a:prstGeom prst="roundRect">
              <a:avLst>
                <a:gd name="adj" fmla="val 8395"/>
              </a:avLst>
            </a:prstGeom>
            <a:solidFill>
              <a:srgbClr val="1273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endParaRPr>
            </a:p>
          </p:txBody>
        </p:sp>
        <p:sp>
          <p:nvSpPr>
            <p:cNvPr id="27" name="矩形 26">
              <a:extLst>
                <a:ext uri="{FF2B5EF4-FFF2-40B4-BE49-F238E27FC236}">
                  <a16:creationId xmlns:a16="http://schemas.microsoft.com/office/drawing/2014/main" xmlns="" id="{F953D702-DA6F-4E12-96CD-D548CD86F11B}"/>
                </a:ext>
              </a:extLst>
            </p:cNvPr>
            <p:cNvSpPr/>
            <p:nvPr/>
          </p:nvSpPr>
          <p:spPr>
            <a:xfrm>
              <a:off x="6248400" y="337865"/>
              <a:ext cx="6014884" cy="901401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4800" b="1" dirty="0" err="1">
                  <a:solidFill>
                    <a:schemeClr val="bg1"/>
                  </a:solidFill>
                  <a:latin typeface="Times New Roman" panose="02020603050405020304" pitchFamily="18" charset="0"/>
                  <a:ea typeface="字魂59号-创粗黑" panose="00000500000000000000" pitchFamily="2" charset="-122"/>
                  <a:cs typeface="Times New Roman" panose="02020603050405020304" pitchFamily="18" charset="0"/>
                  <a:sym typeface="字魂59号-创粗黑" panose="00000500000000000000" pitchFamily="2" charset="-122"/>
                </a:rPr>
                <a:t>Xây</a:t>
              </a:r>
              <a:r>
                <a:rPr lang="en-US" altLang="zh-CN" sz="48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字魂59号-创粗黑" panose="00000500000000000000" pitchFamily="2" charset="-122"/>
                  <a:cs typeface="Times New Roman" panose="02020603050405020304" pitchFamily="18" charset="0"/>
                  <a:sym typeface="字魂59号-创粗黑" panose="00000500000000000000" pitchFamily="2" charset="-122"/>
                </a:rPr>
                <a:t> </a:t>
              </a:r>
              <a:r>
                <a:rPr lang="en-US" altLang="zh-CN" sz="4800" b="1" dirty="0" err="1">
                  <a:solidFill>
                    <a:schemeClr val="bg1"/>
                  </a:solidFill>
                  <a:latin typeface="Times New Roman" panose="02020603050405020304" pitchFamily="18" charset="0"/>
                  <a:ea typeface="字魂59号-创粗黑" panose="00000500000000000000" pitchFamily="2" charset="-122"/>
                  <a:cs typeface="Times New Roman" panose="02020603050405020304" pitchFamily="18" charset="0"/>
                  <a:sym typeface="字魂59号-创粗黑" panose="00000500000000000000" pitchFamily="2" charset="-122"/>
                </a:rPr>
                <a:t>dựng</a:t>
              </a:r>
              <a:r>
                <a:rPr lang="en-US" altLang="zh-CN" sz="48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字魂59号-创粗黑" panose="00000500000000000000" pitchFamily="2" charset="-122"/>
                  <a:cs typeface="Times New Roman" panose="02020603050405020304" pitchFamily="18" charset="0"/>
                  <a:sym typeface="字魂59号-创粗黑" panose="00000500000000000000" pitchFamily="2" charset="-122"/>
                </a:rPr>
                <a:t> </a:t>
              </a:r>
              <a:r>
                <a:rPr lang="en-US" altLang="zh-CN" sz="4800" b="1" dirty="0" err="1">
                  <a:solidFill>
                    <a:schemeClr val="bg1"/>
                  </a:solidFill>
                  <a:latin typeface="Times New Roman" panose="02020603050405020304" pitchFamily="18" charset="0"/>
                  <a:ea typeface="字魂59号-创粗黑" panose="00000500000000000000" pitchFamily="2" charset="-122"/>
                  <a:cs typeface="Times New Roman" panose="02020603050405020304" pitchFamily="18" charset="0"/>
                  <a:sym typeface="字魂59号-创粗黑" panose="00000500000000000000" pitchFamily="2" charset="-122"/>
                </a:rPr>
                <a:t>thời</a:t>
              </a:r>
              <a:r>
                <a:rPr lang="en-US" altLang="zh-CN" sz="48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字魂59号-创粗黑" panose="00000500000000000000" pitchFamily="2" charset="-122"/>
                  <a:cs typeface="Times New Roman" panose="02020603050405020304" pitchFamily="18" charset="0"/>
                  <a:sym typeface="字魂59号-创粗黑" panose="00000500000000000000" pitchFamily="2" charset="-122"/>
                </a:rPr>
                <a:t> </a:t>
              </a:r>
              <a:r>
                <a:rPr lang="en-US" altLang="zh-CN" sz="4800" b="1" dirty="0" err="1">
                  <a:solidFill>
                    <a:schemeClr val="bg1"/>
                  </a:solidFill>
                  <a:latin typeface="Times New Roman" panose="02020603050405020304" pitchFamily="18" charset="0"/>
                  <a:ea typeface="字魂59号-创粗黑" panose="00000500000000000000" pitchFamily="2" charset="-122"/>
                  <a:cs typeface="Times New Roman" panose="02020603050405020304" pitchFamily="18" charset="0"/>
                  <a:sym typeface="字魂59号-创粗黑" panose="00000500000000000000" pitchFamily="2" charset="-122"/>
                </a:rPr>
                <a:t>gian</a:t>
              </a:r>
              <a:r>
                <a:rPr lang="en-US" altLang="zh-CN" sz="48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字魂59号-创粗黑" panose="00000500000000000000" pitchFamily="2" charset="-122"/>
                  <a:cs typeface="Times New Roman" panose="02020603050405020304" pitchFamily="18" charset="0"/>
                  <a:sym typeface="字魂59号-创粗黑" panose="00000500000000000000" pitchFamily="2" charset="-122"/>
                </a:rPr>
                <a:t> </a:t>
              </a:r>
              <a:r>
                <a:rPr lang="en-US" altLang="zh-CN" sz="4800" b="1" dirty="0" err="1">
                  <a:solidFill>
                    <a:schemeClr val="bg1"/>
                  </a:solidFill>
                  <a:latin typeface="Times New Roman" panose="02020603050405020304" pitchFamily="18" charset="0"/>
                  <a:ea typeface="字魂59号-创粗黑" panose="00000500000000000000" pitchFamily="2" charset="-122"/>
                  <a:cs typeface="Times New Roman" panose="02020603050405020304" pitchFamily="18" charset="0"/>
                  <a:sym typeface="字魂59号-创粗黑" panose="00000500000000000000" pitchFamily="2" charset="-122"/>
                </a:rPr>
                <a:t>biểu</a:t>
              </a:r>
              <a:r>
                <a:rPr lang="en-US" altLang="zh-CN" sz="48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字魂59号-创粗黑" panose="00000500000000000000" pitchFamily="2" charset="-122"/>
                  <a:cs typeface="Times New Roman" panose="02020603050405020304" pitchFamily="18" charset="0"/>
                  <a:sym typeface="字魂59号-创粗黑" panose="00000500000000000000" pitchFamily="2" charset="-122"/>
                </a:rPr>
                <a:t> </a:t>
              </a:r>
              <a:r>
                <a:rPr lang="en-US" altLang="zh-CN" sz="4800" b="1" dirty="0" err="1">
                  <a:solidFill>
                    <a:schemeClr val="bg1"/>
                  </a:solidFill>
                  <a:latin typeface="Times New Roman" panose="02020603050405020304" pitchFamily="18" charset="0"/>
                  <a:ea typeface="字魂59号-创粗黑" panose="00000500000000000000" pitchFamily="2" charset="-122"/>
                  <a:cs typeface="Times New Roman" panose="02020603050405020304" pitchFamily="18" charset="0"/>
                  <a:sym typeface="字魂59号-创粗黑" panose="00000500000000000000" pitchFamily="2" charset="-122"/>
                </a:rPr>
                <a:t>cho</a:t>
              </a:r>
              <a:r>
                <a:rPr lang="en-US" altLang="zh-CN" sz="48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字魂59号-创粗黑" panose="00000500000000000000" pitchFamily="2" charset="-122"/>
                  <a:cs typeface="Times New Roman" panose="02020603050405020304" pitchFamily="18" charset="0"/>
                  <a:sym typeface="字魂59号-创粗黑" panose="00000500000000000000" pitchFamily="2" charset="-122"/>
                </a:rPr>
                <a:t> </a:t>
              </a:r>
              <a:r>
                <a:rPr lang="en-US" altLang="zh-CN" sz="4800" b="1" dirty="0" err="1">
                  <a:solidFill>
                    <a:schemeClr val="bg1"/>
                  </a:solidFill>
                  <a:latin typeface="Times New Roman" panose="02020603050405020304" pitchFamily="18" charset="0"/>
                  <a:ea typeface="字魂59号-创粗黑" panose="00000500000000000000" pitchFamily="2" charset="-122"/>
                  <a:cs typeface="Times New Roman" panose="02020603050405020304" pitchFamily="18" charset="0"/>
                  <a:sym typeface="字魂59号-创粗黑" panose="00000500000000000000" pitchFamily="2" charset="-122"/>
                </a:rPr>
                <a:t>một</a:t>
              </a:r>
              <a:r>
                <a:rPr lang="en-US" altLang="zh-CN" sz="48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字魂59号-创粗黑" panose="00000500000000000000" pitchFamily="2" charset="-122"/>
                  <a:cs typeface="Times New Roman" panose="02020603050405020304" pitchFamily="18" charset="0"/>
                  <a:sym typeface="字魂59号-创粗黑" panose="00000500000000000000" pitchFamily="2" charset="-122"/>
                </a:rPr>
                <a:t> </a:t>
              </a:r>
              <a:r>
                <a:rPr lang="en-US" altLang="zh-CN" sz="4800" b="1" dirty="0" err="1">
                  <a:solidFill>
                    <a:schemeClr val="bg1"/>
                  </a:solidFill>
                  <a:latin typeface="Times New Roman" panose="02020603050405020304" pitchFamily="18" charset="0"/>
                  <a:ea typeface="字魂59号-创粗黑" panose="00000500000000000000" pitchFamily="2" charset="-122"/>
                  <a:cs typeface="Times New Roman" panose="02020603050405020304" pitchFamily="18" charset="0"/>
                  <a:sym typeface="字魂59号-创粗黑" panose="00000500000000000000" pitchFamily="2" charset="-122"/>
                </a:rPr>
                <a:t>ngày</a:t>
              </a:r>
              <a:endParaRPr lang="zh-CN" altLang="en-US" sz="4800" b="1" dirty="0">
                <a:solidFill>
                  <a:schemeClr val="bg1"/>
                </a:solidFill>
                <a:latin typeface="Times New Roman" panose="02020603050405020304" pitchFamily="18" charset="0"/>
                <a:ea typeface="字魂59号-创粗黑" panose="00000500000000000000" pitchFamily="2" charset="-122"/>
                <a:cs typeface="Times New Roman" panose="02020603050405020304" pitchFamily="18" charset="0"/>
                <a:sym typeface="字魂59号-创粗黑" panose="00000500000000000000" pitchFamily="2" charset="-122"/>
              </a:endParaRPr>
            </a:p>
          </p:txBody>
        </p:sp>
      </p:grpSp>
      <p:pic>
        <p:nvPicPr>
          <p:cNvPr id="23" name="图片 22">
            <a:extLst>
              <a:ext uri="{FF2B5EF4-FFF2-40B4-BE49-F238E27FC236}">
                <a16:creationId xmlns:a16="http://schemas.microsoft.com/office/drawing/2014/main" xmlns="" id="{1B9CBC3F-F4F7-4E3B-837E-C2165987136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38710" y="5422655"/>
            <a:ext cx="1253290" cy="1435345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6338" y="2102095"/>
            <a:ext cx="4295775" cy="40386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402" t="23738" r="28503" b="20370"/>
          <a:stretch/>
        </p:blipFill>
        <p:spPr>
          <a:xfrm>
            <a:off x="6774224" y="2061360"/>
            <a:ext cx="5038725" cy="31623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22262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10"/>
  <p:tag name="MMPROD_UIDATA" val="&lt;database version=&quot;11.0&quot;&gt;&lt;object type=&quot;1&quot; unique_id=&quot;10001&quot;&gt;&lt;object type=&quot;2&quot; unique_id=&quot;10270&quot;&gt;&lt;object type=&quot;3&quot; unique_id=&quot;10271&quot;&gt;&lt;property id=&quot;20148&quot; value=&quot;5&quot;/&gt;&lt;property id=&quot;20300&quot; value=&quot;Slide 1&quot;/&gt;&lt;property id=&quot;20307&quot; value=&quot;271&quot;/&gt;&lt;/object&gt;&lt;object type=&quot;3&quot; unique_id=&quot;10272&quot;&gt;&lt;property id=&quot;20148&quot; value=&quot;5&quot;/&gt;&lt;property id=&quot;20300&quot; value=&quot;Slide 2&quot;/&gt;&lt;property id=&quot;20307&quot; value=&quot;267&quot;/&gt;&lt;/object&gt;&lt;object type=&quot;3&quot; unique_id=&quot;10273&quot;&gt;&lt;property id=&quot;20148&quot; value=&quot;5&quot;/&gt;&lt;property id=&quot;20300&quot; value=&quot;Slide 3&quot;/&gt;&lt;property id=&quot;20307&quot; value=&quot;257&quot;/&gt;&lt;/object&gt;&lt;object type=&quot;3&quot; unique_id=&quot;10274&quot;&gt;&lt;property id=&quot;20148&quot; value=&quot;5&quot;/&gt;&lt;property id=&quot;20300&quot; value=&quot;Slide 4&quot;/&gt;&lt;property id=&quot;20307&quot; value=&quot;258&quot;/&gt;&lt;/object&gt;&lt;object type=&quot;3&quot; unique_id=&quot;10276&quot;&gt;&lt;property id=&quot;20148&quot; value=&quot;5&quot;/&gt;&lt;property id=&quot;20300&quot; value=&quot;Slide 5&quot;/&gt;&lt;property id=&quot;20307&quot; value=&quot;260&quot;/&gt;&lt;/object&gt;&lt;object type=&quot;3&quot; unique_id=&quot;10277&quot;&gt;&lt;property id=&quot;20148&quot; value=&quot;5&quot;/&gt;&lt;property id=&quot;20300&quot; value=&quot;Slide 6&quot;/&gt;&lt;property id=&quot;20307&quot; value=&quot;261&quot;/&gt;&lt;/object&gt;&lt;object type=&quot;3&quot; unique_id=&quot;10278&quot;&gt;&lt;property id=&quot;20148&quot; value=&quot;5&quot;/&gt;&lt;property id=&quot;20300&quot; value=&quot;Slide 8&quot;/&gt;&lt;property id=&quot;20307&quot; value=&quot;262&quot;/&gt;&lt;/object&gt;&lt;object type=&quot;3&quot; unique_id=&quot;10279&quot;&gt;&lt;property id=&quot;20148&quot; value=&quot;5&quot;/&gt;&lt;property id=&quot;20300&quot; value=&quot;Slide 7&quot;/&gt;&lt;property id=&quot;20307&quot; value=&quot;263&quot;/&gt;&lt;/object&gt;&lt;object type=&quot;3&quot; unique_id=&quot;10280&quot;&gt;&lt;property id=&quot;20148&quot; value=&quot;5&quot;/&gt;&lt;property id=&quot;20300&quot; value=&quot;Slide 9&quot;/&gt;&lt;property id=&quot;20307&quot; value=&quot;264&quot;/&gt;&lt;/object&gt;&lt;object type=&quot;3&quot; unique_id=&quot;10281&quot;&gt;&lt;property id=&quot;20148&quot; value=&quot;5&quot;/&gt;&lt;property id=&quot;20300&quot; value=&quot;Slide 11&quot;/&gt;&lt;property id=&quot;20307&quot; value=&quot;265&quot;/&gt;&lt;/object&gt;&lt;object type=&quot;3&quot; unique_id=&quot;10282&quot;&gt;&lt;property id=&quot;20148&quot; value=&quot;5&quot;/&gt;&lt;property id=&quot;20300&quot; value=&quot;Slide 10&quot;/&gt;&lt;property id=&quot;20307&quot; value=&quot;266&quot;/&gt;&lt;/object&gt;&lt;object type=&quot;3&quot; unique_id=&quot;10292&quot;&gt;&lt;property id=&quot;20148&quot; value=&quot;5&quot;/&gt;&lt;property id=&quot;20300&quot; value=&quot;Slide 12&quot;/&gt;&lt;property id=&quot;20307&quot; value=&quot;278&quot;/&gt;&lt;/object&gt;&lt;/object&gt;&lt;object type=&quot;8&quot; unique_id=&quot;10316&quot;&gt;&lt;/object&gt;&lt;/object&gt;&lt;/database&gt;"/>
  <p:tag name="SECTOMILLISECCONVERTED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7102902"/>
  <p:tag name="MH_LIBRARY" val="GRAPHIC"/>
  <p:tag name="MH_TYPE" val="Other"/>
  <p:tag name="MH_ORDER" val="5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7102902"/>
  <p:tag name="MH_LIBRARY" val="GRAPHIC"/>
  <p:tag name="MH_TYPE" val="SubTitle"/>
  <p:tag name="MH_ORDER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7102902"/>
  <p:tag name="MH_LIBRARY" val="GRAPHIC"/>
  <p:tag name="MH_TYPE" val="Other"/>
  <p:tag name="MH_ORDER" val="6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7102902"/>
  <p:tag name="MH_LIBRARY" val="GRAPHIC"/>
  <p:tag name="MH_TYPE" val="Other"/>
  <p:tag name="MH_ORDER" val="5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7102902"/>
  <p:tag name="MH_LIBRARY" val="GRAPHIC"/>
  <p:tag name="MH_TYPE" val="SubTitle"/>
  <p:tag name="MH_ORDER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7102902"/>
  <p:tag name="MH_LIBRARY" val="GRAPHIC"/>
  <p:tag name="MH_TYPE" val="Other"/>
  <p:tag name="MH_ORDER" val="6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7102902"/>
  <p:tag name="MH_LIBRARY" val="GRAPHIC"/>
  <p:tag name="MH_TYPE" val="Other"/>
  <p:tag name="MH_ORDER" val="5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7102902"/>
  <p:tag name="MH_LIBRARY" val="GRAPHIC"/>
  <p:tag name="MH_TYPE" val="SubTitle"/>
  <p:tag name="MH_ORDER" val="1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672</TotalTime>
  <Words>133</Words>
  <Application>Microsoft Office PowerPoint</Application>
  <PresentationFormat>Widescreen</PresentationFormat>
  <Paragraphs>29</Paragraphs>
  <Slides>12</Slides>
  <Notes>12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9" baseType="lpstr">
      <vt:lpstr>宋体</vt:lpstr>
      <vt:lpstr>Arial</vt:lpstr>
      <vt:lpstr>Calibri</vt:lpstr>
      <vt:lpstr>Calibri Light</vt:lpstr>
      <vt:lpstr>Times New Roman</vt:lpstr>
      <vt:lpstr>字魂59号-创粗黑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</dc:creator>
  <cp:lastModifiedBy>STD_DELL</cp:lastModifiedBy>
  <cp:revision>13</cp:revision>
  <dcterms:created xsi:type="dcterms:W3CDTF">2021-07-29T15:40:47Z</dcterms:created>
  <dcterms:modified xsi:type="dcterms:W3CDTF">2021-10-08T05:06:04Z</dcterms:modified>
</cp:coreProperties>
</file>