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  <p:sldMasterId id="2147483690" r:id="rId3"/>
  </p:sldMasterIdLst>
  <p:notesMasterIdLst>
    <p:notesMasterId r:id="rId31"/>
  </p:notesMasterIdLst>
  <p:sldIdLst>
    <p:sldId id="304" r:id="rId4"/>
    <p:sldId id="310" r:id="rId5"/>
    <p:sldId id="311" r:id="rId6"/>
    <p:sldId id="263" r:id="rId7"/>
    <p:sldId id="309" r:id="rId8"/>
    <p:sldId id="294" r:id="rId9"/>
    <p:sldId id="313" r:id="rId10"/>
    <p:sldId id="284" r:id="rId11"/>
    <p:sldId id="267" r:id="rId12"/>
    <p:sldId id="290" r:id="rId13"/>
    <p:sldId id="278" r:id="rId14"/>
    <p:sldId id="286" r:id="rId15"/>
    <p:sldId id="291" r:id="rId16"/>
    <p:sldId id="293" r:id="rId17"/>
    <p:sldId id="292" r:id="rId18"/>
    <p:sldId id="314" r:id="rId19"/>
    <p:sldId id="277" r:id="rId20"/>
    <p:sldId id="287" r:id="rId21"/>
    <p:sldId id="266" r:id="rId22"/>
    <p:sldId id="272" r:id="rId23"/>
    <p:sldId id="296" r:id="rId24"/>
    <p:sldId id="303" r:id="rId25"/>
    <p:sldId id="298" r:id="rId26"/>
    <p:sldId id="299" r:id="rId27"/>
    <p:sldId id="300" r:id="rId28"/>
    <p:sldId id="302" r:id="rId29"/>
    <p:sldId id="315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252A"/>
    <a:srgbClr val="3333CC"/>
    <a:srgbClr val="DC24B9"/>
    <a:srgbClr val="6150C8"/>
    <a:srgbClr val="F2A8E7"/>
    <a:srgbClr val="7FE5F3"/>
    <a:srgbClr val="FAC6F4"/>
    <a:srgbClr val="F694EA"/>
    <a:srgbClr val="F7536E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96" y="5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47A132-79CC-44D3-BBE7-154ABDA56B13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D28D00-6F17-44B9-9DE3-C8CECE3AA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6223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tranthao121004@gmail.com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8C4C689-0797-4A8F-B2C6-5687E1566F8F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498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6C8A62E-B04B-4079-BABC-1EEDA867F8B7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750674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998EDD53-3CE5-4869-876D-563DDF31F38D}"/>
                </a:ext>
              </a:extLst>
            </p:cNvPr>
            <p:cNvSpPr/>
            <p:nvPr/>
          </p:nvSpPr>
          <p:spPr>
            <a:xfrm>
              <a:off x="0" y="0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C787FE57-D7ED-48A1-BA23-2E706B5839E9}"/>
                </a:ext>
              </a:extLst>
            </p:cNvPr>
            <p:cNvSpPr/>
            <p:nvPr/>
          </p:nvSpPr>
          <p:spPr>
            <a:xfrm>
              <a:off x="0" y="482191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C3E6097E-645A-4545-B999-F8596EF752C8}"/>
                </a:ext>
              </a:extLst>
            </p:cNvPr>
            <p:cNvSpPr/>
            <p:nvPr/>
          </p:nvSpPr>
          <p:spPr>
            <a:xfrm>
              <a:off x="0" y="964382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B2D6DDE7-FBAF-4D6E-A34F-8FD6DCFA3402}"/>
                </a:ext>
              </a:extLst>
            </p:cNvPr>
            <p:cNvSpPr/>
            <p:nvPr/>
          </p:nvSpPr>
          <p:spPr>
            <a:xfrm>
              <a:off x="0" y="1446573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388D9DC9-7614-4A89-A7F1-6D11EFBADE85}"/>
                </a:ext>
              </a:extLst>
            </p:cNvPr>
            <p:cNvSpPr/>
            <p:nvPr/>
          </p:nvSpPr>
          <p:spPr>
            <a:xfrm>
              <a:off x="0" y="1928764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CA9C7107-C0AD-483C-B07D-34E56400A31D}"/>
                </a:ext>
              </a:extLst>
            </p:cNvPr>
            <p:cNvSpPr/>
            <p:nvPr/>
          </p:nvSpPr>
          <p:spPr>
            <a:xfrm>
              <a:off x="0" y="2410955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10B5625D-1AE9-466B-B985-396BEE22564B}"/>
                </a:ext>
              </a:extLst>
            </p:cNvPr>
            <p:cNvSpPr/>
            <p:nvPr/>
          </p:nvSpPr>
          <p:spPr>
            <a:xfrm>
              <a:off x="0" y="2893146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D5E9083F-6805-4221-AD16-988FE7A2E11A}"/>
                </a:ext>
              </a:extLst>
            </p:cNvPr>
            <p:cNvSpPr/>
            <p:nvPr/>
          </p:nvSpPr>
          <p:spPr>
            <a:xfrm>
              <a:off x="0" y="3375337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83FF06B1-BA99-4DEE-987B-14238876377B}"/>
                </a:ext>
              </a:extLst>
            </p:cNvPr>
            <p:cNvSpPr/>
            <p:nvPr/>
          </p:nvSpPr>
          <p:spPr>
            <a:xfrm>
              <a:off x="0" y="3857528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13EE51E0-8653-419D-A416-02BCEDEA5F0C}"/>
                </a:ext>
              </a:extLst>
            </p:cNvPr>
            <p:cNvSpPr/>
            <p:nvPr/>
          </p:nvSpPr>
          <p:spPr>
            <a:xfrm>
              <a:off x="0" y="4339719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4A516D9C-048D-4C92-B27B-8D1558476F18}"/>
                </a:ext>
              </a:extLst>
            </p:cNvPr>
            <p:cNvSpPr/>
            <p:nvPr/>
          </p:nvSpPr>
          <p:spPr>
            <a:xfrm>
              <a:off x="0" y="4821910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91417BB1-46C3-414B-A27B-63A42A803815}"/>
                </a:ext>
              </a:extLst>
            </p:cNvPr>
            <p:cNvSpPr/>
            <p:nvPr/>
          </p:nvSpPr>
          <p:spPr>
            <a:xfrm>
              <a:off x="0" y="5304101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BF5B2E44-D303-4A1E-84F6-AE96C7350908}"/>
                </a:ext>
              </a:extLst>
            </p:cNvPr>
            <p:cNvSpPr/>
            <p:nvPr/>
          </p:nvSpPr>
          <p:spPr>
            <a:xfrm>
              <a:off x="0" y="5786292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B787F7A5-B165-47A5-9B07-E889B2CFF103}"/>
                </a:ext>
              </a:extLst>
            </p:cNvPr>
            <p:cNvSpPr/>
            <p:nvPr/>
          </p:nvSpPr>
          <p:spPr>
            <a:xfrm>
              <a:off x="0" y="6268483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30723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circle/>
      </p:transition>
    </mc:Choice>
    <mc:Fallback xmlns="">
      <p:transition>
        <p:circl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3198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circle/>
      </p:transition>
    </mc:Choice>
    <mc:Fallback xmlns="">
      <p:transition>
        <p:circl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2282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circle/>
      </p:transition>
    </mc:Choice>
    <mc:Fallback xmlns="">
      <p:transition>
        <p:circl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690DAF-CC37-464A-8652-79347B29536A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4FDA84F-4C3F-43C8-AA3F-4E5ABE0EE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96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circle/>
      </p:transition>
    </mc:Choice>
    <mc:Fallback xmlns="">
      <p:transition>
        <p:circl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690DAF-CC37-464A-8652-79347B29536A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4FDA84F-4C3F-43C8-AA3F-4E5ABE0EE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963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circle/>
      </p:transition>
    </mc:Choice>
    <mc:Fallback xmlns="">
      <p:transition>
        <p:circl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5C661-2F9E-4D47-AA12-CA27E6F224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8904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5C661-2F9E-4D47-AA12-CA27E6F224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14803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5C661-2F9E-4D47-AA12-CA27E6F224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97448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5C661-2F9E-4D47-AA12-CA27E6F224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0080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5C661-2F9E-4D47-AA12-CA27E6F224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32894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5C661-2F9E-4D47-AA12-CA27E6F224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4560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5C661-2F9E-4D47-AA12-CA27E6F224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9716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400"/>
            </a:lvl2pPr>
            <a:lvl3pPr marL="914354" indent="0">
              <a:buNone/>
              <a:defRPr sz="1200"/>
            </a:lvl3pPr>
            <a:lvl4pPr marL="1371532" indent="0">
              <a:buNone/>
              <a:defRPr sz="1000"/>
            </a:lvl4pPr>
            <a:lvl5pPr marL="1828709" indent="0">
              <a:buNone/>
              <a:defRPr sz="1000"/>
            </a:lvl5pPr>
            <a:lvl6pPr marL="2285886" indent="0">
              <a:buNone/>
              <a:defRPr sz="1000"/>
            </a:lvl6pPr>
            <a:lvl7pPr marL="2743062" indent="0">
              <a:buNone/>
              <a:defRPr sz="1000"/>
            </a:lvl7pPr>
            <a:lvl8pPr marL="3200240" indent="0">
              <a:buNone/>
              <a:defRPr sz="1000"/>
            </a:lvl8pPr>
            <a:lvl9pPr marL="3657418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5C661-2F9E-4D47-AA12-CA27E6F224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56764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4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2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400"/>
            </a:lvl2pPr>
            <a:lvl3pPr marL="914354" indent="0">
              <a:buNone/>
              <a:defRPr sz="1200"/>
            </a:lvl3pPr>
            <a:lvl4pPr marL="1371532" indent="0">
              <a:buNone/>
              <a:defRPr sz="1000"/>
            </a:lvl4pPr>
            <a:lvl5pPr marL="1828709" indent="0">
              <a:buNone/>
              <a:defRPr sz="1000"/>
            </a:lvl5pPr>
            <a:lvl6pPr marL="2285886" indent="0">
              <a:buNone/>
              <a:defRPr sz="1000"/>
            </a:lvl6pPr>
            <a:lvl7pPr marL="2743062" indent="0">
              <a:buNone/>
              <a:defRPr sz="1000"/>
            </a:lvl7pPr>
            <a:lvl8pPr marL="3200240" indent="0">
              <a:buNone/>
              <a:defRPr sz="1000"/>
            </a:lvl8pPr>
            <a:lvl9pPr marL="3657418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5C661-2F9E-4D47-AA12-CA27E6F224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17159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5C661-2F9E-4D47-AA12-CA27E6F224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395746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5C661-2F9E-4D47-AA12-CA27E6F224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3835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43"/>
            <a:ext cx="109728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D928F3-2FAF-47D5-BAFA-85D9D7DB500E}" type="slidenum">
              <a:rPr lang="en-US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458728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and Content"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343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912FF248-73E2-4B5D-9669-D05536B13110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6F2E4380-9AAF-4929-8F62-F490FD06BB80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05263AFC-D1B4-4D83-808E-9B96447708D3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E97D35D9-4A80-4E5E-AE99-A42260106314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F1D5A806-A58C-4FB9-9CB8-29884CE2006D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ED4A141D-52F2-416A-BB8C-6ABF536EB5BD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233E8FF6-A58B-4C0A-8E03-7EBCEC1A722A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1B628C4E-2CC0-49FD-AE56-2DA39F0AEDC3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B7905D3C-D345-41E1-9F8F-3DE9CB825DDB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381F408-D6BF-4983-8522-FE74B038BAD1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313829AE-A03B-42DF-8C85-190282C1CC18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92BB61BC-FAB6-4715-A9E7-CC0E8CEE0D5C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D079DC36-A197-4791-8A06-31AB6A7A8165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BFAD29E2-C19B-47AB-B438-BA439212A9D2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DA309345-B33A-4CD0-9D4E-F69123E7E182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590C6090-7470-4DB3-8246-659CCC0F2A1A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611C93AB-AF4D-48EC-B180-BF93AED33FA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FC04491F-28E4-471E-8BA3-24A18340297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D54D7793-AF6A-4956-9B72-E4F3A35C4520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47A74F27-516B-4842-B2FD-3E800B67929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81691461-33B0-489D-A18A-AD91D59A1D2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0EEF144F-B527-4080-AAEA-10B3E48E39A2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40F35D0D-CACF-4AB5-BE8A-E9FB73511388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0" name="Google Shape;1016;p14">
            <a:extLst>
              <a:ext uri="{FF2B5EF4-FFF2-40B4-BE49-F238E27FC236}">
                <a16:creationId xmlns:a16="http://schemas.microsoft.com/office/drawing/2014/main" xmlns="" id="{327BF5F6-D034-4620-B2B7-7F2179C531EB}"/>
              </a:ext>
            </a:extLst>
          </p:cNvPr>
          <p:cNvGrpSpPr/>
          <p:nvPr userDrawn="1"/>
        </p:nvGrpSpPr>
        <p:grpSpPr>
          <a:xfrm>
            <a:off x="989192" y="5645930"/>
            <a:ext cx="615189" cy="535538"/>
            <a:chOff x="2495125" y="2142250"/>
            <a:chExt cx="444275" cy="398525"/>
          </a:xfrm>
        </p:grpSpPr>
        <p:sp>
          <p:nvSpPr>
            <p:cNvPr id="31" name="Google Shape;1017;p14">
              <a:extLst>
                <a:ext uri="{FF2B5EF4-FFF2-40B4-BE49-F238E27FC236}">
                  <a16:creationId xmlns:a16="http://schemas.microsoft.com/office/drawing/2014/main" xmlns="" id="{F2F00FDD-D7D5-4809-82CF-73AA35BD05FE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2" name="Google Shape;1018;p14">
              <a:extLst>
                <a:ext uri="{FF2B5EF4-FFF2-40B4-BE49-F238E27FC236}">
                  <a16:creationId xmlns:a16="http://schemas.microsoft.com/office/drawing/2014/main" xmlns="" id="{5395EB15-BC66-42AE-A1EE-3E2823F5486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33" name="Google Shape;1019;p14">
            <a:extLst>
              <a:ext uri="{FF2B5EF4-FFF2-40B4-BE49-F238E27FC236}">
                <a16:creationId xmlns:a16="http://schemas.microsoft.com/office/drawing/2014/main" xmlns="" id="{D53CFA2D-5D0C-4A67-9094-88F183BFE612}"/>
              </a:ext>
            </a:extLst>
          </p:cNvPr>
          <p:cNvGrpSpPr/>
          <p:nvPr userDrawn="1"/>
        </p:nvGrpSpPr>
        <p:grpSpPr>
          <a:xfrm>
            <a:off x="10177821" y="427685"/>
            <a:ext cx="403468" cy="378112"/>
            <a:chOff x="3243875" y="2372825"/>
            <a:chExt cx="291375" cy="281375"/>
          </a:xfrm>
        </p:grpSpPr>
        <p:sp>
          <p:nvSpPr>
            <p:cNvPr id="34" name="Google Shape;1020;p14">
              <a:extLst>
                <a:ext uri="{FF2B5EF4-FFF2-40B4-BE49-F238E27FC236}">
                  <a16:creationId xmlns:a16="http://schemas.microsoft.com/office/drawing/2014/main" xmlns="" id="{30675EEE-C22B-4D00-94DF-E49C0A367512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5" name="Google Shape;1021;p14">
              <a:extLst>
                <a:ext uri="{FF2B5EF4-FFF2-40B4-BE49-F238E27FC236}">
                  <a16:creationId xmlns:a16="http://schemas.microsoft.com/office/drawing/2014/main" xmlns="" id="{E3DBEB34-9A0C-4ECA-A1F1-6D8B1FF8997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6" name="Google Shape;1022;p14">
              <a:extLst>
                <a:ext uri="{FF2B5EF4-FFF2-40B4-BE49-F238E27FC236}">
                  <a16:creationId xmlns:a16="http://schemas.microsoft.com/office/drawing/2014/main" xmlns="" id="{07CFEFDF-2E28-4483-834B-DA095CF3CE4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7" name="Google Shape;1023;p14">
              <a:extLst>
                <a:ext uri="{FF2B5EF4-FFF2-40B4-BE49-F238E27FC236}">
                  <a16:creationId xmlns:a16="http://schemas.microsoft.com/office/drawing/2014/main" xmlns="" id="{14506E96-EBA9-4C68-AF1F-8C4403B117FE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8" name="Google Shape;1024;p14">
              <a:extLst>
                <a:ext uri="{FF2B5EF4-FFF2-40B4-BE49-F238E27FC236}">
                  <a16:creationId xmlns:a16="http://schemas.microsoft.com/office/drawing/2014/main" xmlns="" id="{B2F2C8B1-350B-49EE-9CA4-D84F2E0468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9" name="Google Shape;1025;p14">
              <a:extLst>
                <a:ext uri="{FF2B5EF4-FFF2-40B4-BE49-F238E27FC236}">
                  <a16:creationId xmlns:a16="http://schemas.microsoft.com/office/drawing/2014/main" xmlns="" id="{524642B7-86EC-4E65-B0EB-6949F77DB65F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40" name="Google Shape;1026;p14">
              <a:extLst>
                <a:ext uri="{FF2B5EF4-FFF2-40B4-BE49-F238E27FC236}">
                  <a16:creationId xmlns:a16="http://schemas.microsoft.com/office/drawing/2014/main" xmlns="" id="{DA2CC125-6131-46A3-AC36-26C92E5CD21A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41" name="Google Shape;1027;p14">
              <a:extLst>
                <a:ext uri="{FF2B5EF4-FFF2-40B4-BE49-F238E27FC236}">
                  <a16:creationId xmlns:a16="http://schemas.microsoft.com/office/drawing/2014/main" xmlns="" id="{5A24D573-ECDB-4ACD-87B3-20030C31E8D4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42" name="Google Shape;1028;p14">
              <a:extLst>
                <a:ext uri="{FF2B5EF4-FFF2-40B4-BE49-F238E27FC236}">
                  <a16:creationId xmlns:a16="http://schemas.microsoft.com/office/drawing/2014/main" xmlns="" id="{7E867DAA-A57F-489C-A045-9A1C1429277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43" name="Google Shape;1029;p14">
              <a:extLst>
                <a:ext uri="{FF2B5EF4-FFF2-40B4-BE49-F238E27FC236}">
                  <a16:creationId xmlns:a16="http://schemas.microsoft.com/office/drawing/2014/main" xmlns="" id="{1DF03B23-6B1D-4056-9368-8D8F2372120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44" name="Google Shape;1030;p14">
            <a:extLst>
              <a:ext uri="{FF2B5EF4-FFF2-40B4-BE49-F238E27FC236}">
                <a16:creationId xmlns:a16="http://schemas.microsoft.com/office/drawing/2014/main" xmlns="" id="{AC4C02C6-8357-4A9D-9FE8-73BED3D677DA}"/>
              </a:ext>
            </a:extLst>
          </p:cNvPr>
          <p:cNvGrpSpPr/>
          <p:nvPr userDrawn="1"/>
        </p:nvGrpSpPr>
        <p:grpSpPr>
          <a:xfrm>
            <a:off x="11004071" y="1043373"/>
            <a:ext cx="230796" cy="226531"/>
            <a:chOff x="4954425" y="2036375"/>
            <a:chExt cx="166675" cy="168575"/>
          </a:xfrm>
        </p:grpSpPr>
        <p:sp>
          <p:nvSpPr>
            <p:cNvPr id="45" name="Google Shape;1031;p14">
              <a:extLst>
                <a:ext uri="{FF2B5EF4-FFF2-40B4-BE49-F238E27FC236}">
                  <a16:creationId xmlns:a16="http://schemas.microsoft.com/office/drawing/2014/main" xmlns="" id="{7490645F-164B-43DC-B0C4-4E49ABCDCE6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46" name="Google Shape;1032;p14">
              <a:extLst>
                <a:ext uri="{FF2B5EF4-FFF2-40B4-BE49-F238E27FC236}">
                  <a16:creationId xmlns:a16="http://schemas.microsoft.com/office/drawing/2014/main" xmlns="" id="{F62C8C47-6F19-44BD-9FED-30D56890DF52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47" name="Google Shape;1033;p14">
            <a:extLst>
              <a:ext uri="{FF2B5EF4-FFF2-40B4-BE49-F238E27FC236}">
                <a16:creationId xmlns:a16="http://schemas.microsoft.com/office/drawing/2014/main" xmlns="" id="{9C058F19-0AE8-4DE1-A824-EE065CCDBD8D}"/>
              </a:ext>
            </a:extLst>
          </p:cNvPr>
          <p:cNvSpPr/>
          <p:nvPr userDrawn="1"/>
        </p:nvSpPr>
        <p:spPr>
          <a:xfrm>
            <a:off x="2054612" y="6264683"/>
            <a:ext cx="164953" cy="10911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8" name="Google Shape;1034;p14">
            <a:extLst>
              <a:ext uri="{FF2B5EF4-FFF2-40B4-BE49-F238E27FC236}">
                <a16:creationId xmlns:a16="http://schemas.microsoft.com/office/drawing/2014/main" xmlns="" id="{F39F1339-6652-4316-AEAE-58755DC68066}"/>
              </a:ext>
            </a:extLst>
          </p:cNvPr>
          <p:cNvSpPr/>
          <p:nvPr userDrawn="1"/>
        </p:nvSpPr>
        <p:spPr>
          <a:xfrm>
            <a:off x="10995521" y="6181468"/>
            <a:ext cx="120469" cy="8321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grpSp>
        <p:nvGrpSpPr>
          <p:cNvPr id="49" name="Google Shape;1035;p14">
            <a:extLst>
              <a:ext uri="{FF2B5EF4-FFF2-40B4-BE49-F238E27FC236}">
                <a16:creationId xmlns:a16="http://schemas.microsoft.com/office/drawing/2014/main" xmlns="" id="{B0CF15ED-922C-4751-B1DA-9089B1988ECC}"/>
              </a:ext>
            </a:extLst>
          </p:cNvPr>
          <p:cNvGrpSpPr/>
          <p:nvPr userDrawn="1"/>
        </p:nvGrpSpPr>
        <p:grpSpPr>
          <a:xfrm>
            <a:off x="817359" y="5192331"/>
            <a:ext cx="230796" cy="226531"/>
            <a:chOff x="4954425" y="2036375"/>
            <a:chExt cx="166675" cy="168575"/>
          </a:xfrm>
        </p:grpSpPr>
        <p:sp>
          <p:nvSpPr>
            <p:cNvPr id="50" name="Google Shape;1036;p14">
              <a:extLst>
                <a:ext uri="{FF2B5EF4-FFF2-40B4-BE49-F238E27FC236}">
                  <a16:creationId xmlns:a16="http://schemas.microsoft.com/office/drawing/2014/main" xmlns="" id="{7EA6F03C-5B07-4131-89F4-3BAFB23D4AF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51" name="Google Shape;1037;p14">
              <a:extLst>
                <a:ext uri="{FF2B5EF4-FFF2-40B4-BE49-F238E27FC236}">
                  <a16:creationId xmlns:a16="http://schemas.microsoft.com/office/drawing/2014/main" xmlns="" id="{C7913F77-486F-46A9-8AEC-4B7565FB4E4C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96" name="Google Shape;1082;p14">
            <a:extLst>
              <a:ext uri="{FF2B5EF4-FFF2-40B4-BE49-F238E27FC236}">
                <a16:creationId xmlns:a16="http://schemas.microsoft.com/office/drawing/2014/main" xmlns="" id="{95018CA8-A1C2-47FD-890D-549D7B4AC236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7" name="Google Shape;1083;p14">
            <a:extLst>
              <a:ext uri="{FF2B5EF4-FFF2-40B4-BE49-F238E27FC236}">
                <a16:creationId xmlns:a16="http://schemas.microsoft.com/office/drawing/2014/main" xmlns="" id="{B936ECCA-F1FD-46EC-B26D-DE3BF7D0C273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8" name="Google Shape;1084;p14">
            <a:extLst>
              <a:ext uri="{FF2B5EF4-FFF2-40B4-BE49-F238E27FC236}">
                <a16:creationId xmlns:a16="http://schemas.microsoft.com/office/drawing/2014/main" xmlns="" id="{03D9643B-BC02-476E-ABF0-0F13D9275EA3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9" name="Google Shape;1085;p14">
            <a:extLst>
              <a:ext uri="{FF2B5EF4-FFF2-40B4-BE49-F238E27FC236}">
                <a16:creationId xmlns:a16="http://schemas.microsoft.com/office/drawing/2014/main" xmlns="" id="{E4F6C8FF-3CF3-45F6-8706-79866A8801F6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0" name="Google Shape;1086;p14">
            <a:extLst>
              <a:ext uri="{FF2B5EF4-FFF2-40B4-BE49-F238E27FC236}">
                <a16:creationId xmlns:a16="http://schemas.microsoft.com/office/drawing/2014/main" xmlns="" id="{1BF2058A-58A5-400D-B987-EA9281BD464C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2" name="Google Shape;1082;p14">
            <a:extLst>
              <a:ext uri="{FF2B5EF4-FFF2-40B4-BE49-F238E27FC236}">
                <a16:creationId xmlns:a16="http://schemas.microsoft.com/office/drawing/2014/main" xmlns="" id="{3B878202-51EA-4466-A893-7046CA4B0564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3" name="Google Shape;1083;p14">
            <a:extLst>
              <a:ext uri="{FF2B5EF4-FFF2-40B4-BE49-F238E27FC236}">
                <a16:creationId xmlns:a16="http://schemas.microsoft.com/office/drawing/2014/main" xmlns="" id="{8AE3EC7F-38CF-4238-A1D3-36A00E1CDB4B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4" name="Google Shape;1084;p14">
            <a:extLst>
              <a:ext uri="{FF2B5EF4-FFF2-40B4-BE49-F238E27FC236}">
                <a16:creationId xmlns:a16="http://schemas.microsoft.com/office/drawing/2014/main" xmlns="" id="{A109E879-FF69-420F-8594-E4E350138FE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5" name="Google Shape;1085;p14">
            <a:extLst>
              <a:ext uri="{FF2B5EF4-FFF2-40B4-BE49-F238E27FC236}">
                <a16:creationId xmlns:a16="http://schemas.microsoft.com/office/drawing/2014/main" xmlns="" id="{D728BFA8-D828-48D9-B813-EB0070A3F849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6" name="Google Shape;1086;p14">
            <a:extLst>
              <a:ext uri="{FF2B5EF4-FFF2-40B4-BE49-F238E27FC236}">
                <a16:creationId xmlns:a16="http://schemas.microsoft.com/office/drawing/2014/main" xmlns="" id="{AAD00854-B92E-4943-95A5-C96E52F3DC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7" name="Google Shape;1082;p14">
            <a:extLst>
              <a:ext uri="{FF2B5EF4-FFF2-40B4-BE49-F238E27FC236}">
                <a16:creationId xmlns:a16="http://schemas.microsoft.com/office/drawing/2014/main" xmlns="" id="{A9BB0978-9312-4447-80AB-41294A409ED1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8" name="Google Shape;1083;p14">
            <a:extLst>
              <a:ext uri="{FF2B5EF4-FFF2-40B4-BE49-F238E27FC236}">
                <a16:creationId xmlns:a16="http://schemas.microsoft.com/office/drawing/2014/main" xmlns="" id="{61FF21EF-8FF4-4964-B264-5FF3E4B83CCE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9" name="Google Shape;1084;p14">
            <a:extLst>
              <a:ext uri="{FF2B5EF4-FFF2-40B4-BE49-F238E27FC236}">
                <a16:creationId xmlns:a16="http://schemas.microsoft.com/office/drawing/2014/main" xmlns="" id="{2A3A52D1-7028-4394-92D4-70E60315E66B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0" name="Google Shape;1085;p14">
            <a:extLst>
              <a:ext uri="{FF2B5EF4-FFF2-40B4-BE49-F238E27FC236}">
                <a16:creationId xmlns:a16="http://schemas.microsoft.com/office/drawing/2014/main" xmlns="" id="{2B402ED8-8890-4BBD-BD4A-317F62877C5F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1" name="Google Shape;1086;p14">
            <a:extLst>
              <a:ext uri="{FF2B5EF4-FFF2-40B4-BE49-F238E27FC236}">
                <a16:creationId xmlns:a16="http://schemas.microsoft.com/office/drawing/2014/main" xmlns="" id="{4FDB29D0-7164-4DBA-A2E6-84221CCDCFD4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2" name="Google Shape;1082;p14">
            <a:extLst>
              <a:ext uri="{FF2B5EF4-FFF2-40B4-BE49-F238E27FC236}">
                <a16:creationId xmlns:a16="http://schemas.microsoft.com/office/drawing/2014/main" xmlns="" id="{76F446C8-2BE2-457E-A059-3FBDE50A2DAB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3" name="Google Shape;1083;p14">
            <a:extLst>
              <a:ext uri="{FF2B5EF4-FFF2-40B4-BE49-F238E27FC236}">
                <a16:creationId xmlns:a16="http://schemas.microsoft.com/office/drawing/2014/main" xmlns="" id="{543F1EC7-1C51-46E0-ACF5-20C5F0905E39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4" name="Google Shape;1084;p14">
            <a:extLst>
              <a:ext uri="{FF2B5EF4-FFF2-40B4-BE49-F238E27FC236}">
                <a16:creationId xmlns:a16="http://schemas.microsoft.com/office/drawing/2014/main" xmlns="" id="{4E6B9D33-57F3-4A75-9293-3C04278D772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5" name="Google Shape;1085;p14">
            <a:extLst>
              <a:ext uri="{FF2B5EF4-FFF2-40B4-BE49-F238E27FC236}">
                <a16:creationId xmlns:a16="http://schemas.microsoft.com/office/drawing/2014/main" xmlns="" id="{46B5E075-E226-4895-9493-A4CA9A703FD3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6" name="Google Shape;1086;p14">
            <a:extLst>
              <a:ext uri="{FF2B5EF4-FFF2-40B4-BE49-F238E27FC236}">
                <a16:creationId xmlns:a16="http://schemas.microsoft.com/office/drawing/2014/main" xmlns="" id="{56534FCD-AD06-4E33-8FD5-4A0CA24C6414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7" name="Google Shape;1082;p14">
            <a:extLst>
              <a:ext uri="{FF2B5EF4-FFF2-40B4-BE49-F238E27FC236}">
                <a16:creationId xmlns:a16="http://schemas.microsoft.com/office/drawing/2014/main" xmlns="" id="{13F8C6C7-68B9-45D6-8F01-F8260F297A7E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8" name="Google Shape;1083;p14">
            <a:extLst>
              <a:ext uri="{FF2B5EF4-FFF2-40B4-BE49-F238E27FC236}">
                <a16:creationId xmlns:a16="http://schemas.microsoft.com/office/drawing/2014/main" xmlns="" id="{3C93F6CB-9B31-4CE5-A4E7-7E978C24989B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9" name="Google Shape;1084;p14">
            <a:extLst>
              <a:ext uri="{FF2B5EF4-FFF2-40B4-BE49-F238E27FC236}">
                <a16:creationId xmlns:a16="http://schemas.microsoft.com/office/drawing/2014/main" xmlns="" id="{73CA4133-52E1-4CA4-9B02-C32EF64DCA79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0" name="Google Shape;1085;p14">
            <a:extLst>
              <a:ext uri="{FF2B5EF4-FFF2-40B4-BE49-F238E27FC236}">
                <a16:creationId xmlns:a16="http://schemas.microsoft.com/office/drawing/2014/main" xmlns="" id="{68B32AF3-395D-4C97-B3AC-6748065FE197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1" name="Google Shape;1086;p14">
            <a:extLst>
              <a:ext uri="{FF2B5EF4-FFF2-40B4-BE49-F238E27FC236}">
                <a16:creationId xmlns:a16="http://schemas.microsoft.com/office/drawing/2014/main" xmlns="" id="{F2737C08-B20B-4DD3-8C2B-6D9629DF844C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2" name="Google Shape;1082;p14">
            <a:extLst>
              <a:ext uri="{FF2B5EF4-FFF2-40B4-BE49-F238E27FC236}">
                <a16:creationId xmlns:a16="http://schemas.microsoft.com/office/drawing/2014/main" xmlns="" id="{C67ED233-4DA4-4D61-B819-CA361C34FFD3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3" name="Google Shape;1083;p14">
            <a:extLst>
              <a:ext uri="{FF2B5EF4-FFF2-40B4-BE49-F238E27FC236}">
                <a16:creationId xmlns:a16="http://schemas.microsoft.com/office/drawing/2014/main" xmlns="" id="{DB6F480F-12E0-4FF2-94FC-7455618F43E4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4" name="Google Shape;1084;p14">
            <a:extLst>
              <a:ext uri="{FF2B5EF4-FFF2-40B4-BE49-F238E27FC236}">
                <a16:creationId xmlns:a16="http://schemas.microsoft.com/office/drawing/2014/main" xmlns="" id="{FB8875DE-94FC-4821-827E-F05F343D19DD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5" name="Google Shape;1085;p14">
            <a:extLst>
              <a:ext uri="{FF2B5EF4-FFF2-40B4-BE49-F238E27FC236}">
                <a16:creationId xmlns:a16="http://schemas.microsoft.com/office/drawing/2014/main" xmlns="" id="{E65EE193-261C-47D2-90E2-CA9711A2BA94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6" name="Google Shape;1086;p14">
            <a:extLst>
              <a:ext uri="{FF2B5EF4-FFF2-40B4-BE49-F238E27FC236}">
                <a16:creationId xmlns:a16="http://schemas.microsoft.com/office/drawing/2014/main" xmlns="" id="{750B5385-9383-49D9-B37E-8AFC31139A9F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7" name="Google Shape;1082;p14">
            <a:extLst>
              <a:ext uri="{FF2B5EF4-FFF2-40B4-BE49-F238E27FC236}">
                <a16:creationId xmlns:a16="http://schemas.microsoft.com/office/drawing/2014/main" xmlns="" id="{F3257D7D-B01D-4B31-A19B-AE3EC8A76CBF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8" name="Google Shape;1083;p14">
            <a:extLst>
              <a:ext uri="{FF2B5EF4-FFF2-40B4-BE49-F238E27FC236}">
                <a16:creationId xmlns:a16="http://schemas.microsoft.com/office/drawing/2014/main" xmlns="" id="{8E8AEB58-46B0-42AC-876C-D39BC069B58E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9" name="Google Shape;1084;p14">
            <a:extLst>
              <a:ext uri="{FF2B5EF4-FFF2-40B4-BE49-F238E27FC236}">
                <a16:creationId xmlns:a16="http://schemas.microsoft.com/office/drawing/2014/main" xmlns="" id="{98A058F8-5048-4E43-81F6-E2A9D68F5787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0" name="Google Shape;1085;p14">
            <a:extLst>
              <a:ext uri="{FF2B5EF4-FFF2-40B4-BE49-F238E27FC236}">
                <a16:creationId xmlns:a16="http://schemas.microsoft.com/office/drawing/2014/main" xmlns="" id="{163FF619-D1D7-43D9-961D-4D8377AFE91D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1" name="Google Shape;1086;p14">
            <a:extLst>
              <a:ext uri="{FF2B5EF4-FFF2-40B4-BE49-F238E27FC236}">
                <a16:creationId xmlns:a16="http://schemas.microsoft.com/office/drawing/2014/main" xmlns="" id="{B5048DB8-1C0A-4C5F-97C4-0B01226065BF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2" name="Google Shape;1082;p14">
            <a:extLst>
              <a:ext uri="{FF2B5EF4-FFF2-40B4-BE49-F238E27FC236}">
                <a16:creationId xmlns:a16="http://schemas.microsoft.com/office/drawing/2014/main" xmlns="" id="{09146345-B88A-4221-8479-754909293DEC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3" name="Google Shape;1083;p14">
            <a:extLst>
              <a:ext uri="{FF2B5EF4-FFF2-40B4-BE49-F238E27FC236}">
                <a16:creationId xmlns:a16="http://schemas.microsoft.com/office/drawing/2014/main" xmlns="" id="{69A8F20E-CA52-4FFA-9E27-AAA9CA116197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4" name="Google Shape;1084;p14">
            <a:extLst>
              <a:ext uri="{FF2B5EF4-FFF2-40B4-BE49-F238E27FC236}">
                <a16:creationId xmlns:a16="http://schemas.microsoft.com/office/drawing/2014/main" xmlns="" id="{EB5F0B58-A764-4EE5-8968-0C2DD1B536DE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5" name="Google Shape;1085;p14">
            <a:extLst>
              <a:ext uri="{FF2B5EF4-FFF2-40B4-BE49-F238E27FC236}">
                <a16:creationId xmlns:a16="http://schemas.microsoft.com/office/drawing/2014/main" xmlns="" id="{5366DC7B-ACAB-4BCC-97E2-465D277AFFCF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6" name="Google Shape;1086;p14">
            <a:extLst>
              <a:ext uri="{FF2B5EF4-FFF2-40B4-BE49-F238E27FC236}">
                <a16:creationId xmlns:a16="http://schemas.microsoft.com/office/drawing/2014/main" xmlns="" id="{0033D128-1983-4502-AB2A-1E6443704D03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7" name="Google Shape;1082;p14">
            <a:extLst>
              <a:ext uri="{FF2B5EF4-FFF2-40B4-BE49-F238E27FC236}">
                <a16:creationId xmlns:a16="http://schemas.microsoft.com/office/drawing/2014/main" xmlns="" id="{79616093-3DF5-4B1F-8962-5D6B7DDDE673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8" name="Google Shape;1083;p14">
            <a:extLst>
              <a:ext uri="{FF2B5EF4-FFF2-40B4-BE49-F238E27FC236}">
                <a16:creationId xmlns:a16="http://schemas.microsoft.com/office/drawing/2014/main" xmlns="" id="{2D25397A-7136-493A-B17D-5C3117972727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9" name="Google Shape;1084;p14">
            <a:extLst>
              <a:ext uri="{FF2B5EF4-FFF2-40B4-BE49-F238E27FC236}">
                <a16:creationId xmlns:a16="http://schemas.microsoft.com/office/drawing/2014/main" xmlns="" id="{E70275CF-BEEF-4134-8FC1-FA98BAD2A6F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0" name="Google Shape;1085;p14">
            <a:extLst>
              <a:ext uri="{FF2B5EF4-FFF2-40B4-BE49-F238E27FC236}">
                <a16:creationId xmlns:a16="http://schemas.microsoft.com/office/drawing/2014/main" xmlns="" id="{3E3D4E28-9C07-4484-A1DF-F77BBBFD1538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1" name="Google Shape;1086;p14">
            <a:extLst>
              <a:ext uri="{FF2B5EF4-FFF2-40B4-BE49-F238E27FC236}">
                <a16:creationId xmlns:a16="http://schemas.microsoft.com/office/drawing/2014/main" xmlns="" id="{0BF03047-9E59-4CF4-B825-EA2C74E97B63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grpSp>
        <p:nvGrpSpPr>
          <p:cNvPr id="147" name="Google Shape;2356;p30">
            <a:extLst>
              <a:ext uri="{FF2B5EF4-FFF2-40B4-BE49-F238E27FC236}">
                <a16:creationId xmlns:a16="http://schemas.microsoft.com/office/drawing/2014/main" xmlns="" id="{FF3093F1-70FF-4A92-A939-256BC49F43A6}"/>
              </a:ext>
            </a:extLst>
          </p:cNvPr>
          <p:cNvGrpSpPr/>
          <p:nvPr userDrawn="1"/>
        </p:nvGrpSpPr>
        <p:grpSpPr>
          <a:xfrm>
            <a:off x="745412" y="1491606"/>
            <a:ext cx="9867486" cy="4773077"/>
            <a:chOff x="623255" y="927125"/>
            <a:chExt cx="7691377" cy="3871900"/>
          </a:xfrm>
          <a:solidFill>
            <a:srgbClr val="ACD868"/>
          </a:solidFill>
        </p:grpSpPr>
        <p:sp>
          <p:nvSpPr>
            <p:cNvPr id="148" name="Google Shape;2357;p30">
              <a:extLst>
                <a:ext uri="{FF2B5EF4-FFF2-40B4-BE49-F238E27FC236}">
                  <a16:creationId xmlns:a16="http://schemas.microsoft.com/office/drawing/2014/main" xmlns="" id="{378B6936-B094-4FA3-9256-C7AF5859717D}"/>
                </a:ext>
              </a:extLst>
            </p:cNvPr>
            <p:cNvSpPr/>
            <p:nvPr/>
          </p:nvSpPr>
          <p:spPr>
            <a:xfrm>
              <a:off x="2977025" y="927125"/>
              <a:ext cx="3134100" cy="1481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149" name="Google Shape;2358;p30">
              <a:extLst>
                <a:ext uri="{FF2B5EF4-FFF2-40B4-BE49-F238E27FC236}">
                  <a16:creationId xmlns:a16="http://schemas.microsoft.com/office/drawing/2014/main" xmlns="" id="{FAD56BA3-21A7-4CCC-B7DB-AC61435A3A7D}"/>
                </a:ext>
              </a:extLst>
            </p:cNvPr>
            <p:cNvGrpSpPr/>
            <p:nvPr/>
          </p:nvGrpSpPr>
          <p:grpSpPr>
            <a:xfrm>
              <a:off x="623255" y="973375"/>
              <a:ext cx="7691377" cy="3825650"/>
              <a:chOff x="623255" y="973375"/>
              <a:chExt cx="7691377" cy="3825650"/>
            </a:xfrm>
            <a:grpFill/>
          </p:grpSpPr>
          <p:sp>
            <p:nvSpPr>
              <p:cNvPr id="150" name="Google Shape;2359;p30">
                <a:extLst>
                  <a:ext uri="{FF2B5EF4-FFF2-40B4-BE49-F238E27FC236}">
                    <a16:creationId xmlns:a16="http://schemas.microsoft.com/office/drawing/2014/main" xmlns="" id="{545757E5-2BB3-4409-8989-EF99146A7AC6}"/>
                  </a:ext>
                </a:extLst>
              </p:cNvPr>
              <p:cNvSpPr/>
              <p:nvPr/>
            </p:nvSpPr>
            <p:spPr>
              <a:xfrm>
                <a:off x="623255" y="973375"/>
                <a:ext cx="7691377" cy="3825650"/>
              </a:xfrm>
              <a:custGeom>
                <a:avLst/>
                <a:gdLst/>
                <a:ahLst/>
                <a:cxnLst/>
                <a:rect l="l" t="t" r="r" b="b"/>
                <a:pathLst>
                  <a:path w="19015" h="15544" extrusionOk="0">
                    <a:moveTo>
                      <a:pt x="8537" y="1"/>
                    </a:moveTo>
                    <a:cubicBezTo>
                      <a:pt x="8251" y="1"/>
                      <a:pt x="7939" y="81"/>
                      <a:pt x="7602" y="271"/>
                    </a:cubicBezTo>
                    <a:cubicBezTo>
                      <a:pt x="5479" y="1481"/>
                      <a:pt x="6004" y="4151"/>
                      <a:pt x="6004" y="4151"/>
                    </a:cubicBezTo>
                    <a:cubicBezTo>
                      <a:pt x="6004" y="4151"/>
                      <a:pt x="5636" y="4115"/>
                      <a:pt x="5091" y="4115"/>
                    </a:cubicBezTo>
                    <a:cubicBezTo>
                      <a:pt x="3665" y="4115"/>
                      <a:pt x="1024" y="4366"/>
                      <a:pt x="594" y="6183"/>
                    </a:cubicBezTo>
                    <a:cubicBezTo>
                      <a:pt x="1" y="8671"/>
                      <a:pt x="3470" y="10953"/>
                      <a:pt x="3470" y="10953"/>
                    </a:cubicBezTo>
                    <a:cubicBezTo>
                      <a:pt x="3470" y="10953"/>
                      <a:pt x="2420" y="14697"/>
                      <a:pt x="6369" y="15427"/>
                    </a:cubicBezTo>
                    <a:cubicBezTo>
                      <a:pt x="6807" y="15508"/>
                      <a:pt x="7209" y="15544"/>
                      <a:pt x="7578" y="15544"/>
                    </a:cubicBezTo>
                    <a:cubicBezTo>
                      <a:pt x="10550" y="15544"/>
                      <a:pt x="11345" y="13213"/>
                      <a:pt x="11345" y="13213"/>
                    </a:cubicBezTo>
                    <a:cubicBezTo>
                      <a:pt x="11345" y="13213"/>
                      <a:pt x="12272" y="13362"/>
                      <a:pt x="13464" y="13362"/>
                    </a:cubicBezTo>
                    <a:cubicBezTo>
                      <a:pt x="15500" y="13362"/>
                      <a:pt x="18307" y="12926"/>
                      <a:pt x="18581" y="10565"/>
                    </a:cubicBezTo>
                    <a:cubicBezTo>
                      <a:pt x="19014" y="6822"/>
                      <a:pt x="16389" y="5795"/>
                      <a:pt x="16389" y="5795"/>
                    </a:cubicBezTo>
                    <a:cubicBezTo>
                      <a:pt x="16389" y="5795"/>
                      <a:pt x="18718" y="2348"/>
                      <a:pt x="16389" y="613"/>
                    </a:cubicBezTo>
                    <a:cubicBezTo>
                      <a:pt x="15923" y="263"/>
                      <a:pt x="15420" y="123"/>
                      <a:pt x="14914" y="123"/>
                    </a:cubicBezTo>
                    <a:cubicBezTo>
                      <a:pt x="12914" y="123"/>
                      <a:pt x="10866" y="2303"/>
                      <a:pt x="10866" y="2303"/>
                    </a:cubicBezTo>
                    <a:cubicBezTo>
                      <a:pt x="10866" y="2303"/>
                      <a:pt x="10071" y="1"/>
                      <a:pt x="85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Google Shape;2360;p30">
                <a:extLst>
                  <a:ext uri="{FF2B5EF4-FFF2-40B4-BE49-F238E27FC236}">
                    <a16:creationId xmlns:a16="http://schemas.microsoft.com/office/drawing/2014/main" xmlns="" id="{697B9033-8630-487B-BB45-593826617AE1}"/>
                  </a:ext>
                </a:extLst>
              </p:cNvPr>
              <p:cNvSpPr/>
              <p:nvPr/>
            </p:nvSpPr>
            <p:spPr>
              <a:xfrm>
                <a:off x="1878425" y="11851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Google Shape;2361;p30">
                <a:extLst>
                  <a:ext uri="{FF2B5EF4-FFF2-40B4-BE49-F238E27FC236}">
                    <a16:creationId xmlns:a16="http://schemas.microsoft.com/office/drawing/2014/main" xmlns="" id="{78FFD4CA-CF6A-48EF-B32F-21BB39865BE3}"/>
                  </a:ext>
                </a:extLst>
              </p:cNvPr>
              <p:cNvSpPr/>
              <p:nvPr/>
            </p:nvSpPr>
            <p:spPr>
              <a:xfrm>
                <a:off x="5585525" y="32313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53" name="Google Shape;447;p27">
            <a:extLst>
              <a:ext uri="{FF2B5EF4-FFF2-40B4-BE49-F238E27FC236}">
                <a16:creationId xmlns:a16="http://schemas.microsoft.com/office/drawing/2014/main" xmlns="" id="{9368DEE6-4134-4E61-9FBC-094C8ED3D5D5}"/>
              </a:ext>
            </a:extLst>
          </p:cNvPr>
          <p:cNvGrpSpPr/>
          <p:nvPr userDrawn="1"/>
        </p:nvGrpSpPr>
        <p:grpSpPr>
          <a:xfrm>
            <a:off x="8391927" y="4047629"/>
            <a:ext cx="2301388" cy="1593766"/>
            <a:chOff x="4799733" y="3457797"/>
            <a:chExt cx="2301388" cy="1593766"/>
          </a:xfrm>
        </p:grpSpPr>
        <p:sp>
          <p:nvSpPr>
            <p:cNvPr id="154" name="Google Shape;448;p27">
              <a:extLst>
                <a:ext uri="{FF2B5EF4-FFF2-40B4-BE49-F238E27FC236}">
                  <a16:creationId xmlns:a16="http://schemas.microsoft.com/office/drawing/2014/main" xmlns="" id="{0301A587-8C68-4FD9-A8FC-970C849E2B95}"/>
                </a:ext>
              </a:extLst>
            </p:cNvPr>
            <p:cNvSpPr/>
            <p:nvPr/>
          </p:nvSpPr>
          <p:spPr>
            <a:xfrm>
              <a:off x="5512937" y="4441437"/>
              <a:ext cx="134693" cy="122202"/>
            </a:xfrm>
            <a:custGeom>
              <a:avLst/>
              <a:gdLst/>
              <a:ahLst/>
              <a:cxnLst/>
              <a:rect l="l" t="t" r="r" b="b"/>
              <a:pathLst>
                <a:path w="2437" h="2211" extrusionOk="0">
                  <a:moveTo>
                    <a:pt x="1" y="1"/>
                  </a:moveTo>
                  <a:lnTo>
                    <a:pt x="1" y="715"/>
                  </a:lnTo>
                  <a:lnTo>
                    <a:pt x="1" y="1271"/>
                  </a:lnTo>
                  <a:lnTo>
                    <a:pt x="1" y="2211"/>
                  </a:lnTo>
                  <a:lnTo>
                    <a:pt x="2436" y="11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5" name="Google Shape;449;p27">
              <a:extLst>
                <a:ext uri="{FF2B5EF4-FFF2-40B4-BE49-F238E27FC236}">
                  <a16:creationId xmlns:a16="http://schemas.microsoft.com/office/drawing/2014/main" xmlns="" id="{0A2339AA-D2C6-4088-B2D1-038FD047A8DB}"/>
                </a:ext>
              </a:extLst>
            </p:cNvPr>
            <p:cNvSpPr/>
            <p:nvPr/>
          </p:nvSpPr>
          <p:spPr>
            <a:xfrm>
              <a:off x="5671673" y="4450943"/>
              <a:ext cx="91527" cy="79091"/>
            </a:xfrm>
            <a:custGeom>
              <a:avLst/>
              <a:gdLst/>
              <a:ahLst/>
              <a:cxnLst/>
              <a:rect l="l" t="t" r="r" b="b"/>
              <a:pathLst>
                <a:path w="1656" h="1431" extrusionOk="0">
                  <a:moveTo>
                    <a:pt x="1" y="1"/>
                  </a:moveTo>
                  <a:lnTo>
                    <a:pt x="1" y="1430"/>
                  </a:lnTo>
                  <a:lnTo>
                    <a:pt x="1655" y="1430"/>
                  </a:lnTo>
                  <a:lnTo>
                    <a:pt x="1655" y="1"/>
                  </a:lnTo>
                  <a:close/>
                </a:path>
              </a:pathLst>
            </a:custGeom>
            <a:solidFill>
              <a:srgbClr val="F9C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6" name="Google Shape;450;p27">
              <a:extLst>
                <a:ext uri="{FF2B5EF4-FFF2-40B4-BE49-F238E27FC236}">
                  <a16:creationId xmlns:a16="http://schemas.microsoft.com/office/drawing/2014/main" xmlns="" id="{079FA416-221F-4C27-A885-A339B1E6CD0B}"/>
                </a:ext>
              </a:extLst>
            </p:cNvPr>
            <p:cNvSpPr/>
            <p:nvPr/>
          </p:nvSpPr>
          <p:spPr>
            <a:xfrm>
              <a:off x="5670236" y="4448014"/>
              <a:ext cx="92246" cy="80528"/>
            </a:xfrm>
            <a:custGeom>
              <a:avLst/>
              <a:gdLst/>
              <a:ahLst/>
              <a:cxnLst/>
              <a:rect l="l" t="t" r="r" b="b"/>
              <a:pathLst>
                <a:path w="1669" h="1457" extrusionOk="0">
                  <a:moveTo>
                    <a:pt x="239" y="1"/>
                  </a:moveTo>
                  <a:cubicBezTo>
                    <a:pt x="146" y="1"/>
                    <a:pt x="80" y="14"/>
                    <a:pt x="53" y="27"/>
                  </a:cubicBezTo>
                  <a:cubicBezTo>
                    <a:pt x="14" y="40"/>
                    <a:pt x="0" y="54"/>
                    <a:pt x="0" y="93"/>
                  </a:cubicBezTo>
                  <a:cubicBezTo>
                    <a:pt x="0" y="120"/>
                    <a:pt x="14" y="146"/>
                    <a:pt x="40" y="160"/>
                  </a:cubicBezTo>
                  <a:cubicBezTo>
                    <a:pt x="80" y="173"/>
                    <a:pt x="120" y="173"/>
                    <a:pt x="186" y="173"/>
                  </a:cubicBezTo>
                  <a:cubicBezTo>
                    <a:pt x="225" y="186"/>
                    <a:pt x="265" y="186"/>
                    <a:pt x="292" y="199"/>
                  </a:cubicBezTo>
                  <a:cubicBezTo>
                    <a:pt x="305" y="212"/>
                    <a:pt x="345" y="239"/>
                    <a:pt x="371" y="292"/>
                  </a:cubicBezTo>
                  <a:lnTo>
                    <a:pt x="689" y="729"/>
                  </a:lnTo>
                  <a:lnTo>
                    <a:pt x="636" y="795"/>
                  </a:lnTo>
                  <a:lnTo>
                    <a:pt x="596" y="861"/>
                  </a:lnTo>
                  <a:lnTo>
                    <a:pt x="517" y="954"/>
                  </a:lnTo>
                  <a:cubicBezTo>
                    <a:pt x="490" y="993"/>
                    <a:pt x="450" y="1046"/>
                    <a:pt x="398" y="1126"/>
                  </a:cubicBezTo>
                  <a:cubicBezTo>
                    <a:pt x="371" y="1139"/>
                    <a:pt x="358" y="1152"/>
                    <a:pt x="331" y="1165"/>
                  </a:cubicBezTo>
                  <a:cubicBezTo>
                    <a:pt x="318" y="1179"/>
                    <a:pt x="292" y="1179"/>
                    <a:pt x="265" y="1192"/>
                  </a:cubicBezTo>
                  <a:cubicBezTo>
                    <a:pt x="212" y="1192"/>
                    <a:pt x="173" y="1205"/>
                    <a:pt x="133" y="1218"/>
                  </a:cubicBezTo>
                  <a:cubicBezTo>
                    <a:pt x="93" y="1232"/>
                    <a:pt x="80" y="1245"/>
                    <a:pt x="80" y="1285"/>
                  </a:cubicBezTo>
                  <a:cubicBezTo>
                    <a:pt x="80" y="1298"/>
                    <a:pt x="80" y="1324"/>
                    <a:pt x="80" y="1337"/>
                  </a:cubicBezTo>
                  <a:cubicBezTo>
                    <a:pt x="93" y="1337"/>
                    <a:pt x="106" y="1351"/>
                    <a:pt x="120" y="1351"/>
                  </a:cubicBezTo>
                  <a:cubicBezTo>
                    <a:pt x="133" y="1364"/>
                    <a:pt x="146" y="1364"/>
                    <a:pt x="159" y="1364"/>
                  </a:cubicBezTo>
                  <a:lnTo>
                    <a:pt x="556" y="1364"/>
                  </a:lnTo>
                  <a:cubicBezTo>
                    <a:pt x="570" y="1364"/>
                    <a:pt x="583" y="1377"/>
                    <a:pt x="609" y="1377"/>
                  </a:cubicBezTo>
                  <a:lnTo>
                    <a:pt x="675" y="1377"/>
                  </a:lnTo>
                  <a:cubicBezTo>
                    <a:pt x="702" y="1377"/>
                    <a:pt x="728" y="1364"/>
                    <a:pt x="755" y="1364"/>
                  </a:cubicBezTo>
                  <a:cubicBezTo>
                    <a:pt x="781" y="1351"/>
                    <a:pt x="808" y="1324"/>
                    <a:pt x="808" y="1298"/>
                  </a:cubicBezTo>
                  <a:cubicBezTo>
                    <a:pt x="808" y="1285"/>
                    <a:pt x="795" y="1258"/>
                    <a:pt x="781" y="1245"/>
                  </a:cubicBezTo>
                  <a:cubicBezTo>
                    <a:pt x="768" y="1218"/>
                    <a:pt x="715" y="1218"/>
                    <a:pt x="662" y="1218"/>
                  </a:cubicBezTo>
                  <a:cubicBezTo>
                    <a:pt x="636" y="1218"/>
                    <a:pt x="609" y="1205"/>
                    <a:pt x="609" y="1205"/>
                  </a:cubicBezTo>
                  <a:cubicBezTo>
                    <a:pt x="609" y="1192"/>
                    <a:pt x="596" y="1192"/>
                    <a:pt x="596" y="1179"/>
                  </a:cubicBezTo>
                  <a:cubicBezTo>
                    <a:pt x="596" y="1179"/>
                    <a:pt x="609" y="1152"/>
                    <a:pt x="623" y="1139"/>
                  </a:cubicBezTo>
                  <a:cubicBezTo>
                    <a:pt x="636" y="1112"/>
                    <a:pt x="649" y="1099"/>
                    <a:pt x="662" y="1086"/>
                  </a:cubicBezTo>
                  <a:cubicBezTo>
                    <a:pt x="689" y="1046"/>
                    <a:pt x="702" y="1020"/>
                    <a:pt x="728" y="993"/>
                  </a:cubicBezTo>
                  <a:cubicBezTo>
                    <a:pt x="742" y="980"/>
                    <a:pt x="768" y="940"/>
                    <a:pt x="808" y="887"/>
                  </a:cubicBezTo>
                  <a:cubicBezTo>
                    <a:pt x="834" y="927"/>
                    <a:pt x="861" y="967"/>
                    <a:pt x="887" y="1007"/>
                  </a:cubicBezTo>
                  <a:cubicBezTo>
                    <a:pt x="914" y="1033"/>
                    <a:pt x="940" y="1073"/>
                    <a:pt x="967" y="1112"/>
                  </a:cubicBezTo>
                  <a:cubicBezTo>
                    <a:pt x="980" y="1139"/>
                    <a:pt x="1006" y="1165"/>
                    <a:pt x="1020" y="1192"/>
                  </a:cubicBezTo>
                  <a:cubicBezTo>
                    <a:pt x="1033" y="1218"/>
                    <a:pt x="1046" y="1232"/>
                    <a:pt x="1046" y="1245"/>
                  </a:cubicBezTo>
                  <a:cubicBezTo>
                    <a:pt x="1046" y="1258"/>
                    <a:pt x="1033" y="1271"/>
                    <a:pt x="1033" y="1285"/>
                  </a:cubicBezTo>
                  <a:lnTo>
                    <a:pt x="993" y="1285"/>
                  </a:lnTo>
                  <a:cubicBezTo>
                    <a:pt x="967" y="1298"/>
                    <a:pt x="953" y="1311"/>
                    <a:pt x="953" y="1324"/>
                  </a:cubicBezTo>
                  <a:cubicBezTo>
                    <a:pt x="940" y="1337"/>
                    <a:pt x="940" y="1351"/>
                    <a:pt x="940" y="1364"/>
                  </a:cubicBezTo>
                  <a:cubicBezTo>
                    <a:pt x="940" y="1377"/>
                    <a:pt x="953" y="1404"/>
                    <a:pt x="967" y="1430"/>
                  </a:cubicBezTo>
                  <a:cubicBezTo>
                    <a:pt x="993" y="1443"/>
                    <a:pt x="1033" y="1457"/>
                    <a:pt x="1086" y="1457"/>
                  </a:cubicBezTo>
                  <a:lnTo>
                    <a:pt x="1536" y="1457"/>
                  </a:lnTo>
                  <a:cubicBezTo>
                    <a:pt x="1575" y="1457"/>
                    <a:pt x="1602" y="1457"/>
                    <a:pt x="1628" y="1443"/>
                  </a:cubicBezTo>
                  <a:cubicBezTo>
                    <a:pt x="1655" y="1443"/>
                    <a:pt x="1668" y="1417"/>
                    <a:pt x="1668" y="1377"/>
                  </a:cubicBezTo>
                  <a:cubicBezTo>
                    <a:pt x="1668" y="1351"/>
                    <a:pt x="1655" y="1337"/>
                    <a:pt x="1628" y="1324"/>
                  </a:cubicBezTo>
                  <a:cubicBezTo>
                    <a:pt x="1615" y="1311"/>
                    <a:pt x="1589" y="1298"/>
                    <a:pt x="1549" y="1298"/>
                  </a:cubicBezTo>
                  <a:lnTo>
                    <a:pt x="1456" y="1298"/>
                  </a:lnTo>
                  <a:cubicBezTo>
                    <a:pt x="1430" y="1298"/>
                    <a:pt x="1403" y="1285"/>
                    <a:pt x="1364" y="1271"/>
                  </a:cubicBezTo>
                  <a:cubicBezTo>
                    <a:pt x="1350" y="1271"/>
                    <a:pt x="1337" y="1258"/>
                    <a:pt x="1324" y="1245"/>
                  </a:cubicBezTo>
                  <a:cubicBezTo>
                    <a:pt x="1311" y="1232"/>
                    <a:pt x="1284" y="1205"/>
                    <a:pt x="1245" y="1165"/>
                  </a:cubicBezTo>
                  <a:cubicBezTo>
                    <a:pt x="1218" y="1126"/>
                    <a:pt x="1178" y="1073"/>
                    <a:pt x="1125" y="1007"/>
                  </a:cubicBezTo>
                  <a:cubicBezTo>
                    <a:pt x="1073" y="927"/>
                    <a:pt x="1006" y="835"/>
                    <a:pt x="927" y="729"/>
                  </a:cubicBezTo>
                  <a:cubicBezTo>
                    <a:pt x="967" y="676"/>
                    <a:pt x="1006" y="610"/>
                    <a:pt x="1046" y="557"/>
                  </a:cubicBezTo>
                  <a:cubicBezTo>
                    <a:pt x="1073" y="504"/>
                    <a:pt x="1125" y="451"/>
                    <a:pt x="1165" y="385"/>
                  </a:cubicBezTo>
                  <a:cubicBezTo>
                    <a:pt x="1205" y="345"/>
                    <a:pt x="1245" y="318"/>
                    <a:pt x="1271" y="305"/>
                  </a:cubicBezTo>
                  <a:cubicBezTo>
                    <a:pt x="1298" y="292"/>
                    <a:pt x="1337" y="292"/>
                    <a:pt x="1390" y="292"/>
                  </a:cubicBezTo>
                  <a:cubicBezTo>
                    <a:pt x="1430" y="292"/>
                    <a:pt x="1509" y="279"/>
                    <a:pt x="1589" y="279"/>
                  </a:cubicBezTo>
                  <a:cubicBezTo>
                    <a:pt x="1615" y="279"/>
                    <a:pt x="1628" y="279"/>
                    <a:pt x="1642" y="265"/>
                  </a:cubicBezTo>
                  <a:cubicBezTo>
                    <a:pt x="1655" y="239"/>
                    <a:pt x="1655" y="226"/>
                    <a:pt x="1655" y="212"/>
                  </a:cubicBezTo>
                  <a:cubicBezTo>
                    <a:pt x="1655" y="146"/>
                    <a:pt x="1642" y="120"/>
                    <a:pt x="1589" y="120"/>
                  </a:cubicBezTo>
                  <a:lnTo>
                    <a:pt x="1020" y="120"/>
                  </a:lnTo>
                  <a:cubicBezTo>
                    <a:pt x="980" y="120"/>
                    <a:pt x="953" y="120"/>
                    <a:pt x="927" y="133"/>
                  </a:cubicBezTo>
                  <a:cubicBezTo>
                    <a:pt x="900" y="146"/>
                    <a:pt x="887" y="173"/>
                    <a:pt x="887" y="212"/>
                  </a:cubicBezTo>
                  <a:cubicBezTo>
                    <a:pt x="887" y="226"/>
                    <a:pt x="887" y="252"/>
                    <a:pt x="914" y="265"/>
                  </a:cubicBezTo>
                  <a:cubicBezTo>
                    <a:pt x="927" y="265"/>
                    <a:pt x="940" y="279"/>
                    <a:pt x="953" y="279"/>
                  </a:cubicBezTo>
                  <a:cubicBezTo>
                    <a:pt x="953" y="292"/>
                    <a:pt x="967" y="292"/>
                    <a:pt x="967" y="305"/>
                  </a:cubicBezTo>
                  <a:cubicBezTo>
                    <a:pt x="967" y="305"/>
                    <a:pt x="953" y="332"/>
                    <a:pt x="940" y="358"/>
                  </a:cubicBezTo>
                  <a:cubicBezTo>
                    <a:pt x="927" y="385"/>
                    <a:pt x="900" y="411"/>
                    <a:pt x="874" y="451"/>
                  </a:cubicBezTo>
                  <a:lnTo>
                    <a:pt x="808" y="570"/>
                  </a:lnTo>
                  <a:cubicBezTo>
                    <a:pt x="768" y="517"/>
                    <a:pt x="742" y="477"/>
                    <a:pt x="715" y="437"/>
                  </a:cubicBezTo>
                  <a:cubicBezTo>
                    <a:pt x="689" y="398"/>
                    <a:pt x="662" y="371"/>
                    <a:pt x="636" y="332"/>
                  </a:cubicBezTo>
                  <a:cubicBezTo>
                    <a:pt x="623" y="305"/>
                    <a:pt x="596" y="279"/>
                    <a:pt x="596" y="252"/>
                  </a:cubicBezTo>
                  <a:cubicBezTo>
                    <a:pt x="583" y="239"/>
                    <a:pt x="570" y="226"/>
                    <a:pt x="570" y="212"/>
                  </a:cubicBezTo>
                  <a:cubicBezTo>
                    <a:pt x="570" y="199"/>
                    <a:pt x="583" y="186"/>
                    <a:pt x="596" y="186"/>
                  </a:cubicBezTo>
                  <a:lnTo>
                    <a:pt x="662" y="186"/>
                  </a:lnTo>
                  <a:cubicBezTo>
                    <a:pt x="702" y="186"/>
                    <a:pt x="728" y="173"/>
                    <a:pt x="742" y="160"/>
                  </a:cubicBezTo>
                  <a:cubicBezTo>
                    <a:pt x="755" y="133"/>
                    <a:pt x="768" y="120"/>
                    <a:pt x="768" y="107"/>
                  </a:cubicBezTo>
                  <a:cubicBezTo>
                    <a:pt x="768" y="93"/>
                    <a:pt x="768" y="80"/>
                    <a:pt x="768" y="67"/>
                  </a:cubicBezTo>
                  <a:cubicBezTo>
                    <a:pt x="768" y="54"/>
                    <a:pt x="755" y="40"/>
                    <a:pt x="742" y="40"/>
                  </a:cubicBezTo>
                  <a:cubicBezTo>
                    <a:pt x="728" y="27"/>
                    <a:pt x="715" y="14"/>
                    <a:pt x="689" y="14"/>
                  </a:cubicBezTo>
                  <a:cubicBezTo>
                    <a:pt x="675" y="1"/>
                    <a:pt x="636" y="1"/>
                    <a:pt x="596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7" name="Google Shape;451;p27">
              <a:extLst>
                <a:ext uri="{FF2B5EF4-FFF2-40B4-BE49-F238E27FC236}">
                  <a16:creationId xmlns:a16="http://schemas.microsoft.com/office/drawing/2014/main" xmlns="" id="{B2395859-C339-422A-B184-A814A384983F}"/>
                </a:ext>
              </a:extLst>
            </p:cNvPr>
            <p:cNvSpPr/>
            <p:nvPr/>
          </p:nvSpPr>
          <p:spPr>
            <a:xfrm>
              <a:off x="5668799" y="4448014"/>
              <a:ext cx="100260" cy="84895"/>
            </a:xfrm>
            <a:custGeom>
              <a:avLst/>
              <a:gdLst/>
              <a:ahLst/>
              <a:cxnLst/>
              <a:rect l="l" t="t" r="r" b="b"/>
              <a:pathLst>
                <a:path w="1814" h="1536" extrusionOk="0">
                  <a:moveTo>
                    <a:pt x="768" y="107"/>
                  </a:moveTo>
                  <a:lnTo>
                    <a:pt x="768" y="160"/>
                  </a:lnTo>
                  <a:lnTo>
                    <a:pt x="662" y="160"/>
                  </a:lnTo>
                  <a:cubicBezTo>
                    <a:pt x="609" y="160"/>
                    <a:pt x="556" y="212"/>
                    <a:pt x="556" y="265"/>
                  </a:cubicBezTo>
                  <a:cubicBezTo>
                    <a:pt x="556" y="265"/>
                    <a:pt x="609" y="265"/>
                    <a:pt x="609" y="332"/>
                  </a:cubicBezTo>
                  <a:cubicBezTo>
                    <a:pt x="609" y="332"/>
                    <a:pt x="609" y="385"/>
                    <a:pt x="662" y="385"/>
                  </a:cubicBezTo>
                  <a:cubicBezTo>
                    <a:pt x="662" y="437"/>
                    <a:pt x="715" y="490"/>
                    <a:pt x="715" y="490"/>
                  </a:cubicBezTo>
                  <a:cubicBezTo>
                    <a:pt x="768" y="543"/>
                    <a:pt x="768" y="596"/>
                    <a:pt x="821" y="662"/>
                  </a:cubicBezTo>
                  <a:lnTo>
                    <a:pt x="887" y="715"/>
                  </a:lnTo>
                  <a:lnTo>
                    <a:pt x="993" y="543"/>
                  </a:lnTo>
                  <a:cubicBezTo>
                    <a:pt x="993" y="490"/>
                    <a:pt x="1046" y="437"/>
                    <a:pt x="1046" y="437"/>
                  </a:cubicBezTo>
                  <a:cubicBezTo>
                    <a:pt x="1046" y="385"/>
                    <a:pt x="1099" y="385"/>
                    <a:pt x="1099" y="332"/>
                  </a:cubicBezTo>
                  <a:cubicBezTo>
                    <a:pt x="1099" y="265"/>
                    <a:pt x="1046" y="265"/>
                    <a:pt x="1046" y="265"/>
                  </a:cubicBezTo>
                  <a:lnTo>
                    <a:pt x="993" y="265"/>
                  </a:lnTo>
                  <a:lnTo>
                    <a:pt x="993" y="212"/>
                  </a:lnTo>
                  <a:lnTo>
                    <a:pt x="1654" y="212"/>
                  </a:lnTo>
                  <a:lnTo>
                    <a:pt x="1654" y="265"/>
                  </a:lnTo>
                  <a:lnTo>
                    <a:pt x="1324" y="265"/>
                  </a:lnTo>
                  <a:cubicBezTo>
                    <a:pt x="1271" y="332"/>
                    <a:pt x="1218" y="332"/>
                    <a:pt x="1218" y="385"/>
                  </a:cubicBezTo>
                  <a:cubicBezTo>
                    <a:pt x="1151" y="437"/>
                    <a:pt x="1099" y="490"/>
                    <a:pt x="1046" y="543"/>
                  </a:cubicBezTo>
                  <a:cubicBezTo>
                    <a:pt x="993" y="596"/>
                    <a:pt x="993" y="662"/>
                    <a:pt x="940" y="715"/>
                  </a:cubicBezTo>
                  <a:lnTo>
                    <a:pt x="940" y="768"/>
                  </a:lnTo>
                  <a:lnTo>
                    <a:pt x="940" y="821"/>
                  </a:lnTo>
                  <a:cubicBezTo>
                    <a:pt x="993" y="927"/>
                    <a:pt x="1099" y="993"/>
                    <a:pt x="1151" y="1099"/>
                  </a:cubicBezTo>
                  <a:cubicBezTo>
                    <a:pt x="1218" y="1152"/>
                    <a:pt x="1218" y="1205"/>
                    <a:pt x="1271" y="1258"/>
                  </a:cubicBezTo>
                  <a:cubicBezTo>
                    <a:pt x="1324" y="1258"/>
                    <a:pt x="1324" y="1324"/>
                    <a:pt x="1324" y="1324"/>
                  </a:cubicBezTo>
                  <a:cubicBezTo>
                    <a:pt x="1376" y="1324"/>
                    <a:pt x="1376" y="1377"/>
                    <a:pt x="1429" y="1377"/>
                  </a:cubicBezTo>
                  <a:lnTo>
                    <a:pt x="1601" y="1377"/>
                  </a:lnTo>
                  <a:cubicBezTo>
                    <a:pt x="1654" y="1377"/>
                    <a:pt x="1654" y="1430"/>
                    <a:pt x="1654" y="1430"/>
                  </a:cubicBezTo>
                  <a:lnTo>
                    <a:pt x="1099" y="1430"/>
                  </a:lnTo>
                  <a:lnTo>
                    <a:pt x="1046" y="1377"/>
                  </a:lnTo>
                  <a:lnTo>
                    <a:pt x="1099" y="1377"/>
                  </a:lnTo>
                  <a:cubicBezTo>
                    <a:pt x="1151" y="1377"/>
                    <a:pt x="1151" y="1324"/>
                    <a:pt x="1151" y="1258"/>
                  </a:cubicBezTo>
                  <a:lnTo>
                    <a:pt x="1151" y="1205"/>
                  </a:lnTo>
                  <a:cubicBezTo>
                    <a:pt x="1099" y="1152"/>
                    <a:pt x="1099" y="1152"/>
                    <a:pt x="1099" y="1099"/>
                  </a:cubicBezTo>
                  <a:cubicBezTo>
                    <a:pt x="1046" y="1099"/>
                    <a:pt x="1046" y="1046"/>
                    <a:pt x="993" y="993"/>
                  </a:cubicBezTo>
                  <a:cubicBezTo>
                    <a:pt x="993" y="993"/>
                    <a:pt x="940" y="927"/>
                    <a:pt x="940" y="874"/>
                  </a:cubicBezTo>
                  <a:lnTo>
                    <a:pt x="887" y="821"/>
                  </a:lnTo>
                  <a:lnTo>
                    <a:pt x="821" y="874"/>
                  </a:lnTo>
                  <a:cubicBezTo>
                    <a:pt x="768" y="927"/>
                    <a:pt x="768" y="993"/>
                    <a:pt x="715" y="993"/>
                  </a:cubicBezTo>
                  <a:cubicBezTo>
                    <a:pt x="715" y="1046"/>
                    <a:pt x="715" y="1046"/>
                    <a:pt x="662" y="1099"/>
                  </a:cubicBezTo>
                  <a:lnTo>
                    <a:pt x="662" y="1152"/>
                  </a:lnTo>
                  <a:cubicBezTo>
                    <a:pt x="609" y="1152"/>
                    <a:pt x="609" y="1152"/>
                    <a:pt x="609" y="1205"/>
                  </a:cubicBezTo>
                  <a:lnTo>
                    <a:pt x="609" y="1258"/>
                  </a:lnTo>
                  <a:cubicBezTo>
                    <a:pt x="662" y="1324"/>
                    <a:pt x="662" y="1324"/>
                    <a:pt x="715" y="1324"/>
                  </a:cubicBezTo>
                  <a:lnTo>
                    <a:pt x="821" y="1324"/>
                  </a:lnTo>
                  <a:cubicBezTo>
                    <a:pt x="768" y="1324"/>
                    <a:pt x="768" y="1377"/>
                    <a:pt x="715" y="1377"/>
                  </a:cubicBezTo>
                  <a:lnTo>
                    <a:pt x="662" y="1377"/>
                  </a:lnTo>
                  <a:lnTo>
                    <a:pt x="609" y="1324"/>
                  </a:lnTo>
                  <a:lnTo>
                    <a:pt x="225" y="1324"/>
                  </a:lnTo>
                  <a:cubicBezTo>
                    <a:pt x="278" y="1324"/>
                    <a:pt x="278" y="1324"/>
                    <a:pt x="331" y="1258"/>
                  </a:cubicBezTo>
                  <a:lnTo>
                    <a:pt x="437" y="1258"/>
                  </a:lnTo>
                  <a:lnTo>
                    <a:pt x="490" y="1205"/>
                  </a:lnTo>
                  <a:cubicBezTo>
                    <a:pt x="556" y="1099"/>
                    <a:pt x="609" y="1046"/>
                    <a:pt x="609" y="1046"/>
                  </a:cubicBezTo>
                  <a:cubicBezTo>
                    <a:pt x="662" y="993"/>
                    <a:pt x="662" y="927"/>
                    <a:pt x="715" y="927"/>
                  </a:cubicBezTo>
                  <a:cubicBezTo>
                    <a:pt x="715" y="927"/>
                    <a:pt x="715" y="874"/>
                    <a:pt x="768" y="874"/>
                  </a:cubicBezTo>
                  <a:lnTo>
                    <a:pt x="768" y="821"/>
                  </a:lnTo>
                  <a:lnTo>
                    <a:pt x="821" y="768"/>
                  </a:lnTo>
                  <a:lnTo>
                    <a:pt x="490" y="265"/>
                  </a:lnTo>
                  <a:cubicBezTo>
                    <a:pt x="437" y="265"/>
                    <a:pt x="437" y="212"/>
                    <a:pt x="384" y="160"/>
                  </a:cubicBezTo>
                  <a:lnTo>
                    <a:pt x="106" y="160"/>
                  </a:lnTo>
                  <a:lnTo>
                    <a:pt x="106" y="107"/>
                  </a:lnTo>
                  <a:close/>
                  <a:moveTo>
                    <a:pt x="106" y="1"/>
                  </a:moveTo>
                  <a:cubicBezTo>
                    <a:pt x="53" y="54"/>
                    <a:pt x="0" y="107"/>
                    <a:pt x="0" y="107"/>
                  </a:cubicBezTo>
                  <a:cubicBezTo>
                    <a:pt x="0" y="160"/>
                    <a:pt x="53" y="212"/>
                    <a:pt x="53" y="265"/>
                  </a:cubicBezTo>
                  <a:lnTo>
                    <a:pt x="331" y="265"/>
                  </a:lnTo>
                  <a:cubicBezTo>
                    <a:pt x="331" y="332"/>
                    <a:pt x="331" y="332"/>
                    <a:pt x="384" y="385"/>
                  </a:cubicBezTo>
                  <a:lnTo>
                    <a:pt x="662" y="768"/>
                  </a:lnTo>
                  <a:lnTo>
                    <a:pt x="662" y="821"/>
                  </a:lnTo>
                  <a:cubicBezTo>
                    <a:pt x="662" y="821"/>
                    <a:pt x="609" y="821"/>
                    <a:pt x="609" y="874"/>
                  </a:cubicBezTo>
                  <a:lnTo>
                    <a:pt x="556" y="927"/>
                  </a:lnTo>
                  <a:cubicBezTo>
                    <a:pt x="490" y="993"/>
                    <a:pt x="437" y="1046"/>
                    <a:pt x="384" y="1099"/>
                  </a:cubicBezTo>
                  <a:lnTo>
                    <a:pt x="384" y="1152"/>
                  </a:lnTo>
                  <a:lnTo>
                    <a:pt x="331" y="1152"/>
                  </a:lnTo>
                  <a:cubicBezTo>
                    <a:pt x="278" y="1152"/>
                    <a:pt x="225" y="1152"/>
                    <a:pt x="159" y="1205"/>
                  </a:cubicBezTo>
                  <a:cubicBezTo>
                    <a:pt x="106" y="1205"/>
                    <a:pt x="53" y="1258"/>
                    <a:pt x="53" y="1324"/>
                  </a:cubicBezTo>
                  <a:cubicBezTo>
                    <a:pt x="53" y="1377"/>
                    <a:pt x="53" y="1377"/>
                    <a:pt x="106" y="1430"/>
                  </a:cubicBezTo>
                  <a:lnTo>
                    <a:pt x="159" y="1430"/>
                  </a:lnTo>
                  <a:cubicBezTo>
                    <a:pt x="159" y="1483"/>
                    <a:pt x="225" y="1483"/>
                    <a:pt x="225" y="1483"/>
                  </a:cubicBezTo>
                  <a:lnTo>
                    <a:pt x="715" y="1483"/>
                  </a:lnTo>
                  <a:cubicBezTo>
                    <a:pt x="768" y="1483"/>
                    <a:pt x="821" y="1483"/>
                    <a:pt x="821" y="1430"/>
                  </a:cubicBezTo>
                  <a:cubicBezTo>
                    <a:pt x="887" y="1430"/>
                    <a:pt x="940" y="1377"/>
                    <a:pt x="940" y="1324"/>
                  </a:cubicBezTo>
                  <a:cubicBezTo>
                    <a:pt x="940" y="1258"/>
                    <a:pt x="887" y="1258"/>
                    <a:pt x="887" y="1258"/>
                  </a:cubicBezTo>
                  <a:cubicBezTo>
                    <a:pt x="821" y="1205"/>
                    <a:pt x="821" y="1205"/>
                    <a:pt x="768" y="1205"/>
                  </a:cubicBezTo>
                  <a:lnTo>
                    <a:pt x="768" y="1152"/>
                  </a:lnTo>
                  <a:cubicBezTo>
                    <a:pt x="768" y="1099"/>
                    <a:pt x="821" y="1099"/>
                    <a:pt x="821" y="1099"/>
                  </a:cubicBezTo>
                  <a:cubicBezTo>
                    <a:pt x="821" y="1046"/>
                    <a:pt x="887" y="1046"/>
                    <a:pt x="887" y="1046"/>
                  </a:cubicBezTo>
                  <a:lnTo>
                    <a:pt x="887" y="1099"/>
                  </a:lnTo>
                  <a:cubicBezTo>
                    <a:pt x="940" y="1099"/>
                    <a:pt x="940" y="1152"/>
                    <a:pt x="993" y="1152"/>
                  </a:cubicBezTo>
                  <a:cubicBezTo>
                    <a:pt x="993" y="1205"/>
                    <a:pt x="993" y="1258"/>
                    <a:pt x="1046" y="1258"/>
                  </a:cubicBezTo>
                  <a:cubicBezTo>
                    <a:pt x="993" y="1258"/>
                    <a:pt x="993" y="1324"/>
                    <a:pt x="940" y="1324"/>
                  </a:cubicBezTo>
                  <a:lnTo>
                    <a:pt x="940" y="1430"/>
                  </a:lnTo>
                  <a:cubicBezTo>
                    <a:pt x="940" y="1430"/>
                    <a:pt x="940" y="1483"/>
                    <a:pt x="993" y="1483"/>
                  </a:cubicBezTo>
                  <a:cubicBezTo>
                    <a:pt x="1046" y="1536"/>
                    <a:pt x="1099" y="1536"/>
                    <a:pt x="1151" y="1536"/>
                  </a:cubicBezTo>
                  <a:lnTo>
                    <a:pt x="1707" y="1536"/>
                  </a:lnTo>
                  <a:cubicBezTo>
                    <a:pt x="1760" y="1536"/>
                    <a:pt x="1813" y="1483"/>
                    <a:pt x="1813" y="1430"/>
                  </a:cubicBezTo>
                  <a:cubicBezTo>
                    <a:pt x="1813" y="1377"/>
                    <a:pt x="1760" y="1324"/>
                    <a:pt x="1707" y="1324"/>
                  </a:cubicBezTo>
                  <a:cubicBezTo>
                    <a:pt x="1707" y="1258"/>
                    <a:pt x="1654" y="1258"/>
                    <a:pt x="1601" y="1258"/>
                  </a:cubicBezTo>
                  <a:lnTo>
                    <a:pt x="1429" y="1258"/>
                  </a:lnTo>
                  <a:cubicBezTo>
                    <a:pt x="1429" y="1205"/>
                    <a:pt x="1376" y="1205"/>
                    <a:pt x="1376" y="1152"/>
                  </a:cubicBezTo>
                  <a:cubicBezTo>
                    <a:pt x="1324" y="1099"/>
                    <a:pt x="1271" y="1046"/>
                    <a:pt x="1218" y="993"/>
                  </a:cubicBezTo>
                  <a:cubicBezTo>
                    <a:pt x="1218" y="927"/>
                    <a:pt x="1099" y="874"/>
                    <a:pt x="1046" y="768"/>
                  </a:cubicBezTo>
                  <a:cubicBezTo>
                    <a:pt x="1099" y="715"/>
                    <a:pt x="1099" y="662"/>
                    <a:pt x="1151" y="596"/>
                  </a:cubicBezTo>
                  <a:cubicBezTo>
                    <a:pt x="1218" y="596"/>
                    <a:pt x="1218" y="543"/>
                    <a:pt x="1271" y="490"/>
                  </a:cubicBezTo>
                  <a:cubicBezTo>
                    <a:pt x="1324" y="437"/>
                    <a:pt x="1324" y="437"/>
                    <a:pt x="1376" y="385"/>
                  </a:cubicBezTo>
                  <a:lnTo>
                    <a:pt x="1654" y="385"/>
                  </a:lnTo>
                  <a:cubicBezTo>
                    <a:pt x="1707" y="385"/>
                    <a:pt x="1707" y="385"/>
                    <a:pt x="1707" y="332"/>
                  </a:cubicBezTo>
                  <a:lnTo>
                    <a:pt x="1760" y="332"/>
                  </a:lnTo>
                  <a:lnTo>
                    <a:pt x="1760" y="265"/>
                  </a:lnTo>
                  <a:lnTo>
                    <a:pt x="1760" y="160"/>
                  </a:lnTo>
                  <a:cubicBezTo>
                    <a:pt x="1760" y="160"/>
                    <a:pt x="1760" y="107"/>
                    <a:pt x="1707" y="107"/>
                  </a:cubicBezTo>
                  <a:lnTo>
                    <a:pt x="940" y="107"/>
                  </a:lnTo>
                  <a:cubicBezTo>
                    <a:pt x="887" y="160"/>
                    <a:pt x="887" y="212"/>
                    <a:pt x="887" y="265"/>
                  </a:cubicBezTo>
                  <a:cubicBezTo>
                    <a:pt x="887" y="265"/>
                    <a:pt x="887" y="332"/>
                    <a:pt x="940" y="332"/>
                  </a:cubicBezTo>
                  <a:lnTo>
                    <a:pt x="940" y="385"/>
                  </a:lnTo>
                  <a:cubicBezTo>
                    <a:pt x="940" y="385"/>
                    <a:pt x="940" y="437"/>
                    <a:pt x="887" y="437"/>
                  </a:cubicBezTo>
                  <a:lnTo>
                    <a:pt x="887" y="490"/>
                  </a:lnTo>
                  <a:cubicBezTo>
                    <a:pt x="821" y="490"/>
                    <a:pt x="821" y="437"/>
                    <a:pt x="821" y="437"/>
                  </a:cubicBezTo>
                  <a:cubicBezTo>
                    <a:pt x="768" y="385"/>
                    <a:pt x="768" y="385"/>
                    <a:pt x="768" y="332"/>
                  </a:cubicBezTo>
                  <a:cubicBezTo>
                    <a:pt x="715" y="332"/>
                    <a:pt x="715" y="332"/>
                    <a:pt x="715" y="265"/>
                  </a:cubicBezTo>
                  <a:cubicBezTo>
                    <a:pt x="768" y="265"/>
                    <a:pt x="821" y="265"/>
                    <a:pt x="821" y="212"/>
                  </a:cubicBezTo>
                  <a:cubicBezTo>
                    <a:pt x="887" y="212"/>
                    <a:pt x="887" y="160"/>
                    <a:pt x="887" y="160"/>
                  </a:cubicBezTo>
                  <a:lnTo>
                    <a:pt x="887" y="107"/>
                  </a:lnTo>
                  <a:lnTo>
                    <a:pt x="887" y="54"/>
                  </a:lnTo>
                  <a:lnTo>
                    <a:pt x="821" y="54"/>
                  </a:lnTo>
                  <a:cubicBezTo>
                    <a:pt x="821" y="1"/>
                    <a:pt x="821" y="1"/>
                    <a:pt x="768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8" name="Google Shape;452;p27">
              <a:extLst>
                <a:ext uri="{FF2B5EF4-FFF2-40B4-BE49-F238E27FC236}">
                  <a16:creationId xmlns:a16="http://schemas.microsoft.com/office/drawing/2014/main" xmlns="" id="{2570E2EA-1611-45AF-B410-B8EAD8C13239}"/>
                </a:ext>
              </a:extLst>
            </p:cNvPr>
            <p:cNvSpPr/>
            <p:nvPr/>
          </p:nvSpPr>
          <p:spPr>
            <a:xfrm>
              <a:off x="4799733" y="3864528"/>
              <a:ext cx="1237772" cy="1187034"/>
            </a:xfrm>
            <a:custGeom>
              <a:avLst/>
              <a:gdLst/>
              <a:ahLst/>
              <a:cxnLst/>
              <a:rect l="l" t="t" r="r" b="b"/>
              <a:pathLst>
                <a:path w="22395" h="21477" extrusionOk="0">
                  <a:moveTo>
                    <a:pt x="17201" y="8638"/>
                  </a:moveTo>
                  <a:cubicBezTo>
                    <a:pt x="17575" y="8638"/>
                    <a:pt x="17951" y="8924"/>
                    <a:pt x="17987" y="9340"/>
                  </a:cubicBezTo>
                  <a:lnTo>
                    <a:pt x="18318" y="16672"/>
                  </a:lnTo>
                  <a:cubicBezTo>
                    <a:pt x="18371" y="17228"/>
                    <a:pt x="17868" y="17718"/>
                    <a:pt x="17273" y="17718"/>
                  </a:cubicBezTo>
                  <a:lnTo>
                    <a:pt x="9821" y="17612"/>
                  </a:lnTo>
                  <a:cubicBezTo>
                    <a:pt x="9212" y="17612"/>
                    <a:pt x="8881" y="16844"/>
                    <a:pt x="9331" y="16447"/>
                  </a:cubicBezTo>
                  <a:lnTo>
                    <a:pt x="16717" y="8837"/>
                  </a:lnTo>
                  <a:cubicBezTo>
                    <a:pt x="16855" y="8699"/>
                    <a:pt x="17028" y="8638"/>
                    <a:pt x="17201" y="8638"/>
                  </a:cubicBezTo>
                  <a:close/>
                  <a:moveTo>
                    <a:pt x="20125" y="1"/>
                  </a:moveTo>
                  <a:cubicBezTo>
                    <a:pt x="19697" y="1"/>
                    <a:pt x="19262" y="159"/>
                    <a:pt x="18927" y="512"/>
                  </a:cubicBezTo>
                  <a:lnTo>
                    <a:pt x="993" y="18711"/>
                  </a:lnTo>
                  <a:cubicBezTo>
                    <a:pt x="0" y="19756"/>
                    <a:pt x="781" y="21477"/>
                    <a:pt x="2264" y="21477"/>
                  </a:cubicBezTo>
                  <a:lnTo>
                    <a:pt x="20303" y="21477"/>
                  </a:lnTo>
                  <a:cubicBezTo>
                    <a:pt x="21508" y="21477"/>
                    <a:pt x="22395" y="20537"/>
                    <a:pt x="22395" y="19425"/>
                  </a:cubicBezTo>
                  <a:lnTo>
                    <a:pt x="21786" y="1558"/>
                  </a:lnTo>
                  <a:cubicBezTo>
                    <a:pt x="21786" y="611"/>
                    <a:pt x="20967" y="1"/>
                    <a:pt x="201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9" name="Google Shape;453;p27">
              <a:extLst>
                <a:ext uri="{FF2B5EF4-FFF2-40B4-BE49-F238E27FC236}">
                  <a16:creationId xmlns:a16="http://schemas.microsoft.com/office/drawing/2014/main" xmlns="" id="{60B9E5EF-9B22-42A6-879E-76D9CADF5E07}"/>
                </a:ext>
              </a:extLst>
            </p:cNvPr>
            <p:cNvSpPr/>
            <p:nvPr/>
          </p:nvSpPr>
          <p:spPr>
            <a:xfrm>
              <a:off x="4845828" y="3874532"/>
              <a:ext cx="1027082" cy="1046648"/>
            </a:xfrm>
            <a:custGeom>
              <a:avLst/>
              <a:gdLst/>
              <a:ahLst/>
              <a:cxnLst/>
              <a:rect l="l" t="t" r="r" b="b"/>
              <a:pathLst>
                <a:path w="18583" h="18937" extrusionOk="0">
                  <a:moveTo>
                    <a:pt x="18477" y="0"/>
                  </a:moveTo>
                  <a:cubicBezTo>
                    <a:pt x="18305" y="119"/>
                    <a:pt x="18199" y="225"/>
                    <a:pt x="18093" y="331"/>
                  </a:cubicBezTo>
                  <a:lnTo>
                    <a:pt x="159" y="18530"/>
                  </a:lnTo>
                  <a:cubicBezTo>
                    <a:pt x="106" y="18649"/>
                    <a:pt x="53" y="18702"/>
                    <a:pt x="0" y="18755"/>
                  </a:cubicBezTo>
                  <a:lnTo>
                    <a:pt x="0" y="18808"/>
                  </a:lnTo>
                  <a:cubicBezTo>
                    <a:pt x="80" y="18894"/>
                    <a:pt x="189" y="18937"/>
                    <a:pt x="293" y="18937"/>
                  </a:cubicBezTo>
                  <a:cubicBezTo>
                    <a:pt x="397" y="18937"/>
                    <a:pt x="497" y="18894"/>
                    <a:pt x="556" y="18808"/>
                  </a:cubicBezTo>
                  <a:lnTo>
                    <a:pt x="18477" y="556"/>
                  </a:lnTo>
                  <a:cubicBezTo>
                    <a:pt x="18583" y="384"/>
                    <a:pt x="18583" y="172"/>
                    <a:pt x="184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0" name="Google Shape;454;p27">
              <a:extLst>
                <a:ext uri="{FF2B5EF4-FFF2-40B4-BE49-F238E27FC236}">
                  <a16:creationId xmlns:a16="http://schemas.microsoft.com/office/drawing/2014/main" xmlns="" id="{E049AADD-731D-4B3A-80AB-4476C4458327}"/>
                </a:ext>
              </a:extLst>
            </p:cNvPr>
            <p:cNvSpPr/>
            <p:nvPr/>
          </p:nvSpPr>
          <p:spPr>
            <a:xfrm>
              <a:off x="5818028" y="3941796"/>
              <a:ext cx="76107" cy="67374"/>
            </a:xfrm>
            <a:custGeom>
              <a:avLst/>
              <a:gdLst/>
              <a:ahLst/>
              <a:cxnLst/>
              <a:rect l="l" t="t" r="r" b="b"/>
              <a:pathLst>
                <a:path w="1377" h="1219" extrusionOk="0">
                  <a:moveTo>
                    <a:pt x="0" y="1"/>
                  </a:moveTo>
                  <a:lnTo>
                    <a:pt x="0" y="160"/>
                  </a:lnTo>
                  <a:lnTo>
                    <a:pt x="1218" y="1219"/>
                  </a:lnTo>
                  <a:lnTo>
                    <a:pt x="1324" y="1219"/>
                  </a:lnTo>
                  <a:cubicBezTo>
                    <a:pt x="1376" y="1152"/>
                    <a:pt x="1376" y="1099"/>
                    <a:pt x="1324" y="1047"/>
                  </a:cubicBezTo>
                  <a:lnTo>
                    <a:pt x="17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1" name="Google Shape;455;p27">
              <a:extLst>
                <a:ext uri="{FF2B5EF4-FFF2-40B4-BE49-F238E27FC236}">
                  <a16:creationId xmlns:a16="http://schemas.microsoft.com/office/drawing/2014/main" xmlns="" id="{8CA9F57F-EA74-42A6-8BCF-2F02525A1B75}"/>
                </a:ext>
              </a:extLst>
            </p:cNvPr>
            <p:cNvSpPr/>
            <p:nvPr/>
          </p:nvSpPr>
          <p:spPr>
            <a:xfrm>
              <a:off x="5647575" y="4112967"/>
              <a:ext cx="76107" cy="69585"/>
            </a:xfrm>
            <a:custGeom>
              <a:avLst/>
              <a:gdLst/>
              <a:ahLst/>
              <a:cxnLst/>
              <a:rect l="l" t="t" r="r" b="b"/>
              <a:pathLst>
                <a:path w="1377" h="1259" extrusionOk="0">
                  <a:moveTo>
                    <a:pt x="86" y="1"/>
                  </a:moveTo>
                  <a:cubicBezTo>
                    <a:pt x="66" y="1"/>
                    <a:pt x="53" y="14"/>
                    <a:pt x="53" y="41"/>
                  </a:cubicBezTo>
                  <a:cubicBezTo>
                    <a:pt x="0" y="107"/>
                    <a:pt x="0" y="160"/>
                    <a:pt x="53" y="160"/>
                  </a:cubicBezTo>
                  <a:lnTo>
                    <a:pt x="1205" y="1258"/>
                  </a:lnTo>
                  <a:lnTo>
                    <a:pt x="1377" y="1258"/>
                  </a:lnTo>
                  <a:cubicBezTo>
                    <a:pt x="1377" y="1205"/>
                    <a:pt x="1377" y="1152"/>
                    <a:pt x="1324" y="1100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6" y="1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2" name="Google Shape;456;p27">
              <a:extLst>
                <a:ext uri="{FF2B5EF4-FFF2-40B4-BE49-F238E27FC236}">
                  <a16:creationId xmlns:a16="http://schemas.microsoft.com/office/drawing/2014/main" xmlns="" id="{51051372-56DA-4CA0-B257-624B0BADC19D}"/>
                </a:ext>
              </a:extLst>
            </p:cNvPr>
            <p:cNvSpPr/>
            <p:nvPr/>
          </p:nvSpPr>
          <p:spPr>
            <a:xfrm>
              <a:off x="5775580" y="3984243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53" y="1"/>
                  </a:moveTo>
                  <a:cubicBezTo>
                    <a:pt x="0" y="54"/>
                    <a:pt x="0" y="54"/>
                    <a:pt x="53" y="120"/>
                  </a:cubicBezTo>
                  <a:lnTo>
                    <a:pt x="874" y="887"/>
                  </a:lnTo>
                  <a:lnTo>
                    <a:pt x="993" y="887"/>
                  </a:lnTo>
                  <a:lnTo>
                    <a:pt x="993" y="781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3" name="Google Shape;457;p27">
              <a:extLst>
                <a:ext uri="{FF2B5EF4-FFF2-40B4-BE49-F238E27FC236}">
                  <a16:creationId xmlns:a16="http://schemas.microsoft.com/office/drawing/2014/main" xmlns="" id="{190DD4E9-4E3C-4DCE-A288-A18247874E73}"/>
                </a:ext>
              </a:extLst>
            </p:cNvPr>
            <p:cNvSpPr/>
            <p:nvPr/>
          </p:nvSpPr>
          <p:spPr>
            <a:xfrm>
              <a:off x="5736062" y="4024646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73" y="1"/>
                  </a:moveTo>
                  <a:cubicBezTo>
                    <a:pt x="54" y="1"/>
                    <a:pt x="27" y="17"/>
                    <a:pt x="1" y="50"/>
                  </a:cubicBezTo>
                  <a:lnTo>
                    <a:pt x="1" y="103"/>
                  </a:lnTo>
                  <a:lnTo>
                    <a:pt x="874" y="871"/>
                  </a:lnTo>
                  <a:cubicBezTo>
                    <a:pt x="901" y="898"/>
                    <a:pt x="914" y="911"/>
                    <a:pt x="929" y="911"/>
                  </a:cubicBezTo>
                  <a:cubicBezTo>
                    <a:pt x="944" y="911"/>
                    <a:pt x="960" y="898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4" name="Google Shape;458;p27">
              <a:extLst>
                <a:ext uri="{FF2B5EF4-FFF2-40B4-BE49-F238E27FC236}">
                  <a16:creationId xmlns:a16="http://schemas.microsoft.com/office/drawing/2014/main" xmlns="" id="{6977EABB-2FE1-4876-8F3A-616A486418FD}"/>
                </a:ext>
              </a:extLst>
            </p:cNvPr>
            <p:cNvSpPr/>
            <p:nvPr/>
          </p:nvSpPr>
          <p:spPr>
            <a:xfrm>
              <a:off x="5695826" y="4066927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5" name="Google Shape;459;p27">
              <a:extLst>
                <a:ext uri="{FF2B5EF4-FFF2-40B4-BE49-F238E27FC236}">
                  <a16:creationId xmlns:a16="http://schemas.microsoft.com/office/drawing/2014/main" xmlns="" id="{21FD9FA5-1C4F-4A6A-A859-A2F9483412AB}"/>
                </a:ext>
              </a:extLst>
            </p:cNvPr>
            <p:cNvSpPr/>
            <p:nvPr/>
          </p:nvSpPr>
          <p:spPr>
            <a:xfrm>
              <a:off x="5604409" y="415834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66" y="1"/>
                  </a:moveTo>
                  <a:cubicBezTo>
                    <a:pt x="0" y="54"/>
                    <a:pt x="0" y="54"/>
                    <a:pt x="66" y="106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6" name="Google Shape;460;p27">
              <a:extLst>
                <a:ext uri="{FF2B5EF4-FFF2-40B4-BE49-F238E27FC236}">
                  <a16:creationId xmlns:a16="http://schemas.microsoft.com/office/drawing/2014/main" xmlns="" id="{BED00730-87C7-4E7E-93A3-EF34CD2D0B53}"/>
                </a:ext>
              </a:extLst>
            </p:cNvPr>
            <p:cNvSpPr/>
            <p:nvPr/>
          </p:nvSpPr>
          <p:spPr>
            <a:xfrm>
              <a:off x="5564891" y="4198580"/>
              <a:ext cx="54938" cy="50517"/>
            </a:xfrm>
            <a:custGeom>
              <a:avLst/>
              <a:gdLst/>
              <a:ahLst/>
              <a:cxnLst/>
              <a:rect l="l" t="t" r="r" b="b"/>
              <a:pathLst>
                <a:path w="994" h="914" extrusionOk="0">
                  <a:moveTo>
                    <a:pt x="87" y="1"/>
                  </a:moveTo>
                  <a:cubicBezTo>
                    <a:pt x="70" y="1"/>
                    <a:pt x="54" y="14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87" y="874"/>
                  </a:lnTo>
                  <a:cubicBezTo>
                    <a:pt x="914" y="901"/>
                    <a:pt x="927" y="914"/>
                    <a:pt x="940" y="914"/>
                  </a:cubicBezTo>
                  <a:cubicBezTo>
                    <a:pt x="954" y="914"/>
                    <a:pt x="967" y="901"/>
                    <a:pt x="993" y="874"/>
                  </a:cubicBezTo>
                  <a:lnTo>
                    <a:pt x="993" y="808"/>
                  </a:lnTo>
                  <a:lnTo>
                    <a:pt x="120" y="40"/>
                  </a:lnTo>
                  <a:cubicBezTo>
                    <a:pt x="120" y="14"/>
                    <a:pt x="103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7" name="Google Shape;461;p27">
              <a:extLst>
                <a:ext uri="{FF2B5EF4-FFF2-40B4-BE49-F238E27FC236}">
                  <a16:creationId xmlns:a16="http://schemas.microsoft.com/office/drawing/2014/main" xmlns="" id="{940E24E4-0A8A-4755-ACAF-F083F7BBEC15}"/>
                </a:ext>
              </a:extLst>
            </p:cNvPr>
            <p:cNvSpPr/>
            <p:nvPr/>
          </p:nvSpPr>
          <p:spPr>
            <a:xfrm>
              <a:off x="5525373" y="4240254"/>
              <a:ext cx="54938" cy="49080"/>
            </a:xfrm>
            <a:custGeom>
              <a:avLst/>
              <a:gdLst/>
              <a:ahLst/>
              <a:cxnLst/>
              <a:rect l="l" t="t" r="r" b="b"/>
              <a:pathLst>
                <a:path w="994" h="888" extrusionOk="0">
                  <a:moveTo>
                    <a:pt x="1" y="1"/>
                  </a:moveTo>
                  <a:lnTo>
                    <a:pt x="1" y="120"/>
                  </a:lnTo>
                  <a:lnTo>
                    <a:pt x="888" y="888"/>
                  </a:lnTo>
                  <a:lnTo>
                    <a:pt x="994" y="888"/>
                  </a:lnTo>
                  <a:cubicBezTo>
                    <a:pt x="994" y="888"/>
                    <a:pt x="994" y="835"/>
                    <a:pt x="941" y="782"/>
                  </a:cubicBezTo>
                  <a:lnTo>
                    <a:pt x="10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8" name="Google Shape;462;p27">
              <a:extLst>
                <a:ext uri="{FF2B5EF4-FFF2-40B4-BE49-F238E27FC236}">
                  <a16:creationId xmlns:a16="http://schemas.microsoft.com/office/drawing/2014/main" xmlns="" id="{B363DCC6-B233-43FD-B3A7-D975076A91DA}"/>
                </a:ext>
              </a:extLst>
            </p:cNvPr>
            <p:cNvSpPr/>
            <p:nvPr/>
          </p:nvSpPr>
          <p:spPr>
            <a:xfrm>
              <a:off x="5433956" y="4331726"/>
              <a:ext cx="57868" cy="49080"/>
            </a:xfrm>
            <a:custGeom>
              <a:avLst/>
              <a:gdLst/>
              <a:ahLst/>
              <a:cxnLst/>
              <a:rect l="l" t="t" r="r" b="b"/>
              <a:pathLst>
                <a:path w="1047" h="888" extrusionOk="0">
                  <a:moveTo>
                    <a:pt x="53" y="0"/>
                  </a:moveTo>
                  <a:cubicBezTo>
                    <a:pt x="0" y="53"/>
                    <a:pt x="0" y="53"/>
                    <a:pt x="53" y="119"/>
                  </a:cubicBezTo>
                  <a:lnTo>
                    <a:pt x="940" y="887"/>
                  </a:lnTo>
                  <a:lnTo>
                    <a:pt x="993" y="887"/>
                  </a:lnTo>
                  <a:cubicBezTo>
                    <a:pt x="1046" y="887"/>
                    <a:pt x="1046" y="834"/>
                    <a:pt x="993" y="781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9" name="Google Shape;463;p27">
              <a:extLst>
                <a:ext uri="{FF2B5EF4-FFF2-40B4-BE49-F238E27FC236}">
                  <a16:creationId xmlns:a16="http://schemas.microsoft.com/office/drawing/2014/main" xmlns="" id="{6604F3DD-8E17-45F6-BD3A-46CE1EB135DC}"/>
                </a:ext>
              </a:extLst>
            </p:cNvPr>
            <p:cNvSpPr/>
            <p:nvPr/>
          </p:nvSpPr>
          <p:spPr>
            <a:xfrm>
              <a:off x="5394438" y="4372128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80" y="1"/>
                  </a:moveTo>
                  <a:cubicBezTo>
                    <a:pt x="67" y="1"/>
                    <a:pt x="54" y="17"/>
                    <a:pt x="54" y="50"/>
                  </a:cubicBezTo>
                  <a:cubicBezTo>
                    <a:pt x="1" y="50"/>
                    <a:pt x="1" y="103"/>
                    <a:pt x="54" y="103"/>
                  </a:cubicBezTo>
                  <a:lnTo>
                    <a:pt x="888" y="871"/>
                  </a:lnTo>
                  <a:cubicBezTo>
                    <a:pt x="914" y="897"/>
                    <a:pt x="940" y="910"/>
                    <a:pt x="960" y="910"/>
                  </a:cubicBezTo>
                  <a:cubicBezTo>
                    <a:pt x="980" y="910"/>
                    <a:pt x="993" y="897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0" name="Google Shape;464;p27">
              <a:extLst>
                <a:ext uri="{FF2B5EF4-FFF2-40B4-BE49-F238E27FC236}">
                  <a16:creationId xmlns:a16="http://schemas.microsoft.com/office/drawing/2014/main" xmlns="" id="{A2888BAB-A80C-4A78-8E7F-92C85A5FF5EC}"/>
                </a:ext>
              </a:extLst>
            </p:cNvPr>
            <p:cNvSpPr/>
            <p:nvPr/>
          </p:nvSpPr>
          <p:spPr>
            <a:xfrm>
              <a:off x="5354975" y="441435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0" y="1"/>
                  </a:moveTo>
                  <a:cubicBezTo>
                    <a:pt x="0" y="54"/>
                    <a:pt x="0" y="54"/>
                    <a:pt x="53" y="107"/>
                  </a:cubicBezTo>
                  <a:lnTo>
                    <a:pt x="874" y="874"/>
                  </a:lnTo>
                  <a:lnTo>
                    <a:pt x="993" y="874"/>
                  </a:lnTo>
                  <a:lnTo>
                    <a:pt x="993" y="769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1" name="Google Shape;465;p27">
              <a:extLst>
                <a:ext uri="{FF2B5EF4-FFF2-40B4-BE49-F238E27FC236}">
                  <a16:creationId xmlns:a16="http://schemas.microsoft.com/office/drawing/2014/main" xmlns="" id="{A795FDD6-335A-4D40-9908-28F17CC8D6D3}"/>
                </a:ext>
              </a:extLst>
            </p:cNvPr>
            <p:cNvSpPr/>
            <p:nvPr/>
          </p:nvSpPr>
          <p:spPr>
            <a:xfrm>
              <a:off x="5266433" y="4505826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2" name="Google Shape;466;p27">
              <a:extLst>
                <a:ext uri="{FF2B5EF4-FFF2-40B4-BE49-F238E27FC236}">
                  <a16:creationId xmlns:a16="http://schemas.microsoft.com/office/drawing/2014/main" xmlns="" id="{40042A55-B58B-468F-8AC9-4029D6F180D8}"/>
                </a:ext>
              </a:extLst>
            </p:cNvPr>
            <p:cNvSpPr/>
            <p:nvPr/>
          </p:nvSpPr>
          <p:spPr>
            <a:xfrm>
              <a:off x="5223986" y="4546063"/>
              <a:ext cx="57868" cy="50517"/>
            </a:xfrm>
            <a:custGeom>
              <a:avLst/>
              <a:gdLst/>
              <a:ahLst/>
              <a:cxnLst/>
              <a:rect l="l" t="t" r="r" b="b"/>
              <a:pathLst>
                <a:path w="1047" h="914" extrusionOk="0">
                  <a:moveTo>
                    <a:pt x="87" y="0"/>
                  </a:moveTo>
                  <a:cubicBezTo>
                    <a:pt x="67" y="0"/>
                    <a:pt x="54" y="13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74" y="874"/>
                  </a:lnTo>
                  <a:cubicBezTo>
                    <a:pt x="901" y="900"/>
                    <a:pt x="931" y="913"/>
                    <a:pt x="954" y="913"/>
                  </a:cubicBezTo>
                  <a:cubicBezTo>
                    <a:pt x="977" y="913"/>
                    <a:pt x="994" y="900"/>
                    <a:pt x="994" y="874"/>
                  </a:cubicBezTo>
                  <a:cubicBezTo>
                    <a:pt x="1047" y="874"/>
                    <a:pt x="1047" y="808"/>
                    <a:pt x="994" y="808"/>
                  </a:cubicBezTo>
                  <a:lnTo>
                    <a:pt x="160" y="40"/>
                  </a:lnTo>
                  <a:cubicBezTo>
                    <a:pt x="133" y="13"/>
                    <a:pt x="107" y="0"/>
                    <a:pt x="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3" name="Google Shape;467;p27">
              <a:extLst>
                <a:ext uri="{FF2B5EF4-FFF2-40B4-BE49-F238E27FC236}">
                  <a16:creationId xmlns:a16="http://schemas.microsoft.com/office/drawing/2014/main" xmlns="" id="{0A049FD1-0206-4832-8362-250EAFD47C6E}"/>
                </a:ext>
              </a:extLst>
            </p:cNvPr>
            <p:cNvSpPr/>
            <p:nvPr/>
          </p:nvSpPr>
          <p:spPr>
            <a:xfrm>
              <a:off x="5183804" y="4587736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66" y="1"/>
                  </a:moveTo>
                  <a:cubicBezTo>
                    <a:pt x="0" y="54"/>
                    <a:pt x="0" y="120"/>
                    <a:pt x="66" y="120"/>
                  </a:cubicBezTo>
                  <a:lnTo>
                    <a:pt x="887" y="887"/>
                  </a:lnTo>
                  <a:lnTo>
                    <a:pt x="993" y="887"/>
                  </a:lnTo>
                  <a:lnTo>
                    <a:pt x="993" y="782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4" name="Google Shape;468;p27">
              <a:extLst>
                <a:ext uri="{FF2B5EF4-FFF2-40B4-BE49-F238E27FC236}">
                  <a16:creationId xmlns:a16="http://schemas.microsoft.com/office/drawing/2014/main" xmlns="" id="{64E39DB6-ED2F-4FE9-924D-E116ED06E4DB}"/>
                </a:ext>
              </a:extLst>
            </p:cNvPr>
            <p:cNvSpPr/>
            <p:nvPr/>
          </p:nvSpPr>
          <p:spPr>
            <a:xfrm>
              <a:off x="5095980" y="4679208"/>
              <a:ext cx="54938" cy="49024"/>
            </a:xfrm>
            <a:custGeom>
              <a:avLst/>
              <a:gdLst/>
              <a:ahLst/>
              <a:cxnLst/>
              <a:rect l="l" t="t" r="r" b="b"/>
              <a:pathLst>
                <a:path w="994" h="887" extrusionOk="0">
                  <a:moveTo>
                    <a:pt x="1" y="0"/>
                  </a:moveTo>
                  <a:lnTo>
                    <a:pt x="1" y="119"/>
                  </a:lnTo>
                  <a:lnTo>
                    <a:pt x="874" y="887"/>
                  </a:lnTo>
                  <a:lnTo>
                    <a:pt x="993" y="887"/>
                  </a:lnTo>
                  <a:cubicBezTo>
                    <a:pt x="993" y="887"/>
                    <a:pt x="993" y="834"/>
                    <a:pt x="927" y="78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5" name="Google Shape;469;p27">
              <a:extLst>
                <a:ext uri="{FF2B5EF4-FFF2-40B4-BE49-F238E27FC236}">
                  <a16:creationId xmlns:a16="http://schemas.microsoft.com/office/drawing/2014/main" xmlns="" id="{3FCDEC40-E622-4892-A767-C3B6EE2CF466}"/>
                </a:ext>
              </a:extLst>
            </p:cNvPr>
            <p:cNvSpPr/>
            <p:nvPr/>
          </p:nvSpPr>
          <p:spPr>
            <a:xfrm>
              <a:off x="5055744" y="4719611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41" y="0"/>
                  </a:moveTo>
                  <a:cubicBezTo>
                    <a:pt x="17" y="0"/>
                    <a:pt x="1" y="17"/>
                    <a:pt x="1" y="50"/>
                  </a:cubicBezTo>
                  <a:lnTo>
                    <a:pt x="1" y="103"/>
                  </a:lnTo>
                  <a:lnTo>
                    <a:pt x="888" y="871"/>
                  </a:lnTo>
                  <a:cubicBezTo>
                    <a:pt x="888" y="897"/>
                    <a:pt x="901" y="910"/>
                    <a:pt x="914" y="910"/>
                  </a:cubicBezTo>
                  <a:cubicBezTo>
                    <a:pt x="927" y="910"/>
                    <a:pt x="941" y="897"/>
                    <a:pt x="941" y="871"/>
                  </a:cubicBezTo>
                  <a:cubicBezTo>
                    <a:pt x="993" y="871"/>
                    <a:pt x="993" y="818"/>
                    <a:pt x="941" y="818"/>
                  </a:cubicBezTo>
                  <a:lnTo>
                    <a:pt x="120" y="50"/>
                  </a:lnTo>
                  <a:cubicBezTo>
                    <a:pt x="93" y="17"/>
                    <a:pt x="64" y="0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6" name="Google Shape;470;p27">
              <a:extLst>
                <a:ext uri="{FF2B5EF4-FFF2-40B4-BE49-F238E27FC236}">
                  <a16:creationId xmlns:a16="http://schemas.microsoft.com/office/drawing/2014/main" xmlns="" id="{6A5181E6-12F9-4DEF-A4D3-CCF7C194B772}"/>
                </a:ext>
              </a:extLst>
            </p:cNvPr>
            <p:cNvSpPr/>
            <p:nvPr/>
          </p:nvSpPr>
          <p:spPr>
            <a:xfrm>
              <a:off x="5013352" y="4761837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53" y="1"/>
                  </a:moveTo>
                  <a:cubicBezTo>
                    <a:pt x="0" y="54"/>
                    <a:pt x="0" y="107"/>
                    <a:pt x="53" y="107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7" name="Google Shape;471;p27">
              <a:extLst>
                <a:ext uri="{FF2B5EF4-FFF2-40B4-BE49-F238E27FC236}">
                  <a16:creationId xmlns:a16="http://schemas.microsoft.com/office/drawing/2014/main" xmlns="" id="{68162CBB-17A0-4FCF-8537-CD49EC44B0F4}"/>
                </a:ext>
              </a:extLst>
            </p:cNvPr>
            <p:cNvSpPr/>
            <p:nvPr/>
          </p:nvSpPr>
          <p:spPr>
            <a:xfrm>
              <a:off x="4924809" y="4853309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8" name="Google Shape;472;p27">
              <a:extLst>
                <a:ext uri="{FF2B5EF4-FFF2-40B4-BE49-F238E27FC236}">
                  <a16:creationId xmlns:a16="http://schemas.microsoft.com/office/drawing/2014/main" xmlns="" id="{8A4CEE83-408B-48F0-A642-5A4030608496}"/>
                </a:ext>
              </a:extLst>
            </p:cNvPr>
            <p:cNvSpPr/>
            <p:nvPr/>
          </p:nvSpPr>
          <p:spPr>
            <a:xfrm>
              <a:off x="4885346" y="4893490"/>
              <a:ext cx="54883" cy="51291"/>
            </a:xfrm>
            <a:custGeom>
              <a:avLst/>
              <a:gdLst/>
              <a:ahLst/>
              <a:cxnLst/>
              <a:rect l="l" t="t" r="r" b="b"/>
              <a:pathLst>
                <a:path w="993" h="928" extrusionOk="0">
                  <a:moveTo>
                    <a:pt x="53" y="1"/>
                  </a:moveTo>
                  <a:cubicBezTo>
                    <a:pt x="40" y="1"/>
                    <a:pt x="26" y="14"/>
                    <a:pt x="0" y="41"/>
                  </a:cubicBezTo>
                  <a:lnTo>
                    <a:pt x="0" y="94"/>
                  </a:lnTo>
                  <a:lnTo>
                    <a:pt x="887" y="874"/>
                  </a:lnTo>
                  <a:cubicBezTo>
                    <a:pt x="887" y="927"/>
                    <a:pt x="940" y="927"/>
                    <a:pt x="940" y="927"/>
                  </a:cubicBezTo>
                  <a:cubicBezTo>
                    <a:pt x="993" y="874"/>
                    <a:pt x="993" y="808"/>
                    <a:pt x="940" y="808"/>
                  </a:cubicBezTo>
                  <a:lnTo>
                    <a:pt x="106" y="41"/>
                  </a:lnTo>
                  <a:cubicBezTo>
                    <a:pt x="79" y="14"/>
                    <a:pt x="66" y="1"/>
                    <a:pt x="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9" name="Google Shape;473;p27">
              <a:extLst>
                <a:ext uri="{FF2B5EF4-FFF2-40B4-BE49-F238E27FC236}">
                  <a16:creationId xmlns:a16="http://schemas.microsoft.com/office/drawing/2014/main" xmlns="" id="{5894F585-4FE0-4D35-942A-765BFA1FE85D}"/>
                </a:ext>
              </a:extLst>
            </p:cNvPr>
            <p:cNvSpPr/>
            <p:nvPr/>
          </p:nvSpPr>
          <p:spPr>
            <a:xfrm>
              <a:off x="5480051" y="4287068"/>
              <a:ext cx="76107" cy="68645"/>
            </a:xfrm>
            <a:custGeom>
              <a:avLst/>
              <a:gdLst/>
              <a:ahLst/>
              <a:cxnLst/>
              <a:rect l="l" t="t" r="r" b="b"/>
              <a:pathLst>
                <a:path w="1377" h="1242" extrusionOk="0">
                  <a:moveTo>
                    <a:pt x="80" y="1"/>
                  </a:moveTo>
                  <a:cubicBezTo>
                    <a:pt x="53" y="1"/>
                    <a:pt x="27" y="14"/>
                    <a:pt x="0" y="41"/>
                  </a:cubicBezTo>
                  <a:lnTo>
                    <a:pt x="0" y="147"/>
                  </a:lnTo>
                  <a:lnTo>
                    <a:pt x="1205" y="1192"/>
                  </a:lnTo>
                  <a:cubicBezTo>
                    <a:pt x="1205" y="1225"/>
                    <a:pt x="1218" y="1242"/>
                    <a:pt x="1239" y="1242"/>
                  </a:cubicBezTo>
                  <a:cubicBezTo>
                    <a:pt x="1261" y="1242"/>
                    <a:pt x="1291" y="1225"/>
                    <a:pt x="1324" y="1192"/>
                  </a:cubicBezTo>
                  <a:cubicBezTo>
                    <a:pt x="1377" y="1192"/>
                    <a:pt x="1377" y="1139"/>
                    <a:pt x="1324" y="1086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0" name="Google Shape;474;p27">
              <a:extLst>
                <a:ext uri="{FF2B5EF4-FFF2-40B4-BE49-F238E27FC236}">
                  <a16:creationId xmlns:a16="http://schemas.microsoft.com/office/drawing/2014/main" xmlns="" id="{9651F459-AD37-416E-83CD-7B2914534579}"/>
                </a:ext>
              </a:extLst>
            </p:cNvPr>
            <p:cNvSpPr/>
            <p:nvPr/>
          </p:nvSpPr>
          <p:spPr>
            <a:xfrm>
              <a:off x="5308880" y="4459731"/>
              <a:ext cx="76107" cy="69530"/>
            </a:xfrm>
            <a:custGeom>
              <a:avLst/>
              <a:gdLst/>
              <a:ahLst/>
              <a:cxnLst/>
              <a:rect l="l" t="t" r="r" b="b"/>
              <a:pathLst>
                <a:path w="1377" h="1258" extrusionOk="0">
                  <a:moveTo>
                    <a:pt x="53" y="0"/>
                  </a:moveTo>
                  <a:cubicBezTo>
                    <a:pt x="0" y="53"/>
                    <a:pt x="0" y="120"/>
                    <a:pt x="53" y="173"/>
                  </a:cubicBezTo>
                  <a:lnTo>
                    <a:pt x="1218" y="1218"/>
                  </a:lnTo>
                  <a:cubicBezTo>
                    <a:pt x="1244" y="1245"/>
                    <a:pt x="1271" y="1258"/>
                    <a:pt x="1291" y="1258"/>
                  </a:cubicBezTo>
                  <a:cubicBezTo>
                    <a:pt x="1311" y="1258"/>
                    <a:pt x="1324" y="1245"/>
                    <a:pt x="1324" y="1218"/>
                  </a:cubicBezTo>
                  <a:cubicBezTo>
                    <a:pt x="1377" y="1165"/>
                    <a:pt x="1377" y="1112"/>
                    <a:pt x="1324" y="1112"/>
                  </a:cubicBezTo>
                  <a:lnTo>
                    <a:pt x="1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1" name="Google Shape;475;p27">
              <a:extLst>
                <a:ext uri="{FF2B5EF4-FFF2-40B4-BE49-F238E27FC236}">
                  <a16:creationId xmlns:a16="http://schemas.microsoft.com/office/drawing/2014/main" xmlns="" id="{6F26A33A-A50F-4B34-A633-4A3211B9B12C}"/>
                </a:ext>
              </a:extLst>
            </p:cNvPr>
            <p:cNvSpPr/>
            <p:nvPr/>
          </p:nvSpPr>
          <p:spPr>
            <a:xfrm>
              <a:off x="5138428" y="4631621"/>
              <a:ext cx="79036" cy="68811"/>
            </a:xfrm>
            <a:custGeom>
              <a:avLst/>
              <a:gdLst/>
              <a:ahLst/>
              <a:cxnLst/>
              <a:rect l="l" t="t" r="r" b="b"/>
              <a:pathLst>
                <a:path w="1430" h="1245" extrusionOk="0">
                  <a:moveTo>
                    <a:pt x="134" y="1"/>
                  </a:moveTo>
                  <a:cubicBezTo>
                    <a:pt x="106" y="1"/>
                    <a:pt x="80" y="14"/>
                    <a:pt x="53" y="40"/>
                  </a:cubicBezTo>
                  <a:cubicBezTo>
                    <a:pt x="0" y="93"/>
                    <a:pt x="53" y="146"/>
                    <a:pt x="53" y="146"/>
                  </a:cubicBezTo>
                  <a:lnTo>
                    <a:pt x="1271" y="1245"/>
                  </a:lnTo>
                  <a:lnTo>
                    <a:pt x="1377" y="1245"/>
                  </a:lnTo>
                  <a:cubicBezTo>
                    <a:pt x="1430" y="1192"/>
                    <a:pt x="1430" y="1139"/>
                    <a:pt x="1377" y="1086"/>
                  </a:cubicBezTo>
                  <a:lnTo>
                    <a:pt x="225" y="40"/>
                  </a:lnTo>
                  <a:cubicBezTo>
                    <a:pt x="192" y="14"/>
                    <a:pt x="163" y="1"/>
                    <a:pt x="1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2" name="Google Shape;476;p27">
              <a:extLst>
                <a:ext uri="{FF2B5EF4-FFF2-40B4-BE49-F238E27FC236}">
                  <a16:creationId xmlns:a16="http://schemas.microsoft.com/office/drawing/2014/main" xmlns="" id="{9F84191F-EF9E-4832-BE9D-F531B7DAA274}"/>
                </a:ext>
              </a:extLst>
            </p:cNvPr>
            <p:cNvSpPr/>
            <p:nvPr/>
          </p:nvSpPr>
          <p:spPr>
            <a:xfrm>
              <a:off x="4970904" y="4805003"/>
              <a:ext cx="76107" cy="68811"/>
            </a:xfrm>
            <a:custGeom>
              <a:avLst/>
              <a:gdLst/>
              <a:ahLst/>
              <a:cxnLst/>
              <a:rect l="l" t="t" r="r" b="b"/>
              <a:pathLst>
                <a:path w="1377" h="1245" extrusionOk="0">
                  <a:moveTo>
                    <a:pt x="87" y="1"/>
                  </a:moveTo>
                  <a:cubicBezTo>
                    <a:pt x="67" y="1"/>
                    <a:pt x="53" y="14"/>
                    <a:pt x="53" y="40"/>
                  </a:cubicBezTo>
                  <a:cubicBezTo>
                    <a:pt x="1" y="40"/>
                    <a:pt x="1" y="93"/>
                    <a:pt x="53" y="159"/>
                  </a:cubicBezTo>
                  <a:lnTo>
                    <a:pt x="1205" y="1205"/>
                  </a:lnTo>
                  <a:cubicBezTo>
                    <a:pt x="1238" y="1231"/>
                    <a:pt x="1268" y="1245"/>
                    <a:pt x="1289" y="1245"/>
                  </a:cubicBezTo>
                  <a:cubicBezTo>
                    <a:pt x="1311" y="1245"/>
                    <a:pt x="1324" y="1231"/>
                    <a:pt x="1324" y="1205"/>
                  </a:cubicBezTo>
                  <a:cubicBezTo>
                    <a:pt x="1377" y="1205"/>
                    <a:pt x="1377" y="1152"/>
                    <a:pt x="1324" y="1086"/>
                  </a:cubicBezTo>
                  <a:lnTo>
                    <a:pt x="159" y="40"/>
                  </a:lnTo>
                  <a:cubicBezTo>
                    <a:pt x="133" y="14"/>
                    <a:pt x="106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3" name="Google Shape;477;p27">
              <a:extLst>
                <a:ext uri="{FF2B5EF4-FFF2-40B4-BE49-F238E27FC236}">
                  <a16:creationId xmlns:a16="http://schemas.microsoft.com/office/drawing/2014/main" xmlns="" id="{8BABFD7C-9A58-414E-A03F-B3CEF4950DE2}"/>
                </a:ext>
              </a:extLst>
            </p:cNvPr>
            <p:cNvSpPr/>
            <p:nvPr/>
          </p:nvSpPr>
          <p:spPr>
            <a:xfrm>
              <a:off x="5818028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316" y="1"/>
                  </a:moveTo>
                  <a:cubicBezTo>
                    <a:pt x="1046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1046" y="5520"/>
                    <a:pt x="2316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4" name="Google Shape;478;p27">
              <a:extLst>
                <a:ext uri="{FF2B5EF4-FFF2-40B4-BE49-F238E27FC236}">
                  <a16:creationId xmlns:a16="http://schemas.microsoft.com/office/drawing/2014/main" xmlns="" id="{A76879E2-D3AF-4216-8ECE-D3ADB73959E4}"/>
                </a:ext>
              </a:extLst>
            </p:cNvPr>
            <p:cNvSpPr/>
            <p:nvPr/>
          </p:nvSpPr>
          <p:spPr>
            <a:xfrm>
              <a:off x="5979692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263" y="1"/>
                  </a:moveTo>
                  <a:cubicBezTo>
                    <a:pt x="993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993" y="5520"/>
                    <a:pt x="2263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602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5" name="Google Shape;479;p27">
              <a:extLst>
                <a:ext uri="{FF2B5EF4-FFF2-40B4-BE49-F238E27FC236}">
                  <a16:creationId xmlns:a16="http://schemas.microsoft.com/office/drawing/2014/main" xmlns="" id="{55F81698-8966-405B-B8DF-DC60E71C69EF}"/>
                </a:ext>
              </a:extLst>
            </p:cNvPr>
            <p:cNvSpPr/>
            <p:nvPr/>
          </p:nvSpPr>
          <p:spPr>
            <a:xfrm>
              <a:off x="6052814" y="4807214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503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6" name="Google Shape;480;p27">
              <a:extLst>
                <a:ext uri="{FF2B5EF4-FFF2-40B4-BE49-F238E27FC236}">
                  <a16:creationId xmlns:a16="http://schemas.microsoft.com/office/drawing/2014/main" xmlns="" id="{CA3E968B-3320-4B93-8C97-FFDD29B8E650}"/>
                </a:ext>
              </a:extLst>
            </p:cNvPr>
            <p:cNvSpPr/>
            <p:nvPr/>
          </p:nvSpPr>
          <p:spPr>
            <a:xfrm>
              <a:off x="6052814" y="4898630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7" name="Google Shape;481;p27">
              <a:extLst>
                <a:ext uri="{FF2B5EF4-FFF2-40B4-BE49-F238E27FC236}">
                  <a16:creationId xmlns:a16="http://schemas.microsoft.com/office/drawing/2014/main" xmlns="" id="{291C66FF-B179-4723-B7A7-5E14C0A1978D}"/>
                </a:ext>
              </a:extLst>
            </p:cNvPr>
            <p:cNvSpPr/>
            <p:nvPr/>
          </p:nvSpPr>
          <p:spPr>
            <a:xfrm>
              <a:off x="5818028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316" y="1"/>
                  </a:moveTo>
                  <a:cubicBezTo>
                    <a:pt x="1046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1046" y="5507"/>
                    <a:pt x="2316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8" name="Google Shape;482;p27">
              <a:extLst>
                <a:ext uri="{FF2B5EF4-FFF2-40B4-BE49-F238E27FC236}">
                  <a16:creationId xmlns:a16="http://schemas.microsoft.com/office/drawing/2014/main" xmlns="" id="{ABE770CB-5BEA-40D7-8893-19839B809826}"/>
                </a:ext>
              </a:extLst>
            </p:cNvPr>
            <p:cNvSpPr/>
            <p:nvPr/>
          </p:nvSpPr>
          <p:spPr>
            <a:xfrm>
              <a:off x="5979692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263" y="1"/>
                  </a:moveTo>
                  <a:cubicBezTo>
                    <a:pt x="993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993" y="5507"/>
                    <a:pt x="2263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589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189" name="Google Shape;483;p27">
              <a:extLst>
                <a:ext uri="{FF2B5EF4-FFF2-40B4-BE49-F238E27FC236}">
                  <a16:creationId xmlns:a16="http://schemas.microsoft.com/office/drawing/2014/main" xmlns="" id="{BDE0DD92-9954-483D-9254-DF93389D6D10}"/>
                </a:ext>
              </a:extLst>
            </p:cNvPr>
            <p:cNvSpPr/>
            <p:nvPr/>
          </p:nvSpPr>
          <p:spPr>
            <a:xfrm>
              <a:off x="6052814" y="4197862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490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0" name="Google Shape;484;p27">
              <a:extLst>
                <a:ext uri="{FF2B5EF4-FFF2-40B4-BE49-F238E27FC236}">
                  <a16:creationId xmlns:a16="http://schemas.microsoft.com/office/drawing/2014/main" xmlns="" id="{98E0769E-2EC9-413B-86D6-D6E6966C2609}"/>
                </a:ext>
              </a:extLst>
            </p:cNvPr>
            <p:cNvSpPr/>
            <p:nvPr/>
          </p:nvSpPr>
          <p:spPr>
            <a:xfrm>
              <a:off x="6052814" y="4289278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1" name="Google Shape;485;p27">
              <a:extLst>
                <a:ext uri="{FF2B5EF4-FFF2-40B4-BE49-F238E27FC236}">
                  <a16:creationId xmlns:a16="http://schemas.microsoft.com/office/drawing/2014/main" xmlns="" id="{0A5FA524-2DF6-4965-9E8E-94B13171613C}"/>
                </a:ext>
              </a:extLst>
            </p:cNvPr>
            <p:cNvSpPr/>
            <p:nvPr/>
          </p:nvSpPr>
          <p:spPr>
            <a:xfrm>
              <a:off x="5878714" y="4441437"/>
              <a:ext cx="1122202" cy="305090"/>
            </a:xfrm>
            <a:custGeom>
              <a:avLst/>
              <a:gdLst/>
              <a:ahLst/>
              <a:cxnLst/>
              <a:rect l="l" t="t" r="r" b="b"/>
              <a:pathLst>
                <a:path w="20304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" y="4421"/>
                  </a:lnTo>
                  <a:lnTo>
                    <a:pt x="1" y="5520"/>
                  </a:lnTo>
                  <a:lnTo>
                    <a:pt x="18146" y="5520"/>
                  </a:lnTo>
                  <a:cubicBezTo>
                    <a:pt x="19417" y="5520"/>
                    <a:pt x="20303" y="4633"/>
                    <a:pt x="20303" y="3534"/>
                  </a:cubicBezTo>
                  <a:lnTo>
                    <a:pt x="20303" y="2105"/>
                  </a:lnTo>
                  <a:cubicBezTo>
                    <a:pt x="20303" y="940"/>
                    <a:pt x="19417" y="1"/>
                    <a:pt x="18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2" name="Google Shape;486;p27">
              <a:extLst>
                <a:ext uri="{FF2B5EF4-FFF2-40B4-BE49-F238E27FC236}">
                  <a16:creationId xmlns:a16="http://schemas.microsoft.com/office/drawing/2014/main" xmlns="" id="{F509284B-876D-4A80-BA84-280F172E213B}"/>
                </a:ext>
              </a:extLst>
            </p:cNvPr>
            <p:cNvSpPr/>
            <p:nvPr/>
          </p:nvSpPr>
          <p:spPr>
            <a:xfrm>
              <a:off x="5723626" y="4441437"/>
              <a:ext cx="1121484" cy="305090"/>
            </a:xfrm>
            <a:custGeom>
              <a:avLst/>
              <a:gdLst/>
              <a:ahLst/>
              <a:cxnLst/>
              <a:rect l="l" t="t" r="r" b="b"/>
              <a:pathLst>
                <a:path w="20291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8199" y="1112"/>
                  </a:lnTo>
                  <a:cubicBezTo>
                    <a:pt x="18636" y="1112"/>
                    <a:pt x="18967" y="1602"/>
                    <a:pt x="18967" y="2039"/>
                  </a:cubicBezTo>
                  <a:lnTo>
                    <a:pt x="18967" y="3481"/>
                  </a:lnTo>
                  <a:cubicBezTo>
                    <a:pt x="18967" y="3971"/>
                    <a:pt x="18636" y="4421"/>
                    <a:pt x="18199" y="4421"/>
                  </a:cubicBezTo>
                  <a:lnTo>
                    <a:pt x="1" y="4421"/>
                  </a:lnTo>
                  <a:lnTo>
                    <a:pt x="1" y="5520"/>
                  </a:lnTo>
                  <a:lnTo>
                    <a:pt x="18093" y="5520"/>
                  </a:lnTo>
                  <a:cubicBezTo>
                    <a:pt x="19351" y="5520"/>
                    <a:pt x="20290" y="4633"/>
                    <a:pt x="20290" y="3534"/>
                  </a:cubicBezTo>
                  <a:lnTo>
                    <a:pt x="20290" y="2105"/>
                  </a:lnTo>
                  <a:cubicBezTo>
                    <a:pt x="20290" y="940"/>
                    <a:pt x="19351" y="1"/>
                    <a:pt x="180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3" name="Google Shape;487;p27">
              <a:extLst>
                <a:ext uri="{FF2B5EF4-FFF2-40B4-BE49-F238E27FC236}">
                  <a16:creationId xmlns:a16="http://schemas.microsoft.com/office/drawing/2014/main" xmlns="" id="{514DAC2C-F787-4F25-9A11-7B159FD88F5A}"/>
                </a:ext>
              </a:extLst>
            </p:cNvPr>
            <p:cNvSpPr/>
            <p:nvPr/>
          </p:nvSpPr>
          <p:spPr>
            <a:xfrm>
              <a:off x="5760215" y="4502897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0" y="0"/>
                  </a:moveTo>
                  <a:lnTo>
                    <a:pt x="0" y="3309"/>
                  </a:lnTo>
                  <a:lnTo>
                    <a:pt x="17537" y="3309"/>
                  </a:lnTo>
                  <a:cubicBezTo>
                    <a:pt x="18027" y="3309"/>
                    <a:pt x="18305" y="2859"/>
                    <a:pt x="18305" y="2369"/>
                  </a:cubicBezTo>
                  <a:lnTo>
                    <a:pt x="18305" y="927"/>
                  </a:lnTo>
                  <a:cubicBezTo>
                    <a:pt x="18305" y="490"/>
                    <a:pt x="18027" y="0"/>
                    <a:pt x="1753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4" name="Google Shape;488;p27">
              <a:extLst>
                <a:ext uri="{FF2B5EF4-FFF2-40B4-BE49-F238E27FC236}">
                  <a16:creationId xmlns:a16="http://schemas.microsoft.com/office/drawing/2014/main" xmlns="" id="{43DA952A-51C1-4CD8-87AC-54EE952645F8}"/>
                </a:ext>
              </a:extLst>
            </p:cNvPr>
            <p:cNvSpPr/>
            <p:nvPr/>
          </p:nvSpPr>
          <p:spPr>
            <a:xfrm>
              <a:off x="5760215" y="4594314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0" y="1"/>
                  </a:moveTo>
                  <a:lnTo>
                    <a:pt x="0" y="1655"/>
                  </a:lnTo>
                  <a:lnTo>
                    <a:pt x="17537" y="1655"/>
                  </a:lnTo>
                  <a:cubicBezTo>
                    <a:pt x="18027" y="1655"/>
                    <a:pt x="18305" y="1205"/>
                    <a:pt x="18305" y="715"/>
                  </a:cubicBez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5" name="Google Shape;489;p27">
              <a:extLst>
                <a:ext uri="{FF2B5EF4-FFF2-40B4-BE49-F238E27FC236}">
                  <a16:creationId xmlns:a16="http://schemas.microsoft.com/office/drawing/2014/main" xmlns="" id="{F591E635-FEAB-4C3C-B9C6-EC29961A1ECB}"/>
                </a:ext>
              </a:extLst>
            </p:cNvPr>
            <p:cNvSpPr/>
            <p:nvPr/>
          </p:nvSpPr>
          <p:spPr>
            <a:xfrm>
              <a:off x="5485910" y="4847726"/>
              <a:ext cx="200077" cy="203836"/>
            </a:xfrm>
            <a:custGeom>
              <a:avLst/>
              <a:gdLst/>
              <a:ahLst/>
              <a:cxnLst/>
              <a:rect l="l" t="t" r="r" b="b"/>
              <a:pathLst>
                <a:path w="3620" h="3688" extrusionOk="0">
                  <a:moveTo>
                    <a:pt x="1020" y="0"/>
                  </a:moveTo>
                  <a:cubicBezTo>
                    <a:pt x="495" y="0"/>
                    <a:pt x="74" y="143"/>
                    <a:pt x="0" y="485"/>
                  </a:cubicBezTo>
                  <a:lnTo>
                    <a:pt x="1152" y="3688"/>
                  </a:lnTo>
                  <a:lnTo>
                    <a:pt x="3468" y="1305"/>
                  </a:lnTo>
                  <a:cubicBezTo>
                    <a:pt x="3619" y="602"/>
                    <a:pt x="2099" y="0"/>
                    <a:pt x="10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6" name="Google Shape;490;p27">
              <a:extLst>
                <a:ext uri="{FF2B5EF4-FFF2-40B4-BE49-F238E27FC236}">
                  <a16:creationId xmlns:a16="http://schemas.microsoft.com/office/drawing/2014/main" xmlns="" id="{E02F2ECF-691B-47FD-81C8-6B94B0BA2911}"/>
                </a:ext>
              </a:extLst>
            </p:cNvPr>
            <p:cNvSpPr/>
            <p:nvPr/>
          </p:nvSpPr>
          <p:spPr>
            <a:xfrm>
              <a:off x="5528302" y="4988168"/>
              <a:ext cx="64445" cy="63395"/>
            </a:xfrm>
            <a:custGeom>
              <a:avLst/>
              <a:gdLst/>
              <a:ahLst/>
              <a:cxnLst/>
              <a:rect l="l" t="t" r="r" b="b"/>
              <a:pathLst>
                <a:path w="1166" h="1147" extrusionOk="0">
                  <a:moveTo>
                    <a:pt x="349" y="0"/>
                  </a:moveTo>
                  <a:cubicBezTo>
                    <a:pt x="216" y="0"/>
                    <a:pt x="102" y="26"/>
                    <a:pt x="1" y="88"/>
                  </a:cubicBezTo>
                  <a:lnTo>
                    <a:pt x="385" y="1147"/>
                  </a:lnTo>
                  <a:lnTo>
                    <a:pt x="1166" y="313"/>
                  </a:lnTo>
                  <a:cubicBezTo>
                    <a:pt x="1046" y="207"/>
                    <a:pt x="835" y="88"/>
                    <a:pt x="663" y="35"/>
                  </a:cubicBezTo>
                  <a:cubicBezTo>
                    <a:pt x="547" y="13"/>
                    <a:pt x="444" y="0"/>
                    <a:pt x="3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7" name="Google Shape;491;p27">
              <a:extLst>
                <a:ext uri="{FF2B5EF4-FFF2-40B4-BE49-F238E27FC236}">
                  <a16:creationId xmlns:a16="http://schemas.microsoft.com/office/drawing/2014/main" xmlns="" id="{A5A28937-704C-464F-98FE-88CACD065452}"/>
                </a:ext>
              </a:extLst>
            </p:cNvPr>
            <p:cNvSpPr/>
            <p:nvPr/>
          </p:nvSpPr>
          <p:spPr>
            <a:xfrm>
              <a:off x="5644646" y="4085222"/>
              <a:ext cx="228265" cy="152158"/>
            </a:xfrm>
            <a:custGeom>
              <a:avLst/>
              <a:gdLst/>
              <a:ahLst/>
              <a:cxnLst/>
              <a:rect l="l" t="t" r="r" b="b"/>
              <a:pathLst>
                <a:path w="4130" h="2753" extrusionOk="0">
                  <a:moveTo>
                    <a:pt x="768" y="0"/>
                  </a:moveTo>
                  <a:cubicBezTo>
                    <a:pt x="543" y="0"/>
                    <a:pt x="384" y="106"/>
                    <a:pt x="331" y="278"/>
                  </a:cubicBezTo>
                  <a:lnTo>
                    <a:pt x="53" y="1602"/>
                  </a:lnTo>
                  <a:cubicBezTo>
                    <a:pt x="0" y="1654"/>
                    <a:pt x="53" y="1760"/>
                    <a:pt x="53" y="1866"/>
                  </a:cubicBezTo>
                  <a:cubicBezTo>
                    <a:pt x="106" y="1932"/>
                    <a:pt x="159" y="1985"/>
                    <a:pt x="265" y="2038"/>
                  </a:cubicBezTo>
                  <a:lnTo>
                    <a:pt x="331" y="2038"/>
                  </a:lnTo>
                  <a:lnTo>
                    <a:pt x="3362" y="2753"/>
                  </a:lnTo>
                  <a:cubicBezTo>
                    <a:pt x="3415" y="2753"/>
                    <a:pt x="3521" y="2753"/>
                    <a:pt x="3640" y="2700"/>
                  </a:cubicBezTo>
                  <a:cubicBezTo>
                    <a:pt x="3693" y="2647"/>
                    <a:pt x="3746" y="2594"/>
                    <a:pt x="3799" y="2475"/>
                  </a:cubicBezTo>
                  <a:lnTo>
                    <a:pt x="4077" y="1204"/>
                  </a:lnTo>
                  <a:cubicBezTo>
                    <a:pt x="4130" y="993"/>
                    <a:pt x="4024" y="821"/>
                    <a:pt x="3799" y="768"/>
                  </a:cubicBezTo>
                  <a:lnTo>
                    <a:pt x="7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8" name="Google Shape;492;p27">
              <a:extLst>
                <a:ext uri="{FF2B5EF4-FFF2-40B4-BE49-F238E27FC236}">
                  <a16:creationId xmlns:a16="http://schemas.microsoft.com/office/drawing/2014/main" xmlns="" id="{4C5272C7-D691-460D-AF7C-E29527C98AC4}"/>
                </a:ext>
              </a:extLst>
            </p:cNvPr>
            <p:cNvSpPr/>
            <p:nvPr/>
          </p:nvSpPr>
          <p:spPr>
            <a:xfrm>
              <a:off x="5645836" y="4137120"/>
              <a:ext cx="215829" cy="100260"/>
            </a:xfrm>
            <a:custGeom>
              <a:avLst/>
              <a:gdLst/>
              <a:ahLst/>
              <a:cxnLst/>
              <a:rect l="l" t="t" r="r" b="b"/>
              <a:pathLst>
                <a:path w="3905" h="1814" extrusionOk="0">
                  <a:moveTo>
                    <a:pt x="159" y="1"/>
                  </a:moveTo>
                  <a:lnTo>
                    <a:pt x="53" y="663"/>
                  </a:lnTo>
                  <a:cubicBezTo>
                    <a:pt x="0" y="715"/>
                    <a:pt x="53" y="821"/>
                    <a:pt x="53" y="927"/>
                  </a:cubicBezTo>
                  <a:cubicBezTo>
                    <a:pt x="106" y="993"/>
                    <a:pt x="159" y="1046"/>
                    <a:pt x="265" y="1099"/>
                  </a:cubicBezTo>
                  <a:lnTo>
                    <a:pt x="331" y="1099"/>
                  </a:lnTo>
                  <a:lnTo>
                    <a:pt x="3362" y="1814"/>
                  </a:lnTo>
                  <a:cubicBezTo>
                    <a:pt x="3415" y="1814"/>
                    <a:pt x="3521" y="1814"/>
                    <a:pt x="3640" y="1761"/>
                  </a:cubicBezTo>
                  <a:cubicBezTo>
                    <a:pt x="3693" y="1708"/>
                    <a:pt x="3746" y="1655"/>
                    <a:pt x="3799" y="1536"/>
                  </a:cubicBezTo>
                  <a:lnTo>
                    <a:pt x="3905" y="927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9" name="Google Shape;493;p27">
              <a:extLst>
                <a:ext uri="{FF2B5EF4-FFF2-40B4-BE49-F238E27FC236}">
                  <a16:creationId xmlns:a16="http://schemas.microsoft.com/office/drawing/2014/main" xmlns="" id="{05038E9A-E454-4492-82BB-9FDEB648C086}"/>
                </a:ext>
              </a:extLst>
            </p:cNvPr>
            <p:cNvSpPr/>
            <p:nvPr/>
          </p:nvSpPr>
          <p:spPr>
            <a:xfrm>
              <a:off x="5629280" y="4231521"/>
              <a:ext cx="209971" cy="688388"/>
            </a:xfrm>
            <a:custGeom>
              <a:avLst/>
              <a:gdLst/>
              <a:ahLst/>
              <a:cxnLst/>
              <a:rect l="l" t="t" r="r" b="b"/>
              <a:pathLst>
                <a:path w="3799" h="12455" extrusionOk="0">
                  <a:moveTo>
                    <a:pt x="2753" y="0"/>
                  </a:moveTo>
                  <a:lnTo>
                    <a:pt x="0" y="11528"/>
                  </a:lnTo>
                  <a:lnTo>
                    <a:pt x="874" y="12454"/>
                  </a:lnTo>
                  <a:lnTo>
                    <a:pt x="3799" y="278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0" name="Google Shape;494;p27">
              <a:extLst>
                <a:ext uri="{FF2B5EF4-FFF2-40B4-BE49-F238E27FC236}">
                  <a16:creationId xmlns:a16="http://schemas.microsoft.com/office/drawing/2014/main" xmlns="" id="{742D069C-DE57-4FAB-A021-8FD151CA235C}"/>
                </a:ext>
              </a:extLst>
            </p:cNvPr>
            <p:cNvSpPr/>
            <p:nvPr/>
          </p:nvSpPr>
          <p:spPr>
            <a:xfrm>
              <a:off x="5559032" y="4216156"/>
              <a:ext cx="222462" cy="685459"/>
            </a:xfrm>
            <a:custGeom>
              <a:avLst/>
              <a:gdLst/>
              <a:ahLst/>
              <a:cxnLst/>
              <a:rect l="l" t="t" r="r" b="b"/>
              <a:pathLst>
                <a:path w="4025" h="12402" extrusionOk="0">
                  <a:moveTo>
                    <a:pt x="2754" y="0"/>
                  </a:moveTo>
                  <a:lnTo>
                    <a:pt x="1" y="11475"/>
                  </a:lnTo>
                  <a:lnTo>
                    <a:pt x="437" y="12402"/>
                  </a:lnTo>
                  <a:lnTo>
                    <a:pt x="1271" y="11806"/>
                  </a:lnTo>
                  <a:lnTo>
                    <a:pt x="4024" y="278"/>
                  </a:lnTo>
                  <a:lnTo>
                    <a:pt x="27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1" name="Google Shape;495;p27">
              <a:extLst>
                <a:ext uri="{FF2B5EF4-FFF2-40B4-BE49-F238E27FC236}">
                  <a16:creationId xmlns:a16="http://schemas.microsoft.com/office/drawing/2014/main" xmlns="" id="{27981ADF-5C21-4526-8F52-CC8B04A60578}"/>
                </a:ext>
              </a:extLst>
            </p:cNvPr>
            <p:cNvSpPr/>
            <p:nvPr/>
          </p:nvSpPr>
          <p:spPr>
            <a:xfrm>
              <a:off x="5485910" y="4200791"/>
              <a:ext cx="225336" cy="673741"/>
            </a:xfrm>
            <a:custGeom>
              <a:avLst/>
              <a:gdLst/>
              <a:ahLst/>
              <a:cxnLst/>
              <a:rect l="l" t="t" r="r" b="b"/>
              <a:pathLst>
                <a:path w="4077" h="12190" extrusionOk="0">
                  <a:moveTo>
                    <a:pt x="2925" y="0"/>
                  </a:moveTo>
                  <a:lnTo>
                    <a:pt x="0" y="12190"/>
                  </a:lnTo>
                  <a:lnTo>
                    <a:pt x="0" y="12190"/>
                  </a:lnTo>
                  <a:lnTo>
                    <a:pt x="1324" y="11753"/>
                  </a:lnTo>
                  <a:lnTo>
                    <a:pt x="4077" y="278"/>
                  </a:lnTo>
                  <a:lnTo>
                    <a:pt x="29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2" name="Google Shape;496;p27">
              <a:extLst>
                <a:ext uri="{FF2B5EF4-FFF2-40B4-BE49-F238E27FC236}">
                  <a16:creationId xmlns:a16="http://schemas.microsoft.com/office/drawing/2014/main" xmlns="" id="{AD32BB56-298A-4E14-A1C3-7DF8DE415D66}"/>
                </a:ext>
              </a:extLst>
            </p:cNvPr>
            <p:cNvSpPr/>
            <p:nvPr/>
          </p:nvSpPr>
          <p:spPr>
            <a:xfrm>
              <a:off x="5616845" y="4167132"/>
              <a:ext cx="240701" cy="161720"/>
            </a:xfrm>
            <a:custGeom>
              <a:avLst/>
              <a:gdLst/>
              <a:ahLst/>
              <a:cxnLst/>
              <a:rect l="l" t="t" r="r" b="b"/>
              <a:pathLst>
                <a:path w="4355" h="2926" extrusionOk="0">
                  <a:moveTo>
                    <a:pt x="834" y="0"/>
                  </a:moveTo>
                  <a:cubicBezTo>
                    <a:pt x="715" y="0"/>
                    <a:pt x="609" y="0"/>
                    <a:pt x="556" y="53"/>
                  </a:cubicBezTo>
                  <a:cubicBezTo>
                    <a:pt x="437" y="120"/>
                    <a:pt x="384" y="225"/>
                    <a:pt x="331" y="278"/>
                  </a:cubicBezTo>
                  <a:lnTo>
                    <a:pt x="53" y="1655"/>
                  </a:lnTo>
                  <a:cubicBezTo>
                    <a:pt x="0" y="1880"/>
                    <a:pt x="106" y="2105"/>
                    <a:pt x="331" y="2105"/>
                  </a:cubicBezTo>
                  <a:lnTo>
                    <a:pt x="3534" y="2925"/>
                  </a:lnTo>
                  <a:cubicBezTo>
                    <a:pt x="3746" y="2925"/>
                    <a:pt x="3971" y="2819"/>
                    <a:pt x="4024" y="2594"/>
                  </a:cubicBezTo>
                  <a:lnTo>
                    <a:pt x="4302" y="1271"/>
                  </a:lnTo>
                  <a:cubicBezTo>
                    <a:pt x="4355" y="1165"/>
                    <a:pt x="4302" y="1046"/>
                    <a:pt x="4249" y="940"/>
                  </a:cubicBezTo>
                  <a:cubicBezTo>
                    <a:pt x="4196" y="887"/>
                    <a:pt x="4143" y="834"/>
                    <a:pt x="4077" y="834"/>
                  </a:cubicBezTo>
                  <a:lnTo>
                    <a:pt x="4024" y="781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3" name="Google Shape;497;p27">
              <a:extLst>
                <a:ext uri="{FF2B5EF4-FFF2-40B4-BE49-F238E27FC236}">
                  <a16:creationId xmlns:a16="http://schemas.microsoft.com/office/drawing/2014/main" xmlns="" id="{CD80068C-4264-4ADA-8B18-8F64800BA4B6}"/>
                </a:ext>
              </a:extLst>
            </p:cNvPr>
            <p:cNvSpPr/>
            <p:nvPr/>
          </p:nvSpPr>
          <p:spPr>
            <a:xfrm>
              <a:off x="5629280" y="4167132"/>
              <a:ext cx="228265" cy="106837"/>
            </a:xfrm>
            <a:custGeom>
              <a:avLst/>
              <a:gdLst/>
              <a:ahLst/>
              <a:cxnLst/>
              <a:rect l="l" t="t" r="r" b="b"/>
              <a:pathLst>
                <a:path w="4130" h="1933" extrusionOk="0">
                  <a:moveTo>
                    <a:pt x="609" y="0"/>
                  </a:moveTo>
                  <a:cubicBezTo>
                    <a:pt x="490" y="0"/>
                    <a:pt x="384" y="0"/>
                    <a:pt x="331" y="53"/>
                  </a:cubicBezTo>
                  <a:cubicBezTo>
                    <a:pt x="212" y="120"/>
                    <a:pt x="159" y="225"/>
                    <a:pt x="106" y="278"/>
                  </a:cubicBezTo>
                  <a:lnTo>
                    <a:pt x="0" y="940"/>
                  </a:lnTo>
                  <a:lnTo>
                    <a:pt x="3918" y="1933"/>
                  </a:lnTo>
                  <a:lnTo>
                    <a:pt x="4077" y="1271"/>
                  </a:lnTo>
                  <a:cubicBezTo>
                    <a:pt x="4130" y="1165"/>
                    <a:pt x="4077" y="1046"/>
                    <a:pt x="4024" y="940"/>
                  </a:cubicBezTo>
                  <a:cubicBezTo>
                    <a:pt x="3971" y="887"/>
                    <a:pt x="3918" y="834"/>
                    <a:pt x="3852" y="834"/>
                  </a:cubicBezTo>
                  <a:lnTo>
                    <a:pt x="3799" y="781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AFB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4" name="Google Shape;498;p27">
              <a:extLst>
                <a:ext uri="{FF2B5EF4-FFF2-40B4-BE49-F238E27FC236}">
                  <a16:creationId xmlns:a16="http://schemas.microsoft.com/office/drawing/2014/main" xmlns="" id="{3F6C4494-4796-48A2-8886-1DCED0045D2E}"/>
                </a:ext>
              </a:extLst>
            </p:cNvPr>
            <p:cNvSpPr/>
            <p:nvPr/>
          </p:nvSpPr>
          <p:spPr>
            <a:xfrm>
              <a:off x="5626351" y="4160499"/>
              <a:ext cx="243630" cy="80584"/>
            </a:xfrm>
            <a:custGeom>
              <a:avLst/>
              <a:gdLst/>
              <a:ahLst/>
              <a:cxnLst/>
              <a:rect l="l" t="t" r="r" b="b"/>
              <a:pathLst>
                <a:path w="4408" h="1458" extrusionOk="0">
                  <a:moveTo>
                    <a:pt x="263" y="0"/>
                  </a:moveTo>
                  <a:cubicBezTo>
                    <a:pt x="159" y="0"/>
                    <a:pt x="53" y="87"/>
                    <a:pt x="53" y="173"/>
                  </a:cubicBezTo>
                  <a:cubicBezTo>
                    <a:pt x="0" y="345"/>
                    <a:pt x="106" y="504"/>
                    <a:pt x="212" y="504"/>
                  </a:cubicBezTo>
                  <a:lnTo>
                    <a:pt x="4077" y="1444"/>
                  </a:lnTo>
                  <a:cubicBezTo>
                    <a:pt x="4106" y="1454"/>
                    <a:pt x="4134" y="1458"/>
                    <a:pt x="4160" y="1458"/>
                  </a:cubicBezTo>
                  <a:cubicBezTo>
                    <a:pt x="4277" y="1458"/>
                    <a:pt x="4364" y="1372"/>
                    <a:pt x="4408" y="1285"/>
                  </a:cubicBezTo>
                  <a:cubicBezTo>
                    <a:pt x="4408" y="1113"/>
                    <a:pt x="4355" y="1007"/>
                    <a:pt x="4183" y="954"/>
                  </a:cubicBezTo>
                  <a:lnTo>
                    <a:pt x="331" y="15"/>
                  </a:lnTo>
                  <a:cubicBezTo>
                    <a:pt x="309" y="5"/>
                    <a:pt x="286" y="0"/>
                    <a:pt x="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5" name="Google Shape;499;p27">
              <a:extLst>
                <a:ext uri="{FF2B5EF4-FFF2-40B4-BE49-F238E27FC236}">
                  <a16:creationId xmlns:a16="http://schemas.microsoft.com/office/drawing/2014/main" xmlns="" id="{2674BDF2-8965-4D1E-807D-E6D106AFBFDA}"/>
                </a:ext>
              </a:extLst>
            </p:cNvPr>
            <p:cNvSpPr/>
            <p:nvPr/>
          </p:nvSpPr>
          <p:spPr>
            <a:xfrm>
              <a:off x="5604409" y="4254476"/>
              <a:ext cx="244349" cy="79865"/>
            </a:xfrm>
            <a:custGeom>
              <a:avLst/>
              <a:gdLst/>
              <a:ahLst/>
              <a:cxnLst/>
              <a:rect l="l" t="t" r="r" b="b"/>
              <a:pathLst>
                <a:path w="4421" h="1445" extrusionOk="0">
                  <a:moveTo>
                    <a:pt x="331" y="1"/>
                  </a:moveTo>
                  <a:cubicBezTo>
                    <a:pt x="225" y="1"/>
                    <a:pt x="66" y="54"/>
                    <a:pt x="66" y="226"/>
                  </a:cubicBezTo>
                  <a:cubicBezTo>
                    <a:pt x="0" y="332"/>
                    <a:pt x="119" y="491"/>
                    <a:pt x="225" y="491"/>
                  </a:cubicBezTo>
                  <a:lnTo>
                    <a:pt x="4090" y="1430"/>
                  </a:lnTo>
                  <a:cubicBezTo>
                    <a:pt x="4119" y="1440"/>
                    <a:pt x="4147" y="1444"/>
                    <a:pt x="4173" y="1444"/>
                  </a:cubicBezTo>
                  <a:cubicBezTo>
                    <a:pt x="4290" y="1444"/>
                    <a:pt x="4378" y="1358"/>
                    <a:pt x="4421" y="1271"/>
                  </a:cubicBezTo>
                  <a:cubicBezTo>
                    <a:pt x="4421" y="1099"/>
                    <a:pt x="4368" y="994"/>
                    <a:pt x="4196" y="941"/>
                  </a:cubicBezTo>
                  <a:lnTo>
                    <a:pt x="3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6" name="Google Shape;500;p27">
              <a:extLst>
                <a:ext uri="{FF2B5EF4-FFF2-40B4-BE49-F238E27FC236}">
                  <a16:creationId xmlns:a16="http://schemas.microsoft.com/office/drawing/2014/main" xmlns="" id="{138DF767-835B-4C1B-9DEF-B209F8AD9A0A}"/>
                </a:ext>
              </a:extLst>
            </p:cNvPr>
            <p:cNvSpPr/>
            <p:nvPr/>
          </p:nvSpPr>
          <p:spPr>
            <a:xfrm>
              <a:off x="6376144" y="3457797"/>
              <a:ext cx="158072" cy="233903"/>
            </a:xfrm>
            <a:custGeom>
              <a:avLst/>
              <a:gdLst/>
              <a:ahLst/>
              <a:cxnLst/>
              <a:rect l="l" t="t" r="r" b="b"/>
              <a:pathLst>
                <a:path w="2860" h="4232" extrusionOk="0">
                  <a:moveTo>
                    <a:pt x="2381" y="0"/>
                  </a:moveTo>
                  <a:cubicBezTo>
                    <a:pt x="2298" y="0"/>
                    <a:pt x="2214" y="33"/>
                    <a:pt x="2145" y="102"/>
                  </a:cubicBezTo>
                  <a:cubicBezTo>
                    <a:pt x="2039" y="155"/>
                    <a:pt x="1" y="1532"/>
                    <a:pt x="384" y="3901"/>
                  </a:cubicBezTo>
                  <a:cubicBezTo>
                    <a:pt x="437" y="4073"/>
                    <a:pt x="596" y="4231"/>
                    <a:pt x="821" y="4231"/>
                  </a:cubicBezTo>
                  <a:lnTo>
                    <a:pt x="874" y="4231"/>
                  </a:lnTo>
                  <a:cubicBezTo>
                    <a:pt x="1099" y="4179"/>
                    <a:pt x="1258" y="3954"/>
                    <a:pt x="1205" y="3742"/>
                  </a:cubicBezTo>
                  <a:cubicBezTo>
                    <a:pt x="927" y="1968"/>
                    <a:pt x="2528" y="817"/>
                    <a:pt x="2581" y="817"/>
                  </a:cubicBezTo>
                  <a:cubicBezTo>
                    <a:pt x="2806" y="645"/>
                    <a:pt x="2859" y="380"/>
                    <a:pt x="2701" y="208"/>
                  </a:cubicBezTo>
                  <a:cubicBezTo>
                    <a:pt x="2629" y="73"/>
                    <a:pt x="2506" y="0"/>
                    <a:pt x="2381" y="0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7" name="Google Shape;501;p27">
              <a:extLst>
                <a:ext uri="{FF2B5EF4-FFF2-40B4-BE49-F238E27FC236}">
                  <a16:creationId xmlns:a16="http://schemas.microsoft.com/office/drawing/2014/main" xmlns="" id="{4CBA8055-B063-450A-8906-2CF185A9842D}"/>
                </a:ext>
              </a:extLst>
            </p:cNvPr>
            <p:cNvSpPr/>
            <p:nvPr/>
          </p:nvSpPr>
          <p:spPr>
            <a:xfrm>
              <a:off x="6180820" y="3609734"/>
              <a:ext cx="527497" cy="527442"/>
            </a:xfrm>
            <a:custGeom>
              <a:avLst/>
              <a:gdLst/>
              <a:ahLst/>
              <a:cxnLst/>
              <a:rect l="l" t="t" r="r" b="b"/>
              <a:pathLst>
                <a:path w="9544" h="9543" extrusionOk="0">
                  <a:moveTo>
                    <a:pt x="4739" y="0"/>
                  </a:moveTo>
                  <a:cubicBezTo>
                    <a:pt x="2145" y="0"/>
                    <a:pt x="1" y="2144"/>
                    <a:pt x="1" y="4791"/>
                  </a:cubicBezTo>
                  <a:cubicBezTo>
                    <a:pt x="1" y="7385"/>
                    <a:pt x="2145" y="9543"/>
                    <a:pt x="4739" y="9543"/>
                  </a:cubicBezTo>
                  <a:cubicBezTo>
                    <a:pt x="7386" y="9543"/>
                    <a:pt x="9543" y="7385"/>
                    <a:pt x="9543" y="4791"/>
                  </a:cubicBezTo>
                  <a:cubicBezTo>
                    <a:pt x="9543" y="2144"/>
                    <a:pt x="7386" y="0"/>
                    <a:pt x="47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8" name="Google Shape;502;p27">
              <a:extLst>
                <a:ext uri="{FF2B5EF4-FFF2-40B4-BE49-F238E27FC236}">
                  <a16:creationId xmlns:a16="http://schemas.microsoft.com/office/drawing/2014/main" xmlns="" id="{8CE6223A-D964-464F-86AC-CE5DDBF82B21}"/>
                </a:ext>
              </a:extLst>
            </p:cNvPr>
            <p:cNvSpPr/>
            <p:nvPr/>
          </p:nvSpPr>
          <p:spPr>
            <a:xfrm>
              <a:off x="6241562" y="3659421"/>
              <a:ext cx="207815" cy="145692"/>
            </a:xfrm>
            <a:custGeom>
              <a:avLst/>
              <a:gdLst/>
              <a:ahLst/>
              <a:cxnLst/>
              <a:rect l="l" t="t" r="r" b="b"/>
              <a:pathLst>
                <a:path w="3760" h="2636" extrusionOk="0">
                  <a:moveTo>
                    <a:pt x="2633" y="1"/>
                  </a:moveTo>
                  <a:cubicBezTo>
                    <a:pt x="2247" y="1"/>
                    <a:pt x="1778" y="140"/>
                    <a:pt x="1324" y="425"/>
                  </a:cubicBezTo>
                  <a:cubicBezTo>
                    <a:pt x="450" y="914"/>
                    <a:pt x="0" y="1748"/>
                    <a:pt x="278" y="2238"/>
                  </a:cubicBezTo>
                  <a:cubicBezTo>
                    <a:pt x="439" y="2509"/>
                    <a:pt x="746" y="2635"/>
                    <a:pt x="1120" y="2635"/>
                  </a:cubicBezTo>
                  <a:cubicBezTo>
                    <a:pt x="1513" y="2635"/>
                    <a:pt x="1981" y="2496"/>
                    <a:pt x="2436" y="2238"/>
                  </a:cubicBezTo>
                  <a:cubicBezTo>
                    <a:pt x="3309" y="1695"/>
                    <a:pt x="3759" y="861"/>
                    <a:pt x="3428" y="372"/>
                  </a:cubicBezTo>
                  <a:cubicBezTo>
                    <a:pt x="3293" y="127"/>
                    <a:pt x="3000" y="1"/>
                    <a:pt x="2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9" name="Google Shape;503;p27">
              <a:extLst>
                <a:ext uri="{FF2B5EF4-FFF2-40B4-BE49-F238E27FC236}">
                  <a16:creationId xmlns:a16="http://schemas.microsoft.com/office/drawing/2014/main" xmlns="" id="{B4196230-7B41-4113-B6A8-CC4C3ED43B0A}"/>
                </a:ext>
              </a:extLst>
            </p:cNvPr>
            <p:cNvSpPr/>
            <p:nvPr/>
          </p:nvSpPr>
          <p:spPr>
            <a:xfrm>
              <a:off x="6189608" y="3719445"/>
              <a:ext cx="518709" cy="417731"/>
            </a:xfrm>
            <a:custGeom>
              <a:avLst/>
              <a:gdLst/>
              <a:ahLst/>
              <a:cxnLst/>
              <a:rect l="l" t="t" r="r" b="b"/>
              <a:pathLst>
                <a:path w="9385" h="7558" extrusionOk="0">
                  <a:moveTo>
                    <a:pt x="8445" y="0"/>
                  </a:moveTo>
                  <a:lnTo>
                    <a:pt x="8445" y="0"/>
                  </a:lnTo>
                  <a:cubicBezTo>
                    <a:pt x="8551" y="437"/>
                    <a:pt x="8603" y="821"/>
                    <a:pt x="8603" y="1271"/>
                  </a:cubicBezTo>
                  <a:cubicBezTo>
                    <a:pt x="8603" y="3918"/>
                    <a:pt x="6512" y="6009"/>
                    <a:pt x="3865" y="6009"/>
                  </a:cubicBezTo>
                  <a:cubicBezTo>
                    <a:pt x="2264" y="6009"/>
                    <a:pt x="887" y="5242"/>
                    <a:pt x="1" y="4024"/>
                  </a:cubicBezTo>
                  <a:lnTo>
                    <a:pt x="1" y="4024"/>
                  </a:lnTo>
                  <a:cubicBezTo>
                    <a:pt x="556" y="6062"/>
                    <a:pt x="2436" y="7558"/>
                    <a:pt x="4580" y="7558"/>
                  </a:cubicBezTo>
                  <a:cubicBezTo>
                    <a:pt x="7227" y="7558"/>
                    <a:pt x="9384" y="5400"/>
                    <a:pt x="9384" y="2806"/>
                  </a:cubicBezTo>
                  <a:cubicBezTo>
                    <a:pt x="9384" y="1761"/>
                    <a:pt x="9053" y="821"/>
                    <a:pt x="8445" y="0"/>
                  </a:cubicBez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292" name="Group 291">
            <a:extLst>
              <a:ext uri="{FF2B5EF4-FFF2-40B4-BE49-F238E27FC236}">
                <a16:creationId xmlns:a16="http://schemas.microsoft.com/office/drawing/2014/main" xmlns="" id="{81AB7299-1143-40B8-A113-516BAE18D37E}"/>
              </a:ext>
            </a:extLst>
          </p:cNvPr>
          <p:cNvGrpSpPr/>
          <p:nvPr userDrawn="1"/>
        </p:nvGrpSpPr>
        <p:grpSpPr>
          <a:xfrm>
            <a:off x="1598355" y="3608289"/>
            <a:ext cx="2204156" cy="2018295"/>
            <a:chOff x="1598355" y="3608289"/>
            <a:chExt cx="2204156" cy="2018295"/>
          </a:xfrm>
        </p:grpSpPr>
        <p:grpSp>
          <p:nvGrpSpPr>
            <p:cNvPr id="211" name="Google Shape;505;p27">
              <a:extLst>
                <a:ext uri="{FF2B5EF4-FFF2-40B4-BE49-F238E27FC236}">
                  <a16:creationId xmlns:a16="http://schemas.microsoft.com/office/drawing/2014/main" xmlns="" id="{A42BCA09-07B9-4CBD-A2DF-E24B3C63BD62}"/>
                </a:ext>
              </a:extLst>
            </p:cNvPr>
            <p:cNvGrpSpPr/>
            <p:nvPr/>
          </p:nvGrpSpPr>
          <p:grpSpPr>
            <a:xfrm>
              <a:off x="1598355" y="4368136"/>
              <a:ext cx="868990" cy="1258447"/>
              <a:chOff x="3235834" y="3793115"/>
              <a:chExt cx="868990" cy="1258447"/>
            </a:xfrm>
          </p:grpSpPr>
          <p:sp>
            <p:nvSpPr>
              <p:cNvPr id="259" name="Google Shape;506;p27">
                <a:extLst>
                  <a:ext uri="{FF2B5EF4-FFF2-40B4-BE49-F238E27FC236}">
                    <a16:creationId xmlns:a16="http://schemas.microsoft.com/office/drawing/2014/main" xmlns="" id="{BD828A38-7FD5-4192-AFA1-0F8CBEA346BE}"/>
                  </a:ext>
                </a:extLst>
              </p:cNvPr>
              <p:cNvSpPr/>
              <p:nvPr/>
            </p:nvSpPr>
            <p:spPr>
              <a:xfrm>
                <a:off x="3236476" y="3795496"/>
                <a:ext cx="868347" cy="1256066"/>
              </a:xfrm>
              <a:custGeom>
                <a:avLst/>
                <a:gdLst/>
                <a:ahLst/>
                <a:cxnLst/>
                <a:rect l="l" t="t" r="r" b="b"/>
                <a:pathLst>
                  <a:path w="15711" h="22726" extrusionOk="0">
                    <a:moveTo>
                      <a:pt x="1099" y="1"/>
                    </a:moveTo>
                    <a:cubicBezTo>
                      <a:pt x="490" y="1"/>
                      <a:pt x="1" y="491"/>
                      <a:pt x="1" y="1099"/>
                    </a:cubicBezTo>
                    <a:lnTo>
                      <a:pt x="1" y="21614"/>
                    </a:lnTo>
                    <a:cubicBezTo>
                      <a:pt x="1" y="22223"/>
                      <a:pt x="490" y="22726"/>
                      <a:pt x="1099" y="22726"/>
                    </a:cubicBezTo>
                    <a:lnTo>
                      <a:pt x="14612" y="22726"/>
                    </a:lnTo>
                    <a:cubicBezTo>
                      <a:pt x="15221" y="22726"/>
                      <a:pt x="15711" y="22223"/>
                      <a:pt x="15711" y="21614"/>
                    </a:cubicBezTo>
                    <a:lnTo>
                      <a:pt x="15711" y="1099"/>
                    </a:lnTo>
                    <a:cubicBezTo>
                      <a:pt x="15711" y="491"/>
                      <a:pt x="15221" y="1"/>
                      <a:pt x="146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260" name="Google Shape;507;p27">
                <a:extLst>
                  <a:ext uri="{FF2B5EF4-FFF2-40B4-BE49-F238E27FC236}">
                    <a16:creationId xmlns:a16="http://schemas.microsoft.com/office/drawing/2014/main" xmlns="" id="{E29DCE97-F16B-4989-BDC3-AA1A5694BD20}"/>
                  </a:ext>
                </a:extLst>
              </p:cNvPr>
              <p:cNvGrpSpPr/>
              <p:nvPr/>
            </p:nvGrpSpPr>
            <p:grpSpPr>
              <a:xfrm>
                <a:off x="3235834" y="3793115"/>
                <a:ext cx="865418" cy="1258447"/>
                <a:chOff x="3235834" y="3793115"/>
                <a:chExt cx="865418" cy="1258447"/>
              </a:xfrm>
            </p:grpSpPr>
            <p:sp>
              <p:nvSpPr>
                <p:cNvPr id="261" name="Google Shape;508;p27">
                  <a:extLst>
                    <a:ext uri="{FF2B5EF4-FFF2-40B4-BE49-F238E27FC236}">
                      <a16:creationId xmlns:a16="http://schemas.microsoft.com/office/drawing/2014/main" xmlns="" id="{8AB76180-4FBF-46B5-AF84-3C5E2E574B03}"/>
                    </a:ext>
                  </a:extLst>
                </p:cNvPr>
                <p:cNvSpPr/>
                <p:nvPr/>
              </p:nvSpPr>
              <p:spPr>
                <a:xfrm>
                  <a:off x="3235834" y="3793115"/>
                  <a:ext cx="865418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58" h="7056" extrusionOk="0">
                      <a:moveTo>
                        <a:pt x="1046" y="1"/>
                      </a:moveTo>
                      <a:cubicBezTo>
                        <a:pt x="437" y="1"/>
                        <a:pt x="1" y="491"/>
                        <a:pt x="1" y="1099"/>
                      </a:cubicBezTo>
                      <a:lnTo>
                        <a:pt x="1" y="7055"/>
                      </a:lnTo>
                      <a:lnTo>
                        <a:pt x="15658" y="7055"/>
                      </a:lnTo>
                      <a:lnTo>
                        <a:pt x="15658" y="1099"/>
                      </a:lnTo>
                      <a:cubicBezTo>
                        <a:pt x="15658" y="491"/>
                        <a:pt x="15168" y="1"/>
                        <a:pt x="14559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2" name="Google Shape;509;p27">
                  <a:extLst>
                    <a:ext uri="{FF2B5EF4-FFF2-40B4-BE49-F238E27FC236}">
                      <a16:creationId xmlns:a16="http://schemas.microsoft.com/office/drawing/2014/main" xmlns="" id="{D08CAE54-F59F-4A10-8D78-8262F1A9DB44}"/>
                    </a:ext>
                  </a:extLst>
                </p:cNvPr>
                <p:cNvSpPr/>
                <p:nvPr/>
              </p:nvSpPr>
              <p:spPr>
                <a:xfrm>
                  <a:off x="3306725" y="3905262"/>
                  <a:ext cx="71911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3309" extrusionOk="0">
                      <a:moveTo>
                        <a:pt x="662" y="0"/>
                      </a:moveTo>
                      <a:cubicBezTo>
                        <a:pt x="278" y="0"/>
                        <a:pt x="0" y="278"/>
                        <a:pt x="0" y="662"/>
                      </a:cubicBezTo>
                      <a:lnTo>
                        <a:pt x="0" y="2647"/>
                      </a:lnTo>
                      <a:cubicBezTo>
                        <a:pt x="0" y="3031"/>
                        <a:pt x="278" y="3309"/>
                        <a:pt x="662" y="3309"/>
                      </a:cubicBezTo>
                      <a:lnTo>
                        <a:pt x="12349" y="3309"/>
                      </a:lnTo>
                      <a:cubicBezTo>
                        <a:pt x="12733" y="3309"/>
                        <a:pt x="13011" y="3031"/>
                        <a:pt x="13011" y="2647"/>
                      </a:cubicBezTo>
                      <a:lnTo>
                        <a:pt x="13011" y="662"/>
                      </a:lnTo>
                      <a:cubicBezTo>
                        <a:pt x="13011" y="278"/>
                        <a:pt x="12733" y="0"/>
                        <a:pt x="12349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3" name="Google Shape;510;p27">
                  <a:extLst>
                    <a:ext uri="{FF2B5EF4-FFF2-40B4-BE49-F238E27FC236}">
                      <a16:creationId xmlns:a16="http://schemas.microsoft.com/office/drawing/2014/main" xmlns="" id="{9DB1CFE6-09AD-4BAD-99EC-F2FB4357E9BE}"/>
                    </a:ext>
                  </a:extLst>
                </p:cNvPr>
                <p:cNvSpPr/>
                <p:nvPr/>
              </p:nvSpPr>
              <p:spPr>
                <a:xfrm>
                  <a:off x="3309654" y="4261478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83"/>
                        <a:pt x="2647" y="2052"/>
                      </a:cubicBezTo>
                      <a:lnTo>
                        <a:pt x="2647" y="504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4" name="Google Shape;511;p27">
                  <a:extLst>
                    <a:ext uri="{FF2B5EF4-FFF2-40B4-BE49-F238E27FC236}">
                      <a16:creationId xmlns:a16="http://schemas.microsoft.com/office/drawing/2014/main" xmlns="" id="{70583FED-039A-47A5-B629-2D017A70CC66}"/>
                    </a:ext>
                  </a:extLst>
                </p:cNvPr>
                <p:cNvSpPr/>
                <p:nvPr/>
              </p:nvSpPr>
              <p:spPr>
                <a:xfrm>
                  <a:off x="3501275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5" name="Google Shape;512;p27">
                  <a:extLst>
                    <a:ext uri="{FF2B5EF4-FFF2-40B4-BE49-F238E27FC236}">
                      <a16:creationId xmlns:a16="http://schemas.microsoft.com/office/drawing/2014/main" xmlns="" id="{D2C0D188-0581-496D-BB69-AB762A023099}"/>
                    </a:ext>
                  </a:extLst>
                </p:cNvPr>
                <p:cNvSpPr/>
                <p:nvPr/>
              </p:nvSpPr>
              <p:spPr>
                <a:xfrm>
                  <a:off x="3693670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6" name="Google Shape;513;p27">
                  <a:extLst>
                    <a:ext uri="{FF2B5EF4-FFF2-40B4-BE49-F238E27FC236}">
                      <a16:creationId xmlns:a16="http://schemas.microsoft.com/office/drawing/2014/main" xmlns="" id="{76B17AE7-FC35-4694-9100-6C5B55E674A5}"/>
                    </a:ext>
                  </a:extLst>
                </p:cNvPr>
                <p:cNvSpPr/>
                <p:nvPr/>
              </p:nvSpPr>
              <p:spPr>
                <a:xfrm>
                  <a:off x="3309654" y="4453872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70"/>
                        <a:pt x="2647" y="2092"/>
                      </a:cubicBezTo>
                      <a:lnTo>
                        <a:pt x="2647" y="556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7" name="Google Shape;514;p27">
                  <a:extLst>
                    <a:ext uri="{FF2B5EF4-FFF2-40B4-BE49-F238E27FC236}">
                      <a16:creationId xmlns:a16="http://schemas.microsoft.com/office/drawing/2014/main" xmlns="" id="{06563CF9-9334-4C03-9B26-6095F6C818E4}"/>
                    </a:ext>
                  </a:extLst>
                </p:cNvPr>
                <p:cNvSpPr/>
                <p:nvPr/>
              </p:nvSpPr>
              <p:spPr>
                <a:xfrm>
                  <a:off x="3501275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8" name="Google Shape;515;p27">
                  <a:extLst>
                    <a:ext uri="{FF2B5EF4-FFF2-40B4-BE49-F238E27FC236}">
                      <a16:creationId xmlns:a16="http://schemas.microsoft.com/office/drawing/2014/main" xmlns="" id="{00A09FB6-1540-4742-BC12-1C40F843C573}"/>
                    </a:ext>
                  </a:extLst>
                </p:cNvPr>
                <p:cNvSpPr/>
                <p:nvPr/>
              </p:nvSpPr>
              <p:spPr>
                <a:xfrm>
                  <a:off x="3693670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9" name="Google Shape;516;p27">
                  <a:extLst>
                    <a:ext uri="{FF2B5EF4-FFF2-40B4-BE49-F238E27FC236}">
                      <a16:creationId xmlns:a16="http://schemas.microsoft.com/office/drawing/2014/main" xmlns="" id="{B190F497-400D-4B46-B3AE-96032D54DFDA}"/>
                    </a:ext>
                  </a:extLst>
                </p:cNvPr>
                <p:cNvSpPr/>
                <p:nvPr/>
              </p:nvSpPr>
              <p:spPr>
                <a:xfrm>
                  <a:off x="3309654" y="4645549"/>
                  <a:ext cx="146355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648" extrusionOk="0">
                      <a:moveTo>
                        <a:pt x="556" y="0"/>
                      </a:moveTo>
                      <a:cubicBezTo>
                        <a:pt x="278" y="0"/>
                        <a:pt x="0" y="278"/>
                        <a:pt x="0" y="556"/>
                      </a:cubicBezTo>
                      <a:lnTo>
                        <a:pt x="0" y="2105"/>
                      </a:lnTo>
                      <a:cubicBezTo>
                        <a:pt x="0" y="2383"/>
                        <a:pt x="278" y="2647"/>
                        <a:pt x="556" y="2647"/>
                      </a:cubicBezTo>
                      <a:lnTo>
                        <a:pt x="2091" y="2647"/>
                      </a:lnTo>
                      <a:cubicBezTo>
                        <a:pt x="2369" y="2647"/>
                        <a:pt x="2647" y="2383"/>
                        <a:pt x="2647" y="2105"/>
                      </a:cubicBezTo>
                      <a:lnTo>
                        <a:pt x="2647" y="556"/>
                      </a:lnTo>
                      <a:cubicBezTo>
                        <a:pt x="2647" y="278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0" name="Google Shape;517;p27">
                  <a:extLst>
                    <a:ext uri="{FF2B5EF4-FFF2-40B4-BE49-F238E27FC236}">
                      <a16:creationId xmlns:a16="http://schemas.microsoft.com/office/drawing/2014/main" xmlns="" id="{1B2252C1-BAEB-4A32-8E90-3D383EA7B2E4}"/>
                    </a:ext>
                  </a:extLst>
                </p:cNvPr>
                <p:cNvSpPr/>
                <p:nvPr/>
              </p:nvSpPr>
              <p:spPr>
                <a:xfrm>
                  <a:off x="3501275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557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557" y="2647"/>
                      </a:cubicBezTo>
                      <a:lnTo>
                        <a:pt x="2105" y="2647"/>
                      </a:lnTo>
                      <a:cubicBezTo>
                        <a:pt x="2383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1" name="Google Shape;518;p27">
                  <a:extLst>
                    <a:ext uri="{FF2B5EF4-FFF2-40B4-BE49-F238E27FC236}">
                      <a16:creationId xmlns:a16="http://schemas.microsoft.com/office/drawing/2014/main" xmlns="" id="{7AD245D9-B2F3-4EB4-995D-CDC775197795}"/>
                    </a:ext>
                  </a:extLst>
                </p:cNvPr>
                <p:cNvSpPr/>
                <p:nvPr/>
              </p:nvSpPr>
              <p:spPr>
                <a:xfrm>
                  <a:off x="3693670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490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490" y="2647"/>
                      </a:cubicBezTo>
                      <a:lnTo>
                        <a:pt x="2092" y="2647"/>
                      </a:lnTo>
                      <a:cubicBezTo>
                        <a:pt x="2370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2" name="Google Shape;519;p27">
                  <a:extLst>
                    <a:ext uri="{FF2B5EF4-FFF2-40B4-BE49-F238E27FC236}">
                      <a16:creationId xmlns:a16="http://schemas.microsoft.com/office/drawing/2014/main" xmlns="" id="{98A33EF0-520C-4B93-AE7C-E55930A5077E}"/>
                    </a:ext>
                  </a:extLst>
                </p:cNvPr>
                <p:cNvSpPr/>
                <p:nvPr/>
              </p:nvSpPr>
              <p:spPr>
                <a:xfrm>
                  <a:off x="3309654" y="4840873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0"/>
                      </a:moveTo>
                      <a:cubicBezTo>
                        <a:pt x="278" y="0"/>
                        <a:pt x="0" y="225"/>
                        <a:pt x="0" y="503"/>
                      </a:cubicBezTo>
                      <a:lnTo>
                        <a:pt x="0" y="2091"/>
                      </a:lnTo>
                      <a:cubicBezTo>
                        <a:pt x="0" y="2369"/>
                        <a:pt x="278" y="2594"/>
                        <a:pt x="556" y="2594"/>
                      </a:cubicBezTo>
                      <a:lnTo>
                        <a:pt x="2091" y="2594"/>
                      </a:lnTo>
                      <a:cubicBezTo>
                        <a:pt x="2369" y="2594"/>
                        <a:pt x="2647" y="2369"/>
                        <a:pt x="2647" y="2091"/>
                      </a:cubicBezTo>
                      <a:lnTo>
                        <a:pt x="2647" y="503"/>
                      </a:lnTo>
                      <a:cubicBezTo>
                        <a:pt x="2647" y="225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3" name="Google Shape;520;p27">
                  <a:extLst>
                    <a:ext uri="{FF2B5EF4-FFF2-40B4-BE49-F238E27FC236}">
                      <a16:creationId xmlns:a16="http://schemas.microsoft.com/office/drawing/2014/main" xmlns="" id="{BF34BFB8-E0F8-4561-BD25-835FE61E4027}"/>
                    </a:ext>
                  </a:extLst>
                </p:cNvPr>
                <p:cNvSpPr/>
                <p:nvPr/>
              </p:nvSpPr>
              <p:spPr>
                <a:xfrm>
                  <a:off x="3501275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557" y="2594"/>
                      </a:cubicBezTo>
                      <a:lnTo>
                        <a:pt x="2105" y="2594"/>
                      </a:lnTo>
                      <a:cubicBezTo>
                        <a:pt x="2383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4" name="Google Shape;521;p27">
                  <a:extLst>
                    <a:ext uri="{FF2B5EF4-FFF2-40B4-BE49-F238E27FC236}">
                      <a16:creationId xmlns:a16="http://schemas.microsoft.com/office/drawing/2014/main" xmlns="" id="{2B528C3C-EA42-4CC7-9BAF-11A3DAC1CC9E}"/>
                    </a:ext>
                  </a:extLst>
                </p:cNvPr>
                <p:cNvSpPr/>
                <p:nvPr/>
              </p:nvSpPr>
              <p:spPr>
                <a:xfrm>
                  <a:off x="3693670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490" y="2594"/>
                      </a:cubicBezTo>
                      <a:lnTo>
                        <a:pt x="2092" y="2594"/>
                      </a:lnTo>
                      <a:cubicBezTo>
                        <a:pt x="2370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5" name="Google Shape;522;p27">
                  <a:extLst>
                    <a:ext uri="{FF2B5EF4-FFF2-40B4-BE49-F238E27FC236}">
                      <a16:creationId xmlns:a16="http://schemas.microsoft.com/office/drawing/2014/main" xmlns="" id="{4CEFEBD3-AAF5-4495-B2EE-5D6CE7E57676}"/>
                    </a:ext>
                  </a:extLst>
                </p:cNvPr>
                <p:cNvSpPr/>
                <p:nvPr/>
              </p:nvSpPr>
              <p:spPr>
                <a:xfrm>
                  <a:off x="3855335" y="4185426"/>
                  <a:ext cx="243685" cy="8661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15671" extrusionOk="0">
                      <a:moveTo>
                        <a:pt x="2595" y="1377"/>
                      </a:moveTo>
                      <a:cubicBezTo>
                        <a:pt x="2926" y="1377"/>
                        <a:pt x="3137" y="1602"/>
                        <a:pt x="3137" y="1880"/>
                      </a:cubicBezTo>
                      <a:lnTo>
                        <a:pt x="3137" y="3428"/>
                      </a:lnTo>
                      <a:cubicBezTo>
                        <a:pt x="3137" y="3759"/>
                        <a:pt x="2926" y="3971"/>
                        <a:pt x="2595" y="3971"/>
                      </a:cubicBezTo>
                      <a:lnTo>
                        <a:pt x="1046" y="3971"/>
                      </a:lnTo>
                      <a:cubicBezTo>
                        <a:pt x="768" y="3971"/>
                        <a:pt x="543" y="3759"/>
                        <a:pt x="543" y="3428"/>
                      </a:cubicBezTo>
                      <a:lnTo>
                        <a:pt x="543" y="1880"/>
                      </a:lnTo>
                      <a:cubicBezTo>
                        <a:pt x="543" y="1602"/>
                        <a:pt x="768" y="1377"/>
                        <a:pt x="1046" y="1377"/>
                      </a:cubicBezTo>
                      <a:close/>
                      <a:moveTo>
                        <a:pt x="2595" y="4858"/>
                      </a:moveTo>
                      <a:cubicBezTo>
                        <a:pt x="2926" y="4858"/>
                        <a:pt x="3137" y="5083"/>
                        <a:pt x="3137" y="5413"/>
                      </a:cubicBezTo>
                      <a:lnTo>
                        <a:pt x="3137" y="6949"/>
                      </a:lnTo>
                      <a:cubicBezTo>
                        <a:pt x="3137" y="7227"/>
                        <a:pt x="2926" y="7452"/>
                        <a:pt x="2595" y="7452"/>
                      </a:cubicBezTo>
                      <a:lnTo>
                        <a:pt x="1046" y="7452"/>
                      </a:lnTo>
                      <a:cubicBezTo>
                        <a:pt x="768" y="7452"/>
                        <a:pt x="543" y="7227"/>
                        <a:pt x="543" y="6949"/>
                      </a:cubicBezTo>
                      <a:lnTo>
                        <a:pt x="543" y="5413"/>
                      </a:lnTo>
                      <a:cubicBezTo>
                        <a:pt x="543" y="5083"/>
                        <a:pt x="768" y="4858"/>
                        <a:pt x="1046" y="4858"/>
                      </a:cubicBezTo>
                      <a:close/>
                      <a:moveTo>
                        <a:pt x="2595" y="8325"/>
                      </a:moveTo>
                      <a:cubicBezTo>
                        <a:pt x="2926" y="8325"/>
                        <a:pt x="3137" y="8603"/>
                        <a:pt x="3137" y="8881"/>
                      </a:cubicBezTo>
                      <a:lnTo>
                        <a:pt x="3137" y="13950"/>
                      </a:lnTo>
                      <a:cubicBezTo>
                        <a:pt x="3137" y="14228"/>
                        <a:pt x="2926" y="14453"/>
                        <a:pt x="2595" y="14453"/>
                      </a:cubicBezTo>
                      <a:lnTo>
                        <a:pt x="1046" y="14453"/>
                      </a:lnTo>
                      <a:cubicBezTo>
                        <a:pt x="768" y="14453"/>
                        <a:pt x="543" y="14228"/>
                        <a:pt x="543" y="13950"/>
                      </a:cubicBezTo>
                      <a:lnTo>
                        <a:pt x="543" y="8881"/>
                      </a:lnTo>
                      <a:cubicBezTo>
                        <a:pt x="543" y="8603"/>
                        <a:pt x="768" y="8325"/>
                        <a:pt x="1046" y="8325"/>
                      </a:cubicBezTo>
                      <a:close/>
                      <a:moveTo>
                        <a:pt x="1" y="0"/>
                      </a:moveTo>
                      <a:lnTo>
                        <a:pt x="1" y="15671"/>
                      </a:lnTo>
                      <a:lnTo>
                        <a:pt x="3415" y="15671"/>
                      </a:lnTo>
                      <a:cubicBezTo>
                        <a:pt x="3521" y="15671"/>
                        <a:pt x="3693" y="15605"/>
                        <a:pt x="3799" y="15605"/>
                      </a:cubicBezTo>
                      <a:cubicBezTo>
                        <a:pt x="4183" y="15446"/>
                        <a:pt x="4408" y="15009"/>
                        <a:pt x="4408" y="14559"/>
                      </a:cubicBezTo>
                      <a:lnTo>
                        <a:pt x="4408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6" name="Google Shape;523;p27">
                  <a:extLst>
                    <a:ext uri="{FF2B5EF4-FFF2-40B4-BE49-F238E27FC236}">
                      <a16:creationId xmlns:a16="http://schemas.microsoft.com/office/drawing/2014/main" xmlns="" id="{88A17DD6-EFCA-4D13-B115-DD1BE0FE656C}"/>
                    </a:ext>
                  </a:extLst>
                </p:cNvPr>
                <p:cNvSpPr/>
                <p:nvPr/>
              </p:nvSpPr>
              <p:spPr>
                <a:xfrm>
                  <a:off x="3855335" y="3793115"/>
                  <a:ext cx="243685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7056" extrusionOk="0">
                      <a:moveTo>
                        <a:pt x="1" y="1"/>
                      </a:moveTo>
                      <a:lnTo>
                        <a:pt x="1" y="1986"/>
                      </a:lnTo>
                      <a:lnTo>
                        <a:pt x="2423" y="1986"/>
                      </a:lnTo>
                      <a:cubicBezTo>
                        <a:pt x="2807" y="1986"/>
                        <a:pt x="3085" y="2264"/>
                        <a:pt x="3085" y="2648"/>
                      </a:cubicBezTo>
                      <a:lnTo>
                        <a:pt x="3085" y="4633"/>
                      </a:lnTo>
                      <a:cubicBezTo>
                        <a:pt x="3085" y="5017"/>
                        <a:pt x="2807" y="5295"/>
                        <a:pt x="2423" y="5295"/>
                      </a:cubicBezTo>
                      <a:lnTo>
                        <a:pt x="1" y="5295"/>
                      </a:lnTo>
                      <a:lnTo>
                        <a:pt x="1" y="7055"/>
                      </a:lnTo>
                      <a:lnTo>
                        <a:pt x="4408" y="7055"/>
                      </a:lnTo>
                      <a:lnTo>
                        <a:pt x="4408" y="1099"/>
                      </a:lnTo>
                      <a:cubicBezTo>
                        <a:pt x="4408" y="491"/>
                        <a:pt x="4024" y="1"/>
                        <a:pt x="341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7" name="Google Shape;524;p27">
                  <a:extLst>
                    <a:ext uri="{FF2B5EF4-FFF2-40B4-BE49-F238E27FC236}">
                      <a16:creationId xmlns:a16="http://schemas.microsoft.com/office/drawing/2014/main" xmlns="" id="{D26EDB8F-0344-4746-BFE8-D4ADD6D80E52}"/>
                    </a:ext>
                  </a:extLst>
                </p:cNvPr>
                <p:cNvSpPr/>
                <p:nvPr/>
              </p:nvSpPr>
              <p:spPr>
                <a:xfrm>
                  <a:off x="3855335" y="3905262"/>
                  <a:ext cx="17050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3309" extrusionOk="0">
                      <a:moveTo>
                        <a:pt x="1" y="0"/>
                      </a:moveTo>
                      <a:lnTo>
                        <a:pt x="1" y="768"/>
                      </a:lnTo>
                      <a:lnTo>
                        <a:pt x="1761" y="768"/>
                      </a:lnTo>
                      <a:lnTo>
                        <a:pt x="1761" y="2594"/>
                      </a:lnTo>
                      <a:lnTo>
                        <a:pt x="1" y="2594"/>
                      </a:lnTo>
                      <a:lnTo>
                        <a:pt x="1" y="3309"/>
                      </a:lnTo>
                      <a:lnTo>
                        <a:pt x="2423" y="3309"/>
                      </a:lnTo>
                      <a:cubicBezTo>
                        <a:pt x="2807" y="3309"/>
                        <a:pt x="3085" y="3031"/>
                        <a:pt x="3085" y="2647"/>
                      </a:cubicBezTo>
                      <a:lnTo>
                        <a:pt x="3085" y="662"/>
                      </a:lnTo>
                      <a:cubicBezTo>
                        <a:pt x="3085" y="278"/>
                        <a:pt x="2807" y="0"/>
                        <a:pt x="2423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8" name="Google Shape;525;p27">
                  <a:extLst>
                    <a:ext uri="{FF2B5EF4-FFF2-40B4-BE49-F238E27FC236}">
                      <a16:creationId xmlns:a16="http://schemas.microsoft.com/office/drawing/2014/main" xmlns="" id="{8631E4B7-01DE-475E-9735-B1AB33AC9E30}"/>
                    </a:ext>
                  </a:extLst>
                </p:cNvPr>
                <p:cNvSpPr/>
                <p:nvPr/>
              </p:nvSpPr>
              <p:spPr>
                <a:xfrm>
                  <a:off x="3723681" y="3945499"/>
                  <a:ext cx="35870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" h="1814" extrusionOk="0">
                      <a:moveTo>
                        <a:pt x="80" y="0"/>
                      </a:moveTo>
                      <a:cubicBezTo>
                        <a:pt x="67" y="0"/>
                        <a:pt x="40" y="13"/>
                        <a:pt x="27" y="13"/>
                      </a:cubicBezTo>
                      <a:cubicBezTo>
                        <a:pt x="14" y="27"/>
                        <a:pt x="0" y="40"/>
                        <a:pt x="0" y="66"/>
                      </a:cubicBezTo>
                      <a:cubicBezTo>
                        <a:pt x="0" y="93"/>
                        <a:pt x="14" y="106"/>
                        <a:pt x="27" y="106"/>
                      </a:cubicBezTo>
                      <a:cubicBezTo>
                        <a:pt x="40" y="106"/>
                        <a:pt x="67" y="119"/>
                        <a:pt x="80" y="119"/>
                      </a:cubicBezTo>
                      <a:lnTo>
                        <a:pt x="278" y="119"/>
                      </a:lnTo>
                      <a:cubicBezTo>
                        <a:pt x="278" y="132"/>
                        <a:pt x="292" y="132"/>
                        <a:pt x="292" y="146"/>
                      </a:cubicBezTo>
                      <a:cubicBezTo>
                        <a:pt x="292" y="146"/>
                        <a:pt x="292" y="159"/>
                        <a:pt x="292" y="172"/>
                      </a:cubicBezTo>
                      <a:cubicBezTo>
                        <a:pt x="292" y="172"/>
                        <a:pt x="292" y="185"/>
                        <a:pt x="292" y="185"/>
                      </a:cubicBezTo>
                      <a:cubicBezTo>
                        <a:pt x="292" y="225"/>
                        <a:pt x="292" y="265"/>
                        <a:pt x="292" y="305"/>
                      </a:cubicBezTo>
                      <a:cubicBezTo>
                        <a:pt x="292" y="331"/>
                        <a:pt x="292" y="371"/>
                        <a:pt x="292" y="424"/>
                      </a:cubicBezTo>
                      <a:cubicBezTo>
                        <a:pt x="292" y="463"/>
                        <a:pt x="292" y="516"/>
                        <a:pt x="292" y="582"/>
                      </a:cubicBezTo>
                      <a:cubicBezTo>
                        <a:pt x="292" y="635"/>
                        <a:pt x="292" y="715"/>
                        <a:pt x="292" y="794"/>
                      </a:cubicBezTo>
                      <a:cubicBezTo>
                        <a:pt x="278" y="913"/>
                        <a:pt x="278" y="1006"/>
                        <a:pt x="278" y="1085"/>
                      </a:cubicBezTo>
                      <a:cubicBezTo>
                        <a:pt x="278" y="1165"/>
                        <a:pt x="278" y="1231"/>
                        <a:pt x="278" y="1284"/>
                      </a:cubicBezTo>
                      <a:cubicBezTo>
                        <a:pt x="278" y="1350"/>
                        <a:pt x="278" y="1403"/>
                        <a:pt x="265" y="1443"/>
                      </a:cubicBezTo>
                      <a:cubicBezTo>
                        <a:pt x="265" y="1496"/>
                        <a:pt x="265" y="1549"/>
                        <a:pt x="265" y="1602"/>
                      </a:cubicBezTo>
                      <a:cubicBezTo>
                        <a:pt x="265" y="1628"/>
                        <a:pt x="252" y="1641"/>
                        <a:pt x="239" y="1655"/>
                      </a:cubicBezTo>
                      <a:cubicBezTo>
                        <a:pt x="225" y="1668"/>
                        <a:pt x="212" y="1681"/>
                        <a:pt x="186" y="1694"/>
                      </a:cubicBezTo>
                      <a:lnTo>
                        <a:pt x="133" y="1694"/>
                      </a:lnTo>
                      <a:cubicBezTo>
                        <a:pt x="119" y="1694"/>
                        <a:pt x="93" y="1707"/>
                        <a:pt x="80" y="1707"/>
                      </a:cubicBezTo>
                      <a:lnTo>
                        <a:pt x="27" y="1707"/>
                      </a:lnTo>
                      <a:cubicBezTo>
                        <a:pt x="14" y="1721"/>
                        <a:pt x="0" y="1734"/>
                        <a:pt x="0" y="1760"/>
                      </a:cubicBezTo>
                      <a:cubicBezTo>
                        <a:pt x="0" y="1774"/>
                        <a:pt x="14" y="1787"/>
                        <a:pt x="27" y="1800"/>
                      </a:cubicBezTo>
                      <a:cubicBezTo>
                        <a:pt x="53" y="1800"/>
                        <a:pt x="80" y="1813"/>
                        <a:pt x="106" y="1813"/>
                      </a:cubicBezTo>
                      <a:lnTo>
                        <a:pt x="596" y="1813"/>
                      </a:lnTo>
                      <a:cubicBezTo>
                        <a:pt x="609" y="1813"/>
                        <a:pt x="622" y="1800"/>
                        <a:pt x="622" y="1800"/>
                      </a:cubicBezTo>
                      <a:cubicBezTo>
                        <a:pt x="636" y="1787"/>
                        <a:pt x="649" y="1774"/>
                        <a:pt x="649" y="1760"/>
                      </a:cubicBezTo>
                      <a:cubicBezTo>
                        <a:pt x="649" y="1734"/>
                        <a:pt x="636" y="1721"/>
                        <a:pt x="622" y="1707"/>
                      </a:cubicBezTo>
                      <a:cubicBezTo>
                        <a:pt x="609" y="1694"/>
                        <a:pt x="583" y="1694"/>
                        <a:pt x="569" y="1694"/>
                      </a:cubicBezTo>
                      <a:lnTo>
                        <a:pt x="424" y="1694"/>
                      </a:lnTo>
                      <a:lnTo>
                        <a:pt x="464" y="66"/>
                      </a:lnTo>
                      <a:cubicBezTo>
                        <a:pt x="464" y="40"/>
                        <a:pt x="450" y="27"/>
                        <a:pt x="450" y="13"/>
                      </a:cubicBezTo>
                      <a:cubicBezTo>
                        <a:pt x="450" y="0"/>
                        <a:pt x="437" y="0"/>
                        <a:pt x="41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9" name="Google Shape;526;p27">
                  <a:extLst>
                    <a:ext uri="{FF2B5EF4-FFF2-40B4-BE49-F238E27FC236}">
                      <a16:creationId xmlns:a16="http://schemas.microsoft.com/office/drawing/2014/main" xmlns="" id="{842F1723-4926-49E7-B16D-FE61E9626743}"/>
                    </a:ext>
                  </a:extLst>
                </p:cNvPr>
                <p:cNvSpPr/>
                <p:nvPr/>
              </p:nvSpPr>
              <p:spPr>
                <a:xfrm>
                  <a:off x="3764636" y="3944007"/>
                  <a:ext cx="63671" cy="102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" h="1854" extrusionOk="0">
                      <a:moveTo>
                        <a:pt x="596" y="1"/>
                      </a:moveTo>
                      <a:cubicBezTo>
                        <a:pt x="503" y="1"/>
                        <a:pt x="424" y="27"/>
                        <a:pt x="358" y="54"/>
                      </a:cubicBezTo>
                      <a:cubicBezTo>
                        <a:pt x="292" y="93"/>
                        <a:pt x="226" y="133"/>
                        <a:pt x="186" y="186"/>
                      </a:cubicBezTo>
                      <a:cubicBezTo>
                        <a:pt x="133" y="239"/>
                        <a:pt x="106" y="292"/>
                        <a:pt x="80" y="345"/>
                      </a:cubicBezTo>
                      <a:cubicBezTo>
                        <a:pt x="53" y="398"/>
                        <a:pt x="40" y="437"/>
                        <a:pt x="40" y="477"/>
                      </a:cubicBezTo>
                      <a:cubicBezTo>
                        <a:pt x="40" y="477"/>
                        <a:pt x="40" y="490"/>
                        <a:pt x="40" y="504"/>
                      </a:cubicBezTo>
                      <a:cubicBezTo>
                        <a:pt x="40" y="517"/>
                        <a:pt x="53" y="543"/>
                        <a:pt x="53" y="557"/>
                      </a:cubicBezTo>
                      <a:cubicBezTo>
                        <a:pt x="67" y="570"/>
                        <a:pt x="67" y="583"/>
                        <a:pt x="80" y="596"/>
                      </a:cubicBezTo>
                      <a:cubicBezTo>
                        <a:pt x="106" y="609"/>
                        <a:pt x="120" y="609"/>
                        <a:pt x="146" y="609"/>
                      </a:cubicBezTo>
                      <a:cubicBezTo>
                        <a:pt x="186" y="609"/>
                        <a:pt x="212" y="596"/>
                        <a:pt x="239" y="583"/>
                      </a:cubicBezTo>
                      <a:cubicBezTo>
                        <a:pt x="252" y="570"/>
                        <a:pt x="265" y="543"/>
                        <a:pt x="265" y="504"/>
                      </a:cubicBezTo>
                      <a:cubicBezTo>
                        <a:pt x="265" y="490"/>
                        <a:pt x="265" y="477"/>
                        <a:pt x="252" y="477"/>
                      </a:cubicBezTo>
                      <a:cubicBezTo>
                        <a:pt x="252" y="464"/>
                        <a:pt x="252" y="451"/>
                        <a:pt x="239" y="451"/>
                      </a:cubicBezTo>
                      <a:lnTo>
                        <a:pt x="226" y="424"/>
                      </a:lnTo>
                      <a:cubicBezTo>
                        <a:pt x="212" y="424"/>
                        <a:pt x="212" y="411"/>
                        <a:pt x="212" y="398"/>
                      </a:cubicBezTo>
                      <a:cubicBezTo>
                        <a:pt x="212" y="384"/>
                        <a:pt x="226" y="371"/>
                        <a:pt x="239" y="345"/>
                      </a:cubicBezTo>
                      <a:cubicBezTo>
                        <a:pt x="252" y="305"/>
                        <a:pt x="278" y="279"/>
                        <a:pt x="318" y="252"/>
                      </a:cubicBezTo>
                      <a:cubicBezTo>
                        <a:pt x="345" y="226"/>
                        <a:pt x="384" y="199"/>
                        <a:pt x="424" y="173"/>
                      </a:cubicBezTo>
                      <a:cubicBezTo>
                        <a:pt x="464" y="146"/>
                        <a:pt x="517" y="133"/>
                        <a:pt x="570" y="133"/>
                      </a:cubicBezTo>
                      <a:cubicBezTo>
                        <a:pt x="636" y="133"/>
                        <a:pt x="676" y="146"/>
                        <a:pt x="715" y="173"/>
                      </a:cubicBezTo>
                      <a:cubicBezTo>
                        <a:pt x="755" y="186"/>
                        <a:pt x="795" y="212"/>
                        <a:pt x="821" y="239"/>
                      </a:cubicBezTo>
                      <a:cubicBezTo>
                        <a:pt x="848" y="279"/>
                        <a:pt x="861" y="305"/>
                        <a:pt x="874" y="345"/>
                      </a:cubicBezTo>
                      <a:cubicBezTo>
                        <a:pt x="887" y="384"/>
                        <a:pt x="887" y="411"/>
                        <a:pt x="887" y="451"/>
                      </a:cubicBezTo>
                      <a:cubicBezTo>
                        <a:pt x="887" y="530"/>
                        <a:pt x="874" y="596"/>
                        <a:pt x="848" y="676"/>
                      </a:cubicBezTo>
                      <a:cubicBezTo>
                        <a:pt x="821" y="768"/>
                        <a:pt x="781" y="848"/>
                        <a:pt x="742" y="927"/>
                      </a:cubicBezTo>
                      <a:cubicBezTo>
                        <a:pt x="689" y="1007"/>
                        <a:pt x="636" y="1099"/>
                        <a:pt x="583" y="1179"/>
                      </a:cubicBezTo>
                      <a:cubicBezTo>
                        <a:pt x="530" y="1258"/>
                        <a:pt x="464" y="1337"/>
                        <a:pt x="398" y="1404"/>
                      </a:cubicBezTo>
                      <a:cubicBezTo>
                        <a:pt x="345" y="1470"/>
                        <a:pt x="278" y="1536"/>
                        <a:pt x="212" y="1602"/>
                      </a:cubicBezTo>
                      <a:cubicBezTo>
                        <a:pt x="159" y="1655"/>
                        <a:pt x="93" y="1708"/>
                        <a:pt x="53" y="1748"/>
                      </a:cubicBezTo>
                      <a:cubicBezTo>
                        <a:pt x="40" y="1761"/>
                        <a:pt x="27" y="1761"/>
                        <a:pt x="14" y="1774"/>
                      </a:cubicBezTo>
                      <a:cubicBezTo>
                        <a:pt x="1" y="1787"/>
                        <a:pt x="1" y="1787"/>
                        <a:pt x="1" y="1801"/>
                      </a:cubicBezTo>
                      <a:cubicBezTo>
                        <a:pt x="1" y="1814"/>
                        <a:pt x="1" y="1827"/>
                        <a:pt x="14" y="1840"/>
                      </a:cubicBezTo>
                      <a:cubicBezTo>
                        <a:pt x="27" y="1854"/>
                        <a:pt x="40" y="1854"/>
                        <a:pt x="67" y="1854"/>
                      </a:cubicBezTo>
                      <a:cubicBezTo>
                        <a:pt x="80" y="1854"/>
                        <a:pt x="106" y="1854"/>
                        <a:pt x="120" y="1840"/>
                      </a:cubicBezTo>
                      <a:cubicBezTo>
                        <a:pt x="146" y="1840"/>
                        <a:pt x="146" y="1840"/>
                        <a:pt x="159" y="1827"/>
                      </a:cubicBezTo>
                      <a:lnTo>
                        <a:pt x="676" y="1827"/>
                      </a:lnTo>
                      <a:cubicBezTo>
                        <a:pt x="715" y="1827"/>
                        <a:pt x="768" y="1827"/>
                        <a:pt x="808" y="1840"/>
                      </a:cubicBezTo>
                      <a:lnTo>
                        <a:pt x="953" y="1840"/>
                      </a:lnTo>
                      <a:cubicBezTo>
                        <a:pt x="967" y="1840"/>
                        <a:pt x="967" y="1827"/>
                        <a:pt x="980" y="1827"/>
                      </a:cubicBezTo>
                      <a:cubicBezTo>
                        <a:pt x="1006" y="1814"/>
                        <a:pt x="1020" y="1801"/>
                        <a:pt x="1020" y="1787"/>
                      </a:cubicBezTo>
                      <a:cubicBezTo>
                        <a:pt x="1059" y="1721"/>
                        <a:pt x="1099" y="1668"/>
                        <a:pt x="1112" y="1629"/>
                      </a:cubicBezTo>
                      <a:cubicBezTo>
                        <a:pt x="1139" y="1589"/>
                        <a:pt x="1152" y="1576"/>
                        <a:pt x="1152" y="1562"/>
                      </a:cubicBezTo>
                      <a:cubicBezTo>
                        <a:pt x="1152" y="1536"/>
                        <a:pt x="1139" y="1523"/>
                        <a:pt x="1126" y="1523"/>
                      </a:cubicBezTo>
                      <a:cubicBezTo>
                        <a:pt x="1112" y="1509"/>
                        <a:pt x="1099" y="1509"/>
                        <a:pt x="1086" y="1509"/>
                      </a:cubicBezTo>
                      <a:cubicBezTo>
                        <a:pt x="1059" y="1509"/>
                        <a:pt x="1046" y="1509"/>
                        <a:pt x="1033" y="1523"/>
                      </a:cubicBezTo>
                      <a:cubicBezTo>
                        <a:pt x="1020" y="1536"/>
                        <a:pt x="1020" y="1549"/>
                        <a:pt x="1006" y="1562"/>
                      </a:cubicBezTo>
                      <a:lnTo>
                        <a:pt x="953" y="1655"/>
                      </a:lnTo>
                      <a:cubicBezTo>
                        <a:pt x="940" y="1668"/>
                        <a:pt x="927" y="1682"/>
                        <a:pt x="914" y="1682"/>
                      </a:cubicBezTo>
                      <a:cubicBezTo>
                        <a:pt x="914" y="1695"/>
                        <a:pt x="901" y="1695"/>
                        <a:pt x="887" y="1695"/>
                      </a:cubicBezTo>
                      <a:lnTo>
                        <a:pt x="464" y="1695"/>
                      </a:lnTo>
                      <a:cubicBezTo>
                        <a:pt x="398" y="1695"/>
                        <a:pt x="345" y="1682"/>
                        <a:pt x="292" y="1682"/>
                      </a:cubicBezTo>
                      <a:cubicBezTo>
                        <a:pt x="331" y="1642"/>
                        <a:pt x="384" y="1602"/>
                        <a:pt x="437" y="1536"/>
                      </a:cubicBezTo>
                      <a:cubicBezTo>
                        <a:pt x="490" y="1483"/>
                        <a:pt x="543" y="1417"/>
                        <a:pt x="609" y="1351"/>
                      </a:cubicBezTo>
                      <a:cubicBezTo>
                        <a:pt x="662" y="1284"/>
                        <a:pt x="715" y="1218"/>
                        <a:pt x="768" y="1139"/>
                      </a:cubicBezTo>
                      <a:cubicBezTo>
                        <a:pt x="821" y="1073"/>
                        <a:pt x="874" y="993"/>
                        <a:pt x="914" y="914"/>
                      </a:cubicBezTo>
                      <a:cubicBezTo>
                        <a:pt x="953" y="834"/>
                        <a:pt x="993" y="768"/>
                        <a:pt x="1006" y="689"/>
                      </a:cubicBezTo>
                      <a:cubicBezTo>
                        <a:pt x="1033" y="609"/>
                        <a:pt x="1046" y="530"/>
                        <a:pt x="1046" y="451"/>
                      </a:cubicBezTo>
                      <a:cubicBezTo>
                        <a:pt x="1046" y="398"/>
                        <a:pt x="1046" y="332"/>
                        <a:pt x="1033" y="279"/>
                      </a:cubicBezTo>
                      <a:cubicBezTo>
                        <a:pt x="1006" y="226"/>
                        <a:pt x="980" y="173"/>
                        <a:pt x="953" y="133"/>
                      </a:cubicBezTo>
                      <a:cubicBezTo>
                        <a:pt x="914" y="93"/>
                        <a:pt x="861" y="67"/>
                        <a:pt x="808" y="40"/>
                      </a:cubicBezTo>
                      <a:cubicBezTo>
                        <a:pt x="755" y="14"/>
                        <a:pt x="676" y="1"/>
                        <a:pt x="596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0" name="Google Shape;527;p27">
                  <a:extLst>
                    <a:ext uri="{FF2B5EF4-FFF2-40B4-BE49-F238E27FC236}">
                      <a16:creationId xmlns:a16="http://schemas.microsoft.com/office/drawing/2014/main" xmlns="" id="{2C1B97DE-EADC-4C49-8166-AF77F5C3197E}"/>
                    </a:ext>
                  </a:extLst>
                </p:cNvPr>
                <p:cNvSpPr/>
                <p:nvPr/>
              </p:nvSpPr>
              <p:spPr>
                <a:xfrm>
                  <a:off x="3829745" y="3991539"/>
                  <a:ext cx="65882" cy="57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2" h="1034" extrusionOk="0">
                      <a:moveTo>
                        <a:pt x="173" y="1"/>
                      </a:moveTo>
                      <a:cubicBezTo>
                        <a:pt x="93" y="1"/>
                        <a:pt x="53" y="1"/>
                        <a:pt x="27" y="14"/>
                      </a:cubicBezTo>
                      <a:cubicBezTo>
                        <a:pt x="14" y="27"/>
                        <a:pt x="0" y="41"/>
                        <a:pt x="0" y="67"/>
                      </a:cubicBezTo>
                      <a:cubicBezTo>
                        <a:pt x="0" y="80"/>
                        <a:pt x="14" y="107"/>
                        <a:pt x="27" y="107"/>
                      </a:cubicBezTo>
                      <a:cubicBezTo>
                        <a:pt x="53" y="120"/>
                        <a:pt x="80" y="120"/>
                        <a:pt x="120" y="120"/>
                      </a:cubicBezTo>
                      <a:cubicBezTo>
                        <a:pt x="159" y="120"/>
                        <a:pt x="186" y="133"/>
                        <a:pt x="199" y="147"/>
                      </a:cubicBezTo>
                      <a:cubicBezTo>
                        <a:pt x="212" y="147"/>
                        <a:pt x="239" y="173"/>
                        <a:pt x="265" y="199"/>
                      </a:cubicBezTo>
                      <a:lnTo>
                        <a:pt x="490" y="517"/>
                      </a:lnTo>
                      <a:lnTo>
                        <a:pt x="450" y="557"/>
                      </a:lnTo>
                      <a:lnTo>
                        <a:pt x="424" y="610"/>
                      </a:lnTo>
                      <a:lnTo>
                        <a:pt x="371" y="676"/>
                      </a:lnTo>
                      <a:cubicBezTo>
                        <a:pt x="345" y="702"/>
                        <a:pt x="318" y="742"/>
                        <a:pt x="278" y="795"/>
                      </a:cubicBezTo>
                      <a:cubicBezTo>
                        <a:pt x="265" y="808"/>
                        <a:pt x="252" y="822"/>
                        <a:pt x="239" y="835"/>
                      </a:cubicBezTo>
                      <a:cubicBezTo>
                        <a:pt x="225" y="835"/>
                        <a:pt x="199" y="835"/>
                        <a:pt x="186" y="848"/>
                      </a:cubicBezTo>
                      <a:cubicBezTo>
                        <a:pt x="146" y="848"/>
                        <a:pt x="120" y="848"/>
                        <a:pt x="93" y="861"/>
                      </a:cubicBezTo>
                      <a:cubicBezTo>
                        <a:pt x="67" y="874"/>
                        <a:pt x="53" y="888"/>
                        <a:pt x="53" y="914"/>
                      </a:cubicBezTo>
                      <a:cubicBezTo>
                        <a:pt x="53" y="927"/>
                        <a:pt x="53" y="941"/>
                        <a:pt x="53" y="941"/>
                      </a:cubicBezTo>
                      <a:cubicBezTo>
                        <a:pt x="67" y="954"/>
                        <a:pt x="67" y="954"/>
                        <a:pt x="80" y="967"/>
                      </a:cubicBezTo>
                      <a:lnTo>
                        <a:pt x="398" y="967"/>
                      </a:lnTo>
                      <a:cubicBezTo>
                        <a:pt x="398" y="967"/>
                        <a:pt x="411" y="967"/>
                        <a:pt x="424" y="980"/>
                      </a:cubicBezTo>
                      <a:lnTo>
                        <a:pt x="477" y="980"/>
                      </a:lnTo>
                      <a:cubicBezTo>
                        <a:pt x="490" y="980"/>
                        <a:pt x="517" y="967"/>
                        <a:pt x="530" y="967"/>
                      </a:cubicBezTo>
                      <a:cubicBezTo>
                        <a:pt x="556" y="954"/>
                        <a:pt x="570" y="941"/>
                        <a:pt x="570" y="914"/>
                      </a:cubicBezTo>
                      <a:cubicBezTo>
                        <a:pt x="570" y="901"/>
                        <a:pt x="556" y="901"/>
                        <a:pt x="556" y="888"/>
                      </a:cubicBezTo>
                      <a:cubicBezTo>
                        <a:pt x="543" y="861"/>
                        <a:pt x="503" y="861"/>
                        <a:pt x="464" y="861"/>
                      </a:cubicBezTo>
                      <a:cubicBezTo>
                        <a:pt x="450" y="861"/>
                        <a:pt x="437" y="861"/>
                        <a:pt x="424" y="848"/>
                      </a:cubicBezTo>
                      <a:cubicBezTo>
                        <a:pt x="424" y="848"/>
                        <a:pt x="424" y="848"/>
                        <a:pt x="424" y="835"/>
                      </a:cubicBezTo>
                      <a:cubicBezTo>
                        <a:pt x="424" y="835"/>
                        <a:pt x="424" y="822"/>
                        <a:pt x="437" y="808"/>
                      </a:cubicBezTo>
                      <a:cubicBezTo>
                        <a:pt x="450" y="782"/>
                        <a:pt x="464" y="782"/>
                        <a:pt x="464" y="769"/>
                      </a:cubicBezTo>
                      <a:cubicBezTo>
                        <a:pt x="490" y="742"/>
                        <a:pt x="503" y="729"/>
                        <a:pt x="517" y="702"/>
                      </a:cubicBezTo>
                      <a:cubicBezTo>
                        <a:pt x="530" y="689"/>
                        <a:pt x="543" y="663"/>
                        <a:pt x="570" y="636"/>
                      </a:cubicBezTo>
                      <a:cubicBezTo>
                        <a:pt x="583" y="649"/>
                        <a:pt x="609" y="676"/>
                        <a:pt x="623" y="716"/>
                      </a:cubicBezTo>
                      <a:cubicBezTo>
                        <a:pt x="649" y="742"/>
                        <a:pt x="662" y="755"/>
                        <a:pt x="689" y="782"/>
                      </a:cubicBezTo>
                      <a:cubicBezTo>
                        <a:pt x="702" y="808"/>
                        <a:pt x="715" y="835"/>
                        <a:pt x="728" y="848"/>
                      </a:cubicBezTo>
                      <a:cubicBezTo>
                        <a:pt x="728" y="861"/>
                        <a:pt x="742" y="874"/>
                        <a:pt x="742" y="888"/>
                      </a:cubicBezTo>
                      <a:cubicBezTo>
                        <a:pt x="742" y="901"/>
                        <a:pt x="742" y="901"/>
                        <a:pt x="728" y="914"/>
                      </a:cubicBezTo>
                      <a:lnTo>
                        <a:pt x="702" y="914"/>
                      </a:lnTo>
                      <a:cubicBezTo>
                        <a:pt x="689" y="914"/>
                        <a:pt x="675" y="927"/>
                        <a:pt x="675" y="941"/>
                      </a:cubicBezTo>
                      <a:cubicBezTo>
                        <a:pt x="675" y="954"/>
                        <a:pt x="662" y="967"/>
                        <a:pt x="662" y="967"/>
                      </a:cubicBezTo>
                      <a:cubicBezTo>
                        <a:pt x="662" y="980"/>
                        <a:pt x="675" y="994"/>
                        <a:pt x="689" y="1007"/>
                      </a:cubicBezTo>
                      <a:cubicBezTo>
                        <a:pt x="702" y="1033"/>
                        <a:pt x="728" y="1033"/>
                        <a:pt x="768" y="1033"/>
                      </a:cubicBezTo>
                      <a:lnTo>
                        <a:pt x="1086" y="1033"/>
                      </a:lnTo>
                      <a:cubicBezTo>
                        <a:pt x="1112" y="1033"/>
                        <a:pt x="1139" y="1033"/>
                        <a:pt x="1152" y="1020"/>
                      </a:cubicBezTo>
                      <a:cubicBezTo>
                        <a:pt x="1178" y="1020"/>
                        <a:pt x="1192" y="1007"/>
                        <a:pt x="1192" y="980"/>
                      </a:cubicBezTo>
                      <a:cubicBezTo>
                        <a:pt x="1192" y="954"/>
                        <a:pt x="1178" y="941"/>
                        <a:pt x="1165" y="941"/>
                      </a:cubicBezTo>
                      <a:cubicBezTo>
                        <a:pt x="1139" y="927"/>
                        <a:pt x="1125" y="927"/>
                        <a:pt x="1099" y="927"/>
                      </a:cubicBezTo>
                      <a:cubicBezTo>
                        <a:pt x="1073" y="927"/>
                        <a:pt x="1046" y="914"/>
                        <a:pt x="1033" y="914"/>
                      </a:cubicBezTo>
                      <a:cubicBezTo>
                        <a:pt x="1020" y="914"/>
                        <a:pt x="993" y="914"/>
                        <a:pt x="967" y="901"/>
                      </a:cubicBezTo>
                      <a:cubicBezTo>
                        <a:pt x="967" y="901"/>
                        <a:pt x="953" y="888"/>
                        <a:pt x="940" y="888"/>
                      </a:cubicBezTo>
                      <a:cubicBezTo>
                        <a:pt x="927" y="874"/>
                        <a:pt x="914" y="848"/>
                        <a:pt x="887" y="822"/>
                      </a:cubicBezTo>
                      <a:cubicBezTo>
                        <a:pt x="861" y="795"/>
                        <a:pt x="834" y="755"/>
                        <a:pt x="795" y="716"/>
                      </a:cubicBezTo>
                      <a:cubicBezTo>
                        <a:pt x="755" y="663"/>
                        <a:pt x="715" y="597"/>
                        <a:pt x="649" y="517"/>
                      </a:cubicBezTo>
                      <a:cubicBezTo>
                        <a:pt x="689" y="477"/>
                        <a:pt x="715" y="438"/>
                        <a:pt x="742" y="398"/>
                      </a:cubicBezTo>
                      <a:cubicBezTo>
                        <a:pt x="768" y="358"/>
                        <a:pt x="795" y="319"/>
                        <a:pt x="834" y="266"/>
                      </a:cubicBezTo>
                      <a:cubicBezTo>
                        <a:pt x="861" y="239"/>
                        <a:pt x="874" y="226"/>
                        <a:pt x="900" y="213"/>
                      </a:cubicBezTo>
                      <a:cubicBezTo>
                        <a:pt x="927" y="213"/>
                        <a:pt x="940" y="199"/>
                        <a:pt x="980" y="199"/>
                      </a:cubicBezTo>
                      <a:lnTo>
                        <a:pt x="1125" y="199"/>
                      </a:lnTo>
                      <a:cubicBezTo>
                        <a:pt x="1139" y="199"/>
                        <a:pt x="1152" y="186"/>
                        <a:pt x="1165" y="186"/>
                      </a:cubicBezTo>
                      <a:cubicBezTo>
                        <a:pt x="1178" y="173"/>
                        <a:pt x="1178" y="160"/>
                        <a:pt x="1178" y="147"/>
                      </a:cubicBezTo>
                      <a:cubicBezTo>
                        <a:pt x="1178" y="107"/>
                        <a:pt x="1165" y="80"/>
                        <a:pt x="1125" y="80"/>
                      </a:cubicBezTo>
                      <a:lnTo>
                        <a:pt x="728" y="80"/>
                      </a:lnTo>
                      <a:cubicBezTo>
                        <a:pt x="689" y="80"/>
                        <a:pt x="675" y="80"/>
                        <a:pt x="649" y="94"/>
                      </a:cubicBezTo>
                      <a:cubicBezTo>
                        <a:pt x="636" y="107"/>
                        <a:pt x="623" y="120"/>
                        <a:pt x="623" y="147"/>
                      </a:cubicBezTo>
                      <a:cubicBezTo>
                        <a:pt x="623" y="160"/>
                        <a:pt x="636" y="173"/>
                        <a:pt x="649" y="186"/>
                      </a:cubicBezTo>
                      <a:cubicBezTo>
                        <a:pt x="662" y="186"/>
                        <a:pt x="662" y="199"/>
                        <a:pt x="675" y="199"/>
                      </a:cubicBezTo>
                      <a:cubicBezTo>
                        <a:pt x="675" y="199"/>
                        <a:pt x="689" y="199"/>
                        <a:pt x="689" y="213"/>
                      </a:cubicBezTo>
                      <a:cubicBezTo>
                        <a:pt x="689" y="213"/>
                        <a:pt x="675" y="226"/>
                        <a:pt x="662" y="252"/>
                      </a:cubicBezTo>
                      <a:cubicBezTo>
                        <a:pt x="649" y="266"/>
                        <a:pt x="636" y="292"/>
                        <a:pt x="623" y="319"/>
                      </a:cubicBezTo>
                      <a:lnTo>
                        <a:pt x="570" y="398"/>
                      </a:lnTo>
                      <a:cubicBezTo>
                        <a:pt x="543" y="372"/>
                        <a:pt x="517" y="345"/>
                        <a:pt x="503" y="305"/>
                      </a:cubicBezTo>
                      <a:cubicBezTo>
                        <a:pt x="477" y="279"/>
                        <a:pt x="464" y="252"/>
                        <a:pt x="450" y="239"/>
                      </a:cubicBezTo>
                      <a:cubicBezTo>
                        <a:pt x="437" y="213"/>
                        <a:pt x="424" y="199"/>
                        <a:pt x="411" y="173"/>
                      </a:cubicBezTo>
                      <a:cubicBezTo>
                        <a:pt x="411" y="160"/>
                        <a:pt x="398" y="147"/>
                        <a:pt x="398" y="147"/>
                      </a:cubicBezTo>
                      <a:cubicBezTo>
                        <a:pt x="398" y="133"/>
                        <a:pt x="411" y="133"/>
                        <a:pt x="424" y="133"/>
                      </a:cubicBezTo>
                      <a:lnTo>
                        <a:pt x="477" y="133"/>
                      </a:lnTo>
                      <a:cubicBezTo>
                        <a:pt x="490" y="133"/>
                        <a:pt x="517" y="120"/>
                        <a:pt x="530" y="107"/>
                      </a:cubicBezTo>
                      <a:cubicBezTo>
                        <a:pt x="543" y="94"/>
                        <a:pt x="543" y="80"/>
                        <a:pt x="543" y="67"/>
                      </a:cubicBezTo>
                      <a:cubicBezTo>
                        <a:pt x="543" y="54"/>
                        <a:pt x="543" y="54"/>
                        <a:pt x="543" y="41"/>
                      </a:cubicBezTo>
                      <a:cubicBezTo>
                        <a:pt x="543" y="41"/>
                        <a:pt x="530" y="27"/>
                        <a:pt x="530" y="27"/>
                      </a:cubicBezTo>
                      <a:cubicBezTo>
                        <a:pt x="517" y="14"/>
                        <a:pt x="503" y="14"/>
                        <a:pt x="490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1" name="Google Shape;528;p27">
                  <a:extLst>
                    <a:ext uri="{FF2B5EF4-FFF2-40B4-BE49-F238E27FC236}">
                      <a16:creationId xmlns:a16="http://schemas.microsoft.com/office/drawing/2014/main" xmlns="" id="{3BB91B02-6D7B-4EC1-B236-752097DC6F9F}"/>
                    </a:ext>
                  </a:extLst>
                </p:cNvPr>
                <p:cNvSpPr/>
                <p:nvPr/>
              </p:nvSpPr>
              <p:spPr>
                <a:xfrm>
                  <a:off x="3901430" y="3946218"/>
                  <a:ext cx="60023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" h="1814" extrusionOk="0">
                      <a:moveTo>
                        <a:pt x="861" y="0"/>
                      </a:moveTo>
                      <a:cubicBezTo>
                        <a:pt x="834" y="0"/>
                        <a:pt x="781" y="0"/>
                        <a:pt x="728" y="14"/>
                      </a:cubicBezTo>
                      <a:lnTo>
                        <a:pt x="530" y="14"/>
                      </a:lnTo>
                      <a:cubicBezTo>
                        <a:pt x="464" y="14"/>
                        <a:pt x="398" y="27"/>
                        <a:pt x="331" y="27"/>
                      </a:cubicBezTo>
                      <a:cubicBezTo>
                        <a:pt x="265" y="40"/>
                        <a:pt x="212" y="40"/>
                        <a:pt x="173" y="40"/>
                      </a:cubicBezTo>
                      <a:cubicBezTo>
                        <a:pt x="146" y="53"/>
                        <a:pt x="133" y="67"/>
                        <a:pt x="133" y="93"/>
                      </a:cubicBezTo>
                      <a:cubicBezTo>
                        <a:pt x="133" y="159"/>
                        <a:pt x="120" y="212"/>
                        <a:pt x="120" y="265"/>
                      </a:cubicBezTo>
                      <a:cubicBezTo>
                        <a:pt x="120" y="318"/>
                        <a:pt x="106" y="358"/>
                        <a:pt x="106" y="397"/>
                      </a:cubicBezTo>
                      <a:cubicBezTo>
                        <a:pt x="106" y="437"/>
                        <a:pt x="93" y="477"/>
                        <a:pt x="93" y="530"/>
                      </a:cubicBezTo>
                      <a:cubicBezTo>
                        <a:pt x="93" y="569"/>
                        <a:pt x="80" y="622"/>
                        <a:pt x="67" y="675"/>
                      </a:cubicBezTo>
                      <a:cubicBezTo>
                        <a:pt x="67" y="702"/>
                        <a:pt x="67" y="715"/>
                        <a:pt x="67" y="742"/>
                      </a:cubicBezTo>
                      <a:cubicBezTo>
                        <a:pt x="67" y="755"/>
                        <a:pt x="67" y="768"/>
                        <a:pt x="67" y="781"/>
                      </a:cubicBezTo>
                      <a:cubicBezTo>
                        <a:pt x="67" y="821"/>
                        <a:pt x="67" y="861"/>
                        <a:pt x="80" y="887"/>
                      </a:cubicBezTo>
                      <a:cubicBezTo>
                        <a:pt x="93" y="914"/>
                        <a:pt x="106" y="927"/>
                        <a:pt x="146" y="927"/>
                      </a:cubicBezTo>
                      <a:cubicBezTo>
                        <a:pt x="159" y="927"/>
                        <a:pt x="173" y="927"/>
                        <a:pt x="212" y="914"/>
                      </a:cubicBezTo>
                      <a:cubicBezTo>
                        <a:pt x="239" y="914"/>
                        <a:pt x="265" y="900"/>
                        <a:pt x="305" y="900"/>
                      </a:cubicBezTo>
                      <a:cubicBezTo>
                        <a:pt x="345" y="887"/>
                        <a:pt x="384" y="874"/>
                        <a:pt x="424" y="874"/>
                      </a:cubicBezTo>
                      <a:cubicBezTo>
                        <a:pt x="464" y="861"/>
                        <a:pt x="503" y="861"/>
                        <a:pt x="556" y="861"/>
                      </a:cubicBezTo>
                      <a:cubicBezTo>
                        <a:pt x="623" y="861"/>
                        <a:pt x="689" y="874"/>
                        <a:pt x="728" y="887"/>
                      </a:cubicBezTo>
                      <a:cubicBezTo>
                        <a:pt x="781" y="914"/>
                        <a:pt x="821" y="940"/>
                        <a:pt x="848" y="967"/>
                      </a:cubicBezTo>
                      <a:cubicBezTo>
                        <a:pt x="874" y="993"/>
                        <a:pt x="901" y="1033"/>
                        <a:pt x="914" y="1072"/>
                      </a:cubicBezTo>
                      <a:cubicBezTo>
                        <a:pt x="914" y="1112"/>
                        <a:pt x="927" y="1152"/>
                        <a:pt x="927" y="1192"/>
                      </a:cubicBezTo>
                      <a:cubicBezTo>
                        <a:pt x="927" y="1244"/>
                        <a:pt x="914" y="1311"/>
                        <a:pt x="887" y="1364"/>
                      </a:cubicBezTo>
                      <a:cubicBezTo>
                        <a:pt x="874" y="1430"/>
                        <a:pt x="834" y="1483"/>
                        <a:pt x="795" y="1522"/>
                      </a:cubicBezTo>
                      <a:cubicBezTo>
                        <a:pt x="742" y="1575"/>
                        <a:pt x="689" y="1615"/>
                        <a:pt x="623" y="1642"/>
                      </a:cubicBezTo>
                      <a:cubicBezTo>
                        <a:pt x="543" y="1668"/>
                        <a:pt x="464" y="1681"/>
                        <a:pt x="371" y="1681"/>
                      </a:cubicBezTo>
                      <a:lnTo>
                        <a:pt x="292" y="1681"/>
                      </a:lnTo>
                      <a:cubicBezTo>
                        <a:pt x="265" y="1668"/>
                        <a:pt x="239" y="1668"/>
                        <a:pt x="212" y="1655"/>
                      </a:cubicBezTo>
                      <a:cubicBezTo>
                        <a:pt x="199" y="1642"/>
                        <a:pt x="173" y="1642"/>
                        <a:pt x="159" y="1628"/>
                      </a:cubicBezTo>
                      <a:cubicBezTo>
                        <a:pt x="146" y="1615"/>
                        <a:pt x="146" y="1602"/>
                        <a:pt x="146" y="1589"/>
                      </a:cubicBezTo>
                      <a:cubicBezTo>
                        <a:pt x="146" y="1562"/>
                        <a:pt x="146" y="1549"/>
                        <a:pt x="159" y="1549"/>
                      </a:cubicBezTo>
                      <a:cubicBezTo>
                        <a:pt x="173" y="1536"/>
                        <a:pt x="199" y="1536"/>
                        <a:pt x="212" y="1536"/>
                      </a:cubicBezTo>
                      <a:cubicBezTo>
                        <a:pt x="226" y="1522"/>
                        <a:pt x="239" y="1522"/>
                        <a:pt x="252" y="1509"/>
                      </a:cubicBezTo>
                      <a:cubicBezTo>
                        <a:pt x="265" y="1496"/>
                        <a:pt x="278" y="1483"/>
                        <a:pt x="278" y="1456"/>
                      </a:cubicBezTo>
                      <a:cubicBezTo>
                        <a:pt x="278" y="1417"/>
                        <a:pt x="265" y="1390"/>
                        <a:pt x="239" y="1377"/>
                      </a:cubicBezTo>
                      <a:cubicBezTo>
                        <a:pt x="226" y="1364"/>
                        <a:pt x="199" y="1364"/>
                        <a:pt x="173" y="1364"/>
                      </a:cubicBezTo>
                      <a:cubicBezTo>
                        <a:pt x="146" y="1364"/>
                        <a:pt x="133" y="1364"/>
                        <a:pt x="106" y="1377"/>
                      </a:cubicBezTo>
                      <a:cubicBezTo>
                        <a:pt x="93" y="1390"/>
                        <a:pt x="67" y="1403"/>
                        <a:pt x="53" y="1417"/>
                      </a:cubicBezTo>
                      <a:cubicBezTo>
                        <a:pt x="40" y="1443"/>
                        <a:pt x="27" y="1456"/>
                        <a:pt x="14" y="1483"/>
                      </a:cubicBezTo>
                      <a:cubicBezTo>
                        <a:pt x="14" y="1509"/>
                        <a:pt x="1" y="1536"/>
                        <a:pt x="1" y="1562"/>
                      </a:cubicBezTo>
                      <a:cubicBezTo>
                        <a:pt x="1" y="1628"/>
                        <a:pt x="27" y="1681"/>
                        <a:pt x="53" y="1708"/>
                      </a:cubicBezTo>
                      <a:cubicBezTo>
                        <a:pt x="80" y="1747"/>
                        <a:pt x="120" y="1774"/>
                        <a:pt x="159" y="1787"/>
                      </a:cubicBezTo>
                      <a:cubicBezTo>
                        <a:pt x="199" y="1800"/>
                        <a:pt x="239" y="1814"/>
                        <a:pt x="278" y="1814"/>
                      </a:cubicBezTo>
                      <a:lnTo>
                        <a:pt x="371" y="1814"/>
                      </a:lnTo>
                      <a:cubicBezTo>
                        <a:pt x="503" y="1814"/>
                        <a:pt x="609" y="1800"/>
                        <a:pt x="689" y="1761"/>
                      </a:cubicBezTo>
                      <a:cubicBezTo>
                        <a:pt x="781" y="1721"/>
                        <a:pt x="861" y="1681"/>
                        <a:pt x="914" y="1615"/>
                      </a:cubicBezTo>
                      <a:cubicBezTo>
                        <a:pt x="980" y="1562"/>
                        <a:pt x="1020" y="1496"/>
                        <a:pt x="1046" y="1417"/>
                      </a:cubicBezTo>
                      <a:cubicBezTo>
                        <a:pt x="1073" y="1350"/>
                        <a:pt x="1086" y="1271"/>
                        <a:pt x="1086" y="1205"/>
                      </a:cubicBezTo>
                      <a:cubicBezTo>
                        <a:pt x="1086" y="1152"/>
                        <a:pt x="1086" y="1086"/>
                        <a:pt x="1059" y="1033"/>
                      </a:cubicBezTo>
                      <a:cubicBezTo>
                        <a:pt x="1046" y="967"/>
                        <a:pt x="1020" y="914"/>
                        <a:pt x="967" y="874"/>
                      </a:cubicBezTo>
                      <a:cubicBezTo>
                        <a:pt x="940" y="821"/>
                        <a:pt x="887" y="781"/>
                        <a:pt x="821" y="755"/>
                      </a:cubicBezTo>
                      <a:cubicBezTo>
                        <a:pt x="755" y="728"/>
                        <a:pt x="662" y="715"/>
                        <a:pt x="570" y="715"/>
                      </a:cubicBezTo>
                      <a:lnTo>
                        <a:pt x="464" y="715"/>
                      </a:lnTo>
                      <a:cubicBezTo>
                        <a:pt x="424" y="728"/>
                        <a:pt x="384" y="728"/>
                        <a:pt x="358" y="742"/>
                      </a:cubicBezTo>
                      <a:cubicBezTo>
                        <a:pt x="318" y="742"/>
                        <a:pt x="292" y="755"/>
                        <a:pt x="265" y="755"/>
                      </a:cubicBezTo>
                      <a:cubicBezTo>
                        <a:pt x="239" y="768"/>
                        <a:pt x="226" y="768"/>
                        <a:pt x="212" y="768"/>
                      </a:cubicBezTo>
                      <a:lnTo>
                        <a:pt x="292" y="199"/>
                      </a:lnTo>
                      <a:cubicBezTo>
                        <a:pt x="318" y="186"/>
                        <a:pt x="345" y="186"/>
                        <a:pt x="398" y="172"/>
                      </a:cubicBezTo>
                      <a:cubicBezTo>
                        <a:pt x="464" y="172"/>
                        <a:pt x="517" y="172"/>
                        <a:pt x="570" y="159"/>
                      </a:cubicBezTo>
                      <a:lnTo>
                        <a:pt x="874" y="159"/>
                      </a:lnTo>
                      <a:cubicBezTo>
                        <a:pt x="901" y="159"/>
                        <a:pt x="914" y="146"/>
                        <a:pt x="940" y="146"/>
                      </a:cubicBezTo>
                      <a:cubicBezTo>
                        <a:pt x="967" y="133"/>
                        <a:pt x="980" y="106"/>
                        <a:pt x="980" y="80"/>
                      </a:cubicBezTo>
                      <a:cubicBezTo>
                        <a:pt x="980" y="53"/>
                        <a:pt x="967" y="27"/>
                        <a:pt x="940" y="27"/>
                      </a:cubicBezTo>
                      <a:cubicBezTo>
                        <a:pt x="927" y="14"/>
                        <a:pt x="887" y="0"/>
                        <a:pt x="86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2" name="Google Shape;529;p27">
                  <a:extLst>
                    <a:ext uri="{FF2B5EF4-FFF2-40B4-BE49-F238E27FC236}">
                      <a16:creationId xmlns:a16="http://schemas.microsoft.com/office/drawing/2014/main" xmlns="" id="{B1E317D3-7F61-4726-AFEC-3EE6B5BF7F5B}"/>
                    </a:ext>
                  </a:extLst>
                </p:cNvPr>
                <p:cNvSpPr/>
                <p:nvPr/>
              </p:nvSpPr>
              <p:spPr>
                <a:xfrm>
                  <a:off x="3885346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83"/>
                        <a:pt x="2594" y="2052"/>
                      </a:cubicBezTo>
                      <a:lnTo>
                        <a:pt x="2594" y="504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3" name="Google Shape;530;p27">
                  <a:extLst>
                    <a:ext uri="{FF2B5EF4-FFF2-40B4-BE49-F238E27FC236}">
                      <a16:creationId xmlns:a16="http://schemas.microsoft.com/office/drawing/2014/main" xmlns="" id="{A7276B4F-5A31-4A79-ADF0-3EE69A9D6BB2}"/>
                    </a:ext>
                  </a:extLst>
                </p:cNvPr>
                <p:cNvSpPr/>
                <p:nvPr/>
              </p:nvSpPr>
              <p:spPr>
                <a:xfrm>
                  <a:off x="3885346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70"/>
                        <a:pt x="2594" y="2092"/>
                      </a:cubicBezTo>
                      <a:lnTo>
                        <a:pt x="2594" y="556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4" name="Google Shape;531;p27">
                  <a:extLst>
                    <a:ext uri="{FF2B5EF4-FFF2-40B4-BE49-F238E27FC236}">
                      <a16:creationId xmlns:a16="http://schemas.microsoft.com/office/drawing/2014/main" xmlns="" id="{67393D13-484A-454D-87D9-E4A3469377EE}"/>
                    </a:ext>
                  </a:extLst>
                </p:cNvPr>
                <p:cNvSpPr/>
                <p:nvPr/>
              </p:nvSpPr>
              <p:spPr>
                <a:xfrm>
                  <a:off x="3885346" y="4645549"/>
                  <a:ext cx="143426" cy="33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6129" extrusionOk="0">
                      <a:moveTo>
                        <a:pt x="503" y="0"/>
                      </a:moveTo>
                      <a:cubicBezTo>
                        <a:pt x="225" y="0"/>
                        <a:pt x="0" y="278"/>
                        <a:pt x="0" y="556"/>
                      </a:cubicBezTo>
                      <a:lnTo>
                        <a:pt x="0" y="5625"/>
                      </a:lnTo>
                      <a:cubicBezTo>
                        <a:pt x="0" y="5903"/>
                        <a:pt x="225" y="6128"/>
                        <a:pt x="503" y="6128"/>
                      </a:cubicBezTo>
                      <a:lnTo>
                        <a:pt x="2052" y="6128"/>
                      </a:lnTo>
                      <a:cubicBezTo>
                        <a:pt x="2383" y="6128"/>
                        <a:pt x="2594" y="5903"/>
                        <a:pt x="2594" y="5625"/>
                      </a:cubicBezTo>
                      <a:lnTo>
                        <a:pt x="2594" y="556"/>
                      </a:lnTo>
                      <a:cubicBezTo>
                        <a:pt x="2594" y="278"/>
                        <a:pt x="2383" y="0"/>
                        <a:pt x="2052" y="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212" name="Google Shape;532;p27">
              <a:extLst>
                <a:ext uri="{FF2B5EF4-FFF2-40B4-BE49-F238E27FC236}">
                  <a16:creationId xmlns:a16="http://schemas.microsoft.com/office/drawing/2014/main" xmlns="" id="{756B86EB-BDC9-496F-9803-D692702A2F57}"/>
                </a:ext>
              </a:extLst>
            </p:cNvPr>
            <p:cNvSpPr/>
            <p:nvPr/>
          </p:nvSpPr>
          <p:spPr>
            <a:xfrm>
              <a:off x="2415510" y="3608289"/>
              <a:ext cx="278008" cy="1899077"/>
            </a:xfrm>
            <a:custGeom>
              <a:avLst/>
              <a:gdLst/>
              <a:ahLst/>
              <a:cxnLst/>
              <a:rect l="l" t="t" r="r" b="b"/>
              <a:pathLst>
                <a:path w="5030" h="34360" extrusionOk="0">
                  <a:moveTo>
                    <a:pt x="1" y="1"/>
                  </a:moveTo>
                  <a:lnTo>
                    <a:pt x="1" y="34359"/>
                  </a:lnTo>
                  <a:lnTo>
                    <a:pt x="5030" y="34359"/>
                  </a:lnTo>
                  <a:lnTo>
                    <a:pt x="503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3" name="Google Shape;533;p27">
              <a:extLst>
                <a:ext uri="{FF2B5EF4-FFF2-40B4-BE49-F238E27FC236}">
                  <a16:creationId xmlns:a16="http://schemas.microsoft.com/office/drawing/2014/main" xmlns="" id="{81E796A1-5BC5-4F50-9C7F-FE67D512F613}"/>
                </a:ext>
              </a:extLst>
            </p:cNvPr>
            <p:cNvSpPr/>
            <p:nvPr/>
          </p:nvSpPr>
          <p:spPr>
            <a:xfrm>
              <a:off x="2653282" y="3608289"/>
              <a:ext cx="40237" cy="1899077"/>
            </a:xfrm>
            <a:custGeom>
              <a:avLst/>
              <a:gdLst/>
              <a:ahLst/>
              <a:cxnLst/>
              <a:rect l="l" t="t" r="r" b="b"/>
              <a:pathLst>
                <a:path w="728" h="34360" extrusionOk="0">
                  <a:moveTo>
                    <a:pt x="0" y="1"/>
                  </a:moveTo>
                  <a:lnTo>
                    <a:pt x="0" y="34359"/>
                  </a:lnTo>
                  <a:lnTo>
                    <a:pt x="728" y="34359"/>
                  </a:lnTo>
                  <a:lnTo>
                    <a:pt x="728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4" name="Google Shape;534;p27">
              <a:extLst>
                <a:ext uri="{FF2B5EF4-FFF2-40B4-BE49-F238E27FC236}">
                  <a16:creationId xmlns:a16="http://schemas.microsoft.com/office/drawing/2014/main" xmlns="" id="{9A6AE7D0-D627-481B-A33D-812CA67904B9}"/>
                </a:ext>
              </a:extLst>
            </p:cNvPr>
            <p:cNvSpPr/>
            <p:nvPr/>
          </p:nvSpPr>
          <p:spPr>
            <a:xfrm>
              <a:off x="2510630" y="3669749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1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5" name="Google Shape;535;p27">
              <a:extLst>
                <a:ext uri="{FF2B5EF4-FFF2-40B4-BE49-F238E27FC236}">
                  <a16:creationId xmlns:a16="http://schemas.microsoft.com/office/drawing/2014/main" xmlns="" id="{557306C8-242D-4DBA-8FB4-94849A3A1AFC}"/>
                </a:ext>
              </a:extLst>
            </p:cNvPr>
            <p:cNvSpPr/>
            <p:nvPr/>
          </p:nvSpPr>
          <p:spPr>
            <a:xfrm>
              <a:off x="2571316" y="3745856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6" name="Google Shape;536;p27">
              <a:extLst>
                <a:ext uri="{FF2B5EF4-FFF2-40B4-BE49-F238E27FC236}">
                  <a16:creationId xmlns:a16="http://schemas.microsoft.com/office/drawing/2014/main" xmlns="" id="{37BD1422-08DB-40E3-9969-56CAB3BF27B8}"/>
                </a:ext>
              </a:extLst>
            </p:cNvPr>
            <p:cNvSpPr/>
            <p:nvPr/>
          </p:nvSpPr>
          <p:spPr>
            <a:xfrm>
              <a:off x="2571316" y="3848990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7" name="Google Shape;537;p27">
              <a:extLst>
                <a:ext uri="{FF2B5EF4-FFF2-40B4-BE49-F238E27FC236}">
                  <a16:creationId xmlns:a16="http://schemas.microsoft.com/office/drawing/2014/main" xmlns="" id="{F8B6D48A-0D31-48F5-88FC-5D4331A434F5}"/>
                </a:ext>
              </a:extLst>
            </p:cNvPr>
            <p:cNvSpPr/>
            <p:nvPr/>
          </p:nvSpPr>
          <p:spPr>
            <a:xfrm>
              <a:off x="2571316" y="3955771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8" name="Google Shape;538;p27">
              <a:extLst>
                <a:ext uri="{FF2B5EF4-FFF2-40B4-BE49-F238E27FC236}">
                  <a16:creationId xmlns:a16="http://schemas.microsoft.com/office/drawing/2014/main" xmlns="" id="{A451E4C8-67B5-4AB9-BC4B-F50ACFB56831}"/>
                </a:ext>
              </a:extLst>
            </p:cNvPr>
            <p:cNvSpPr/>
            <p:nvPr/>
          </p:nvSpPr>
          <p:spPr>
            <a:xfrm>
              <a:off x="2571316" y="412036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9" name="Google Shape;539;p27">
              <a:extLst>
                <a:ext uri="{FF2B5EF4-FFF2-40B4-BE49-F238E27FC236}">
                  <a16:creationId xmlns:a16="http://schemas.microsoft.com/office/drawing/2014/main" xmlns="" id="{90304A48-6E5B-4376-AE6F-9F45056E29BA}"/>
                </a:ext>
              </a:extLst>
            </p:cNvPr>
            <p:cNvSpPr/>
            <p:nvPr/>
          </p:nvSpPr>
          <p:spPr>
            <a:xfrm>
              <a:off x="2571316" y="4227147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0" name="Google Shape;540;p27">
              <a:extLst>
                <a:ext uri="{FF2B5EF4-FFF2-40B4-BE49-F238E27FC236}">
                  <a16:creationId xmlns:a16="http://schemas.microsoft.com/office/drawing/2014/main" xmlns="" id="{D6204825-D4BE-488A-BAD7-A8F242BD5C95}"/>
                </a:ext>
              </a:extLst>
            </p:cNvPr>
            <p:cNvSpPr/>
            <p:nvPr/>
          </p:nvSpPr>
          <p:spPr>
            <a:xfrm>
              <a:off x="2571316" y="4333984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1" name="Google Shape;541;p27">
              <a:extLst>
                <a:ext uri="{FF2B5EF4-FFF2-40B4-BE49-F238E27FC236}">
                  <a16:creationId xmlns:a16="http://schemas.microsoft.com/office/drawing/2014/main" xmlns="" id="{571064EF-0C69-47FB-9B3F-AB748AC09695}"/>
                </a:ext>
              </a:extLst>
            </p:cNvPr>
            <p:cNvSpPr/>
            <p:nvPr/>
          </p:nvSpPr>
          <p:spPr>
            <a:xfrm>
              <a:off x="2571316" y="4495649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2" name="Google Shape;542;p27">
              <a:extLst>
                <a:ext uri="{FF2B5EF4-FFF2-40B4-BE49-F238E27FC236}">
                  <a16:creationId xmlns:a16="http://schemas.microsoft.com/office/drawing/2014/main" xmlns="" id="{AB9583F4-9E14-4948-B93B-30114C08478E}"/>
                </a:ext>
              </a:extLst>
            </p:cNvPr>
            <p:cNvSpPr/>
            <p:nvPr/>
          </p:nvSpPr>
          <p:spPr>
            <a:xfrm>
              <a:off x="2571316" y="4598782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3" name="Google Shape;543;p27">
              <a:extLst>
                <a:ext uri="{FF2B5EF4-FFF2-40B4-BE49-F238E27FC236}">
                  <a16:creationId xmlns:a16="http://schemas.microsoft.com/office/drawing/2014/main" xmlns="" id="{38BAEA61-3FBB-46DD-BDFA-55BC2F3A01CB}"/>
                </a:ext>
              </a:extLst>
            </p:cNvPr>
            <p:cNvSpPr/>
            <p:nvPr/>
          </p:nvSpPr>
          <p:spPr>
            <a:xfrm>
              <a:off x="2571316" y="4705564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4" name="Google Shape;544;p27">
              <a:extLst>
                <a:ext uri="{FF2B5EF4-FFF2-40B4-BE49-F238E27FC236}">
                  <a16:creationId xmlns:a16="http://schemas.microsoft.com/office/drawing/2014/main" xmlns="" id="{C0A4EDB6-62E1-4DFF-B62C-5E263E10B5DD}"/>
                </a:ext>
              </a:extLst>
            </p:cNvPr>
            <p:cNvSpPr/>
            <p:nvPr/>
          </p:nvSpPr>
          <p:spPr>
            <a:xfrm>
              <a:off x="2571316" y="4867229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5" name="Google Shape;545;p27">
              <a:extLst>
                <a:ext uri="{FF2B5EF4-FFF2-40B4-BE49-F238E27FC236}">
                  <a16:creationId xmlns:a16="http://schemas.microsoft.com/office/drawing/2014/main" xmlns="" id="{A2251814-6D4A-43F9-9D21-F2924CF3BD4B}"/>
                </a:ext>
              </a:extLst>
            </p:cNvPr>
            <p:cNvSpPr/>
            <p:nvPr/>
          </p:nvSpPr>
          <p:spPr>
            <a:xfrm>
              <a:off x="2571316" y="4974010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1"/>
                  </a:moveTo>
                  <a:lnTo>
                    <a:pt x="1" y="160"/>
                  </a:lnTo>
                  <a:lnTo>
                    <a:pt x="2211" y="160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6" name="Google Shape;546;p27">
              <a:extLst>
                <a:ext uri="{FF2B5EF4-FFF2-40B4-BE49-F238E27FC236}">
                  <a16:creationId xmlns:a16="http://schemas.microsoft.com/office/drawing/2014/main" xmlns="" id="{9CAD2FF1-0C28-48DD-8631-EB60EBA18E7D}"/>
                </a:ext>
              </a:extLst>
            </p:cNvPr>
            <p:cNvSpPr/>
            <p:nvPr/>
          </p:nvSpPr>
          <p:spPr>
            <a:xfrm>
              <a:off x="2571316" y="5080847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7" name="Google Shape;547;p27">
              <a:extLst>
                <a:ext uri="{FF2B5EF4-FFF2-40B4-BE49-F238E27FC236}">
                  <a16:creationId xmlns:a16="http://schemas.microsoft.com/office/drawing/2014/main" xmlns="" id="{A95F1797-8713-46FC-8BB5-6A9FC408FA82}"/>
                </a:ext>
              </a:extLst>
            </p:cNvPr>
            <p:cNvSpPr/>
            <p:nvPr/>
          </p:nvSpPr>
          <p:spPr>
            <a:xfrm>
              <a:off x="2571316" y="5242512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8" name="Google Shape;548;p27">
              <a:extLst>
                <a:ext uri="{FF2B5EF4-FFF2-40B4-BE49-F238E27FC236}">
                  <a16:creationId xmlns:a16="http://schemas.microsoft.com/office/drawing/2014/main" xmlns="" id="{ED31FC63-D703-4B59-8884-B6B31AFA0B6F}"/>
                </a:ext>
              </a:extLst>
            </p:cNvPr>
            <p:cNvSpPr/>
            <p:nvPr/>
          </p:nvSpPr>
          <p:spPr>
            <a:xfrm>
              <a:off x="2571316" y="534857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2"/>
                  </a:lnTo>
                  <a:lnTo>
                    <a:pt x="2211" y="172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9" name="Google Shape;549;p27">
              <a:extLst>
                <a:ext uri="{FF2B5EF4-FFF2-40B4-BE49-F238E27FC236}">
                  <a16:creationId xmlns:a16="http://schemas.microsoft.com/office/drawing/2014/main" xmlns="" id="{6933254A-2B66-4231-85FE-4A59FB922D9B}"/>
                </a:ext>
              </a:extLst>
            </p:cNvPr>
            <p:cNvSpPr/>
            <p:nvPr/>
          </p:nvSpPr>
          <p:spPr>
            <a:xfrm>
              <a:off x="2571316" y="5452427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0" name="Google Shape;550;p27">
              <a:extLst>
                <a:ext uri="{FF2B5EF4-FFF2-40B4-BE49-F238E27FC236}">
                  <a16:creationId xmlns:a16="http://schemas.microsoft.com/office/drawing/2014/main" xmlns="" id="{D8572276-64CC-425D-A478-F43E1A7C7328}"/>
                </a:ext>
              </a:extLst>
            </p:cNvPr>
            <p:cNvSpPr/>
            <p:nvPr/>
          </p:nvSpPr>
          <p:spPr>
            <a:xfrm>
              <a:off x="2510630" y="4041384"/>
              <a:ext cx="182888" cy="12491"/>
            </a:xfrm>
            <a:custGeom>
              <a:avLst/>
              <a:gdLst/>
              <a:ahLst/>
              <a:cxnLst/>
              <a:rect l="l" t="t" r="r" b="b"/>
              <a:pathLst>
                <a:path w="3309" h="226" extrusionOk="0">
                  <a:moveTo>
                    <a:pt x="0" y="0"/>
                  </a:moveTo>
                  <a:lnTo>
                    <a:pt x="0" y="225"/>
                  </a:lnTo>
                  <a:lnTo>
                    <a:pt x="3309" y="225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1" name="Google Shape;551;p27">
              <a:extLst>
                <a:ext uri="{FF2B5EF4-FFF2-40B4-BE49-F238E27FC236}">
                  <a16:creationId xmlns:a16="http://schemas.microsoft.com/office/drawing/2014/main" xmlns="" id="{EA446A83-B25D-4578-A366-F5EED8714B4A}"/>
                </a:ext>
              </a:extLst>
            </p:cNvPr>
            <p:cNvSpPr/>
            <p:nvPr/>
          </p:nvSpPr>
          <p:spPr>
            <a:xfrm>
              <a:off x="2510630" y="4415894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0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2" name="Google Shape;552;p27">
              <a:extLst>
                <a:ext uri="{FF2B5EF4-FFF2-40B4-BE49-F238E27FC236}">
                  <a16:creationId xmlns:a16="http://schemas.microsoft.com/office/drawing/2014/main" xmlns="" id="{4B465406-CCEB-41F6-9969-AAFE60350B4F}"/>
                </a:ext>
              </a:extLst>
            </p:cNvPr>
            <p:cNvSpPr/>
            <p:nvPr/>
          </p:nvSpPr>
          <p:spPr>
            <a:xfrm>
              <a:off x="2510630" y="4788248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0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3" name="Google Shape;553;p27">
              <a:extLst>
                <a:ext uri="{FF2B5EF4-FFF2-40B4-BE49-F238E27FC236}">
                  <a16:creationId xmlns:a16="http://schemas.microsoft.com/office/drawing/2014/main" xmlns="" id="{B07E5668-BE47-49D8-9F0D-CE8F181A746A}"/>
                </a:ext>
              </a:extLst>
            </p:cNvPr>
            <p:cNvSpPr/>
            <p:nvPr/>
          </p:nvSpPr>
          <p:spPr>
            <a:xfrm>
              <a:off x="2510630" y="5162757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1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4" name="Google Shape;554;p27">
              <a:extLst>
                <a:ext uri="{FF2B5EF4-FFF2-40B4-BE49-F238E27FC236}">
                  <a16:creationId xmlns:a16="http://schemas.microsoft.com/office/drawing/2014/main" xmlns="" id="{98052098-82D0-4C42-8D07-08E76756DAA9}"/>
                </a:ext>
              </a:extLst>
            </p:cNvPr>
            <p:cNvSpPr/>
            <p:nvPr/>
          </p:nvSpPr>
          <p:spPr>
            <a:xfrm>
              <a:off x="2598398" y="4303254"/>
              <a:ext cx="317526" cy="1058089"/>
            </a:xfrm>
            <a:custGeom>
              <a:avLst/>
              <a:gdLst/>
              <a:ahLst/>
              <a:cxnLst/>
              <a:rect l="l" t="t" r="r" b="b"/>
              <a:pathLst>
                <a:path w="5745" h="19144" extrusionOk="0">
                  <a:moveTo>
                    <a:pt x="3097" y="0"/>
                  </a:moveTo>
                  <a:lnTo>
                    <a:pt x="450" y="331"/>
                  </a:lnTo>
                  <a:cubicBezTo>
                    <a:pt x="67" y="2263"/>
                    <a:pt x="0" y="5466"/>
                    <a:pt x="397" y="8987"/>
                  </a:cubicBezTo>
                  <a:cubicBezTo>
                    <a:pt x="1047" y="14626"/>
                    <a:pt x="2590" y="19143"/>
                    <a:pt x="3848" y="19143"/>
                  </a:cubicBezTo>
                  <a:cubicBezTo>
                    <a:pt x="3872" y="19143"/>
                    <a:pt x="3895" y="19142"/>
                    <a:pt x="3918" y="19138"/>
                  </a:cubicBezTo>
                  <a:cubicBezTo>
                    <a:pt x="5242" y="18980"/>
                    <a:pt x="5744" y="14228"/>
                    <a:pt x="5083" y="8497"/>
                  </a:cubicBezTo>
                  <a:cubicBezTo>
                    <a:pt x="4633" y="4911"/>
                    <a:pt x="3918" y="1827"/>
                    <a:pt x="30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5" name="Google Shape;555;p27">
              <a:extLst>
                <a:ext uri="{FF2B5EF4-FFF2-40B4-BE49-F238E27FC236}">
                  <a16:creationId xmlns:a16="http://schemas.microsoft.com/office/drawing/2014/main" xmlns="" id="{DDCD966B-1DCF-45C6-988F-74F6AA004565}"/>
                </a:ext>
              </a:extLst>
            </p:cNvPr>
            <p:cNvSpPr/>
            <p:nvPr/>
          </p:nvSpPr>
          <p:spPr>
            <a:xfrm>
              <a:off x="2607905" y="4617077"/>
              <a:ext cx="286796" cy="744266"/>
            </a:xfrm>
            <a:custGeom>
              <a:avLst/>
              <a:gdLst/>
              <a:ahLst/>
              <a:cxnLst/>
              <a:rect l="l" t="t" r="r" b="b"/>
              <a:pathLst>
                <a:path w="5189" h="13466" extrusionOk="0">
                  <a:moveTo>
                    <a:pt x="0" y="0"/>
                  </a:moveTo>
                  <a:cubicBezTo>
                    <a:pt x="53" y="1059"/>
                    <a:pt x="106" y="2158"/>
                    <a:pt x="225" y="3309"/>
                  </a:cubicBezTo>
                  <a:cubicBezTo>
                    <a:pt x="875" y="8948"/>
                    <a:pt x="2418" y="13465"/>
                    <a:pt x="3676" y="13465"/>
                  </a:cubicBezTo>
                  <a:cubicBezTo>
                    <a:pt x="3700" y="13465"/>
                    <a:pt x="3723" y="13464"/>
                    <a:pt x="3746" y="13460"/>
                  </a:cubicBezTo>
                  <a:cubicBezTo>
                    <a:pt x="4686" y="13355"/>
                    <a:pt x="5189" y="10919"/>
                    <a:pt x="5189" y="7505"/>
                  </a:cubicBezTo>
                  <a:lnTo>
                    <a:pt x="5189" y="7505"/>
                  </a:lnTo>
                  <a:cubicBezTo>
                    <a:pt x="4695" y="7986"/>
                    <a:pt x="4237" y="8200"/>
                    <a:pt x="3813" y="8200"/>
                  </a:cubicBezTo>
                  <a:cubicBezTo>
                    <a:pt x="1860" y="8200"/>
                    <a:pt x="631" y="3676"/>
                    <a:pt x="0" y="0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6" name="Google Shape;556;p27">
              <a:extLst>
                <a:ext uri="{FF2B5EF4-FFF2-40B4-BE49-F238E27FC236}">
                  <a16:creationId xmlns:a16="http://schemas.microsoft.com/office/drawing/2014/main" xmlns="" id="{32CB2EA9-2433-46C6-8B28-BB719B1E6FEF}"/>
                </a:ext>
              </a:extLst>
            </p:cNvPr>
            <p:cNvSpPr/>
            <p:nvPr/>
          </p:nvSpPr>
          <p:spPr>
            <a:xfrm>
              <a:off x="2723474" y="4415452"/>
              <a:ext cx="101034" cy="247886"/>
            </a:xfrm>
            <a:custGeom>
              <a:avLst/>
              <a:gdLst/>
              <a:ahLst/>
              <a:cxnLst/>
              <a:rect l="l" t="t" r="r" b="b"/>
              <a:pathLst>
                <a:path w="1828" h="4485" extrusionOk="0">
                  <a:moveTo>
                    <a:pt x="561" y="1"/>
                  </a:moveTo>
                  <a:cubicBezTo>
                    <a:pt x="542" y="1"/>
                    <a:pt x="522" y="3"/>
                    <a:pt x="504" y="8"/>
                  </a:cubicBezTo>
                  <a:cubicBezTo>
                    <a:pt x="173" y="75"/>
                    <a:pt x="1" y="1120"/>
                    <a:pt x="226" y="2325"/>
                  </a:cubicBezTo>
                  <a:cubicBezTo>
                    <a:pt x="445" y="3561"/>
                    <a:pt x="914" y="4484"/>
                    <a:pt x="1244" y="4484"/>
                  </a:cubicBezTo>
                  <a:cubicBezTo>
                    <a:pt x="1253" y="4484"/>
                    <a:pt x="1262" y="4483"/>
                    <a:pt x="1271" y="4482"/>
                  </a:cubicBezTo>
                  <a:cubicBezTo>
                    <a:pt x="1655" y="4376"/>
                    <a:pt x="1827" y="3317"/>
                    <a:pt x="1602" y="2113"/>
                  </a:cubicBezTo>
                  <a:cubicBezTo>
                    <a:pt x="1388" y="955"/>
                    <a:pt x="935" y="1"/>
                    <a:pt x="5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7" name="Google Shape;557;p27">
              <a:extLst>
                <a:ext uri="{FF2B5EF4-FFF2-40B4-BE49-F238E27FC236}">
                  <a16:creationId xmlns:a16="http://schemas.microsoft.com/office/drawing/2014/main" xmlns="" id="{F8C8A1F7-9E5D-43E5-A185-E58EA3A619AA}"/>
                </a:ext>
              </a:extLst>
            </p:cNvPr>
            <p:cNvSpPr/>
            <p:nvPr/>
          </p:nvSpPr>
          <p:spPr>
            <a:xfrm>
              <a:off x="2525221" y="3916253"/>
              <a:ext cx="396562" cy="371691"/>
            </a:xfrm>
            <a:custGeom>
              <a:avLst/>
              <a:gdLst/>
              <a:ahLst/>
              <a:cxnLst/>
              <a:rect l="l" t="t" r="r" b="b"/>
              <a:pathLst>
                <a:path w="7175" h="6725" extrusionOk="0">
                  <a:moveTo>
                    <a:pt x="993" y="1"/>
                  </a:moveTo>
                  <a:cubicBezTo>
                    <a:pt x="2317" y="2489"/>
                    <a:pt x="663" y="2595"/>
                    <a:pt x="332" y="4143"/>
                  </a:cubicBezTo>
                  <a:cubicBezTo>
                    <a:pt x="1" y="5679"/>
                    <a:pt x="1443" y="6724"/>
                    <a:pt x="1443" y="6724"/>
                  </a:cubicBezTo>
                  <a:lnTo>
                    <a:pt x="4580" y="6393"/>
                  </a:lnTo>
                  <a:cubicBezTo>
                    <a:pt x="7174" y="1430"/>
                    <a:pt x="994" y="1"/>
                    <a:pt x="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8" name="Google Shape;558;p27">
              <a:extLst>
                <a:ext uri="{FF2B5EF4-FFF2-40B4-BE49-F238E27FC236}">
                  <a16:creationId xmlns:a16="http://schemas.microsoft.com/office/drawing/2014/main" xmlns="" id="{3150328E-E438-446D-913A-0E053202E519}"/>
                </a:ext>
              </a:extLst>
            </p:cNvPr>
            <p:cNvSpPr/>
            <p:nvPr/>
          </p:nvSpPr>
          <p:spPr>
            <a:xfrm>
              <a:off x="2568387" y="4063935"/>
              <a:ext cx="246559" cy="224009"/>
            </a:xfrm>
            <a:custGeom>
              <a:avLst/>
              <a:gdLst/>
              <a:ahLst/>
              <a:cxnLst/>
              <a:rect l="l" t="t" r="r" b="b"/>
              <a:pathLst>
                <a:path w="4461" h="4053" extrusionOk="0">
                  <a:moveTo>
                    <a:pt x="3299" y="0"/>
                  </a:moveTo>
                  <a:cubicBezTo>
                    <a:pt x="3169" y="0"/>
                    <a:pt x="3085" y="164"/>
                    <a:pt x="3085" y="585"/>
                  </a:cubicBezTo>
                  <a:cubicBezTo>
                    <a:pt x="3069" y="1166"/>
                    <a:pt x="2954" y="1354"/>
                    <a:pt x="2792" y="1354"/>
                  </a:cubicBezTo>
                  <a:cubicBezTo>
                    <a:pt x="2490" y="1354"/>
                    <a:pt x="2027" y="703"/>
                    <a:pt x="1739" y="703"/>
                  </a:cubicBezTo>
                  <a:cubicBezTo>
                    <a:pt x="1652" y="703"/>
                    <a:pt x="1582" y="762"/>
                    <a:pt x="1536" y="916"/>
                  </a:cubicBezTo>
                  <a:cubicBezTo>
                    <a:pt x="1340" y="1528"/>
                    <a:pt x="1938" y="3037"/>
                    <a:pt x="1419" y="3037"/>
                  </a:cubicBezTo>
                  <a:cubicBezTo>
                    <a:pt x="1377" y="3037"/>
                    <a:pt x="1328" y="3027"/>
                    <a:pt x="1271" y="3007"/>
                  </a:cubicBezTo>
                  <a:cubicBezTo>
                    <a:pt x="708" y="2797"/>
                    <a:pt x="369" y="2411"/>
                    <a:pt x="211" y="2411"/>
                  </a:cubicBezTo>
                  <a:cubicBezTo>
                    <a:pt x="119" y="2411"/>
                    <a:pt x="87" y="2538"/>
                    <a:pt x="107" y="2901"/>
                  </a:cubicBezTo>
                  <a:cubicBezTo>
                    <a:pt x="107" y="3126"/>
                    <a:pt x="54" y="3285"/>
                    <a:pt x="1" y="3391"/>
                  </a:cubicBezTo>
                  <a:cubicBezTo>
                    <a:pt x="332" y="3841"/>
                    <a:pt x="662" y="4052"/>
                    <a:pt x="662" y="4052"/>
                  </a:cubicBezTo>
                  <a:lnTo>
                    <a:pt x="3799" y="3721"/>
                  </a:lnTo>
                  <a:cubicBezTo>
                    <a:pt x="4249" y="2848"/>
                    <a:pt x="4461" y="2067"/>
                    <a:pt x="4408" y="1352"/>
                  </a:cubicBezTo>
                  <a:cubicBezTo>
                    <a:pt x="4074" y="756"/>
                    <a:pt x="3580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9" name="Google Shape;559;p27">
              <a:extLst>
                <a:ext uri="{FF2B5EF4-FFF2-40B4-BE49-F238E27FC236}">
                  <a16:creationId xmlns:a16="http://schemas.microsoft.com/office/drawing/2014/main" xmlns="" id="{4E49B5C9-9DBF-4C87-9D7B-889A3BE664DE}"/>
                </a:ext>
              </a:extLst>
            </p:cNvPr>
            <p:cNvSpPr/>
            <p:nvPr/>
          </p:nvSpPr>
          <p:spPr>
            <a:xfrm>
              <a:off x="2586681" y="4259646"/>
              <a:ext cx="216603" cy="130382"/>
            </a:xfrm>
            <a:custGeom>
              <a:avLst/>
              <a:gdLst/>
              <a:ahLst/>
              <a:cxnLst/>
              <a:rect l="l" t="t" r="r" b="b"/>
              <a:pathLst>
                <a:path w="3919" h="2359" extrusionOk="0">
                  <a:moveTo>
                    <a:pt x="3604" y="1"/>
                  </a:moveTo>
                  <a:cubicBezTo>
                    <a:pt x="3580" y="1"/>
                    <a:pt x="3553" y="7"/>
                    <a:pt x="3521" y="22"/>
                  </a:cubicBezTo>
                  <a:lnTo>
                    <a:pt x="106" y="405"/>
                  </a:lnTo>
                  <a:cubicBezTo>
                    <a:pt x="54" y="405"/>
                    <a:pt x="1" y="458"/>
                    <a:pt x="1" y="511"/>
                  </a:cubicBezTo>
                  <a:lnTo>
                    <a:pt x="159" y="2232"/>
                  </a:lnTo>
                  <a:cubicBezTo>
                    <a:pt x="159" y="2309"/>
                    <a:pt x="223" y="2359"/>
                    <a:pt x="278" y="2359"/>
                  </a:cubicBezTo>
                  <a:cubicBezTo>
                    <a:pt x="298" y="2359"/>
                    <a:pt x="317" y="2352"/>
                    <a:pt x="331" y="2338"/>
                  </a:cubicBezTo>
                  <a:lnTo>
                    <a:pt x="3799" y="1954"/>
                  </a:lnTo>
                  <a:cubicBezTo>
                    <a:pt x="3852" y="1954"/>
                    <a:pt x="3918" y="1901"/>
                    <a:pt x="3918" y="1782"/>
                  </a:cubicBezTo>
                  <a:lnTo>
                    <a:pt x="3746" y="127"/>
                  </a:lnTo>
                  <a:cubicBezTo>
                    <a:pt x="3707" y="50"/>
                    <a:pt x="3669" y="1"/>
                    <a:pt x="36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0" name="Google Shape;560;p27">
              <a:extLst>
                <a:ext uri="{FF2B5EF4-FFF2-40B4-BE49-F238E27FC236}">
                  <a16:creationId xmlns:a16="http://schemas.microsoft.com/office/drawing/2014/main" xmlns="" id="{B44B5DFA-7D80-4F1A-AE03-8FEAACEF2203}"/>
                </a:ext>
              </a:extLst>
            </p:cNvPr>
            <p:cNvSpPr/>
            <p:nvPr/>
          </p:nvSpPr>
          <p:spPr>
            <a:xfrm rot="41933">
              <a:off x="2590197" y="4314548"/>
              <a:ext cx="215526" cy="77273"/>
            </a:xfrm>
            <a:custGeom>
              <a:avLst/>
              <a:gdLst/>
              <a:ahLst/>
              <a:cxnLst/>
              <a:rect l="l" t="t" r="r" b="b"/>
              <a:pathLst>
                <a:path w="3866" h="1398" extrusionOk="0">
                  <a:moveTo>
                    <a:pt x="3746" y="0"/>
                  </a:moveTo>
                  <a:lnTo>
                    <a:pt x="1" y="437"/>
                  </a:lnTo>
                  <a:lnTo>
                    <a:pt x="106" y="1271"/>
                  </a:lnTo>
                  <a:cubicBezTo>
                    <a:pt x="106" y="1348"/>
                    <a:pt x="170" y="1398"/>
                    <a:pt x="225" y="1398"/>
                  </a:cubicBezTo>
                  <a:cubicBezTo>
                    <a:pt x="245" y="1398"/>
                    <a:pt x="264" y="1391"/>
                    <a:pt x="278" y="1377"/>
                  </a:cubicBezTo>
                  <a:lnTo>
                    <a:pt x="3746" y="993"/>
                  </a:lnTo>
                  <a:cubicBezTo>
                    <a:pt x="3799" y="993"/>
                    <a:pt x="3865" y="940"/>
                    <a:pt x="3865" y="821"/>
                  </a:cubicBezTo>
                  <a:lnTo>
                    <a:pt x="3746" y="0"/>
                  </a:lnTo>
                  <a:close/>
                </a:path>
              </a:pathLst>
            </a:custGeom>
            <a:solidFill>
              <a:srgbClr val="CCC4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1" name="Google Shape;561;p27">
              <a:extLst>
                <a:ext uri="{FF2B5EF4-FFF2-40B4-BE49-F238E27FC236}">
                  <a16:creationId xmlns:a16="http://schemas.microsoft.com/office/drawing/2014/main" xmlns="" id="{D082B021-A386-43D4-99F1-601F9858A307}"/>
                </a:ext>
              </a:extLst>
            </p:cNvPr>
            <p:cNvSpPr/>
            <p:nvPr/>
          </p:nvSpPr>
          <p:spPr>
            <a:xfrm>
              <a:off x="2724193" y="5007670"/>
              <a:ext cx="239982" cy="242138"/>
            </a:xfrm>
            <a:custGeom>
              <a:avLst/>
              <a:gdLst/>
              <a:ahLst/>
              <a:cxnLst/>
              <a:rect l="l" t="t" r="r" b="b"/>
              <a:pathLst>
                <a:path w="4342" h="4381" extrusionOk="0">
                  <a:moveTo>
                    <a:pt x="2635" y="1"/>
                  </a:moveTo>
                  <a:lnTo>
                    <a:pt x="107" y="3085"/>
                  </a:lnTo>
                  <a:cubicBezTo>
                    <a:pt x="0" y="3839"/>
                    <a:pt x="1571" y="4380"/>
                    <a:pt x="2831" y="4380"/>
                  </a:cubicBezTo>
                  <a:cubicBezTo>
                    <a:pt x="3605" y="4380"/>
                    <a:pt x="4261" y="4177"/>
                    <a:pt x="4342" y="3693"/>
                  </a:cubicBezTo>
                  <a:lnTo>
                    <a:pt x="2635" y="1"/>
                  </a:lnTo>
                  <a:close/>
                </a:path>
              </a:pathLst>
            </a:custGeom>
            <a:solidFill>
              <a:srgbClr val="F9A9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2" name="Google Shape;562;p27">
              <a:extLst>
                <a:ext uri="{FF2B5EF4-FFF2-40B4-BE49-F238E27FC236}">
                  <a16:creationId xmlns:a16="http://schemas.microsoft.com/office/drawing/2014/main" xmlns="" id="{AADD5680-A88B-4DB2-AB44-BE0289A3526C}"/>
                </a:ext>
              </a:extLst>
            </p:cNvPr>
            <p:cNvSpPr/>
            <p:nvPr/>
          </p:nvSpPr>
          <p:spPr>
            <a:xfrm>
              <a:off x="2730052" y="4358081"/>
              <a:ext cx="356326" cy="853756"/>
            </a:xfrm>
            <a:custGeom>
              <a:avLst/>
              <a:gdLst/>
              <a:ahLst/>
              <a:cxnLst/>
              <a:rect l="l" t="t" r="r" b="b"/>
              <a:pathLst>
                <a:path w="6447" h="15447" extrusionOk="0">
                  <a:moveTo>
                    <a:pt x="2198" y="1"/>
                  </a:moveTo>
                  <a:lnTo>
                    <a:pt x="1" y="14785"/>
                  </a:lnTo>
                  <a:lnTo>
                    <a:pt x="4236" y="15446"/>
                  </a:lnTo>
                  <a:lnTo>
                    <a:pt x="6446" y="610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3" name="Google Shape;563;p27">
              <a:extLst>
                <a:ext uri="{FF2B5EF4-FFF2-40B4-BE49-F238E27FC236}">
                  <a16:creationId xmlns:a16="http://schemas.microsoft.com/office/drawing/2014/main" xmlns="" id="{8C0C76F0-1988-4F6C-B1A7-6BB1F602D357}"/>
                </a:ext>
              </a:extLst>
            </p:cNvPr>
            <p:cNvSpPr/>
            <p:nvPr/>
          </p:nvSpPr>
          <p:spPr>
            <a:xfrm>
              <a:off x="2842692" y="4373447"/>
              <a:ext cx="243685" cy="838391"/>
            </a:xfrm>
            <a:custGeom>
              <a:avLst/>
              <a:gdLst/>
              <a:ahLst/>
              <a:cxnLst/>
              <a:rect l="l" t="t" r="r" b="b"/>
              <a:pathLst>
                <a:path w="4409" h="15169" extrusionOk="0">
                  <a:moveTo>
                    <a:pt x="2198" y="1"/>
                  </a:moveTo>
                  <a:lnTo>
                    <a:pt x="1" y="14838"/>
                  </a:lnTo>
                  <a:lnTo>
                    <a:pt x="2198" y="15168"/>
                  </a:lnTo>
                  <a:lnTo>
                    <a:pt x="4408" y="332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4" name="Google Shape;564;p27">
              <a:extLst>
                <a:ext uri="{FF2B5EF4-FFF2-40B4-BE49-F238E27FC236}">
                  <a16:creationId xmlns:a16="http://schemas.microsoft.com/office/drawing/2014/main" xmlns="" id="{D46CBBA8-F2A2-4830-919D-D6ACE170B776}"/>
                </a:ext>
              </a:extLst>
            </p:cNvPr>
            <p:cNvSpPr/>
            <p:nvPr/>
          </p:nvSpPr>
          <p:spPr>
            <a:xfrm>
              <a:off x="2846063" y="4187684"/>
              <a:ext cx="240314" cy="242083"/>
            </a:xfrm>
            <a:custGeom>
              <a:avLst/>
              <a:gdLst/>
              <a:ahLst/>
              <a:cxnLst/>
              <a:rect l="l" t="t" r="r" b="b"/>
              <a:pathLst>
                <a:path w="4348" h="4380" extrusionOk="0">
                  <a:moveTo>
                    <a:pt x="2587" y="0"/>
                  </a:moveTo>
                  <a:lnTo>
                    <a:pt x="99" y="3084"/>
                  </a:lnTo>
                  <a:cubicBezTo>
                    <a:pt x="0" y="3839"/>
                    <a:pt x="1569" y="4380"/>
                    <a:pt x="2830" y="4380"/>
                  </a:cubicBezTo>
                  <a:cubicBezTo>
                    <a:pt x="3604" y="4380"/>
                    <a:pt x="4262" y="4176"/>
                    <a:pt x="4347" y="3693"/>
                  </a:cubicBezTo>
                  <a:lnTo>
                    <a:pt x="2587" y="0"/>
                  </a:lnTo>
                  <a:close/>
                </a:path>
              </a:pathLst>
            </a:custGeom>
            <a:solidFill>
              <a:srgbClr val="FFE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5" name="Google Shape;565;p27">
              <a:extLst>
                <a:ext uri="{FF2B5EF4-FFF2-40B4-BE49-F238E27FC236}">
                  <a16:creationId xmlns:a16="http://schemas.microsoft.com/office/drawing/2014/main" xmlns="" id="{69E3D7B6-EC35-43DC-AE4B-2A815F0F7DB6}"/>
                </a:ext>
              </a:extLst>
            </p:cNvPr>
            <p:cNvSpPr/>
            <p:nvPr/>
          </p:nvSpPr>
          <p:spPr>
            <a:xfrm>
              <a:off x="2942952" y="4186493"/>
              <a:ext cx="79755" cy="77267"/>
            </a:xfrm>
            <a:custGeom>
              <a:avLst/>
              <a:gdLst/>
              <a:ahLst/>
              <a:cxnLst/>
              <a:rect l="l" t="t" r="r" b="b"/>
              <a:pathLst>
                <a:path w="1443" h="1398" extrusionOk="0">
                  <a:moveTo>
                    <a:pt x="834" y="0"/>
                  </a:moveTo>
                  <a:lnTo>
                    <a:pt x="0" y="1046"/>
                  </a:lnTo>
                  <a:cubicBezTo>
                    <a:pt x="172" y="1218"/>
                    <a:pt x="384" y="1324"/>
                    <a:pt x="662" y="1377"/>
                  </a:cubicBezTo>
                  <a:cubicBezTo>
                    <a:pt x="736" y="1391"/>
                    <a:pt x="811" y="1397"/>
                    <a:pt x="884" y="1397"/>
                  </a:cubicBezTo>
                  <a:cubicBezTo>
                    <a:pt x="1085" y="1397"/>
                    <a:pt x="1278" y="1348"/>
                    <a:pt x="1443" y="1271"/>
                  </a:cubicBezTo>
                  <a:lnTo>
                    <a:pt x="834" y="0"/>
                  </a:lnTo>
                  <a:close/>
                </a:path>
              </a:pathLst>
            </a:custGeom>
            <a:solidFill>
              <a:srgbClr val="233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6" name="Google Shape;566;p27">
              <a:extLst>
                <a:ext uri="{FF2B5EF4-FFF2-40B4-BE49-F238E27FC236}">
                  <a16:creationId xmlns:a16="http://schemas.microsoft.com/office/drawing/2014/main" xmlns="" id="{695748A1-FD99-49B2-B64C-0CBCF95652DF}"/>
                </a:ext>
              </a:extLst>
            </p:cNvPr>
            <p:cNvSpPr/>
            <p:nvPr/>
          </p:nvSpPr>
          <p:spPr>
            <a:xfrm>
              <a:off x="2339458" y="4663117"/>
              <a:ext cx="777649" cy="963467"/>
            </a:xfrm>
            <a:custGeom>
              <a:avLst/>
              <a:gdLst/>
              <a:ahLst/>
              <a:cxnLst/>
              <a:rect l="l" t="t" r="r" b="b"/>
              <a:pathLst>
                <a:path w="14070" h="17432" extrusionOk="0">
                  <a:moveTo>
                    <a:pt x="0" y="1"/>
                  </a:moveTo>
                  <a:lnTo>
                    <a:pt x="0" y="13726"/>
                  </a:lnTo>
                  <a:cubicBezTo>
                    <a:pt x="0" y="15777"/>
                    <a:pt x="1377" y="17432"/>
                    <a:pt x="3097" y="17432"/>
                  </a:cubicBezTo>
                  <a:lnTo>
                    <a:pt x="10972" y="17432"/>
                  </a:lnTo>
                  <a:cubicBezTo>
                    <a:pt x="12693" y="17432"/>
                    <a:pt x="14069" y="15777"/>
                    <a:pt x="14069" y="13726"/>
                  </a:cubicBezTo>
                  <a:lnTo>
                    <a:pt x="140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7" name="Google Shape;567;p27">
              <a:extLst>
                <a:ext uri="{FF2B5EF4-FFF2-40B4-BE49-F238E27FC236}">
                  <a16:creationId xmlns:a16="http://schemas.microsoft.com/office/drawing/2014/main" xmlns="" id="{B8EF1B35-EC9B-4BDF-94AC-D722F926DD8B}"/>
                </a:ext>
              </a:extLst>
            </p:cNvPr>
            <p:cNvSpPr/>
            <p:nvPr/>
          </p:nvSpPr>
          <p:spPr>
            <a:xfrm>
              <a:off x="2375983" y="4821897"/>
              <a:ext cx="741115" cy="804661"/>
            </a:xfrm>
            <a:custGeom>
              <a:avLst/>
              <a:gdLst/>
              <a:ahLst/>
              <a:cxnLst/>
              <a:rect l="l" t="t" r="r" b="b"/>
              <a:pathLst>
                <a:path w="13409" h="17432" extrusionOk="0">
                  <a:moveTo>
                    <a:pt x="11701" y="1"/>
                  </a:moveTo>
                  <a:lnTo>
                    <a:pt x="11701" y="12469"/>
                  </a:lnTo>
                  <a:cubicBezTo>
                    <a:pt x="11701" y="14507"/>
                    <a:pt x="10258" y="16161"/>
                    <a:pt x="8551" y="16161"/>
                  </a:cubicBezTo>
                  <a:lnTo>
                    <a:pt x="716" y="16161"/>
                  </a:lnTo>
                  <a:cubicBezTo>
                    <a:pt x="451" y="16161"/>
                    <a:pt x="226" y="16108"/>
                    <a:pt x="1" y="16042"/>
                  </a:cubicBezTo>
                  <a:lnTo>
                    <a:pt x="1" y="16042"/>
                  </a:lnTo>
                  <a:cubicBezTo>
                    <a:pt x="557" y="16876"/>
                    <a:pt x="1443" y="17432"/>
                    <a:pt x="2436" y="17432"/>
                  </a:cubicBezTo>
                  <a:lnTo>
                    <a:pt x="10311" y="17432"/>
                  </a:lnTo>
                  <a:cubicBezTo>
                    <a:pt x="12032" y="17432"/>
                    <a:pt x="13408" y="15777"/>
                    <a:pt x="13408" y="13726"/>
                  </a:cubicBezTo>
                  <a:lnTo>
                    <a:pt x="1340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8" name="Google Shape;568;p27">
              <a:extLst>
                <a:ext uri="{FF2B5EF4-FFF2-40B4-BE49-F238E27FC236}">
                  <a16:creationId xmlns:a16="http://schemas.microsoft.com/office/drawing/2014/main" xmlns="" id="{437A574E-5D46-4B2D-B081-522030A64E3F}"/>
                </a:ext>
              </a:extLst>
            </p:cNvPr>
            <p:cNvSpPr/>
            <p:nvPr/>
          </p:nvSpPr>
          <p:spPr>
            <a:xfrm>
              <a:off x="2433804" y="4873087"/>
              <a:ext cx="460897" cy="490908"/>
            </a:xfrm>
            <a:custGeom>
              <a:avLst/>
              <a:gdLst/>
              <a:ahLst/>
              <a:cxnLst/>
              <a:rect l="l" t="t" r="r" b="b"/>
              <a:pathLst>
                <a:path w="8339" h="8882" extrusionOk="0">
                  <a:moveTo>
                    <a:pt x="4196" y="1"/>
                  </a:moveTo>
                  <a:cubicBezTo>
                    <a:pt x="1880" y="1"/>
                    <a:pt x="0" y="1986"/>
                    <a:pt x="0" y="4421"/>
                  </a:cubicBezTo>
                  <a:cubicBezTo>
                    <a:pt x="0" y="6896"/>
                    <a:pt x="1880" y="8881"/>
                    <a:pt x="4196" y="8881"/>
                  </a:cubicBezTo>
                  <a:cubicBezTo>
                    <a:pt x="6459" y="8881"/>
                    <a:pt x="8339" y="6896"/>
                    <a:pt x="8339" y="4421"/>
                  </a:cubicBezTo>
                  <a:cubicBezTo>
                    <a:pt x="8339" y="1986"/>
                    <a:pt x="6459" y="1"/>
                    <a:pt x="41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9" name="Google Shape;569;p27">
              <a:extLst>
                <a:ext uri="{FF2B5EF4-FFF2-40B4-BE49-F238E27FC236}">
                  <a16:creationId xmlns:a16="http://schemas.microsoft.com/office/drawing/2014/main" xmlns="" id="{0B5EFB62-EEA1-4785-ADCF-50D9C22552BF}"/>
                </a:ext>
              </a:extLst>
            </p:cNvPr>
            <p:cNvSpPr/>
            <p:nvPr/>
          </p:nvSpPr>
          <p:spPr>
            <a:xfrm>
              <a:off x="3375992" y="4937477"/>
              <a:ext cx="426519" cy="429448"/>
            </a:xfrm>
            <a:custGeom>
              <a:avLst/>
              <a:gdLst/>
              <a:ahLst/>
              <a:cxnLst/>
              <a:rect l="l" t="t" r="r" b="b"/>
              <a:pathLst>
                <a:path w="7717" h="7770" extrusionOk="0">
                  <a:moveTo>
                    <a:pt x="3865" y="1430"/>
                  </a:moveTo>
                  <a:cubicBezTo>
                    <a:pt x="5189" y="1430"/>
                    <a:pt x="6287" y="2541"/>
                    <a:pt x="6287" y="3865"/>
                  </a:cubicBezTo>
                  <a:cubicBezTo>
                    <a:pt x="6287" y="5241"/>
                    <a:pt x="5189" y="6287"/>
                    <a:pt x="3865" y="6287"/>
                  </a:cubicBezTo>
                  <a:cubicBezTo>
                    <a:pt x="2542" y="6287"/>
                    <a:pt x="1430" y="5241"/>
                    <a:pt x="1430" y="3865"/>
                  </a:cubicBezTo>
                  <a:cubicBezTo>
                    <a:pt x="1430" y="2541"/>
                    <a:pt x="2542" y="1430"/>
                    <a:pt x="3865" y="1430"/>
                  </a:cubicBezTo>
                  <a:close/>
                  <a:moveTo>
                    <a:pt x="3865" y="0"/>
                  </a:moveTo>
                  <a:cubicBezTo>
                    <a:pt x="1708" y="0"/>
                    <a:pt x="0" y="1708"/>
                    <a:pt x="0" y="3865"/>
                  </a:cubicBezTo>
                  <a:cubicBezTo>
                    <a:pt x="0" y="6009"/>
                    <a:pt x="1708" y="7769"/>
                    <a:pt x="3865" y="7769"/>
                  </a:cubicBezTo>
                  <a:cubicBezTo>
                    <a:pt x="6009" y="7769"/>
                    <a:pt x="7717" y="6009"/>
                    <a:pt x="7717" y="3865"/>
                  </a:cubicBezTo>
                  <a:cubicBezTo>
                    <a:pt x="7717" y="1708"/>
                    <a:pt x="6009" y="0"/>
                    <a:pt x="3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0" name="Google Shape;570;p27">
              <a:extLst>
                <a:ext uri="{FF2B5EF4-FFF2-40B4-BE49-F238E27FC236}">
                  <a16:creationId xmlns:a16="http://schemas.microsoft.com/office/drawing/2014/main" xmlns="" id="{1D80BD4C-514B-4C3F-9044-4B92E1B038C3}"/>
                </a:ext>
              </a:extLst>
            </p:cNvPr>
            <p:cNvSpPr/>
            <p:nvPr/>
          </p:nvSpPr>
          <p:spPr>
            <a:xfrm>
              <a:off x="2894646" y="4821907"/>
              <a:ext cx="658432" cy="768142"/>
            </a:xfrm>
            <a:custGeom>
              <a:avLst/>
              <a:gdLst/>
              <a:ahLst/>
              <a:cxnLst/>
              <a:rect l="l" t="t" r="r" b="b"/>
              <a:pathLst>
                <a:path w="11913" h="13898" extrusionOk="0">
                  <a:moveTo>
                    <a:pt x="1" y="0"/>
                  </a:moveTo>
                  <a:lnTo>
                    <a:pt x="1" y="10853"/>
                  </a:lnTo>
                  <a:cubicBezTo>
                    <a:pt x="1" y="12507"/>
                    <a:pt x="1205" y="13897"/>
                    <a:pt x="2648" y="13897"/>
                  </a:cubicBezTo>
                  <a:lnTo>
                    <a:pt x="9265" y="13897"/>
                  </a:lnTo>
                  <a:cubicBezTo>
                    <a:pt x="10695" y="13897"/>
                    <a:pt x="11912" y="12507"/>
                    <a:pt x="11912" y="10853"/>
                  </a:cubicBezTo>
                  <a:lnTo>
                    <a:pt x="1191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251" name="Google Shape;571;p27">
              <a:extLst>
                <a:ext uri="{FF2B5EF4-FFF2-40B4-BE49-F238E27FC236}">
                  <a16:creationId xmlns:a16="http://schemas.microsoft.com/office/drawing/2014/main" xmlns="" id="{46BE8CA5-CDE1-4274-918B-09322F831DB0}"/>
                </a:ext>
              </a:extLst>
            </p:cNvPr>
            <p:cNvSpPr/>
            <p:nvPr/>
          </p:nvSpPr>
          <p:spPr>
            <a:xfrm>
              <a:off x="2927587" y="4821907"/>
              <a:ext cx="625491" cy="768142"/>
            </a:xfrm>
            <a:custGeom>
              <a:avLst/>
              <a:gdLst/>
              <a:ahLst/>
              <a:cxnLst/>
              <a:rect l="l" t="t" r="r" b="b"/>
              <a:pathLst>
                <a:path w="11317" h="13898" extrusionOk="0">
                  <a:moveTo>
                    <a:pt x="9768" y="0"/>
                  </a:moveTo>
                  <a:lnTo>
                    <a:pt x="9768" y="9860"/>
                  </a:lnTo>
                  <a:cubicBezTo>
                    <a:pt x="9768" y="11462"/>
                    <a:pt x="8669" y="12785"/>
                    <a:pt x="7174" y="12785"/>
                  </a:cubicBezTo>
                  <a:lnTo>
                    <a:pt x="609" y="12785"/>
                  </a:lnTo>
                  <a:cubicBezTo>
                    <a:pt x="397" y="12785"/>
                    <a:pt x="172" y="12785"/>
                    <a:pt x="0" y="12732"/>
                  </a:cubicBezTo>
                  <a:lnTo>
                    <a:pt x="0" y="12732"/>
                  </a:lnTo>
                  <a:cubicBezTo>
                    <a:pt x="503" y="13394"/>
                    <a:pt x="1218" y="13897"/>
                    <a:pt x="2052" y="13897"/>
                  </a:cubicBezTo>
                  <a:lnTo>
                    <a:pt x="8669" y="13897"/>
                  </a:lnTo>
                  <a:cubicBezTo>
                    <a:pt x="10099" y="13897"/>
                    <a:pt x="11316" y="12507"/>
                    <a:pt x="11316" y="10853"/>
                  </a:cubicBezTo>
                  <a:lnTo>
                    <a:pt x="113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252" name="Google Shape;572;p27">
              <a:extLst>
                <a:ext uri="{FF2B5EF4-FFF2-40B4-BE49-F238E27FC236}">
                  <a16:creationId xmlns:a16="http://schemas.microsoft.com/office/drawing/2014/main" xmlns="" id="{B70FF2C3-E679-4C50-9037-629C23F46791}"/>
                </a:ext>
              </a:extLst>
            </p:cNvPr>
            <p:cNvGrpSpPr/>
            <p:nvPr/>
          </p:nvGrpSpPr>
          <p:grpSpPr>
            <a:xfrm>
              <a:off x="3041664" y="5111577"/>
              <a:ext cx="320455" cy="156580"/>
              <a:chOff x="2774143" y="4536556"/>
              <a:chExt cx="320455" cy="156580"/>
            </a:xfrm>
          </p:grpSpPr>
          <p:sp>
            <p:nvSpPr>
              <p:cNvPr id="256" name="Google Shape;573;p27">
                <a:extLst>
                  <a:ext uri="{FF2B5EF4-FFF2-40B4-BE49-F238E27FC236}">
                    <a16:creationId xmlns:a16="http://schemas.microsoft.com/office/drawing/2014/main" xmlns="" id="{1120E790-167B-44C9-ABF2-B9A6CC919A9C}"/>
                  </a:ext>
                </a:extLst>
              </p:cNvPr>
              <p:cNvSpPr/>
              <p:nvPr/>
            </p:nvSpPr>
            <p:spPr>
              <a:xfrm>
                <a:off x="2774143" y="4562865"/>
                <a:ext cx="112751" cy="98104"/>
              </a:xfrm>
              <a:custGeom>
                <a:avLst/>
                <a:gdLst/>
                <a:ahLst/>
                <a:cxnLst/>
                <a:rect l="l" t="t" r="r" b="b"/>
                <a:pathLst>
                  <a:path w="2040" h="1775" extrusionOk="0">
                    <a:moveTo>
                      <a:pt x="292" y="1"/>
                    </a:moveTo>
                    <a:cubicBezTo>
                      <a:pt x="173" y="1"/>
                      <a:pt x="94" y="14"/>
                      <a:pt x="67" y="27"/>
                    </a:cubicBezTo>
                    <a:cubicBezTo>
                      <a:pt x="27" y="40"/>
                      <a:pt x="1" y="67"/>
                      <a:pt x="1" y="107"/>
                    </a:cubicBezTo>
                    <a:cubicBezTo>
                      <a:pt x="1" y="146"/>
                      <a:pt x="27" y="173"/>
                      <a:pt x="54" y="186"/>
                    </a:cubicBezTo>
                    <a:cubicBezTo>
                      <a:pt x="94" y="199"/>
                      <a:pt x="147" y="212"/>
                      <a:pt x="226" y="212"/>
                    </a:cubicBezTo>
                    <a:cubicBezTo>
                      <a:pt x="279" y="226"/>
                      <a:pt x="319" y="239"/>
                      <a:pt x="345" y="252"/>
                    </a:cubicBezTo>
                    <a:cubicBezTo>
                      <a:pt x="385" y="265"/>
                      <a:pt x="411" y="292"/>
                      <a:pt x="451" y="358"/>
                    </a:cubicBezTo>
                    <a:lnTo>
                      <a:pt x="835" y="887"/>
                    </a:lnTo>
                    <a:lnTo>
                      <a:pt x="782" y="967"/>
                    </a:lnTo>
                    <a:lnTo>
                      <a:pt x="729" y="1033"/>
                    </a:lnTo>
                    <a:lnTo>
                      <a:pt x="636" y="1165"/>
                    </a:lnTo>
                    <a:cubicBezTo>
                      <a:pt x="597" y="1205"/>
                      <a:pt x="544" y="1271"/>
                      <a:pt x="477" y="1364"/>
                    </a:cubicBezTo>
                    <a:cubicBezTo>
                      <a:pt x="464" y="1390"/>
                      <a:pt x="438" y="1404"/>
                      <a:pt x="411" y="1417"/>
                    </a:cubicBezTo>
                    <a:cubicBezTo>
                      <a:pt x="385" y="1430"/>
                      <a:pt x="358" y="1443"/>
                      <a:pt x="319" y="1443"/>
                    </a:cubicBezTo>
                    <a:cubicBezTo>
                      <a:pt x="266" y="1443"/>
                      <a:pt x="213" y="1457"/>
                      <a:pt x="173" y="1470"/>
                    </a:cubicBezTo>
                    <a:cubicBezTo>
                      <a:pt x="120" y="1483"/>
                      <a:pt x="94" y="1509"/>
                      <a:pt x="94" y="1562"/>
                    </a:cubicBezTo>
                    <a:cubicBezTo>
                      <a:pt x="94" y="1576"/>
                      <a:pt x="94" y="1602"/>
                      <a:pt x="107" y="1615"/>
                    </a:cubicBezTo>
                    <a:cubicBezTo>
                      <a:pt x="120" y="1629"/>
                      <a:pt x="133" y="1642"/>
                      <a:pt x="147" y="1642"/>
                    </a:cubicBezTo>
                    <a:cubicBezTo>
                      <a:pt x="160" y="1655"/>
                      <a:pt x="186" y="1655"/>
                      <a:pt x="199" y="1668"/>
                    </a:cubicBezTo>
                    <a:lnTo>
                      <a:pt x="385" y="1668"/>
                    </a:lnTo>
                    <a:cubicBezTo>
                      <a:pt x="438" y="1655"/>
                      <a:pt x="491" y="1655"/>
                      <a:pt x="544" y="1655"/>
                    </a:cubicBezTo>
                    <a:cubicBezTo>
                      <a:pt x="570" y="1655"/>
                      <a:pt x="597" y="1655"/>
                      <a:pt x="623" y="1668"/>
                    </a:cubicBezTo>
                    <a:lnTo>
                      <a:pt x="822" y="1668"/>
                    </a:lnTo>
                    <a:cubicBezTo>
                      <a:pt x="848" y="1668"/>
                      <a:pt x="888" y="1655"/>
                      <a:pt x="927" y="1655"/>
                    </a:cubicBezTo>
                    <a:cubicBezTo>
                      <a:pt x="954" y="1642"/>
                      <a:pt x="980" y="1615"/>
                      <a:pt x="980" y="1562"/>
                    </a:cubicBezTo>
                    <a:cubicBezTo>
                      <a:pt x="980" y="1549"/>
                      <a:pt x="967" y="1536"/>
                      <a:pt x="954" y="1509"/>
                    </a:cubicBezTo>
                    <a:cubicBezTo>
                      <a:pt x="927" y="1483"/>
                      <a:pt x="874" y="1470"/>
                      <a:pt x="808" y="1470"/>
                    </a:cubicBezTo>
                    <a:cubicBezTo>
                      <a:pt x="769" y="1470"/>
                      <a:pt x="755" y="1470"/>
                      <a:pt x="742" y="1457"/>
                    </a:cubicBezTo>
                    <a:cubicBezTo>
                      <a:pt x="742" y="1457"/>
                      <a:pt x="729" y="1443"/>
                      <a:pt x="729" y="1430"/>
                    </a:cubicBezTo>
                    <a:cubicBezTo>
                      <a:pt x="729" y="1417"/>
                      <a:pt x="742" y="1404"/>
                      <a:pt x="755" y="1377"/>
                    </a:cubicBezTo>
                    <a:cubicBezTo>
                      <a:pt x="782" y="1351"/>
                      <a:pt x="795" y="1324"/>
                      <a:pt x="808" y="1311"/>
                    </a:cubicBezTo>
                    <a:cubicBezTo>
                      <a:pt x="835" y="1271"/>
                      <a:pt x="861" y="1245"/>
                      <a:pt x="888" y="1218"/>
                    </a:cubicBezTo>
                    <a:cubicBezTo>
                      <a:pt x="901" y="1179"/>
                      <a:pt x="941" y="1139"/>
                      <a:pt x="980" y="1086"/>
                    </a:cubicBezTo>
                    <a:cubicBezTo>
                      <a:pt x="1007" y="1126"/>
                      <a:pt x="1047" y="1165"/>
                      <a:pt x="1086" y="1218"/>
                    </a:cubicBezTo>
                    <a:cubicBezTo>
                      <a:pt x="1113" y="1258"/>
                      <a:pt x="1152" y="1298"/>
                      <a:pt x="1179" y="1337"/>
                    </a:cubicBezTo>
                    <a:cubicBezTo>
                      <a:pt x="1205" y="1377"/>
                      <a:pt x="1219" y="1417"/>
                      <a:pt x="1245" y="1457"/>
                    </a:cubicBezTo>
                    <a:cubicBezTo>
                      <a:pt x="1258" y="1483"/>
                      <a:pt x="1272" y="1496"/>
                      <a:pt x="1272" y="1509"/>
                    </a:cubicBezTo>
                    <a:cubicBezTo>
                      <a:pt x="1272" y="1536"/>
                      <a:pt x="1258" y="1549"/>
                      <a:pt x="1258" y="1549"/>
                    </a:cubicBezTo>
                    <a:lnTo>
                      <a:pt x="1205" y="1562"/>
                    </a:lnTo>
                    <a:cubicBezTo>
                      <a:pt x="1179" y="1576"/>
                      <a:pt x="1166" y="1589"/>
                      <a:pt x="1152" y="1602"/>
                    </a:cubicBezTo>
                    <a:cubicBezTo>
                      <a:pt x="1152" y="1629"/>
                      <a:pt x="1152" y="1642"/>
                      <a:pt x="1152" y="1655"/>
                    </a:cubicBezTo>
                    <a:cubicBezTo>
                      <a:pt x="1152" y="1682"/>
                      <a:pt x="1166" y="1708"/>
                      <a:pt x="1179" y="1734"/>
                    </a:cubicBezTo>
                    <a:cubicBezTo>
                      <a:pt x="1219" y="1761"/>
                      <a:pt x="1258" y="1774"/>
                      <a:pt x="1324" y="1774"/>
                    </a:cubicBezTo>
                    <a:cubicBezTo>
                      <a:pt x="1364" y="1774"/>
                      <a:pt x="1404" y="1774"/>
                      <a:pt x="1444" y="1761"/>
                    </a:cubicBezTo>
                    <a:lnTo>
                      <a:pt x="1708" y="1761"/>
                    </a:lnTo>
                    <a:cubicBezTo>
                      <a:pt x="1761" y="1774"/>
                      <a:pt x="1814" y="1774"/>
                      <a:pt x="1867" y="1774"/>
                    </a:cubicBezTo>
                    <a:cubicBezTo>
                      <a:pt x="1907" y="1774"/>
                      <a:pt x="1947" y="1761"/>
                      <a:pt x="1986" y="1761"/>
                    </a:cubicBezTo>
                    <a:cubicBezTo>
                      <a:pt x="2013" y="1748"/>
                      <a:pt x="2039" y="1721"/>
                      <a:pt x="2039" y="1668"/>
                    </a:cubicBezTo>
                    <a:cubicBezTo>
                      <a:pt x="2039" y="1642"/>
                      <a:pt x="2013" y="1615"/>
                      <a:pt x="1986" y="1602"/>
                    </a:cubicBezTo>
                    <a:cubicBezTo>
                      <a:pt x="1960" y="1589"/>
                      <a:pt x="1933" y="1576"/>
                      <a:pt x="1880" y="1576"/>
                    </a:cubicBezTo>
                    <a:lnTo>
                      <a:pt x="1774" y="1576"/>
                    </a:lnTo>
                    <a:cubicBezTo>
                      <a:pt x="1735" y="1562"/>
                      <a:pt x="1708" y="1562"/>
                      <a:pt x="1669" y="1549"/>
                    </a:cubicBezTo>
                    <a:cubicBezTo>
                      <a:pt x="1655" y="1536"/>
                      <a:pt x="1629" y="1536"/>
                      <a:pt x="1602" y="1509"/>
                    </a:cubicBezTo>
                    <a:cubicBezTo>
                      <a:pt x="1589" y="1496"/>
                      <a:pt x="1563" y="1457"/>
                      <a:pt x="1523" y="1417"/>
                    </a:cubicBezTo>
                    <a:cubicBezTo>
                      <a:pt x="1483" y="1364"/>
                      <a:pt x="1430" y="1298"/>
                      <a:pt x="1364" y="1218"/>
                    </a:cubicBezTo>
                    <a:cubicBezTo>
                      <a:pt x="1298" y="1126"/>
                      <a:pt x="1219" y="1020"/>
                      <a:pt x="1126" y="887"/>
                    </a:cubicBezTo>
                    <a:cubicBezTo>
                      <a:pt x="1179" y="808"/>
                      <a:pt x="1219" y="742"/>
                      <a:pt x="1272" y="676"/>
                    </a:cubicBezTo>
                    <a:cubicBezTo>
                      <a:pt x="1311" y="609"/>
                      <a:pt x="1364" y="543"/>
                      <a:pt x="1430" y="464"/>
                    </a:cubicBezTo>
                    <a:cubicBezTo>
                      <a:pt x="1470" y="424"/>
                      <a:pt x="1510" y="384"/>
                      <a:pt x="1549" y="371"/>
                    </a:cubicBezTo>
                    <a:cubicBezTo>
                      <a:pt x="1576" y="358"/>
                      <a:pt x="1629" y="345"/>
                      <a:pt x="1682" y="345"/>
                    </a:cubicBezTo>
                    <a:lnTo>
                      <a:pt x="1933" y="345"/>
                    </a:lnTo>
                    <a:cubicBezTo>
                      <a:pt x="1960" y="345"/>
                      <a:pt x="1986" y="332"/>
                      <a:pt x="1999" y="318"/>
                    </a:cubicBezTo>
                    <a:cubicBezTo>
                      <a:pt x="2013" y="292"/>
                      <a:pt x="2013" y="279"/>
                      <a:pt x="2013" y="252"/>
                    </a:cubicBezTo>
                    <a:cubicBezTo>
                      <a:pt x="2013" y="173"/>
                      <a:pt x="1986" y="133"/>
                      <a:pt x="1933" y="133"/>
                    </a:cubicBezTo>
                    <a:lnTo>
                      <a:pt x="1245" y="133"/>
                    </a:lnTo>
                    <a:cubicBezTo>
                      <a:pt x="1192" y="133"/>
                      <a:pt x="1152" y="146"/>
                      <a:pt x="1126" y="159"/>
                    </a:cubicBezTo>
                    <a:cubicBezTo>
                      <a:pt x="1086" y="186"/>
                      <a:pt x="1073" y="212"/>
                      <a:pt x="1073" y="252"/>
                    </a:cubicBezTo>
                    <a:cubicBezTo>
                      <a:pt x="1073" y="279"/>
                      <a:pt x="1086" y="305"/>
                      <a:pt x="1099" y="318"/>
                    </a:cubicBezTo>
                    <a:cubicBezTo>
                      <a:pt x="1126" y="332"/>
                      <a:pt x="1139" y="332"/>
                      <a:pt x="1152" y="345"/>
                    </a:cubicBezTo>
                    <a:cubicBezTo>
                      <a:pt x="1166" y="345"/>
                      <a:pt x="1179" y="358"/>
                      <a:pt x="1179" y="358"/>
                    </a:cubicBezTo>
                    <a:cubicBezTo>
                      <a:pt x="1179" y="371"/>
                      <a:pt x="1166" y="398"/>
                      <a:pt x="1139" y="437"/>
                    </a:cubicBezTo>
                    <a:cubicBezTo>
                      <a:pt x="1126" y="464"/>
                      <a:pt x="1099" y="504"/>
                      <a:pt x="1073" y="543"/>
                    </a:cubicBezTo>
                    <a:lnTo>
                      <a:pt x="980" y="689"/>
                    </a:lnTo>
                    <a:cubicBezTo>
                      <a:pt x="941" y="636"/>
                      <a:pt x="901" y="583"/>
                      <a:pt x="861" y="530"/>
                    </a:cubicBezTo>
                    <a:cubicBezTo>
                      <a:pt x="835" y="490"/>
                      <a:pt x="808" y="437"/>
                      <a:pt x="782" y="411"/>
                    </a:cubicBezTo>
                    <a:cubicBezTo>
                      <a:pt x="755" y="371"/>
                      <a:pt x="729" y="332"/>
                      <a:pt x="716" y="305"/>
                    </a:cubicBezTo>
                    <a:cubicBezTo>
                      <a:pt x="702" y="279"/>
                      <a:pt x="702" y="265"/>
                      <a:pt x="702" y="252"/>
                    </a:cubicBezTo>
                    <a:cubicBezTo>
                      <a:pt x="702" y="239"/>
                      <a:pt x="702" y="226"/>
                      <a:pt x="729" y="226"/>
                    </a:cubicBezTo>
                    <a:lnTo>
                      <a:pt x="808" y="226"/>
                    </a:lnTo>
                    <a:cubicBezTo>
                      <a:pt x="848" y="226"/>
                      <a:pt x="888" y="212"/>
                      <a:pt x="901" y="186"/>
                    </a:cubicBezTo>
                    <a:cubicBezTo>
                      <a:pt x="927" y="173"/>
                      <a:pt x="941" y="146"/>
                      <a:pt x="941" y="120"/>
                    </a:cubicBezTo>
                    <a:cubicBezTo>
                      <a:pt x="941" y="107"/>
                      <a:pt x="941" y="93"/>
                      <a:pt x="927" y="80"/>
                    </a:cubicBezTo>
                    <a:cubicBezTo>
                      <a:pt x="927" y="67"/>
                      <a:pt x="927" y="54"/>
                      <a:pt x="901" y="40"/>
                    </a:cubicBezTo>
                    <a:cubicBezTo>
                      <a:pt x="901" y="27"/>
                      <a:pt x="874" y="27"/>
                      <a:pt x="848" y="14"/>
                    </a:cubicBezTo>
                    <a:cubicBezTo>
                      <a:pt x="822" y="1"/>
                      <a:pt x="782" y="1"/>
                      <a:pt x="729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57" name="Google Shape;574;p27">
                <a:extLst>
                  <a:ext uri="{FF2B5EF4-FFF2-40B4-BE49-F238E27FC236}">
                    <a16:creationId xmlns:a16="http://schemas.microsoft.com/office/drawing/2014/main" xmlns="" id="{88A7C46A-1524-4E67-88DD-E496954265FE}"/>
                  </a:ext>
                </a:extLst>
              </p:cNvPr>
              <p:cNvSpPr/>
              <p:nvPr/>
            </p:nvSpPr>
            <p:spPr>
              <a:xfrm>
                <a:off x="2897782" y="4536556"/>
                <a:ext cx="65882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1192" h="1205" extrusionOk="0">
                    <a:moveTo>
                      <a:pt x="596" y="0"/>
                    </a:moveTo>
                    <a:cubicBezTo>
                      <a:pt x="557" y="0"/>
                      <a:pt x="530" y="13"/>
                      <a:pt x="504" y="40"/>
                    </a:cubicBezTo>
                    <a:cubicBezTo>
                      <a:pt x="477" y="53"/>
                      <a:pt x="477" y="80"/>
                      <a:pt x="477" y="106"/>
                    </a:cubicBezTo>
                    <a:cubicBezTo>
                      <a:pt x="477" y="159"/>
                      <a:pt x="477" y="212"/>
                      <a:pt x="477" y="278"/>
                    </a:cubicBezTo>
                    <a:cubicBezTo>
                      <a:pt x="477" y="331"/>
                      <a:pt x="477" y="410"/>
                      <a:pt x="477" y="490"/>
                    </a:cubicBezTo>
                    <a:lnTo>
                      <a:pt x="93" y="490"/>
                    </a:lnTo>
                    <a:cubicBezTo>
                      <a:pt x="67" y="490"/>
                      <a:pt x="54" y="503"/>
                      <a:pt x="27" y="516"/>
                    </a:cubicBezTo>
                    <a:cubicBezTo>
                      <a:pt x="1" y="543"/>
                      <a:pt x="1" y="569"/>
                      <a:pt x="1" y="609"/>
                    </a:cubicBezTo>
                    <a:cubicBezTo>
                      <a:pt x="1" y="649"/>
                      <a:pt x="1" y="688"/>
                      <a:pt x="27" y="702"/>
                    </a:cubicBezTo>
                    <a:cubicBezTo>
                      <a:pt x="54" y="728"/>
                      <a:pt x="80" y="728"/>
                      <a:pt x="93" y="728"/>
                    </a:cubicBezTo>
                    <a:lnTo>
                      <a:pt x="252" y="728"/>
                    </a:lnTo>
                    <a:cubicBezTo>
                      <a:pt x="318" y="728"/>
                      <a:pt x="398" y="728"/>
                      <a:pt x="477" y="715"/>
                    </a:cubicBezTo>
                    <a:lnTo>
                      <a:pt x="477" y="715"/>
                    </a:lnTo>
                    <a:cubicBezTo>
                      <a:pt x="477" y="781"/>
                      <a:pt x="464" y="860"/>
                      <a:pt x="464" y="940"/>
                    </a:cubicBezTo>
                    <a:cubicBezTo>
                      <a:pt x="464" y="1006"/>
                      <a:pt x="464" y="1072"/>
                      <a:pt x="464" y="1112"/>
                    </a:cubicBezTo>
                    <a:cubicBezTo>
                      <a:pt x="464" y="1125"/>
                      <a:pt x="477" y="1152"/>
                      <a:pt x="490" y="1165"/>
                    </a:cubicBezTo>
                    <a:cubicBezTo>
                      <a:pt x="517" y="1191"/>
                      <a:pt x="543" y="1205"/>
                      <a:pt x="583" y="1205"/>
                    </a:cubicBezTo>
                    <a:cubicBezTo>
                      <a:pt x="636" y="1205"/>
                      <a:pt x="662" y="1191"/>
                      <a:pt x="689" y="1165"/>
                    </a:cubicBezTo>
                    <a:cubicBezTo>
                      <a:pt x="702" y="1138"/>
                      <a:pt x="715" y="1125"/>
                      <a:pt x="715" y="1112"/>
                    </a:cubicBezTo>
                    <a:lnTo>
                      <a:pt x="715" y="715"/>
                    </a:lnTo>
                    <a:lnTo>
                      <a:pt x="1086" y="715"/>
                    </a:lnTo>
                    <a:cubicBezTo>
                      <a:pt x="1112" y="715"/>
                      <a:pt x="1139" y="715"/>
                      <a:pt x="1165" y="688"/>
                    </a:cubicBezTo>
                    <a:cubicBezTo>
                      <a:pt x="1179" y="662"/>
                      <a:pt x="1192" y="635"/>
                      <a:pt x="1192" y="596"/>
                    </a:cubicBezTo>
                    <a:cubicBezTo>
                      <a:pt x="1192" y="543"/>
                      <a:pt x="1192" y="516"/>
                      <a:pt x="1165" y="503"/>
                    </a:cubicBezTo>
                    <a:cubicBezTo>
                      <a:pt x="1152" y="477"/>
                      <a:pt x="1139" y="477"/>
                      <a:pt x="1112" y="477"/>
                    </a:cubicBezTo>
                    <a:lnTo>
                      <a:pt x="940" y="477"/>
                    </a:lnTo>
                    <a:cubicBezTo>
                      <a:pt x="874" y="490"/>
                      <a:pt x="808" y="490"/>
                      <a:pt x="715" y="490"/>
                    </a:cubicBezTo>
                    <a:lnTo>
                      <a:pt x="715" y="278"/>
                    </a:lnTo>
                    <a:cubicBezTo>
                      <a:pt x="715" y="212"/>
                      <a:pt x="729" y="159"/>
                      <a:pt x="729" y="106"/>
                    </a:cubicBezTo>
                    <a:cubicBezTo>
                      <a:pt x="729" y="80"/>
                      <a:pt x="715" y="53"/>
                      <a:pt x="689" y="40"/>
                    </a:cubicBezTo>
                    <a:cubicBezTo>
                      <a:pt x="662" y="13"/>
                      <a:pt x="636" y="0"/>
                      <a:pt x="596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58" name="Google Shape;575;p27">
                <a:extLst>
                  <a:ext uri="{FF2B5EF4-FFF2-40B4-BE49-F238E27FC236}">
                    <a16:creationId xmlns:a16="http://schemas.microsoft.com/office/drawing/2014/main" xmlns="" id="{BADDB4E0-619F-41C3-9B5E-847A331F9A0D}"/>
                  </a:ext>
                </a:extLst>
              </p:cNvPr>
              <p:cNvSpPr/>
              <p:nvPr/>
            </p:nvSpPr>
            <p:spPr>
              <a:xfrm>
                <a:off x="2967311" y="4565794"/>
                <a:ext cx="127287" cy="127342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4" extrusionOk="0">
                    <a:moveTo>
                      <a:pt x="225" y="1"/>
                    </a:moveTo>
                    <a:cubicBezTo>
                      <a:pt x="172" y="1"/>
                      <a:pt x="119" y="14"/>
                      <a:pt x="66" y="40"/>
                    </a:cubicBezTo>
                    <a:cubicBezTo>
                      <a:pt x="27" y="54"/>
                      <a:pt x="0" y="80"/>
                      <a:pt x="0" y="133"/>
                    </a:cubicBezTo>
                    <a:cubicBezTo>
                      <a:pt x="0" y="173"/>
                      <a:pt x="27" y="199"/>
                      <a:pt x="79" y="212"/>
                    </a:cubicBezTo>
                    <a:cubicBezTo>
                      <a:pt x="119" y="212"/>
                      <a:pt x="199" y="226"/>
                      <a:pt x="291" y="226"/>
                    </a:cubicBezTo>
                    <a:lnTo>
                      <a:pt x="371" y="226"/>
                    </a:lnTo>
                    <a:cubicBezTo>
                      <a:pt x="384" y="226"/>
                      <a:pt x="397" y="239"/>
                      <a:pt x="424" y="239"/>
                    </a:cubicBezTo>
                    <a:cubicBezTo>
                      <a:pt x="437" y="252"/>
                      <a:pt x="450" y="252"/>
                      <a:pt x="450" y="279"/>
                    </a:cubicBezTo>
                    <a:cubicBezTo>
                      <a:pt x="463" y="292"/>
                      <a:pt x="477" y="305"/>
                      <a:pt x="490" y="331"/>
                    </a:cubicBezTo>
                    <a:lnTo>
                      <a:pt x="1231" y="1655"/>
                    </a:lnTo>
                    <a:cubicBezTo>
                      <a:pt x="1191" y="1734"/>
                      <a:pt x="1165" y="1801"/>
                      <a:pt x="1125" y="1854"/>
                    </a:cubicBezTo>
                    <a:cubicBezTo>
                      <a:pt x="1099" y="1906"/>
                      <a:pt x="1059" y="1946"/>
                      <a:pt x="1019" y="1986"/>
                    </a:cubicBezTo>
                    <a:cubicBezTo>
                      <a:pt x="993" y="2012"/>
                      <a:pt x="953" y="2039"/>
                      <a:pt x="913" y="2065"/>
                    </a:cubicBezTo>
                    <a:cubicBezTo>
                      <a:pt x="874" y="2079"/>
                      <a:pt x="821" y="2092"/>
                      <a:pt x="781" y="2092"/>
                    </a:cubicBezTo>
                    <a:cubicBezTo>
                      <a:pt x="715" y="2092"/>
                      <a:pt x="649" y="2079"/>
                      <a:pt x="609" y="2039"/>
                    </a:cubicBezTo>
                    <a:cubicBezTo>
                      <a:pt x="556" y="2012"/>
                      <a:pt x="529" y="1973"/>
                      <a:pt x="529" y="1933"/>
                    </a:cubicBezTo>
                    <a:cubicBezTo>
                      <a:pt x="529" y="1906"/>
                      <a:pt x="543" y="1893"/>
                      <a:pt x="556" y="1867"/>
                    </a:cubicBezTo>
                    <a:cubicBezTo>
                      <a:pt x="556" y="1854"/>
                      <a:pt x="582" y="1840"/>
                      <a:pt x="609" y="1840"/>
                    </a:cubicBezTo>
                    <a:lnTo>
                      <a:pt x="649" y="1840"/>
                    </a:lnTo>
                    <a:cubicBezTo>
                      <a:pt x="662" y="1827"/>
                      <a:pt x="675" y="1827"/>
                      <a:pt x="702" y="1814"/>
                    </a:cubicBezTo>
                    <a:cubicBezTo>
                      <a:pt x="715" y="1814"/>
                      <a:pt x="728" y="1801"/>
                      <a:pt x="728" y="1787"/>
                    </a:cubicBezTo>
                    <a:cubicBezTo>
                      <a:pt x="741" y="1761"/>
                      <a:pt x="754" y="1748"/>
                      <a:pt x="754" y="1721"/>
                    </a:cubicBezTo>
                    <a:cubicBezTo>
                      <a:pt x="754" y="1681"/>
                      <a:pt x="728" y="1655"/>
                      <a:pt x="702" y="1629"/>
                    </a:cubicBezTo>
                    <a:cubicBezTo>
                      <a:pt x="675" y="1615"/>
                      <a:pt x="649" y="1602"/>
                      <a:pt x="609" y="1602"/>
                    </a:cubicBezTo>
                    <a:cubicBezTo>
                      <a:pt x="582" y="1602"/>
                      <a:pt x="543" y="1615"/>
                      <a:pt x="516" y="1629"/>
                    </a:cubicBezTo>
                    <a:cubicBezTo>
                      <a:pt x="477" y="1642"/>
                      <a:pt x="450" y="1655"/>
                      <a:pt x="424" y="1681"/>
                    </a:cubicBezTo>
                    <a:cubicBezTo>
                      <a:pt x="397" y="1708"/>
                      <a:pt x="371" y="1748"/>
                      <a:pt x="357" y="1787"/>
                    </a:cubicBezTo>
                    <a:cubicBezTo>
                      <a:pt x="344" y="1827"/>
                      <a:pt x="331" y="1880"/>
                      <a:pt x="331" y="1933"/>
                    </a:cubicBezTo>
                    <a:cubicBezTo>
                      <a:pt x="331" y="1986"/>
                      <a:pt x="344" y="2039"/>
                      <a:pt x="371" y="2092"/>
                    </a:cubicBezTo>
                    <a:cubicBezTo>
                      <a:pt x="397" y="2131"/>
                      <a:pt x="424" y="2171"/>
                      <a:pt x="463" y="2198"/>
                    </a:cubicBezTo>
                    <a:cubicBezTo>
                      <a:pt x="503" y="2237"/>
                      <a:pt x="543" y="2264"/>
                      <a:pt x="582" y="2277"/>
                    </a:cubicBezTo>
                    <a:cubicBezTo>
                      <a:pt x="635" y="2290"/>
                      <a:pt x="688" y="2304"/>
                      <a:pt x="741" y="2304"/>
                    </a:cubicBezTo>
                    <a:cubicBezTo>
                      <a:pt x="847" y="2304"/>
                      <a:pt x="927" y="2277"/>
                      <a:pt x="1006" y="2237"/>
                    </a:cubicBezTo>
                    <a:cubicBezTo>
                      <a:pt x="1085" y="2198"/>
                      <a:pt x="1165" y="2145"/>
                      <a:pt x="1244" y="2052"/>
                    </a:cubicBezTo>
                    <a:cubicBezTo>
                      <a:pt x="1297" y="1986"/>
                      <a:pt x="1350" y="1906"/>
                      <a:pt x="1403" y="1801"/>
                    </a:cubicBezTo>
                    <a:cubicBezTo>
                      <a:pt x="1443" y="1695"/>
                      <a:pt x="1496" y="1589"/>
                      <a:pt x="1535" y="1443"/>
                    </a:cubicBezTo>
                    <a:lnTo>
                      <a:pt x="1919" y="371"/>
                    </a:lnTo>
                    <a:cubicBezTo>
                      <a:pt x="1932" y="331"/>
                      <a:pt x="1959" y="305"/>
                      <a:pt x="1972" y="305"/>
                    </a:cubicBezTo>
                    <a:cubicBezTo>
                      <a:pt x="1999" y="292"/>
                      <a:pt x="2038" y="279"/>
                      <a:pt x="2091" y="279"/>
                    </a:cubicBezTo>
                    <a:cubicBezTo>
                      <a:pt x="2144" y="279"/>
                      <a:pt x="2197" y="265"/>
                      <a:pt x="2237" y="252"/>
                    </a:cubicBezTo>
                    <a:cubicBezTo>
                      <a:pt x="2277" y="252"/>
                      <a:pt x="2303" y="212"/>
                      <a:pt x="2303" y="173"/>
                    </a:cubicBezTo>
                    <a:cubicBezTo>
                      <a:pt x="2303" y="133"/>
                      <a:pt x="2277" y="106"/>
                      <a:pt x="2237" y="93"/>
                    </a:cubicBezTo>
                    <a:cubicBezTo>
                      <a:pt x="2197" y="80"/>
                      <a:pt x="2157" y="67"/>
                      <a:pt x="2091" y="67"/>
                    </a:cubicBezTo>
                    <a:lnTo>
                      <a:pt x="1469" y="67"/>
                    </a:lnTo>
                    <a:cubicBezTo>
                      <a:pt x="1403" y="67"/>
                      <a:pt x="1377" y="80"/>
                      <a:pt x="1350" y="93"/>
                    </a:cubicBezTo>
                    <a:cubicBezTo>
                      <a:pt x="1337" y="106"/>
                      <a:pt x="1337" y="133"/>
                      <a:pt x="1337" y="173"/>
                    </a:cubicBezTo>
                    <a:cubicBezTo>
                      <a:pt x="1337" y="199"/>
                      <a:pt x="1337" y="226"/>
                      <a:pt x="1363" y="252"/>
                    </a:cubicBezTo>
                    <a:cubicBezTo>
                      <a:pt x="1390" y="265"/>
                      <a:pt x="1443" y="279"/>
                      <a:pt x="1496" y="279"/>
                    </a:cubicBezTo>
                    <a:cubicBezTo>
                      <a:pt x="1562" y="279"/>
                      <a:pt x="1602" y="292"/>
                      <a:pt x="1615" y="305"/>
                    </a:cubicBezTo>
                    <a:cubicBezTo>
                      <a:pt x="1628" y="305"/>
                      <a:pt x="1641" y="318"/>
                      <a:pt x="1641" y="345"/>
                    </a:cubicBezTo>
                    <a:cubicBezTo>
                      <a:pt x="1641" y="384"/>
                      <a:pt x="1628" y="424"/>
                      <a:pt x="1615" y="490"/>
                    </a:cubicBezTo>
                    <a:lnTo>
                      <a:pt x="1324" y="1364"/>
                    </a:lnTo>
                    <a:lnTo>
                      <a:pt x="807" y="384"/>
                    </a:lnTo>
                    <a:cubicBezTo>
                      <a:pt x="794" y="358"/>
                      <a:pt x="794" y="331"/>
                      <a:pt x="781" y="318"/>
                    </a:cubicBezTo>
                    <a:cubicBezTo>
                      <a:pt x="781" y="292"/>
                      <a:pt x="781" y="279"/>
                      <a:pt x="781" y="265"/>
                    </a:cubicBezTo>
                    <a:cubicBezTo>
                      <a:pt x="781" y="239"/>
                      <a:pt x="781" y="226"/>
                      <a:pt x="781" y="226"/>
                    </a:cubicBezTo>
                    <a:cubicBezTo>
                      <a:pt x="794" y="226"/>
                      <a:pt x="807" y="212"/>
                      <a:pt x="821" y="212"/>
                    </a:cubicBezTo>
                    <a:cubicBezTo>
                      <a:pt x="874" y="212"/>
                      <a:pt x="900" y="199"/>
                      <a:pt x="927" y="186"/>
                    </a:cubicBezTo>
                    <a:cubicBezTo>
                      <a:pt x="940" y="159"/>
                      <a:pt x="953" y="133"/>
                      <a:pt x="953" y="106"/>
                    </a:cubicBezTo>
                    <a:cubicBezTo>
                      <a:pt x="953" y="80"/>
                      <a:pt x="940" y="54"/>
                      <a:pt x="913" y="40"/>
                    </a:cubicBezTo>
                    <a:cubicBezTo>
                      <a:pt x="900" y="14"/>
                      <a:pt x="860" y="1"/>
                      <a:pt x="794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53" name="Google Shape;576;p27">
              <a:extLst>
                <a:ext uri="{FF2B5EF4-FFF2-40B4-BE49-F238E27FC236}">
                  <a16:creationId xmlns:a16="http://schemas.microsoft.com/office/drawing/2014/main" xmlns="" id="{50ED4864-BADE-4436-8E46-6281E44C4D4E}"/>
                </a:ext>
              </a:extLst>
            </p:cNvPr>
            <p:cNvSpPr/>
            <p:nvPr/>
          </p:nvSpPr>
          <p:spPr>
            <a:xfrm>
              <a:off x="3028510" y="5577559"/>
              <a:ext cx="389985" cy="49024"/>
            </a:xfrm>
            <a:custGeom>
              <a:avLst/>
              <a:gdLst/>
              <a:ahLst/>
              <a:cxnLst/>
              <a:rect l="l" t="t" r="r" b="b"/>
              <a:pathLst>
                <a:path w="7056" h="887" extrusionOk="0">
                  <a:moveTo>
                    <a:pt x="1" y="0"/>
                  </a:moveTo>
                  <a:lnTo>
                    <a:pt x="1" y="887"/>
                  </a:lnTo>
                  <a:lnTo>
                    <a:pt x="7055" y="887"/>
                  </a:lnTo>
                  <a:lnTo>
                    <a:pt x="7055" y="0"/>
                  </a:ln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255" name="Google Shape;578;p27">
            <a:extLst>
              <a:ext uri="{FF2B5EF4-FFF2-40B4-BE49-F238E27FC236}">
                <a16:creationId xmlns:a16="http://schemas.microsoft.com/office/drawing/2014/main" xmlns="" id="{27AAD147-CCE9-43EB-8C97-269689984BB9}"/>
              </a:ext>
            </a:extLst>
          </p:cNvPr>
          <p:cNvSpPr/>
          <p:nvPr/>
        </p:nvSpPr>
        <p:spPr>
          <a:xfrm>
            <a:off x="3307961" y="6418000"/>
            <a:ext cx="265628" cy="164649"/>
          </a:xfrm>
          <a:custGeom>
            <a:avLst/>
            <a:gdLst/>
            <a:ahLst/>
            <a:cxnLst/>
            <a:rect l="l" t="t" r="r" b="b"/>
            <a:pathLst>
              <a:path w="4806" h="2979" extrusionOk="0">
                <a:moveTo>
                  <a:pt x="1" y="1"/>
                </a:moveTo>
                <a:lnTo>
                  <a:pt x="1" y="2978"/>
                </a:lnTo>
                <a:lnTo>
                  <a:pt x="4805" y="2978"/>
                </a:lnTo>
                <a:lnTo>
                  <a:pt x="4805" y="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F72B040B-9D26-4535-81AC-224AA70D44B5}"/>
              </a:ext>
            </a:extLst>
          </p:cNvPr>
          <p:cNvGrpSpPr/>
          <p:nvPr userDrawn="1"/>
        </p:nvGrpSpPr>
        <p:grpSpPr>
          <a:xfrm>
            <a:off x="1524301" y="5626805"/>
            <a:ext cx="9320239" cy="1231195"/>
            <a:chOff x="1524301" y="5626805"/>
            <a:chExt cx="9320239" cy="1231195"/>
          </a:xfrm>
        </p:grpSpPr>
        <p:sp>
          <p:nvSpPr>
            <p:cNvPr id="254" name="Google Shape;577;p27">
              <a:extLst>
                <a:ext uri="{FF2B5EF4-FFF2-40B4-BE49-F238E27FC236}">
                  <a16:creationId xmlns:a16="http://schemas.microsoft.com/office/drawing/2014/main" xmlns="" id="{1F1FE917-12C4-4F03-BFC9-63C483556F98}"/>
                </a:ext>
              </a:extLst>
            </p:cNvPr>
            <p:cNvSpPr/>
            <p:nvPr/>
          </p:nvSpPr>
          <p:spPr>
            <a:xfrm>
              <a:off x="3307961" y="6403010"/>
              <a:ext cx="265628" cy="451390"/>
            </a:xfrm>
            <a:custGeom>
              <a:avLst/>
              <a:gdLst/>
              <a:ahLst/>
              <a:cxnLst/>
              <a:rect l="l" t="t" r="r" b="b"/>
              <a:pathLst>
                <a:path w="4806" h="8167" extrusionOk="0">
                  <a:moveTo>
                    <a:pt x="1" y="1"/>
                  </a:moveTo>
                  <a:lnTo>
                    <a:pt x="1" y="8167"/>
                  </a:lnTo>
                  <a:lnTo>
                    <a:pt x="4805" y="8167"/>
                  </a:lnTo>
                  <a:lnTo>
                    <a:pt x="4805" y="1"/>
                  </a:lnTo>
                  <a:close/>
                </a:path>
              </a:pathLst>
            </a:custGeom>
            <a:solidFill>
              <a:srgbClr val="CE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285" name="Google Shape;579;p27">
              <a:extLst>
                <a:ext uri="{FF2B5EF4-FFF2-40B4-BE49-F238E27FC236}">
                  <a16:creationId xmlns:a16="http://schemas.microsoft.com/office/drawing/2014/main" xmlns="" id="{F0A4A0F2-3BA1-43AA-88EB-3A3835904711}"/>
                </a:ext>
              </a:extLst>
            </p:cNvPr>
            <p:cNvGrpSpPr/>
            <p:nvPr userDrawn="1"/>
          </p:nvGrpSpPr>
          <p:grpSpPr>
            <a:xfrm>
              <a:off x="1524301" y="5626805"/>
              <a:ext cx="9320239" cy="1231195"/>
              <a:chOff x="929285" y="5051507"/>
              <a:chExt cx="7315206" cy="1231195"/>
            </a:xfrm>
          </p:grpSpPr>
          <p:sp>
            <p:nvSpPr>
              <p:cNvPr id="286" name="Google Shape;580;p27">
                <a:extLst>
                  <a:ext uri="{FF2B5EF4-FFF2-40B4-BE49-F238E27FC236}">
                    <a16:creationId xmlns:a16="http://schemas.microsoft.com/office/drawing/2014/main" xmlns="" id="{41EFCC98-A095-43FA-9417-A6F1AEA0054D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420715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7612" extrusionOk="0">
                    <a:moveTo>
                      <a:pt x="1" y="1"/>
                    </a:moveTo>
                    <a:lnTo>
                      <a:pt x="1" y="7611"/>
                    </a:lnTo>
                    <a:lnTo>
                      <a:pt x="132353" y="7611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EFEDD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87" name="Google Shape;581;p27">
                <a:extLst>
                  <a:ext uri="{FF2B5EF4-FFF2-40B4-BE49-F238E27FC236}">
                    <a16:creationId xmlns:a16="http://schemas.microsoft.com/office/drawing/2014/main" xmlns="" id="{D7EF2A30-CDEB-4316-B82F-97D3363F3C90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133919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2423" extrusionOk="0">
                    <a:moveTo>
                      <a:pt x="1" y="1"/>
                    </a:moveTo>
                    <a:lnTo>
                      <a:pt x="1" y="2423"/>
                    </a:lnTo>
                    <a:lnTo>
                      <a:pt x="132353" y="2423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FFFE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88" name="Google Shape;582;p27">
                <a:extLst>
                  <a:ext uri="{FF2B5EF4-FFF2-40B4-BE49-F238E27FC236}">
                    <a16:creationId xmlns:a16="http://schemas.microsoft.com/office/drawing/2014/main" xmlns="" id="{66FDB582-0AAC-4537-A858-44B9EF57CE38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45139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8167" extrusionOk="0">
                    <a:moveTo>
                      <a:pt x="1" y="1"/>
                    </a:moveTo>
                    <a:lnTo>
                      <a:pt x="1" y="8167"/>
                    </a:lnTo>
                    <a:lnTo>
                      <a:pt x="4792" y="8167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89" name="Google Shape;583;p27">
                <a:extLst>
                  <a:ext uri="{FF2B5EF4-FFF2-40B4-BE49-F238E27FC236}">
                    <a16:creationId xmlns:a16="http://schemas.microsoft.com/office/drawing/2014/main" xmlns="" id="{AF50AB12-F2CA-445B-94F4-44131992E871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164649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2979" extrusionOk="0">
                    <a:moveTo>
                      <a:pt x="1" y="1"/>
                    </a:moveTo>
                    <a:lnTo>
                      <a:pt x="1" y="2978"/>
                    </a:lnTo>
                    <a:lnTo>
                      <a:pt x="4792" y="2978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90" name="Google Shape;584;p27">
                <a:extLst>
                  <a:ext uri="{FF2B5EF4-FFF2-40B4-BE49-F238E27FC236}">
                    <a16:creationId xmlns:a16="http://schemas.microsoft.com/office/drawing/2014/main" xmlns="" id="{1AF2C5CE-3EDE-4127-8D0F-59AB322B7B55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359200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6499" extrusionOk="0">
                    <a:moveTo>
                      <a:pt x="1" y="0"/>
                    </a:moveTo>
                    <a:lnTo>
                      <a:pt x="1" y="6499"/>
                    </a:lnTo>
                    <a:lnTo>
                      <a:pt x="106108" y="6499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91" name="Google Shape;585;p27">
                <a:extLst>
                  <a:ext uri="{FF2B5EF4-FFF2-40B4-BE49-F238E27FC236}">
                    <a16:creationId xmlns:a16="http://schemas.microsoft.com/office/drawing/2014/main" xmlns="" id="{ED751F2E-938C-441D-80EA-F8BB05A93F91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176311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3190" extrusionOk="0">
                    <a:moveTo>
                      <a:pt x="1" y="0"/>
                    </a:moveTo>
                    <a:lnTo>
                      <a:pt x="1" y="3190"/>
                    </a:lnTo>
                    <a:lnTo>
                      <a:pt x="106108" y="3190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9149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Title and Content"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27234" y="219519"/>
            <a:ext cx="12164765" cy="6418963"/>
            <a:chOff x="125465" y="219519"/>
            <a:chExt cx="8923440" cy="4925505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125465" y="219519"/>
              <a:ext cx="8923440" cy="4925505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54775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912FF248-73E2-4B5D-9669-D05536B13110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6F2E4380-9AAF-4929-8F62-F490FD06BB80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05263AFC-D1B4-4D83-808E-9B96447708D3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E97D35D9-4A80-4E5E-AE99-A42260106314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F1D5A806-A58C-4FB9-9CB8-29884CE2006D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ED4A141D-52F2-416A-BB8C-6ABF536EB5BD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233E8FF6-A58B-4C0A-8E03-7EBCEC1A722A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1B628C4E-2CC0-49FD-AE56-2DA39F0AEDC3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B7905D3C-D345-41E1-9F8F-3DE9CB825DDB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381F408-D6BF-4983-8522-FE74B038BAD1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313829AE-A03B-42DF-8C85-190282C1CC18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92BB61BC-FAB6-4715-A9E7-CC0E8CEE0D5C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D079DC36-A197-4791-8A06-31AB6A7A8165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BFAD29E2-C19B-47AB-B438-BA439212A9D2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DA309345-B33A-4CD0-9D4E-F69123E7E182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590C6090-7470-4DB3-8246-659CCC0F2A1A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611C93AB-AF4D-48EC-B180-BF93AED33FA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FC04491F-28E4-471E-8BA3-24A18340297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D54D7793-AF6A-4956-9B72-E4F3A35C4520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47A74F27-516B-4842-B2FD-3E800B67929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81691461-33B0-489D-A18A-AD91D59A1D2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0EEF144F-B527-4080-AAEA-10B3E48E39A2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40F35D0D-CACF-4AB5-BE8A-E9FB73511388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0" name="Google Shape;1016;p14">
            <a:extLst>
              <a:ext uri="{FF2B5EF4-FFF2-40B4-BE49-F238E27FC236}">
                <a16:creationId xmlns:a16="http://schemas.microsoft.com/office/drawing/2014/main" xmlns="" id="{327BF5F6-D034-4620-B2B7-7F2179C531EB}"/>
              </a:ext>
            </a:extLst>
          </p:cNvPr>
          <p:cNvGrpSpPr/>
          <p:nvPr userDrawn="1"/>
        </p:nvGrpSpPr>
        <p:grpSpPr>
          <a:xfrm>
            <a:off x="989192" y="5645930"/>
            <a:ext cx="615189" cy="535538"/>
            <a:chOff x="2495125" y="2142250"/>
            <a:chExt cx="444275" cy="398525"/>
          </a:xfrm>
        </p:grpSpPr>
        <p:sp>
          <p:nvSpPr>
            <p:cNvPr id="31" name="Google Shape;1017;p14">
              <a:extLst>
                <a:ext uri="{FF2B5EF4-FFF2-40B4-BE49-F238E27FC236}">
                  <a16:creationId xmlns:a16="http://schemas.microsoft.com/office/drawing/2014/main" xmlns="" id="{F2F00FDD-D7D5-4809-82CF-73AA35BD05FE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2" name="Google Shape;1018;p14">
              <a:extLst>
                <a:ext uri="{FF2B5EF4-FFF2-40B4-BE49-F238E27FC236}">
                  <a16:creationId xmlns:a16="http://schemas.microsoft.com/office/drawing/2014/main" xmlns="" id="{5395EB15-BC66-42AE-A1EE-3E2823F5486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33" name="Google Shape;1019;p14">
            <a:extLst>
              <a:ext uri="{FF2B5EF4-FFF2-40B4-BE49-F238E27FC236}">
                <a16:creationId xmlns:a16="http://schemas.microsoft.com/office/drawing/2014/main" xmlns="" id="{D53CFA2D-5D0C-4A67-9094-88F183BFE612}"/>
              </a:ext>
            </a:extLst>
          </p:cNvPr>
          <p:cNvGrpSpPr/>
          <p:nvPr userDrawn="1"/>
        </p:nvGrpSpPr>
        <p:grpSpPr>
          <a:xfrm>
            <a:off x="10177821" y="427685"/>
            <a:ext cx="403468" cy="378112"/>
            <a:chOff x="3243875" y="2372825"/>
            <a:chExt cx="291375" cy="281375"/>
          </a:xfrm>
        </p:grpSpPr>
        <p:sp>
          <p:nvSpPr>
            <p:cNvPr id="34" name="Google Shape;1020;p14">
              <a:extLst>
                <a:ext uri="{FF2B5EF4-FFF2-40B4-BE49-F238E27FC236}">
                  <a16:creationId xmlns:a16="http://schemas.microsoft.com/office/drawing/2014/main" xmlns="" id="{30675EEE-C22B-4D00-94DF-E49C0A367512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5" name="Google Shape;1021;p14">
              <a:extLst>
                <a:ext uri="{FF2B5EF4-FFF2-40B4-BE49-F238E27FC236}">
                  <a16:creationId xmlns:a16="http://schemas.microsoft.com/office/drawing/2014/main" xmlns="" id="{E3DBEB34-9A0C-4ECA-A1F1-6D8B1FF8997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6" name="Google Shape;1022;p14">
              <a:extLst>
                <a:ext uri="{FF2B5EF4-FFF2-40B4-BE49-F238E27FC236}">
                  <a16:creationId xmlns:a16="http://schemas.microsoft.com/office/drawing/2014/main" xmlns="" id="{07CFEFDF-2E28-4483-834B-DA095CF3CE4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7" name="Google Shape;1023;p14">
              <a:extLst>
                <a:ext uri="{FF2B5EF4-FFF2-40B4-BE49-F238E27FC236}">
                  <a16:creationId xmlns:a16="http://schemas.microsoft.com/office/drawing/2014/main" xmlns="" id="{14506E96-EBA9-4C68-AF1F-8C4403B117FE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8" name="Google Shape;1024;p14">
              <a:extLst>
                <a:ext uri="{FF2B5EF4-FFF2-40B4-BE49-F238E27FC236}">
                  <a16:creationId xmlns:a16="http://schemas.microsoft.com/office/drawing/2014/main" xmlns="" id="{B2F2C8B1-350B-49EE-9CA4-D84F2E0468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9" name="Google Shape;1025;p14">
              <a:extLst>
                <a:ext uri="{FF2B5EF4-FFF2-40B4-BE49-F238E27FC236}">
                  <a16:creationId xmlns:a16="http://schemas.microsoft.com/office/drawing/2014/main" xmlns="" id="{524642B7-86EC-4E65-B0EB-6949F77DB65F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40" name="Google Shape;1026;p14">
              <a:extLst>
                <a:ext uri="{FF2B5EF4-FFF2-40B4-BE49-F238E27FC236}">
                  <a16:creationId xmlns:a16="http://schemas.microsoft.com/office/drawing/2014/main" xmlns="" id="{DA2CC125-6131-46A3-AC36-26C92E5CD21A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41" name="Google Shape;1027;p14">
              <a:extLst>
                <a:ext uri="{FF2B5EF4-FFF2-40B4-BE49-F238E27FC236}">
                  <a16:creationId xmlns:a16="http://schemas.microsoft.com/office/drawing/2014/main" xmlns="" id="{5A24D573-ECDB-4ACD-87B3-20030C31E8D4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42" name="Google Shape;1028;p14">
              <a:extLst>
                <a:ext uri="{FF2B5EF4-FFF2-40B4-BE49-F238E27FC236}">
                  <a16:creationId xmlns:a16="http://schemas.microsoft.com/office/drawing/2014/main" xmlns="" id="{7E867DAA-A57F-489C-A045-9A1C1429277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43" name="Google Shape;1029;p14">
              <a:extLst>
                <a:ext uri="{FF2B5EF4-FFF2-40B4-BE49-F238E27FC236}">
                  <a16:creationId xmlns:a16="http://schemas.microsoft.com/office/drawing/2014/main" xmlns="" id="{1DF03B23-6B1D-4056-9368-8D8F2372120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44" name="Google Shape;1030;p14">
            <a:extLst>
              <a:ext uri="{FF2B5EF4-FFF2-40B4-BE49-F238E27FC236}">
                <a16:creationId xmlns:a16="http://schemas.microsoft.com/office/drawing/2014/main" xmlns="" id="{AC4C02C6-8357-4A9D-9FE8-73BED3D677DA}"/>
              </a:ext>
            </a:extLst>
          </p:cNvPr>
          <p:cNvGrpSpPr/>
          <p:nvPr userDrawn="1"/>
        </p:nvGrpSpPr>
        <p:grpSpPr>
          <a:xfrm>
            <a:off x="11004071" y="1043373"/>
            <a:ext cx="230796" cy="226531"/>
            <a:chOff x="4954425" y="2036375"/>
            <a:chExt cx="166675" cy="168575"/>
          </a:xfrm>
        </p:grpSpPr>
        <p:sp>
          <p:nvSpPr>
            <p:cNvPr id="45" name="Google Shape;1031;p14">
              <a:extLst>
                <a:ext uri="{FF2B5EF4-FFF2-40B4-BE49-F238E27FC236}">
                  <a16:creationId xmlns:a16="http://schemas.microsoft.com/office/drawing/2014/main" xmlns="" id="{7490645F-164B-43DC-B0C4-4E49ABCDCE6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46" name="Google Shape;1032;p14">
              <a:extLst>
                <a:ext uri="{FF2B5EF4-FFF2-40B4-BE49-F238E27FC236}">
                  <a16:creationId xmlns:a16="http://schemas.microsoft.com/office/drawing/2014/main" xmlns="" id="{F62C8C47-6F19-44BD-9FED-30D56890DF52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47" name="Google Shape;1033;p14">
            <a:extLst>
              <a:ext uri="{FF2B5EF4-FFF2-40B4-BE49-F238E27FC236}">
                <a16:creationId xmlns:a16="http://schemas.microsoft.com/office/drawing/2014/main" xmlns="" id="{9C058F19-0AE8-4DE1-A824-EE065CCDBD8D}"/>
              </a:ext>
            </a:extLst>
          </p:cNvPr>
          <p:cNvSpPr/>
          <p:nvPr userDrawn="1"/>
        </p:nvSpPr>
        <p:spPr>
          <a:xfrm>
            <a:off x="2054612" y="6264683"/>
            <a:ext cx="164953" cy="10911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8" name="Google Shape;1034;p14">
            <a:extLst>
              <a:ext uri="{FF2B5EF4-FFF2-40B4-BE49-F238E27FC236}">
                <a16:creationId xmlns:a16="http://schemas.microsoft.com/office/drawing/2014/main" xmlns="" id="{F39F1339-6652-4316-AEAE-58755DC68066}"/>
              </a:ext>
            </a:extLst>
          </p:cNvPr>
          <p:cNvSpPr/>
          <p:nvPr userDrawn="1"/>
        </p:nvSpPr>
        <p:spPr>
          <a:xfrm>
            <a:off x="10995521" y="6181468"/>
            <a:ext cx="120469" cy="8321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grpSp>
        <p:nvGrpSpPr>
          <p:cNvPr id="49" name="Google Shape;1035;p14">
            <a:extLst>
              <a:ext uri="{FF2B5EF4-FFF2-40B4-BE49-F238E27FC236}">
                <a16:creationId xmlns:a16="http://schemas.microsoft.com/office/drawing/2014/main" xmlns="" id="{B0CF15ED-922C-4751-B1DA-9089B1988ECC}"/>
              </a:ext>
            </a:extLst>
          </p:cNvPr>
          <p:cNvGrpSpPr/>
          <p:nvPr userDrawn="1"/>
        </p:nvGrpSpPr>
        <p:grpSpPr>
          <a:xfrm>
            <a:off x="817359" y="5192331"/>
            <a:ext cx="230796" cy="226531"/>
            <a:chOff x="4954425" y="2036375"/>
            <a:chExt cx="166675" cy="168575"/>
          </a:xfrm>
        </p:grpSpPr>
        <p:sp>
          <p:nvSpPr>
            <p:cNvPr id="50" name="Google Shape;1036;p14">
              <a:extLst>
                <a:ext uri="{FF2B5EF4-FFF2-40B4-BE49-F238E27FC236}">
                  <a16:creationId xmlns:a16="http://schemas.microsoft.com/office/drawing/2014/main" xmlns="" id="{7EA6F03C-5B07-4131-89F4-3BAFB23D4AF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51" name="Google Shape;1037;p14">
              <a:extLst>
                <a:ext uri="{FF2B5EF4-FFF2-40B4-BE49-F238E27FC236}">
                  <a16:creationId xmlns:a16="http://schemas.microsoft.com/office/drawing/2014/main" xmlns="" id="{C7913F77-486F-46A9-8AEC-4B7565FB4E4C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96" name="Google Shape;1082;p14">
            <a:extLst>
              <a:ext uri="{FF2B5EF4-FFF2-40B4-BE49-F238E27FC236}">
                <a16:creationId xmlns:a16="http://schemas.microsoft.com/office/drawing/2014/main" xmlns="" id="{95018CA8-A1C2-47FD-890D-549D7B4AC236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7" name="Google Shape;1083;p14">
            <a:extLst>
              <a:ext uri="{FF2B5EF4-FFF2-40B4-BE49-F238E27FC236}">
                <a16:creationId xmlns:a16="http://schemas.microsoft.com/office/drawing/2014/main" xmlns="" id="{B936ECCA-F1FD-46EC-B26D-DE3BF7D0C273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8" name="Google Shape;1084;p14">
            <a:extLst>
              <a:ext uri="{FF2B5EF4-FFF2-40B4-BE49-F238E27FC236}">
                <a16:creationId xmlns:a16="http://schemas.microsoft.com/office/drawing/2014/main" xmlns="" id="{03D9643B-BC02-476E-ABF0-0F13D9275EA3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9" name="Google Shape;1085;p14">
            <a:extLst>
              <a:ext uri="{FF2B5EF4-FFF2-40B4-BE49-F238E27FC236}">
                <a16:creationId xmlns:a16="http://schemas.microsoft.com/office/drawing/2014/main" xmlns="" id="{E4F6C8FF-3CF3-45F6-8706-79866A8801F6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0" name="Google Shape;1086;p14">
            <a:extLst>
              <a:ext uri="{FF2B5EF4-FFF2-40B4-BE49-F238E27FC236}">
                <a16:creationId xmlns:a16="http://schemas.microsoft.com/office/drawing/2014/main" xmlns="" id="{1BF2058A-58A5-400D-B987-EA9281BD464C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2" name="Google Shape;1082;p14">
            <a:extLst>
              <a:ext uri="{FF2B5EF4-FFF2-40B4-BE49-F238E27FC236}">
                <a16:creationId xmlns:a16="http://schemas.microsoft.com/office/drawing/2014/main" xmlns="" id="{3B878202-51EA-4466-A893-7046CA4B0564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3" name="Google Shape;1083;p14">
            <a:extLst>
              <a:ext uri="{FF2B5EF4-FFF2-40B4-BE49-F238E27FC236}">
                <a16:creationId xmlns:a16="http://schemas.microsoft.com/office/drawing/2014/main" xmlns="" id="{8AE3EC7F-38CF-4238-A1D3-36A00E1CDB4B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4" name="Google Shape;1084;p14">
            <a:extLst>
              <a:ext uri="{FF2B5EF4-FFF2-40B4-BE49-F238E27FC236}">
                <a16:creationId xmlns:a16="http://schemas.microsoft.com/office/drawing/2014/main" xmlns="" id="{A109E879-FF69-420F-8594-E4E350138FE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5" name="Google Shape;1085;p14">
            <a:extLst>
              <a:ext uri="{FF2B5EF4-FFF2-40B4-BE49-F238E27FC236}">
                <a16:creationId xmlns:a16="http://schemas.microsoft.com/office/drawing/2014/main" xmlns="" id="{D728BFA8-D828-48D9-B813-EB0070A3F849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6" name="Google Shape;1086;p14">
            <a:extLst>
              <a:ext uri="{FF2B5EF4-FFF2-40B4-BE49-F238E27FC236}">
                <a16:creationId xmlns:a16="http://schemas.microsoft.com/office/drawing/2014/main" xmlns="" id="{AAD00854-B92E-4943-95A5-C96E52F3DC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7" name="Google Shape;1082;p14">
            <a:extLst>
              <a:ext uri="{FF2B5EF4-FFF2-40B4-BE49-F238E27FC236}">
                <a16:creationId xmlns:a16="http://schemas.microsoft.com/office/drawing/2014/main" xmlns="" id="{A9BB0978-9312-4447-80AB-41294A409ED1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8" name="Google Shape;1083;p14">
            <a:extLst>
              <a:ext uri="{FF2B5EF4-FFF2-40B4-BE49-F238E27FC236}">
                <a16:creationId xmlns:a16="http://schemas.microsoft.com/office/drawing/2014/main" xmlns="" id="{61FF21EF-8FF4-4964-B264-5FF3E4B83CCE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9" name="Google Shape;1084;p14">
            <a:extLst>
              <a:ext uri="{FF2B5EF4-FFF2-40B4-BE49-F238E27FC236}">
                <a16:creationId xmlns:a16="http://schemas.microsoft.com/office/drawing/2014/main" xmlns="" id="{2A3A52D1-7028-4394-92D4-70E60315E66B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0" name="Google Shape;1085;p14">
            <a:extLst>
              <a:ext uri="{FF2B5EF4-FFF2-40B4-BE49-F238E27FC236}">
                <a16:creationId xmlns:a16="http://schemas.microsoft.com/office/drawing/2014/main" xmlns="" id="{2B402ED8-8890-4BBD-BD4A-317F62877C5F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1" name="Google Shape;1086;p14">
            <a:extLst>
              <a:ext uri="{FF2B5EF4-FFF2-40B4-BE49-F238E27FC236}">
                <a16:creationId xmlns:a16="http://schemas.microsoft.com/office/drawing/2014/main" xmlns="" id="{4FDB29D0-7164-4DBA-A2E6-84221CCDCFD4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2" name="Google Shape;1082;p14">
            <a:extLst>
              <a:ext uri="{FF2B5EF4-FFF2-40B4-BE49-F238E27FC236}">
                <a16:creationId xmlns:a16="http://schemas.microsoft.com/office/drawing/2014/main" xmlns="" id="{76F446C8-2BE2-457E-A059-3FBDE50A2DAB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3" name="Google Shape;1083;p14">
            <a:extLst>
              <a:ext uri="{FF2B5EF4-FFF2-40B4-BE49-F238E27FC236}">
                <a16:creationId xmlns:a16="http://schemas.microsoft.com/office/drawing/2014/main" xmlns="" id="{543F1EC7-1C51-46E0-ACF5-20C5F0905E39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4" name="Google Shape;1084;p14">
            <a:extLst>
              <a:ext uri="{FF2B5EF4-FFF2-40B4-BE49-F238E27FC236}">
                <a16:creationId xmlns:a16="http://schemas.microsoft.com/office/drawing/2014/main" xmlns="" id="{4E6B9D33-57F3-4A75-9293-3C04278D772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5" name="Google Shape;1085;p14">
            <a:extLst>
              <a:ext uri="{FF2B5EF4-FFF2-40B4-BE49-F238E27FC236}">
                <a16:creationId xmlns:a16="http://schemas.microsoft.com/office/drawing/2014/main" xmlns="" id="{46B5E075-E226-4895-9493-A4CA9A703FD3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6" name="Google Shape;1086;p14">
            <a:extLst>
              <a:ext uri="{FF2B5EF4-FFF2-40B4-BE49-F238E27FC236}">
                <a16:creationId xmlns:a16="http://schemas.microsoft.com/office/drawing/2014/main" xmlns="" id="{56534FCD-AD06-4E33-8FD5-4A0CA24C6414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7" name="Google Shape;1082;p14">
            <a:extLst>
              <a:ext uri="{FF2B5EF4-FFF2-40B4-BE49-F238E27FC236}">
                <a16:creationId xmlns:a16="http://schemas.microsoft.com/office/drawing/2014/main" xmlns="" id="{13F8C6C7-68B9-45D6-8F01-F8260F297A7E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8" name="Google Shape;1083;p14">
            <a:extLst>
              <a:ext uri="{FF2B5EF4-FFF2-40B4-BE49-F238E27FC236}">
                <a16:creationId xmlns:a16="http://schemas.microsoft.com/office/drawing/2014/main" xmlns="" id="{3C93F6CB-9B31-4CE5-A4E7-7E978C24989B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9" name="Google Shape;1084;p14">
            <a:extLst>
              <a:ext uri="{FF2B5EF4-FFF2-40B4-BE49-F238E27FC236}">
                <a16:creationId xmlns:a16="http://schemas.microsoft.com/office/drawing/2014/main" xmlns="" id="{73CA4133-52E1-4CA4-9B02-C32EF64DCA79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0" name="Google Shape;1085;p14">
            <a:extLst>
              <a:ext uri="{FF2B5EF4-FFF2-40B4-BE49-F238E27FC236}">
                <a16:creationId xmlns:a16="http://schemas.microsoft.com/office/drawing/2014/main" xmlns="" id="{68B32AF3-395D-4C97-B3AC-6748065FE197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1" name="Google Shape;1086;p14">
            <a:extLst>
              <a:ext uri="{FF2B5EF4-FFF2-40B4-BE49-F238E27FC236}">
                <a16:creationId xmlns:a16="http://schemas.microsoft.com/office/drawing/2014/main" xmlns="" id="{F2737C08-B20B-4DD3-8C2B-6D9629DF844C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2" name="Google Shape;1082;p14">
            <a:extLst>
              <a:ext uri="{FF2B5EF4-FFF2-40B4-BE49-F238E27FC236}">
                <a16:creationId xmlns:a16="http://schemas.microsoft.com/office/drawing/2014/main" xmlns="" id="{C67ED233-4DA4-4D61-B819-CA361C34FFD3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3" name="Google Shape;1083;p14">
            <a:extLst>
              <a:ext uri="{FF2B5EF4-FFF2-40B4-BE49-F238E27FC236}">
                <a16:creationId xmlns:a16="http://schemas.microsoft.com/office/drawing/2014/main" xmlns="" id="{DB6F480F-12E0-4FF2-94FC-7455618F43E4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4" name="Google Shape;1084;p14">
            <a:extLst>
              <a:ext uri="{FF2B5EF4-FFF2-40B4-BE49-F238E27FC236}">
                <a16:creationId xmlns:a16="http://schemas.microsoft.com/office/drawing/2014/main" xmlns="" id="{FB8875DE-94FC-4821-827E-F05F343D19DD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5" name="Google Shape;1085;p14">
            <a:extLst>
              <a:ext uri="{FF2B5EF4-FFF2-40B4-BE49-F238E27FC236}">
                <a16:creationId xmlns:a16="http://schemas.microsoft.com/office/drawing/2014/main" xmlns="" id="{E65EE193-261C-47D2-90E2-CA9711A2BA94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6" name="Google Shape;1086;p14">
            <a:extLst>
              <a:ext uri="{FF2B5EF4-FFF2-40B4-BE49-F238E27FC236}">
                <a16:creationId xmlns:a16="http://schemas.microsoft.com/office/drawing/2014/main" xmlns="" id="{750B5385-9383-49D9-B37E-8AFC31139A9F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7" name="Google Shape;1082;p14">
            <a:extLst>
              <a:ext uri="{FF2B5EF4-FFF2-40B4-BE49-F238E27FC236}">
                <a16:creationId xmlns:a16="http://schemas.microsoft.com/office/drawing/2014/main" xmlns="" id="{F3257D7D-B01D-4B31-A19B-AE3EC8A76CBF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8" name="Google Shape;1083;p14">
            <a:extLst>
              <a:ext uri="{FF2B5EF4-FFF2-40B4-BE49-F238E27FC236}">
                <a16:creationId xmlns:a16="http://schemas.microsoft.com/office/drawing/2014/main" xmlns="" id="{8E8AEB58-46B0-42AC-876C-D39BC069B58E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9" name="Google Shape;1084;p14">
            <a:extLst>
              <a:ext uri="{FF2B5EF4-FFF2-40B4-BE49-F238E27FC236}">
                <a16:creationId xmlns:a16="http://schemas.microsoft.com/office/drawing/2014/main" xmlns="" id="{98A058F8-5048-4E43-81F6-E2A9D68F5787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0" name="Google Shape;1085;p14">
            <a:extLst>
              <a:ext uri="{FF2B5EF4-FFF2-40B4-BE49-F238E27FC236}">
                <a16:creationId xmlns:a16="http://schemas.microsoft.com/office/drawing/2014/main" xmlns="" id="{163FF619-D1D7-43D9-961D-4D8377AFE91D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1" name="Google Shape;1086;p14">
            <a:extLst>
              <a:ext uri="{FF2B5EF4-FFF2-40B4-BE49-F238E27FC236}">
                <a16:creationId xmlns:a16="http://schemas.microsoft.com/office/drawing/2014/main" xmlns="" id="{B5048DB8-1C0A-4C5F-97C4-0B01226065BF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2" name="Google Shape;1082;p14">
            <a:extLst>
              <a:ext uri="{FF2B5EF4-FFF2-40B4-BE49-F238E27FC236}">
                <a16:creationId xmlns:a16="http://schemas.microsoft.com/office/drawing/2014/main" xmlns="" id="{09146345-B88A-4221-8479-754909293DEC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3" name="Google Shape;1083;p14">
            <a:extLst>
              <a:ext uri="{FF2B5EF4-FFF2-40B4-BE49-F238E27FC236}">
                <a16:creationId xmlns:a16="http://schemas.microsoft.com/office/drawing/2014/main" xmlns="" id="{69A8F20E-CA52-4FFA-9E27-AAA9CA116197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4" name="Google Shape;1084;p14">
            <a:extLst>
              <a:ext uri="{FF2B5EF4-FFF2-40B4-BE49-F238E27FC236}">
                <a16:creationId xmlns:a16="http://schemas.microsoft.com/office/drawing/2014/main" xmlns="" id="{EB5F0B58-A764-4EE5-8968-0C2DD1B536DE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5" name="Google Shape;1085;p14">
            <a:extLst>
              <a:ext uri="{FF2B5EF4-FFF2-40B4-BE49-F238E27FC236}">
                <a16:creationId xmlns:a16="http://schemas.microsoft.com/office/drawing/2014/main" xmlns="" id="{5366DC7B-ACAB-4BCC-97E2-465D277AFFCF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6" name="Google Shape;1086;p14">
            <a:extLst>
              <a:ext uri="{FF2B5EF4-FFF2-40B4-BE49-F238E27FC236}">
                <a16:creationId xmlns:a16="http://schemas.microsoft.com/office/drawing/2014/main" xmlns="" id="{0033D128-1983-4502-AB2A-1E6443704D03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7" name="Google Shape;1082;p14">
            <a:extLst>
              <a:ext uri="{FF2B5EF4-FFF2-40B4-BE49-F238E27FC236}">
                <a16:creationId xmlns:a16="http://schemas.microsoft.com/office/drawing/2014/main" xmlns="" id="{79616093-3DF5-4B1F-8962-5D6B7DDDE673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8" name="Google Shape;1083;p14">
            <a:extLst>
              <a:ext uri="{FF2B5EF4-FFF2-40B4-BE49-F238E27FC236}">
                <a16:creationId xmlns:a16="http://schemas.microsoft.com/office/drawing/2014/main" xmlns="" id="{2D25397A-7136-493A-B17D-5C3117972727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9" name="Google Shape;1084;p14">
            <a:extLst>
              <a:ext uri="{FF2B5EF4-FFF2-40B4-BE49-F238E27FC236}">
                <a16:creationId xmlns:a16="http://schemas.microsoft.com/office/drawing/2014/main" xmlns="" id="{E70275CF-BEEF-4134-8FC1-FA98BAD2A6F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0" name="Google Shape;1085;p14">
            <a:extLst>
              <a:ext uri="{FF2B5EF4-FFF2-40B4-BE49-F238E27FC236}">
                <a16:creationId xmlns:a16="http://schemas.microsoft.com/office/drawing/2014/main" xmlns="" id="{3E3D4E28-9C07-4484-A1DF-F77BBBFD1538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1" name="Google Shape;1086;p14">
            <a:extLst>
              <a:ext uri="{FF2B5EF4-FFF2-40B4-BE49-F238E27FC236}">
                <a16:creationId xmlns:a16="http://schemas.microsoft.com/office/drawing/2014/main" xmlns="" id="{0BF03047-9E59-4CF4-B825-EA2C74E97B63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grpSp>
        <p:nvGrpSpPr>
          <p:cNvPr id="147" name="Google Shape;2356;p30">
            <a:extLst>
              <a:ext uri="{FF2B5EF4-FFF2-40B4-BE49-F238E27FC236}">
                <a16:creationId xmlns:a16="http://schemas.microsoft.com/office/drawing/2014/main" xmlns="" id="{FF3093F1-70FF-4A92-A939-256BC49F43A6}"/>
              </a:ext>
            </a:extLst>
          </p:cNvPr>
          <p:cNvGrpSpPr/>
          <p:nvPr userDrawn="1"/>
        </p:nvGrpSpPr>
        <p:grpSpPr>
          <a:xfrm>
            <a:off x="745412" y="1491606"/>
            <a:ext cx="9867486" cy="4773077"/>
            <a:chOff x="623255" y="927125"/>
            <a:chExt cx="7691377" cy="3871900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48" name="Google Shape;2357;p30">
              <a:extLst>
                <a:ext uri="{FF2B5EF4-FFF2-40B4-BE49-F238E27FC236}">
                  <a16:creationId xmlns:a16="http://schemas.microsoft.com/office/drawing/2014/main" xmlns="" id="{378B6936-B094-4FA3-9256-C7AF5859717D}"/>
                </a:ext>
              </a:extLst>
            </p:cNvPr>
            <p:cNvSpPr/>
            <p:nvPr/>
          </p:nvSpPr>
          <p:spPr>
            <a:xfrm>
              <a:off x="2977025" y="927125"/>
              <a:ext cx="3134100" cy="1481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149" name="Google Shape;2358;p30">
              <a:extLst>
                <a:ext uri="{FF2B5EF4-FFF2-40B4-BE49-F238E27FC236}">
                  <a16:creationId xmlns:a16="http://schemas.microsoft.com/office/drawing/2014/main" xmlns="" id="{FAD56BA3-21A7-4CCC-B7DB-AC61435A3A7D}"/>
                </a:ext>
              </a:extLst>
            </p:cNvPr>
            <p:cNvGrpSpPr/>
            <p:nvPr/>
          </p:nvGrpSpPr>
          <p:grpSpPr>
            <a:xfrm>
              <a:off x="623255" y="973375"/>
              <a:ext cx="7691377" cy="3825650"/>
              <a:chOff x="623255" y="973375"/>
              <a:chExt cx="7691377" cy="3825650"/>
            </a:xfrm>
            <a:grpFill/>
          </p:grpSpPr>
          <p:sp>
            <p:nvSpPr>
              <p:cNvPr id="150" name="Google Shape;2359;p30">
                <a:extLst>
                  <a:ext uri="{FF2B5EF4-FFF2-40B4-BE49-F238E27FC236}">
                    <a16:creationId xmlns:a16="http://schemas.microsoft.com/office/drawing/2014/main" xmlns="" id="{545757E5-2BB3-4409-8989-EF99146A7AC6}"/>
                  </a:ext>
                </a:extLst>
              </p:cNvPr>
              <p:cNvSpPr/>
              <p:nvPr/>
            </p:nvSpPr>
            <p:spPr>
              <a:xfrm>
                <a:off x="623255" y="973375"/>
                <a:ext cx="7691377" cy="3825650"/>
              </a:xfrm>
              <a:custGeom>
                <a:avLst/>
                <a:gdLst/>
                <a:ahLst/>
                <a:cxnLst/>
                <a:rect l="l" t="t" r="r" b="b"/>
                <a:pathLst>
                  <a:path w="19015" h="15544" extrusionOk="0">
                    <a:moveTo>
                      <a:pt x="8537" y="1"/>
                    </a:moveTo>
                    <a:cubicBezTo>
                      <a:pt x="8251" y="1"/>
                      <a:pt x="7939" y="81"/>
                      <a:pt x="7602" y="271"/>
                    </a:cubicBezTo>
                    <a:cubicBezTo>
                      <a:pt x="5479" y="1481"/>
                      <a:pt x="6004" y="4151"/>
                      <a:pt x="6004" y="4151"/>
                    </a:cubicBezTo>
                    <a:cubicBezTo>
                      <a:pt x="6004" y="4151"/>
                      <a:pt x="5636" y="4115"/>
                      <a:pt x="5091" y="4115"/>
                    </a:cubicBezTo>
                    <a:cubicBezTo>
                      <a:pt x="3665" y="4115"/>
                      <a:pt x="1024" y="4366"/>
                      <a:pt x="594" y="6183"/>
                    </a:cubicBezTo>
                    <a:cubicBezTo>
                      <a:pt x="1" y="8671"/>
                      <a:pt x="3470" y="10953"/>
                      <a:pt x="3470" y="10953"/>
                    </a:cubicBezTo>
                    <a:cubicBezTo>
                      <a:pt x="3470" y="10953"/>
                      <a:pt x="2420" y="14697"/>
                      <a:pt x="6369" y="15427"/>
                    </a:cubicBezTo>
                    <a:cubicBezTo>
                      <a:pt x="6807" y="15508"/>
                      <a:pt x="7209" y="15544"/>
                      <a:pt x="7578" y="15544"/>
                    </a:cubicBezTo>
                    <a:cubicBezTo>
                      <a:pt x="10550" y="15544"/>
                      <a:pt x="11345" y="13213"/>
                      <a:pt x="11345" y="13213"/>
                    </a:cubicBezTo>
                    <a:cubicBezTo>
                      <a:pt x="11345" y="13213"/>
                      <a:pt x="12272" y="13362"/>
                      <a:pt x="13464" y="13362"/>
                    </a:cubicBezTo>
                    <a:cubicBezTo>
                      <a:pt x="15500" y="13362"/>
                      <a:pt x="18307" y="12926"/>
                      <a:pt x="18581" y="10565"/>
                    </a:cubicBezTo>
                    <a:cubicBezTo>
                      <a:pt x="19014" y="6822"/>
                      <a:pt x="16389" y="5795"/>
                      <a:pt x="16389" y="5795"/>
                    </a:cubicBezTo>
                    <a:cubicBezTo>
                      <a:pt x="16389" y="5795"/>
                      <a:pt x="18718" y="2348"/>
                      <a:pt x="16389" y="613"/>
                    </a:cubicBezTo>
                    <a:cubicBezTo>
                      <a:pt x="15923" y="263"/>
                      <a:pt x="15420" y="123"/>
                      <a:pt x="14914" y="123"/>
                    </a:cubicBezTo>
                    <a:cubicBezTo>
                      <a:pt x="12914" y="123"/>
                      <a:pt x="10866" y="2303"/>
                      <a:pt x="10866" y="2303"/>
                    </a:cubicBezTo>
                    <a:cubicBezTo>
                      <a:pt x="10866" y="2303"/>
                      <a:pt x="10071" y="1"/>
                      <a:pt x="85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Google Shape;2360;p30">
                <a:extLst>
                  <a:ext uri="{FF2B5EF4-FFF2-40B4-BE49-F238E27FC236}">
                    <a16:creationId xmlns:a16="http://schemas.microsoft.com/office/drawing/2014/main" xmlns="" id="{697B9033-8630-487B-BB45-593826617AE1}"/>
                  </a:ext>
                </a:extLst>
              </p:cNvPr>
              <p:cNvSpPr/>
              <p:nvPr/>
            </p:nvSpPr>
            <p:spPr>
              <a:xfrm>
                <a:off x="1878425" y="11851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Google Shape;2361;p30">
                <a:extLst>
                  <a:ext uri="{FF2B5EF4-FFF2-40B4-BE49-F238E27FC236}">
                    <a16:creationId xmlns:a16="http://schemas.microsoft.com/office/drawing/2014/main" xmlns="" id="{78FFD4CA-CF6A-48EF-B32F-21BB39865BE3}"/>
                  </a:ext>
                </a:extLst>
              </p:cNvPr>
              <p:cNvSpPr/>
              <p:nvPr/>
            </p:nvSpPr>
            <p:spPr>
              <a:xfrm>
                <a:off x="5585525" y="32313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53" name="Google Shape;447;p27">
            <a:extLst>
              <a:ext uri="{FF2B5EF4-FFF2-40B4-BE49-F238E27FC236}">
                <a16:creationId xmlns:a16="http://schemas.microsoft.com/office/drawing/2014/main" xmlns="" id="{9368DEE6-4134-4E61-9FBC-094C8ED3D5D5}"/>
              </a:ext>
            </a:extLst>
          </p:cNvPr>
          <p:cNvGrpSpPr/>
          <p:nvPr userDrawn="1"/>
        </p:nvGrpSpPr>
        <p:grpSpPr>
          <a:xfrm>
            <a:off x="8391927" y="4047629"/>
            <a:ext cx="2301388" cy="1593766"/>
            <a:chOff x="4799733" y="3457797"/>
            <a:chExt cx="2301388" cy="1593766"/>
          </a:xfrm>
        </p:grpSpPr>
        <p:sp>
          <p:nvSpPr>
            <p:cNvPr id="154" name="Google Shape;448;p27">
              <a:extLst>
                <a:ext uri="{FF2B5EF4-FFF2-40B4-BE49-F238E27FC236}">
                  <a16:creationId xmlns:a16="http://schemas.microsoft.com/office/drawing/2014/main" xmlns="" id="{0301A587-8C68-4FD9-A8FC-970C849E2B95}"/>
                </a:ext>
              </a:extLst>
            </p:cNvPr>
            <p:cNvSpPr/>
            <p:nvPr/>
          </p:nvSpPr>
          <p:spPr>
            <a:xfrm>
              <a:off x="5512937" y="4441437"/>
              <a:ext cx="134693" cy="122202"/>
            </a:xfrm>
            <a:custGeom>
              <a:avLst/>
              <a:gdLst/>
              <a:ahLst/>
              <a:cxnLst/>
              <a:rect l="l" t="t" r="r" b="b"/>
              <a:pathLst>
                <a:path w="2437" h="2211" extrusionOk="0">
                  <a:moveTo>
                    <a:pt x="1" y="1"/>
                  </a:moveTo>
                  <a:lnTo>
                    <a:pt x="1" y="715"/>
                  </a:lnTo>
                  <a:lnTo>
                    <a:pt x="1" y="1271"/>
                  </a:lnTo>
                  <a:lnTo>
                    <a:pt x="1" y="2211"/>
                  </a:lnTo>
                  <a:lnTo>
                    <a:pt x="2436" y="11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5" name="Google Shape;449;p27">
              <a:extLst>
                <a:ext uri="{FF2B5EF4-FFF2-40B4-BE49-F238E27FC236}">
                  <a16:creationId xmlns:a16="http://schemas.microsoft.com/office/drawing/2014/main" xmlns="" id="{0A2339AA-D2C6-4088-B2D1-038FD047A8DB}"/>
                </a:ext>
              </a:extLst>
            </p:cNvPr>
            <p:cNvSpPr/>
            <p:nvPr/>
          </p:nvSpPr>
          <p:spPr>
            <a:xfrm>
              <a:off x="5671673" y="4450943"/>
              <a:ext cx="91527" cy="79091"/>
            </a:xfrm>
            <a:custGeom>
              <a:avLst/>
              <a:gdLst/>
              <a:ahLst/>
              <a:cxnLst/>
              <a:rect l="l" t="t" r="r" b="b"/>
              <a:pathLst>
                <a:path w="1656" h="1431" extrusionOk="0">
                  <a:moveTo>
                    <a:pt x="1" y="1"/>
                  </a:moveTo>
                  <a:lnTo>
                    <a:pt x="1" y="1430"/>
                  </a:lnTo>
                  <a:lnTo>
                    <a:pt x="1655" y="1430"/>
                  </a:lnTo>
                  <a:lnTo>
                    <a:pt x="1655" y="1"/>
                  </a:lnTo>
                  <a:close/>
                </a:path>
              </a:pathLst>
            </a:custGeom>
            <a:solidFill>
              <a:srgbClr val="F9C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6" name="Google Shape;450;p27">
              <a:extLst>
                <a:ext uri="{FF2B5EF4-FFF2-40B4-BE49-F238E27FC236}">
                  <a16:creationId xmlns:a16="http://schemas.microsoft.com/office/drawing/2014/main" xmlns="" id="{079FA416-221F-4C27-A885-A339B1E6CD0B}"/>
                </a:ext>
              </a:extLst>
            </p:cNvPr>
            <p:cNvSpPr/>
            <p:nvPr/>
          </p:nvSpPr>
          <p:spPr>
            <a:xfrm>
              <a:off x="5670236" y="4448014"/>
              <a:ext cx="92246" cy="80528"/>
            </a:xfrm>
            <a:custGeom>
              <a:avLst/>
              <a:gdLst/>
              <a:ahLst/>
              <a:cxnLst/>
              <a:rect l="l" t="t" r="r" b="b"/>
              <a:pathLst>
                <a:path w="1669" h="1457" extrusionOk="0">
                  <a:moveTo>
                    <a:pt x="239" y="1"/>
                  </a:moveTo>
                  <a:cubicBezTo>
                    <a:pt x="146" y="1"/>
                    <a:pt x="80" y="14"/>
                    <a:pt x="53" y="27"/>
                  </a:cubicBezTo>
                  <a:cubicBezTo>
                    <a:pt x="14" y="40"/>
                    <a:pt x="0" y="54"/>
                    <a:pt x="0" y="93"/>
                  </a:cubicBezTo>
                  <a:cubicBezTo>
                    <a:pt x="0" y="120"/>
                    <a:pt x="14" y="146"/>
                    <a:pt x="40" y="160"/>
                  </a:cubicBezTo>
                  <a:cubicBezTo>
                    <a:pt x="80" y="173"/>
                    <a:pt x="120" y="173"/>
                    <a:pt x="186" y="173"/>
                  </a:cubicBezTo>
                  <a:cubicBezTo>
                    <a:pt x="225" y="186"/>
                    <a:pt x="265" y="186"/>
                    <a:pt x="292" y="199"/>
                  </a:cubicBezTo>
                  <a:cubicBezTo>
                    <a:pt x="305" y="212"/>
                    <a:pt x="345" y="239"/>
                    <a:pt x="371" y="292"/>
                  </a:cubicBezTo>
                  <a:lnTo>
                    <a:pt x="689" y="729"/>
                  </a:lnTo>
                  <a:lnTo>
                    <a:pt x="636" y="795"/>
                  </a:lnTo>
                  <a:lnTo>
                    <a:pt x="596" y="861"/>
                  </a:lnTo>
                  <a:lnTo>
                    <a:pt x="517" y="954"/>
                  </a:lnTo>
                  <a:cubicBezTo>
                    <a:pt x="490" y="993"/>
                    <a:pt x="450" y="1046"/>
                    <a:pt x="398" y="1126"/>
                  </a:cubicBezTo>
                  <a:cubicBezTo>
                    <a:pt x="371" y="1139"/>
                    <a:pt x="358" y="1152"/>
                    <a:pt x="331" y="1165"/>
                  </a:cubicBezTo>
                  <a:cubicBezTo>
                    <a:pt x="318" y="1179"/>
                    <a:pt x="292" y="1179"/>
                    <a:pt x="265" y="1192"/>
                  </a:cubicBezTo>
                  <a:cubicBezTo>
                    <a:pt x="212" y="1192"/>
                    <a:pt x="173" y="1205"/>
                    <a:pt x="133" y="1218"/>
                  </a:cubicBezTo>
                  <a:cubicBezTo>
                    <a:pt x="93" y="1232"/>
                    <a:pt x="80" y="1245"/>
                    <a:pt x="80" y="1285"/>
                  </a:cubicBezTo>
                  <a:cubicBezTo>
                    <a:pt x="80" y="1298"/>
                    <a:pt x="80" y="1324"/>
                    <a:pt x="80" y="1337"/>
                  </a:cubicBezTo>
                  <a:cubicBezTo>
                    <a:pt x="93" y="1337"/>
                    <a:pt x="106" y="1351"/>
                    <a:pt x="120" y="1351"/>
                  </a:cubicBezTo>
                  <a:cubicBezTo>
                    <a:pt x="133" y="1364"/>
                    <a:pt x="146" y="1364"/>
                    <a:pt x="159" y="1364"/>
                  </a:cubicBezTo>
                  <a:lnTo>
                    <a:pt x="556" y="1364"/>
                  </a:lnTo>
                  <a:cubicBezTo>
                    <a:pt x="570" y="1364"/>
                    <a:pt x="583" y="1377"/>
                    <a:pt x="609" y="1377"/>
                  </a:cubicBezTo>
                  <a:lnTo>
                    <a:pt x="675" y="1377"/>
                  </a:lnTo>
                  <a:cubicBezTo>
                    <a:pt x="702" y="1377"/>
                    <a:pt x="728" y="1364"/>
                    <a:pt x="755" y="1364"/>
                  </a:cubicBezTo>
                  <a:cubicBezTo>
                    <a:pt x="781" y="1351"/>
                    <a:pt x="808" y="1324"/>
                    <a:pt x="808" y="1298"/>
                  </a:cubicBezTo>
                  <a:cubicBezTo>
                    <a:pt x="808" y="1285"/>
                    <a:pt x="795" y="1258"/>
                    <a:pt x="781" y="1245"/>
                  </a:cubicBezTo>
                  <a:cubicBezTo>
                    <a:pt x="768" y="1218"/>
                    <a:pt x="715" y="1218"/>
                    <a:pt x="662" y="1218"/>
                  </a:cubicBezTo>
                  <a:cubicBezTo>
                    <a:pt x="636" y="1218"/>
                    <a:pt x="609" y="1205"/>
                    <a:pt x="609" y="1205"/>
                  </a:cubicBezTo>
                  <a:cubicBezTo>
                    <a:pt x="609" y="1192"/>
                    <a:pt x="596" y="1192"/>
                    <a:pt x="596" y="1179"/>
                  </a:cubicBezTo>
                  <a:cubicBezTo>
                    <a:pt x="596" y="1179"/>
                    <a:pt x="609" y="1152"/>
                    <a:pt x="623" y="1139"/>
                  </a:cubicBezTo>
                  <a:cubicBezTo>
                    <a:pt x="636" y="1112"/>
                    <a:pt x="649" y="1099"/>
                    <a:pt x="662" y="1086"/>
                  </a:cubicBezTo>
                  <a:cubicBezTo>
                    <a:pt x="689" y="1046"/>
                    <a:pt x="702" y="1020"/>
                    <a:pt x="728" y="993"/>
                  </a:cubicBezTo>
                  <a:cubicBezTo>
                    <a:pt x="742" y="980"/>
                    <a:pt x="768" y="940"/>
                    <a:pt x="808" y="887"/>
                  </a:cubicBezTo>
                  <a:cubicBezTo>
                    <a:pt x="834" y="927"/>
                    <a:pt x="861" y="967"/>
                    <a:pt x="887" y="1007"/>
                  </a:cubicBezTo>
                  <a:cubicBezTo>
                    <a:pt x="914" y="1033"/>
                    <a:pt x="940" y="1073"/>
                    <a:pt x="967" y="1112"/>
                  </a:cubicBezTo>
                  <a:cubicBezTo>
                    <a:pt x="980" y="1139"/>
                    <a:pt x="1006" y="1165"/>
                    <a:pt x="1020" y="1192"/>
                  </a:cubicBezTo>
                  <a:cubicBezTo>
                    <a:pt x="1033" y="1218"/>
                    <a:pt x="1046" y="1232"/>
                    <a:pt x="1046" y="1245"/>
                  </a:cubicBezTo>
                  <a:cubicBezTo>
                    <a:pt x="1046" y="1258"/>
                    <a:pt x="1033" y="1271"/>
                    <a:pt x="1033" y="1285"/>
                  </a:cubicBezTo>
                  <a:lnTo>
                    <a:pt x="993" y="1285"/>
                  </a:lnTo>
                  <a:cubicBezTo>
                    <a:pt x="967" y="1298"/>
                    <a:pt x="953" y="1311"/>
                    <a:pt x="953" y="1324"/>
                  </a:cubicBezTo>
                  <a:cubicBezTo>
                    <a:pt x="940" y="1337"/>
                    <a:pt x="940" y="1351"/>
                    <a:pt x="940" y="1364"/>
                  </a:cubicBezTo>
                  <a:cubicBezTo>
                    <a:pt x="940" y="1377"/>
                    <a:pt x="953" y="1404"/>
                    <a:pt x="967" y="1430"/>
                  </a:cubicBezTo>
                  <a:cubicBezTo>
                    <a:pt x="993" y="1443"/>
                    <a:pt x="1033" y="1457"/>
                    <a:pt x="1086" y="1457"/>
                  </a:cubicBezTo>
                  <a:lnTo>
                    <a:pt x="1536" y="1457"/>
                  </a:lnTo>
                  <a:cubicBezTo>
                    <a:pt x="1575" y="1457"/>
                    <a:pt x="1602" y="1457"/>
                    <a:pt x="1628" y="1443"/>
                  </a:cubicBezTo>
                  <a:cubicBezTo>
                    <a:pt x="1655" y="1443"/>
                    <a:pt x="1668" y="1417"/>
                    <a:pt x="1668" y="1377"/>
                  </a:cubicBezTo>
                  <a:cubicBezTo>
                    <a:pt x="1668" y="1351"/>
                    <a:pt x="1655" y="1337"/>
                    <a:pt x="1628" y="1324"/>
                  </a:cubicBezTo>
                  <a:cubicBezTo>
                    <a:pt x="1615" y="1311"/>
                    <a:pt x="1589" y="1298"/>
                    <a:pt x="1549" y="1298"/>
                  </a:cubicBezTo>
                  <a:lnTo>
                    <a:pt x="1456" y="1298"/>
                  </a:lnTo>
                  <a:cubicBezTo>
                    <a:pt x="1430" y="1298"/>
                    <a:pt x="1403" y="1285"/>
                    <a:pt x="1364" y="1271"/>
                  </a:cubicBezTo>
                  <a:cubicBezTo>
                    <a:pt x="1350" y="1271"/>
                    <a:pt x="1337" y="1258"/>
                    <a:pt x="1324" y="1245"/>
                  </a:cubicBezTo>
                  <a:cubicBezTo>
                    <a:pt x="1311" y="1232"/>
                    <a:pt x="1284" y="1205"/>
                    <a:pt x="1245" y="1165"/>
                  </a:cubicBezTo>
                  <a:cubicBezTo>
                    <a:pt x="1218" y="1126"/>
                    <a:pt x="1178" y="1073"/>
                    <a:pt x="1125" y="1007"/>
                  </a:cubicBezTo>
                  <a:cubicBezTo>
                    <a:pt x="1073" y="927"/>
                    <a:pt x="1006" y="835"/>
                    <a:pt x="927" y="729"/>
                  </a:cubicBezTo>
                  <a:cubicBezTo>
                    <a:pt x="967" y="676"/>
                    <a:pt x="1006" y="610"/>
                    <a:pt x="1046" y="557"/>
                  </a:cubicBezTo>
                  <a:cubicBezTo>
                    <a:pt x="1073" y="504"/>
                    <a:pt x="1125" y="451"/>
                    <a:pt x="1165" y="385"/>
                  </a:cubicBezTo>
                  <a:cubicBezTo>
                    <a:pt x="1205" y="345"/>
                    <a:pt x="1245" y="318"/>
                    <a:pt x="1271" y="305"/>
                  </a:cubicBezTo>
                  <a:cubicBezTo>
                    <a:pt x="1298" y="292"/>
                    <a:pt x="1337" y="292"/>
                    <a:pt x="1390" y="292"/>
                  </a:cubicBezTo>
                  <a:cubicBezTo>
                    <a:pt x="1430" y="292"/>
                    <a:pt x="1509" y="279"/>
                    <a:pt x="1589" y="279"/>
                  </a:cubicBezTo>
                  <a:cubicBezTo>
                    <a:pt x="1615" y="279"/>
                    <a:pt x="1628" y="279"/>
                    <a:pt x="1642" y="265"/>
                  </a:cubicBezTo>
                  <a:cubicBezTo>
                    <a:pt x="1655" y="239"/>
                    <a:pt x="1655" y="226"/>
                    <a:pt x="1655" y="212"/>
                  </a:cubicBezTo>
                  <a:cubicBezTo>
                    <a:pt x="1655" y="146"/>
                    <a:pt x="1642" y="120"/>
                    <a:pt x="1589" y="120"/>
                  </a:cubicBezTo>
                  <a:lnTo>
                    <a:pt x="1020" y="120"/>
                  </a:lnTo>
                  <a:cubicBezTo>
                    <a:pt x="980" y="120"/>
                    <a:pt x="953" y="120"/>
                    <a:pt x="927" y="133"/>
                  </a:cubicBezTo>
                  <a:cubicBezTo>
                    <a:pt x="900" y="146"/>
                    <a:pt x="887" y="173"/>
                    <a:pt x="887" y="212"/>
                  </a:cubicBezTo>
                  <a:cubicBezTo>
                    <a:pt x="887" y="226"/>
                    <a:pt x="887" y="252"/>
                    <a:pt x="914" y="265"/>
                  </a:cubicBezTo>
                  <a:cubicBezTo>
                    <a:pt x="927" y="265"/>
                    <a:pt x="940" y="279"/>
                    <a:pt x="953" y="279"/>
                  </a:cubicBezTo>
                  <a:cubicBezTo>
                    <a:pt x="953" y="292"/>
                    <a:pt x="967" y="292"/>
                    <a:pt x="967" y="305"/>
                  </a:cubicBezTo>
                  <a:cubicBezTo>
                    <a:pt x="967" y="305"/>
                    <a:pt x="953" y="332"/>
                    <a:pt x="940" y="358"/>
                  </a:cubicBezTo>
                  <a:cubicBezTo>
                    <a:pt x="927" y="385"/>
                    <a:pt x="900" y="411"/>
                    <a:pt x="874" y="451"/>
                  </a:cubicBezTo>
                  <a:lnTo>
                    <a:pt x="808" y="570"/>
                  </a:lnTo>
                  <a:cubicBezTo>
                    <a:pt x="768" y="517"/>
                    <a:pt x="742" y="477"/>
                    <a:pt x="715" y="437"/>
                  </a:cubicBezTo>
                  <a:cubicBezTo>
                    <a:pt x="689" y="398"/>
                    <a:pt x="662" y="371"/>
                    <a:pt x="636" y="332"/>
                  </a:cubicBezTo>
                  <a:cubicBezTo>
                    <a:pt x="623" y="305"/>
                    <a:pt x="596" y="279"/>
                    <a:pt x="596" y="252"/>
                  </a:cubicBezTo>
                  <a:cubicBezTo>
                    <a:pt x="583" y="239"/>
                    <a:pt x="570" y="226"/>
                    <a:pt x="570" y="212"/>
                  </a:cubicBezTo>
                  <a:cubicBezTo>
                    <a:pt x="570" y="199"/>
                    <a:pt x="583" y="186"/>
                    <a:pt x="596" y="186"/>
                  </a:cubicBezTo>
                  <a:lnTo>
                    <a:pt x="662" y="186"/>
                  </a:lnTo>
                  <a:cubicBezTo>
                    <a:pt x="702" y="186"/>
                    <a:pt x="728" y="173"/>
                    <a:pt x="742" y="160"/>
                  </a:cubicBezTo>
                  <a:cubicBezTo>
                    <a:pt x="755" y="133"/>
                    <a:pt x="768" y="120"/>
                    <a:pt x="768" y="107"/>
                  </a:cubicBezTo>
                  <a:cubicBezTo>
                    <a:pt x="768" y="93"/>
                    <a:pt x="768" y="80"/>
                    <a:pt x="768" y="67"/>
                  </a:cubicBezTo>
                  <a:cubicBezTo>
                    <a:pt x="768" y="54"/>
                    <a:pt x="755" y="40"/>
                    <a:pt x="742" y="40"/>
                  </a:cubicBezTo>
                  <a:cubicBezTo>
                    <a:pt x="728" y="27"/>
                    <a:pt x="715" y="14"/>
                    <a:pt x="689" y="14"/>
                  </a:cubicBezTo>
                  <a:cubicBezTo>
                    <a:pt x="675" y="1"/>
                    <a:pt x="636" y="1"/>
                    <a:pt x="596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7" name="Google Shape;451;p27">
              <a:extLst>
                <a:ext uri="{FF2B5EF4-FFF2-40B4-BE49-F238E27FC236}">
                  <a16:creationId xmlns:a16="http://schemas.microsoft.com/office/drawing/2014/main" xmlns="" id="{B2395859-C339-422A-B184-A814A384983F}"/>
                </a:ext>
              </a:extLst>
            </p:cNvPr>
            <p:cNvSpPr/>
            <p:nvPr/>
          </p:nvSpPr>
          <p:spPr>
            <a:xfrm>
              <a:off x="5668799" y="4448014"/>
              <a:ext cx="100260" cy="84895"/>
            </a:xfrm>
            <a:custGeom>
              <a:avLst/>
              <a:gdLst/>
              <a:ahLst/>
              <a:cxnLst/>
              <a:rect l="l" t="t" r="r" b="b"/>
              <a:pathLst>
                <a:path w="1814" h="1536" extrusionOk="0">
                  <a:moveTo>
                    <a:pt x="768" y="107"/>
                  </a:moveTo>
                  <a:lnTo>
                    <a:pt x="768" y="160"/>
                  </a:lnTo>
                  <a:lnTo>
                    <a:pt x="662" y="160"/>
                  </a:lnTo>
                  <a:cubicBezTo>
                    <a:pt x="609" y="160"/>
                    <a:pt x="556" y="212"/>
                    <a:pt x="556" y="265"/>
                  </a:cubicBezTo>
                  <a:cubicBezTo>
                    <a:pt x="556" y="265"/>
                    <a:pt x="609" y="265"/>
                    <a:pt x="609" y="332"/>
                  </a:cubicBezTo>
                  <a:cubicBezTo>
                    <a:pt x="609" y="332"/>
                    <a:pt x="609" y="385"/>
                    <a:pt x="662" y="385"/>
                  </a:cubicBezTo>
                  <a:cubicBezTo>
                    <a:pt x="662" y="437"/>
                    <a:pt x="715" y="490"/>
                    <a:pt x="715" y="490"/>
                  </a:cubicBezTo>
                  <a:cubicBezTo>
                    <a:pt x="768" y="543"/>
                    <a:pt x="768" y="596"/>
                    <a:pt x="821" y="662"/>
                  </a:cubicBezTo>
                  <a:lnTo>
                    <a:pt x="887" y="715"/>
                  </a:lnTo>
                  <a:lnTo>
                    <a:pt x="993" y="543"/>
                  </a:lnTo>
                  <a:cubicBezTo>
                    <a:pt x="993" y="490"/>
                    <a:pt x="1046" y="437"/>
                    <a:pt x="1046" y="437"/>
                  </a:cubicBezTo>
                  <a:cubicBezTo>
                    <a:pt x="1046" y="385"/>
                    <a:pt x="1099" y="385"/>
                    <a:pt x="1099" y="332"/>
                  </a:cubicBezTo>
                  <a:cubicBezTo>
                    <a:pt x="1099" y="265"/>
                    <a:pt x="1046" y="265"/>
                    <a:pt x="1046" y="265"/>
                  </a:cubicBezTo>
                  <a:lnTo>
                    <a:pt x="993" y="265"/>
                  </a:lnTo>
                  <a:lnTo>
                    <a:pt x="993" y="212"/>
                  </a:lnTo>
                  <a:lnTo>
                    <a:pt x="1654" y="212"/>
                  </a:lnTo>
                  <a:lnTo>
                    <a:pt x="1654" y="265"/>
                  </a:lnTo>
                  <a:lnTo>
                    <a:pt x="1324" y="265"/>
                  </a:lnTo>
                  <a:cubicBezTo>
                    <a:pt x="1271" y="332"/>
                    <a:pt x="1218" y="332"/>
                    <a:pt x="1218" y="385"/>
                  </a:cubicBezTo>
                  <a:cubicBezTo>
                    <a:pt x="1151" y="437"/>
                    <a:pt x="1099" y="490"/>
                    <a:pt x="1046" y="543"/>
                  </a:cubicBezTo>
                  <a:cubicBezTo>
                    <a:pt x="993" y="596"/>
                    <a:pt x="993" y="662"/>
                    <a:pt x="940" y="715"/>
                  </a:cubicBezTo>
                  <a:lnTo>
                    <a:pt x="940" y="768"/>
                  </a:lnTo>
                  <a:lnTo>
                    <a:pt x="940" y="821"/>
                  </a:lnTo>
                  <a:cubicBezTo>
                    <a:pt x="993" y="927"/>
                    <a:pt x="1099" y="993"/>
                    <a:pt x="1151" y="1099"/>
                  </a:cubicBezTo>
                  <a:cubicBezTo>
                    <a:pt x="1218" y="1152"/>
                    <a:pt x="1218" y="1205"/>
                    <a:pt x="1271" y="1258"/>
                  </a:cubicBezTo>
                  <a:cubicBezTo>
                    <a:pt x="1324" y="1258"/>
                    <a:pt x="1324" y="1324"/>
                    <a:pt x="1324" y="1324"/>
                  </a:cubicBezTo>
                  <a:cubicBezTo>
                    <a:pt x="1376" y="1324"/>
                    <a:pt x="1376" y="1377"/>
                    <a:pt x="1429" y="1377"/>
                  </a:cubicBezTo>
                  <a:lnTo>
                    <a:pt x="1601" y="1377"/>
                  </a:lnTo>
                  <a:cubicBezTo>
                    <a:pt x="1654" y="1377"/>
                    <a:pt x="1654" y="1430"/>
                    <a:pt x="1654" y="1430"/>
                  </a:cubicBezTo>
                  <a:lnTo>
                    <a:pt x="1099" y="1430"/>
                  </a:lnTo>
                  <a:lnTo>
                    <a:pt x="1046" y="1377"/>
                  </a:lnTo>
                  <a:lnTo>
                    <a:pt x="1099" y="1377"/>
                  </a:lnTo>
                  <a:cubicBezTo>
                    <a:pt x="1151" y="1377"/>
                    <a:pt x="1151" y="1324"/>
                    <a:pt x="1151" y="1258"/>
                  </a:cubicBezTo>
                  <a:lnTo>
                    <a:pt x="1151" y="1205"/>
                  </a:lnTo>
                  <a:cubicBezTo>
                    <a:pt x="1099" y="1152"/>
                    <a:pt x="1099" y="1152"/>
                    <a:pt x="1099" y="1099"/>
                  </a:cubicBezTo>
                  <a:cubicBezTo>
                    <a:pt x="1046" y="1099"/>
                    <a:pt x="1046" y="1046"/>
                    <a:pt x="993" y="993"/>
                  </a:cubicBezTo>
                  <a:cubicBezTo>
                    <a:pt x="993" y="993"/>
                    <a:pt x="940" y="927"/>
                    <a:pt x="940" y="874"/>
                  </a:cubicBezTo>
                  <a:lnTo>
                    <a:pt x="887" y="821"/>
                  </a:lnTo>
                  <a:lnTo>
                    <a:pt x="821" y="874"/>
                  </a:lnTo>
                  <a:cubicBezTo>
                    <a:pt x="768" y="927"/>
                    <a:pt x="768" y="993"/>
                    <a:pt x="715" y="993"/>
                  </a:cubicBezTo>
                  <a:cubicBezTo>
                    <a:pt x="715" y="1046"/>
                    <a:pt x="715" y="1046"/>
                    <a:pt x="662" y="1099"/>
                  </a:cubicBezTo>
                  <a:lnTo>
                    <a:pt x="662" y="1152"/>
                  </a:lnTo>
                  <a:cubicBezTo>
                    <a:pt x="609" y="1152"/>
                    <a:pt x="609" y="1152"/>
                    <a:pt x="609" y="1205"/>
                  </a:cubicBezTo>
                  <a:lnTo>
                    <a:pt x="609" y="1258"/>
                  </a:lnTo>
                  <a:cubicBezTo>
                    <a:pt x="662" y="1324"/>
                    <a:pt x="662" y="1324"/>
                    <a:pt x="715" y="1324"/>
                  </a:cubicBezTo>
                  <a:lnTo>
                    <a:pt x="821" y="1324"/>
                  </a:lnTo>
                  <a:cubicBezTo>
                    <a:pt x="768" y="1324"/>
                    <a:pt x="768" y="1377"/>
                    <a:pt x="715" y="1377"/>
                  </a:cubicBezTo>
                  <a:lnTo>
                    <a:pt x="662" y="1377"/>
                  </a:lnTo>
                  <a:lnTo>
                    <a:pt x="609" y="1324"/>
                  </a:lnTo>
                  <a:lnTo>
                    <a:pt x="225" y="1324"/>
                  </a:lnTo>
                  <a:cubicBezTo>
                    <a:pt x="278" y="1324"/>
                    <a:pt x="278" y="1324"/>
                    <a:pt x="331" y="1258"/>
                  </a:cubicBezTo>
                  <a:lnTo>
                    <a:pt x="437" y="1258"/>
                  </a:lnTo>
                  <a:lnTo>
                    <a:pt x="490" y="1205"/>
                  </a:lnTo>
                  <a:cubicBezTo>
                    <a:pt x="556" y="1099"/>
                    <a:pt x="609" y="1046"/>
                    <a:pt x="609" y="1046"/>
                  </a:cubicBezTo>
                  <a:cubicBezTo>
                    <a:pt x="662" y="993"/>
                    <a:pt x="662" y="927"/>
                    <a:pt x="715" y="927"/>
                  </a:cubicBezTo>
                  <a:cubicBezTo>
                    <a:pt x="715" y="927"/>
                    <a:pt x="715" y="874"/>
                    <a:pt x="768" y="874"/>
                  </a:cubicBezTo>
                  <a:lnTo>
                    <a:pt x="768" y="821"/>
                  </a:lnTo>
                  <a:lnTo>
                    <a:pt x="821" y="768"/>
                  </a:lnTo>
                  <a:lnTo>
                    <a:pt x="490" y="265"/>
                  </a:lnTo>
                  <a:cubicBezTo>
                    <a:pt x="437" y="265"/>
                    <a:pt x="437" y="212"/>
                    <a:pt x="384" y="160"/>
                  </a:cubicBezTo>
                  <a:lnTo>
                    <a:pt x="106" y="160"/>
                  </a:lnTo>
                  <a:lnTo>
                    <a:pt x="106" y="107"/>
                  </a:lnTo>
                  <a:close/>
                  <a:moveTo>
                    <a:pt x="106" y="1"/>
                  </a:moveTo>
                  <a:cubicBezTo>
                    <a:pt x="53" y="54"/>
                    <a:pt x="0" y="107"/>
                    <a:pt x="0" y="107"/>
                  </a:cubicBezTo>
                  <a:cubicBezTo>
                    <a:pt x="0" y="160"/>
                    <a:pt x="53" y="212"/>
                    <a:pt x="53" y="265"/>
                  </a:cubicBezTo>
                  <a:lnTo>
                    <a:pt x="331" y="265"/>
                  </a:lnTo>
                  <a:cubicBezTo>
                    <a:pt x="331" y="332"/>
                    <a:pt x="331" y="332"/>
                    <a:pt x="384" y="385"/>
                  </a:cubicBezTo>
                  <a:lnTo>
                    <a:pt x="662" y="768"/>
                  </a:lnTo>
                  <a:lnTo>
                    <a:pt x="662" y="821"/>
                  </a:lnTo>
                  <a:cubicBezTo>
                    <a:pt x="662" y="821"/>
                    <a:pt x="609" y="821"/>
                    <a:pt x="609" y="874"/>
                  </a:cubicBezTo>
                  <a:lnTo>
                    <a:pt x="556" y="927"/>
                  </a:lnTo>
                  <a:cubicBezTo>
                    <a:pt x="490" y="993"/>
                    <a:pt x="437" y="1046"/>
                    <a:pt x="384" y="1099"/>
                  </a:cubicBezTo>
                  <a:lnTo>
                    <a:pt x="384" y="1152"/>
                  </a:lnTo>
                  <a:lnTo>
                    <a:pt x="331" y="1152"/>
                  </a:lnTo>
                  <a:cubicBezTo>
                    <a:pt x="278" y="1152"/>
                    <a:pt x="225" y="1152"/>
                    <a:pt x="159" y="1205"/>
                  </a:cubicBezTo>
                  <a:cubicBezTo>
                    <a:pt x="106" y="1205"/>
                    <a:pt x="53" y="1258"/>
                    <a:pt x="53" y="1324"/>
                  </a:cubicBezTo>
                  <a:cubicBezTo>
                    <a:pt x="53" y="1377"/>
                    <a:pt x="53" y="1377"/>
                    <a:pt x="106" y="1430"/>
                  </a:cubicBezTo>
                  <a:lnTo>
                    <a:pt x="159" y="1430"/>
                  </a:lnTo>
                  <a:cubicBezTo>
                    <a:pt x="159" y="1483"/>
                    <a:pt x="225" y="1483"/>
                    <a:pt x="225" y="1483"/>
                  </a:cubicBezTo>
                  <a:lnTo>
                    <a:pt x="715" y="1483"/>
                  </a:lnTo>
                  <a:cubicBezTo>
                    <a:pt x="768" y="1483"/>
                    <a:pt x="821" y="1483"/>
                    <a:pt x="821" y="1430"/>
                  </a:cubicBezTo>
                  <a:cubicBezTo>
                    <a:pt x="887" y="1430"/>
                    <a:pt x="940" y="1377"/>
                    <a:pt x="940" y="1324"/>
                  </a:cubicBezTo>
                  <a:cubicBezTo>
                    <a:pt x="940" y="1258"/>
                    <a:pt x="887" y="1258"/>
                    <a:pt x="887" y="1258"/>
                  </a:cubicBezTo>
                  <a:cubicBezTo>
                    <a:pt x="821" y="1205"/>
                    <a:pt x="821" y="1205"/>
                    <a:pt x="768" y="1205"/>
                  </a:cubicBezTo>
                  <a:lnTo>
                    <a:pt x="768" y="1152"/>
                  </a:lnTo>
                  <a:cubicBezTo>
                    <a:pt x="768" y="1099"/>
                    <a:pt x="821" y="1099"/>
                    <a:pt x="821" y="1099"/>
                  </a:cubicBezTo>
                  <a:cubicBezTo>
                    <a:pt x="821" y="1046"/>
                    <a:pt x="887" y="1046"/>
                    <a:pt x="887" y="1046"/>
                  </a:cubicBezTo>
                  <a:lnTo>
                    <a:pt x="887" y="1099"/>
                  </a:lnTo>
                  <a:cubicBezTo>
                    <a:pt x="940" y="1099"/>
                    <a:pt x="940" y="1152"/>
                    <a:pt x="993" y="1152"/>
                  </a:cubicBezTo>
                  <a:cubicBezTo>
                    <a:pt x="993" y="1205"/>
                    <a:pt x="993" y="1258"/>
                    <a:pt x="1046" y="1258"/>
                  </a:cubicBezTo>
                  <a:cubicBezTo>
                    <a:pt x="993" y="1258"/>
                    <a:pt x="993" y="1324"/>
                    <a:pt x="940" y="1324"/>
                  </a:cubicBezTo>
                  <a:lnTo>
                    <a:pt x="940" y="1430"/>
                  </a:lnTo>
                  <a:cubicBezTo>
                    <a:pt x="940" y="1430"/>
                    <a:pt x="940" y="1483"/>
                    <a:pt x="993" y="1483"/>
                  </a:cubicBezTo>
                  <a:cubicBezTo>
                    <a:pt x="1046" y="1536"/>
                    <a:pt x="1099" y="1536"/>
                    <a:pt x="1151" y="1536"/>
                  </a:cubicBezTo>
                  <a:lnTo>
                    <a:pt x="1707" y="1536"/>
                  </a:lnTo>
                  <a:cubicBezTo>
                    <a:pt x="1760" y="1536"/>
                    <a:pt x="1813" y="1483"/>
                    <a:pt x="1813" y="1430"/>
                  </a:cubicBezTo>
                  <a:cubicBezTo>
                    <a:pt x="1813" y="1377"/>
                    <a:pt x="1760" y="1324"/>
                    <a:pt x="1707" y="1324"/>
                  </a:cubicBezTo>
                  <a:cubicBezTo>
                    <a:pt x="1707" y="1258"/>
                    <a:pt x="1654" y="1258"/>
                    <a:pt x="1601" y="1258"/>
                  </a:cubicBezTo>
                  <a:lnTo>
                    <a:pt x="1429" y="1258"/>
                  </a:lnTo>
                  <a:cubicBezTo>
                    <a:pt x="1429" y="1205"/>
                    <a:pt x="1376" y="1205"/>
                    <a:pt x="1376" y="1152"/>
                  </a:cubicBezTo>
                  <a:cubicBezTo>
                    <a:pt x="1324" y="1099"/>
                    <a:pt x="1271" y="1046"/>
                    <a:pt x="1218" y="993"/>
                  </a:cubicBezTo>
                  <a:cubicBezTo>
                    <a:pt x="1218" y="927"/>
                    <a:pt x="1099" y="874"/>
                    <a:pt x="1046" y="768"/>
                  </a:cubicBezTo>
                  <a:cubicBezTo>
                    <a:pt x="1099" y="715"/>
                    <a:pt x="1099" y="662"/>
                    <a:pt x="1151" y="596"/>
                  </a:cubicBezTo>
                  <a:cubicBezTo>
                    <a:pt x="1218" y="596"/>
                    <a:pt x="1218" y="543"/>
                    <a:pt x="1271" y="490"/>
                  </a:cubicBezTo>
                  <a:cubicBezTo>
                    <a:pt x="1324" y="437"/>
                    <a:pt x="1324" y="437"/>
                    <a:pt x="1376" y="385"/>
                  </a:cubicBezTo>
                  <a:lnTo>
                    <a:pt x="1654" y="385"/>
                  </a:lnTo>
                  <a:cubicBezTo>
                    <a:pt x="1707" y="385"/>
                    <a:pt x="1707" y="385"/>
                    <a:pt x="1707" y="332"/>
                  </a:cubicBezTo>
                  <a:lnTo>
                    <a:pt x="1760" y="332"/>
                  </a:lnTo>
                  <a:lnTo>
                    <a:pt x="1760" y="265"/>
                  </a:lnTo>
                  <a:lnTo>
                    <a:pt x="1760" y="160"/>
                  </a:lnTo>
                  <a:cubicBezTo>
                    <a:pt x="1760" y="160"/>
                    <a:pt x="1760" y="107"/>
                    <a:pt x="1707" y="107"/>
                  </a:cubicBezTo>
                  <a:lnTo>
                    <a:pt x="940" y="107"/>
                  </a:lnTo>
                  <a:cubicBezTo>
                    <a:pt x="887" y="160"/>
                    <a:pt x="887" y="212"/>
                    <a:pt x="887" y="265"/>
                  </a:cubicBezTo>
                  <a:cubicBezTo>
                    <a:pt x="887" y="265"/>
                    <a:pt x="887" y="332"/>
                    <a:pt x="940" y="332"/>
                  </a:cubicBezTo>
                  <a:lnTo>
                    <a:pt x="940" y="385"/>
                  </a:lnTo>
                  <a:cubicBezTo>
                    <a:pt x="940" y="385"/>
                    <a:pt x="940" y="437"/>
                    <a:pt x="887" y="437"/>
                  </a:cubicBezTo>
                  <a:lnTo>
                    <a:pt x="887" y="490"/>
                  </a:lnTo>
                  <a:cubicBezTo>
                    <a:pt x="821" y="490"/>
                    <a:pt x="821" y="437"/>
                    <a:pt x="821" y="437"/>
                  </a:cubicBezTo>
                  <a:cubicBezTo>
                    <a:pt x="768" y="385"/>
                    <a:pt x="768" y="385"/>
                    <a:pt x="768" y="332"/>
                  </a:cubicBezTo>
                  <a:cubicBezTo>
                    <a:pt x="715" y="332"/>
                    <a:pt x="715" y="332"/>
                    <a:pt x="715" y="265"/>
                  </a:cubicBezTo>
                  <a:cubicBezTo>
                    <a:pt x="768" y="265"/>
                    <a:pt x="821" y="265"/>
                    <a:pt x="821" y="212"/>
                  </a:cubicBezTo>
                  <a:cubicBezTo>
                    <a:pt x="887" y="212"/>
                    <a:pt x="887" y="160"/>
                    <a:pt x="887" y="160"/>
                  </a:cubicBezTo>
                  <a:lnTo>
                    <a:pt x="887" y="107"/>
                  </a:lnTo>
                  <a:lnTo>
                    <a:pt x="887" y="54"/>
                  </a:lnTo>
                  <a:lnTo>
                    <a:pt x="821" y="54"/>
                  </a:lnTo>
                  <a:cubicBezTo>
                    <a:pt x="821" y="1"/>
                    <a:pt x="821" y="1"/>
                    <a:pt x="768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8" name="Google Shape;452;p27">
              <a:extLst>
                <a:ext uri="{FF2B5EF4-FFF2-40B4-BE49-F238E27FC236}">
                  <a16:creationId xmlns:a16="http://schemas.microsoft.com/office/drawing/2014/main" xmlns="" id="{2570E2EA-1611-45AF-B410-B8EAD8C13239}"/>
                </a:ext>
              </a:extLst>
            </p:cNvPr>
            <p:cNvSpPr/>
            <p:nvPr/>
          </p:nvSpPr>
          <p:spPr>
            <a:xfrm>
              <a:off x="4799733" y="3864528"/>
              <a:ext cx="1237772" cy="1187034"/>
            </a:xfrm>
            <a:custGeom>
              <a:avLst/>
              <a:gdLst/>
              <a:ahLst/>
              <a:cxnLst/>
              <a:rect l="l" t="t" r="r" b="b"/>
              <a:pathLst>
                <a:path w="22395" h="21477" extrusionOk="0">
                  <a:moveTo>
                    <a:pt x="17201" y="8638"/>
                  </a:moveTo>
                  <a:cubicBezTo>
                    <a:pt x="17575" y="8638"/>
                    <a:pt x="17951" y="8924"/>
                    <a:pt x="17987" y="9340"/>
                  </a:cubicBezTo>
                  <a:lnTo>
                    <a:pt x="18318" y="16672"/>
                  </a:lnTo>
                  <a:cubicBezTo>
                    <a:pt x="18371" y="17228"/>
                    <a:pt x="17868" y="17718"/>
                    <a:pt x="17273" y="17718"/>
                  </a:cubicBezTo>
                  <a:lnTo>
                    <a:pt x="9821" y="17612"/>
                  </a:lnTo>
                  <a:cubicBezTo>
                    <a:pt x="9212" y="17612"/>
                    <a:pt x="8881" y="16844"/>
                    <a:pt x="9331" y="16447"/>
                  </a:cubicBezTo>
                  <a:lnTo>
                    <a:pt x="16717" y="8837"/>
                  </a:lnTo>
                  <a:cubicBezTo>
                    <a:pt x="16855" y="8699"/>
                    <a:pt x="17028" y="8638"/>
                    <a:pt x="17201" y="8638"/>
                  </a:cubicBezTo>
                  <a:close/>
                  <a:moveTo>
                    <a:pt x="20125" y="1"/>
                  </a:moveTo>
                  <a:cubicBezTo>
                    <a:pt x="19697" y="1"/>
                    <a:pt x="19262" y="159"/>
                    <a:pt x="18927" y="512"/>
                  </a:cubicBezTo>
                  <a:lnTo>
                    <a:pt x="993" y="18711"/>
                  </a:lnTo>
                  <a:cubicBezTo>
                    <a:pt x="0" y="19756"/>
                    <a:pt x="781" y="21477"/>
                    <a:pt x="2264" y="21477"/>
                  </a:cubicBezTo>
                  <a:lnTo>
                    <a:pt x="20303" y="21477"/>
                  </a:lnTo>
                  <a:cubicBezTo>
                    <a:pt x="21508" y="21477"/>
                    <a:pt x="22395" y="20537"/>
                    <a:pt x="22395" y="19425"/>
                  </a:cubicBezTo>
                  <a:lnTo>
                    <a:pt x="21786" y="1558"/>
                  </a:lnTo>
                  <a:cubicBezTo>
                    <a:pt x="21786" y="611"/>
                    <a:pt x="20967" y="1"/>
                    <a:pt x="201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9" name="Google Shape;453;p27">
              <a:extLst>
                <a:ext uri="{FF2B5EF4-FFF2-40B4-BE49-F238E27FC236}">
                  <a16:creationId xmlns:a16="http://schemas.microsoft.com/office/drawing/2014/main" xmlns="" id="{60B9E5EF-9B22-42A6-879E-76D9CADF5E07}"/>
                </a:ext>
              </a:extLst>
            </p:cNvPr>
            <p:cNvSpPr/>
            <p:nvPr/>
          </p:nvSpPr>
          <p:spPr>
            <a:xfrm>
              <a:off x="4845828" y="3874532"/>
              <a:ext cx="1027082" cy="1046648"/>
            </a:xfrm>
            <a:custGeom>
              <a:avLst/>
              <a:gdLst/>
              <a:ahLst/>
              <a:cxnLst/>
              <a:rect l="l" t="t" r="r" b="b"/>
              <a:pathLst>
                <a:path w="18583" h="18937" extrusionOk="0">
                  <a:moveTo>
                    <a:pt x="18477" y="0"/>
                  </a:moveTo>
                  <a:cubicBezTo>
                    <a:pt x="18305" y="119"/>
                    <a:pt x="18199" y="225"/>
                    <a:pt x="18093" y="331"/>
                  </a:cubicBezTo>
                  <a:lnTo>
                    <a:pt x="159" y="18530"/>
                  </a:lnTo>
                  <a:cubicBezTo>
                    <a:pt x="106" y="18649"/>
                    <a:pt x="53" y="18702"/>
                    <a:pt x="0" y="18755"/>
                  </a:cubicBezTo>
                  <a:lnTo>
                    <a:pt x="0" y="18808"/>
                  </a:lnTo>
                  <a:cubicBezTo>
                    <a:pt x="80" y="18894"/>
                    <a:pt x="189" y="18937"/>
                    <a:pt x="293" y="18937"/>
                  </a:cubicBezTo>
                  <a:cubicBezTo>
                    <a:pt x="397" y="18937"/>
                    <a:pt x="497" y="18894"/>
                    <a:pt x="556" y="18808"/>
                  </a:cubicBezTo>
                  <a:lnTo>
                    <a:pt x="18477" y="556"/>
                  </a:lnTo>
                  <a:cubicBezTo>
                    <a:pt x="18583" y="384"/>
                    <a:pt x="18583" y="172"/>
                    <a:pt x="184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0" name="Google Shape;454;p27">
              <a:extLst>
                <a:ext uri="{FF2B5EF4-FFF2-40B4-BE49-F238E27FC236}">
                  <a16:creationId xmlns:a16="http://schemas.microsoft.com/office/drawing/2014/main" xmlns="" id="{E049AADD-731D-4B3A-80AB-4476C4458327}"/>
                </a:ext>
              </a:extLst>
            </p:cNvPr>
            <p:cNvSpPr/>
            <p:nvPr/>
          </p:nvSpPr>
          <p:spPr>
            <a:xfrm>
              <a:off x="5818028" y="3941796"/>
              <a:ext cx="76107" cy="67374"/>
            </a:xfrm>
            <a:custGeom>
              <a:avLst/>
              <a:gdLst/>
              <a:ahLst/>
              <a:cxnLst/>
              <a:rect l="l" t="t" r="r" b="b"/>
              <a:pathLst>
                <a:path w="1377" h="1219" extrusionOk="0">
                  <a:moveTo>
                    <a:pt x="0" y="1"/>
                  </a:moveTo>
                  <a:lnTo>
                    <a:pt x="0" y="160"/>
                  </a:lnTo>
                  <a:lnTo>
                    <a:pt x="1218" y="1219"/>
                  </a:lnTo>
                  <a:lnTo>
                    <a:pt x="1324" y="1219"/>
                  </a:lnTo>
                  <a:cubicBezTo>
                    <a:pt x="1376" y="1152"/>
                    <a:pt x="1376" y="1099"/>
                    <a:pt x="1324" y="1047"/>
                  </a:cubicBezTo>
                  <a:lnTo>
                    <a:pt x="17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1" name="Google Shape;455;p27">
              <a:extLst>
                <a:ext uri="{FF2B5EF4-FFF2-40B4-BE49-F238E27FC236}">
                  <a16:creationId xmlns:a16="http://schemas.microsoft.com/office/drawing/2014/main" xmlns="" id="{8CA9F57F-EA74-42A6-8BCF-2F02525A1B75}"/>
                </a:ext>
              </a:extLst>
            </p:cNvPr>
            <p:cNvSpPr/>
            <p:nvPr/>
          </p:nvSpPr>
          <p:spPr>
            <a:xfrm>
              <a:off x="5647575" y="4112967"/>
              <a:ext cx="76107" cy="69585"/>
            </a:xfrm>
            <a:custGeom>
              <a:avLst/>
              <a:gdLst/>
              <a:ahLst/>
              <a:cxnLst/>
              <a:rect l="l" t="t" r="r" b="b"/>
              <a:pathLst>
                <a:path w="1377" h="1259" extrusionOk="0">
                  <a:moveTo>
                    <a:pt x="86" y="1"/>
                  </a:moveTo>
                  <a:cubicBezTo>
                    <a:pt x="66" y="1"/>
                    <a:pt x="53" y="14"/>
                    <a:pt x="53" y="41"/>
                  </a:cubicBezTo>
                  <a:cubicBezTo>
                    <a:pt x="0" y="107"/>
                    <a:pt x="0" y="160"/>
                    <a:pt x="53" y="160"/>
                  </a:cubicBezTo>
                  <a:lnTo>
                    <a:pt x="1205" y="1258"/>
                  </a:lnTo>
                  <a:lnTo>
                    <a:pt x="1377" y="1258"/>
                  </a:lnTo>
                  <a:cubicBezTo>
                    <a:pt x="1377" y="1205"/>
                    <a:pt x="1377" y="1152"/>
                    <a:pt x="1324" y="1100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6" y="1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2" name="Google Shape;456;p27">
              <a:extLst>
                <a:ext uri="{FF2B5EF4-FFF2-40B4-BE49-F238E27FC236}">
                  <a16:creationId xmlns:a16="http://schemas.microsoft.com/office/drawing/2014/main" xmlns="" id="{51051372-56DA-4CA0-B257-624B0BADC19D}"/>
                </a:ext>
              </a:extLst>
            </p:cNvPr>
            <p:cNvSpPr/>
            <p:nvPr/>
          </p:nvSpPr>
          <p:spPr>
            <a:xfrm>
              <a:off x="5775580" y="3984243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53" y="1"/>
                  </a:moveTo>
                  <a:cubicBezTo>
                    <a:pt x="0" y="54"/>
                    <a:pt x="0" y="54"/>
                    <a:pt x="53" y="120"/>
                  </a:cubicBezTo>
                  <a:lnTo>
                    <a:pt x="874" y="887"/>
                  </a:lnTo>
                  <a:lnTo>
                    <a:pt x="993" y="887"/>
                  </a:lnTo>
                  <a:lnTo>
                    <a:pt x="993" y="781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3" name="Google Shape;457;p27">
              <a:extLst>
                <a:ext uri="{FF2B5EF4-FFF2-40B4-BE49-F238E27FC236}">
                  <a16:creationId xmlns:a16="http://schemas.microsoft.com/office/drawing/2014/main" xmlns="" id="{190DD4E9-4E3C-4DCE-A288-A18247874E73}"/>
                </a:ext>
              </a:extLst>
            </p:cNvPr>
            <p:cNvSpPr/>
            <p:nvPr/>
          </p:nvSpPr>
          <p:spPr>
            <a:xfrm>
              <a:off x="5736062" y="4024646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73" y="1"/>
                  </a:moveTo>
                  <a:cubicBezTo>
                    <a:pt x="54" y="1"/>
                    <a:pt x="27" y="17"/>
                    <a:pt x="1" y="50"/>
                  </a:cubicBezTo>
                  <a:lnTo>
                    <a:pt x="1" y="103"/>
                  </a:lnTo>
                  <a:lnTo>
                    <a:pt x="874" y="871"/>
                  </a:lnTo>
                  <a:cubicBezTo>
                    <a:pt x="901" y="898"/>
                    <a:pt x="914" y="911"/>
                    <a:pt x="929" y="911"/>
                  </a:cubicBezTo>
                  <a:cubicBezTo>
                    <a:pt x="944" y="911"/>
                    <a:pt x="960" y="898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4" name="Google Shape;458;p27">
              <a:extLst>
                <a:ext uri="{FF2B5EF4-FFF2-40B4-BE49-F238E27FC236}">
                  <a16:creationId xmlns:a16="http://schemas.microsoft.com/office/drawing/2014/main" xmlns="" id="{6977EABB-2FE1-4876-8F3A-616A486418FD}"/>
                </a:ext>
              </a:extLst>
            </p:cNvPr>
            <p:cNvSpPr/>
            <p:nvPr/>
          </p:nvSpPr>
          <p:spPr>
            <a:xfrm>
              <a:off x="5695826" y="4066927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5" name="Google Shape;459;p27">
              <a:extLst>
                <a:ext uri="{FF2B5EF4-FFF2-40B4-BE49-F238E27FC236}">
                  <a16:creationId xmlns:a16="http://schemas.microsoft.com/office/drawing/2014/main" xmlns="" id="{21FD9FA5-1C4F-4A6A-A859-A2F9483412AB}"/>
                </a:ext>
              </a:extLst>
            </p:cNvPr>
            <p:cNvSpPr/>
            <p:nvPr/>
          </p:nvSpPr>
          <p:spPr>
            <a:xfrm>
              <a:off x="5604409" y="415834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66" y="1"/>
                  </a:moveTo>
                  <a:cubicBezTo>
                    <a:pt x="0" y="54"/>
                    <a:pt x="0" y="54"/>
                    <a:pt x="66" y="106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6" name="Google Shape;460;p27">
              <a:extLst>
                <a:ext uri="{FF2B5EF4-FFF2-40B4-BE49-F238E27FC236}">
                  <a16:creationId xmlns:a16="http://schemas.microsoft.com/office/drawing/2014/main" xmlns="" id="{BED00730-87C7-4E7E-93A3-EF34CD2D0B53}"/>
                </a:ext>
              </a:extLst>
            </p:cNvPr>
            <p:cNvSpPr/>
            <p:nvPr/>
          </p:nvSpPr>
          <p:spPr>
            <a:xfrm>
              <a:off x="5564891" y="4198580"/>
              <a:ext cx="54938" cy="50517"/>
            </a:xfrm>
            <a:custGeom>
              <a:avLst/>
              <a:gdLst/>
              <a:ahLst/>
              <a:cxnLst/>
              <a:rect l="l" t="t" r="r" b="b"/>
              <a:pathLst>
                <a:path w="994" h="914" extrusionOk="0">
                  <a:moveTo>
                    <a:pt x="87" y="1"/>
                  </a:moveTo>
                  <a:cubicBezTo>
                    <a:pt x="70" y="1"/>
                    <a:pt x="54" y="14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87" y="874"/>
                  </a:lnTo>
                  <a:cubicBezTo>
                    <a:pt x="914" y="901"/>
                    <a:pt x="927" y="914"/>
                    <a:pt x="940" y="914"/>
                  </a:cubicBezTo>
                  <a:cubicBezTo>
                    <a:pt x="954" y="914"/>
                    <a:pt x="967" y="901"/>
                    <a:pt x="993" y="874"/>
                  </a:cubicBezTo>
                  <a:lnTo>
                    <a:pt x="993" y="808"/>
                  </a:lnTo>
                  <a:lnTo>
                    <a:pt x="120" y="40"/>
                  </a:lnTo>
                  <a:cubicBezTo>
                    <a:pt x="120" y="14"/>
                    <a:pt x="103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7" name="Google Shape;461;p27">
              <a:extLst>
                <a:ext uri="{FF2B5EF4-FFF2-40B4-BE49-F238E27FC236}">
                  <a16:creationId xmlns:a16="http://schemas.microsoft.com/office/drawing/2014/main" xmlns="" id="{940E24E4-0A8A-4755-ACAF-F083F7BBEC15}"/>
                </a:ext>
              </a:extLst>
            </p:cNvPr>
            <p:cNvSpPr/>
            <p:nvPr/>
          </p:nvSpPr>
          <p:spPr>
            <a:xfrm>
              <a:off x="5525373" y="4240254"/>
              <a:ext cx="54938" cy="49080"/>
            </a:xfrm>
            <a:custGeom>
              <a:avLst/>
              <a:gdLst/>
              <a:ahLst/>
              <a:cxnLst/>
              <a:rect l="l" t="t" r="r" b="b"/>
              <a:pathLst>
                <a:path w="994" h="888" extrusionOk="0">
                  <a:moveTo>
                    <a:pt x="1" y="1"/>
                  </a:moveTo>
                  <a:lnTo>
                    <a:pt x="1" y="120"/>
                  </a:lnTo>
                  <a:lnTo>
                    <a:pt x="888" y="888"/>
                  </a:lnTo>
                  <a:lnTo>
                    <a:pt x="994" y="888"/>
                  </a:lnTo>
                  <a:cubicBezTo>
                    <a:pt x="994" y="888"/>
                    <a:pt x="994" y="835"/>
                    <a:pt x="941" y="782"/>
                  </a:cubicBezTo>
                  <a:lnTo>
                    <a:pt x="10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8" name="Google Shape;462;p27">
              <a:extLst>
                <a:ext uri="{FF2B5EF4-FFF2-40B4-BE49-F238E27FC236}">
                  <a16:creationId xmlns:a16="http://schemas.microsoft.com/office/drawing/2014/main" xmlns="" id="{B363DCC6-B233-43FD-B3A7-D975076A91DA}"/>
                </a:ext>
              </a:extLst>
            </p:cNvPr>
            <p:cNvSpPr/>
            <p:nvPr/>
          </p:nvSpPr>
          <p:spPr>
            <a:xfrm>
              <a:off x="5433956" y="4331726"/>
              <a:ext cx="57868" cy="49080"/>
            </a:xfrm>
            <a:custGeom>
              <a:avLst/>
              <a:gdLst/>
              <a:ahLst/>
              <a:cxnLst/>
              <a:rect l="l" t="t" r="r" b="b"/>
              <a:pathLst>
                <a:path w="1047" h="888" extrusionOk="0">
                  <a:moveTo>
                    <a:pt x="53" y="0"/>
                  </a:moveTo>
                  <a:cubicBezTo>
                    <a:pt x="0" y="53"/>
                    <a:pt x="0" y="53"/>
                    <a:pt x="53" y="119"/>
                  </a:cubicBezTo>
                  <a:lnTo>
                    <a:pt x="940" y="887"/>
                  </a:lnTo>
                  <a:lnTo>
                    <a:pt x="993" y="887"/>
                  </a:lnTo>
                  <a:cubicBezTo>
                    <a:pt x="1046" y="887"/>
                    <a:pt x="1046" y="834"/>
                    <a:pt x="993" y="781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9" name="Google Shape;463;p27">
              <a:extLst>
                <a:ext uri="{FF2B5EF4-FFF2-40B4-BE49-F238E27FC236}">
                  <a16:creationId xmlns:a16="http://schemas.microsoft.com/office/drawing/2014/main" xmlns="" id="{6604F3DD-8E17-45F6-BD3A-46CE1EB135DC}"/>
                </a:ext>
              </a:extLst>
            </p:cNvPr>
            <p:cNvSpPr/>
            <p:nvPr/>
          </p:nvSpPr>
          <p:spPr>
            <a:xfrm>
              <a:off x="5394438" y="4372128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80" y="1"/>
                  </a:moveTo>
                  <a:cubicBezTo>
                    <a:pt x="67" y="1"/>
                    <a:pt x="54" y="17"/>
                    <a:pt x="54" y="50"/>
                  </a:cubicBezTo>
                  <a:cubicBezTo>
                    <a:pt x="1" y="50"/>
                    <a:pt x="1" y="103"/>
                    <a:pt x="54" y="103"/>
                  </a:cubicBezTo>
                  <a:lnTo>
                    <a:pt x="888" y="871"/>
                  </a:lnTo>
                  <a:cubicBezTo>
                    <a:pt x="914" y="897"/>
                    <a:pt x="940" y="910"/>
                    <a:pt x="960" y="910"/>
                  </a:cubicBezTo>
                  <a:cubicBezTo>
                    <a:pt x="980" y="910"/>
                    <a:pt x="993" y="897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0" name="Google Shape;464;p27">
              <a:extLst>
                <a:ext uri="{FF2B5EF4-FFF2-40B4-BE49-F238E27FC236}">
                  <a16:creationId xmlns:a16="http://schemas.microsoft.com/office/drawing/2014/main" xmlns="" id="{A2888BAB-A80C-4A78-8E7F-92C85A5FF5EC}"/>
                </a:ext>
              </a:extLst>
            </p:cNvPr>
            <p:cNvSpPr/>
            <p:nvPr/>
          </p:nvSpPr>
          <p:spPr>
            <a:xfrm>
              <a:off x="5354975" y="441435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0" y="1"/>
                  </a:moveTo>
                  <a:cubicBezTo>
                    <a:pt x="0" y="54"/>
                    <a:pt x="0" y="54"/>
                    <a:pt x="53" y="107"/>
                  </a:cubicBezTo>
                  <a:lnTo>
                    <a:pt x="874" y="874"/>
                  </a:lnTo>
                  <a:lnTo>
                    <a:pt x="993" y="874"/>
                  </a:lnTo>
                  <a:lnTo>
                    <a:pt x="993" y="769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1" name="Google Shape;465;p27">
              <a:extLst>
                <a:ext uri="{FF2B5EF4-FFF2-40B4-BE49-F238E27FC236}">
                  <a16:creationId xmlns:a16="http://schemas.microsoft.com/office/drawing/2014/main" xmlns="" id="{A795FDD6-335A-4D40-9908-28F17CC8D6D3}"/>
                </a:ext>
              </a:extLst>
            </p:cNvPr>
            <p:cNvSpPr/>
            <p:nvPr/>
          </p:nvSpPr>
          <p:spPr>
            <a:xfrm>
              <a:off x="5266433" y="4505826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2" name="Google Shape;466;p27">
              <a:extLst>
                <a:ext uri="{FF2B5EF4-FFF2-40B4-BE49-F238E27FC236}">
                  <a16:creationId xmlns:a16="http://schemas.microsoft.com/office/drawing/2014/main" xmlns="" id="{40042A55-B58B-468F-8AC9-4029D6F180D8}"/>
                </a:ext>
              </a:extLst>
            </p:cNvPr>
            <p:cNvSpPr/>
            <p:nvPr/>
          </p:nvSpPr>
          <p:spPr>
            <a:xfrm>
              <a:off x="5223986" y="4546063"/>
              <a:ext cx="57868" cy="50517"/>
            </a:xfrm>
            <a:custGeom>
              <a:avLst/>
              <a:gdLst/>
              <a:ahLst/>
              <a:cxnLst/>
              <a:rect l="l" t="t" r="r" b="b"/>
              <a:pathLst>
                <a:path w="1047" h="914" extrusionOk="0">
                  <a:moveTo>
                    <a:pt x="87" y="0"/>
                  </a:moveTo>
                  <a:cubicBezTo>
                    <a:pt x="67" y="0"/>
                    <a:pt x="54" y="13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74" y="874"/>
                  </a:lnTo>
                  <a:cubicBezTo>
                    <a:pt x="901" y="900"/>
                    <a:pt x="931" y="913"/>
                    <a:pt x="954" y="913"/>
                  </a:cubicBezTo>
                  <a:cubicBezTo>
                    <a:pt x="977" y="913"/>
                    <a:pt x="994" y="900"/>
                    <a:pt x="994" y="874"/>
                  </a:cubicBezTo>
                  <a:cubicBezTo>
                    <a:pt x="1047" y="874"/>
                    <a:pt x="1047" y="808"/>
                    <a:pt x="994" y="808"/>
                  </a:cubicBezTo>
                  <a:lnTo>
                    <a:pt x="160" y="40"/>
                  </a:lnTo>
                  <a:cubicBezTo>
                    <a:pt x="133" y="13"/>
                    <a:pt x="107" y="0"/>
                    <a:pt x="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3" name="Google Shape;467;p27">
              <a:extLst>
                <a:ext uri="{FF2B5EF4-FFF2-40B4-BE49-F238E27FC236}">
                  <a16:creationId xmlns:a16="http://schemas.microsoft.com/office/drawing/2014/main" xmlns="" id="{0A049FD1-0206-4832-8362-250EAFD47C6E}"/>
                </a:ext>
              </a:extLst>
            </p:cNvPr>
            <p:cNvSpPr/>
            <p:nvPr/>
          </p:nvSpPr>
          <p:spPr>
            <a:xfrm>
              <a:off x="5183804" y="4587736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66" y="1"/>
                  </a:moveTo>
                  <a:cubicBezTo>
                    <a:pt x="0" y="54"/>
                    <a:pt x="0" y="120"/>
                    <a:pt x="66" y="120"/>
                  </a:cubicBezTo>
                  <a:lnTo>
                    <a:pt x="887" y="887"/>
                  </a:lnTo>
                  <a:lnTo>
                    <a:pt x="993" y="887"/>
                  </a:lnTo>
                  <a:lnTo>
                    <a:pt x="993" y="782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4" name="Google Shape;468;p27">
              <a:extLst>
                <a:ext uri="{FF2B5EF4-FFF2-40B4-BE49-F238E27FC236}">
                  <a16:creationId xmlns:a16="http://schemas.microsoft.com/office/drawing/2014/main" xmlns="" id="{64E39DB6-ED2F-4FE9-924D-E116ED06E4DB}"/>
                </a:ext>
              </a:extLst>
            </p:cNvPr>
            <p:cNvSpPr/>
            <p:nvPr/>
          </p:nvSpPr>
          <p:spPr>
            <a:xfrm>
              <a:off x="5095980" y="4679208"/>
              <a:ext cx="54938" cy="49024"/>
            </a:xfrm>
            <a:custGeom>
              <a:avLst/>
              <a:gdLst/>
              <a:ahLst/>
              <a:cxnLst/>
              <a:rect l="l" t="t" r="r" b="b"/>
              <a:pathLst>
                <a:path w="994" h="887" extrusionOk="0">
                  <a:moveTo>
                    <a:pt x="1" y="0"/>
                  </a:moveTo>
                  <a:lnTo>
                    <a:pt x="1" y="119"/>
                  </a:lnTo>
                  <a:lnTo>
                    <a:pt x="874" y="887"/>
                  </a:lnTo>
                  <a:lnTo>
                    <a:pt x="993" y="887"/>
                  </a:lnTo>
                  <a:cubicBezTo>
                    <a:pt x="993" y="887"/>
                    <a:pt x="993" y="834"/>
                    <a:pt x="927" y="78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5" name="Google Shape;469;p27">
              <a:extLst>
                <a:ext uri="{FF2B5EF4-FFF2-40B4-BE49-F238E27FC236}">
                  <a16:creationId xmlns:a16="http://schemas.microsoft.com/office/drawing/2014/main" xmlns="" id="{3FCDEC40-E622-4892-A767-C3B6EE2CF466}"/>
                </a:ext>
              </a:extLst>
            </p:cNvPr>
            <p:cNvSpPr/>
            <p:nvPr/>
          </p:nvSpPr>
          <p:spPr>
            <a:xfrm>
              <a:off x="5055744" y="4719611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41" y="0"/>
                  </a:moveTo>
                  <a:cubicBezTo>
                    <a:pt x="17" y="0"/>
                    <a:pt x="1" y="17"/>
                    <a:pt x="1" y="50"/>
                  </a:cubicBezTo>
                  <a:lnTo>
                    <a:pt x="1" y="103"/>
                  </a:lnTo>
                  <a:lnTo>
                    <a:pt x="888" y="871"/>
                  </a:lnTo>
                  <a:cubicBezTo>
                    <a:pt x="888" y="897"/>
                    <a:pt x="901" y="910"/>
                    <a:pt x="914" y="910"/>
                  </a:cubicBezTo>
                  <a:cubicBezTo>
                    <a:pt x="927" y="910"/>
                    <a:pt x="941" y="897"/>
                    <a:pt x="941" y="871"/>
                  </a:cubicBezTo>
                  <a:cubicBezTo>
                    <a:pt x="993" y="871"/>
                    <a:pt x="993" y="818"/>
                    <a:pt x="941" y="818"/>
                  </a:cubicBezTo>
                  <a:lnTo>
                    <a:pt x="120" y="50"/>
                  </a:lnTo>
                  <a:cubicBezTo>
                    <a:pt x="93" y="17"/>
                    <a:pt x="64" y="0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6" name="Google Shape;470;p27">
              <a:extLst>
                <a:ext uri="{FF2B5EF4-FFF2-40B4-BE49-F238E27FC236}">
                  <a16:creationId xmlns:a16="http://schemas.microsoft.com/office/drawing/2014/main" xmlns="" id="{6A5181E6-12F9-4DEF-A4D3-CCF7C194B772}"/>
                </a:ext>
              </a:extLst>
            </p:cNvPr>
            <p:cNvSpPr/>
            <p:nvPr/>
          </p:nvSpPr>
          <p:spPr>
            <a:xfrm>
              <a:off x="5013352" y="4761837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53" y="1"/>
                  </a:moveTo>
                  <a:cubicBezTo>
                    <a:pt x="0" y="54"/>
                    <a:pt x="0" y="107"/>
                    <a:pt x="53" y="107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7" name="Google Shape;471;p27">
              <a:extLst>
                <a:ext uri="{FF2B5EF4-FFF2-40B4-BE49-F238E27FC236}">
                  <a16:creationId xmlns:a16="http://schemas.microsoft.com/office/drawing/2014/main" xmlns="" id="{68162CBB-17A0-4FCF-8537-CD49EC44B0F4}"/>
                </a:ext>
              </a:extLst>
            </p:cNvPr>
            <p:cNvSpPr/>
            <p:nvPr/>
          </p:nvSpPr>
          <p:spPr>
            <a:xfrm>
              <a:off x="4924809" y="4853309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8" name="Google Shape;472;p27">
              <a:extLst>
                <a:ext uri="{FF2B5EF4-FFF2-40B4-BE49-F238E27FC236}">
                  <a16:creationId xmlns:a16="http://schemas.microsoft.com/office/drawing/2014/main" xmlns="" id="{8A4CEE83-408B-48F0-A642-5A4030608496}"/>
                </a:ext>
              </a:extLst>
            </p:cNvPr>
            <p:cNvSpPr/>
            <p:nvPr/>
          </p:nvSpPr>
          <p:spPr>
            <a:xfrm>
              <a:off x="4885346" y="4893490"/>
              <a:ext cx="54883" cy="51291"/>
            </a:xfrm>
            <a:custGeom>
              <a:avLst/>
              <a:gdLst/>
              <a:ahLst/>
              <a:cxnLst/>
              <a:rect l="l" t="t" r="r" b="b"/>
              <a:pathLst>
                <a:path w="993" h="928" extrusionOk="0">
                  <a:moveTo>
                    <a:pt x="53" y="1"/>
                  </a:moveTo>
                  <a:cubicBezTo>
                    <a:pt x="40" y="1"/>
                    <a:pt x="26" y="14"/>
                    <a:pt x="0" y="41"/>
                  </a:cubicBezTo>
                  <a:lnTo>
                    <a:pt x="0" y="94"/>
                  </a:lnTo>
                  <a:lnTo>
                    <a:pt x="887" y="874"/>
                  </a:lnTo>
                  <a:cubicBezTo>
                    <a:pt x="887" y="927"/>
                    <a:pt x="940" y="927"/>
                    <a:pt x="940" y="927"/>
                  </a:cubicBezTo>
                  <a:cubicBezTo>
                    <a:pt x="993" y="874"/>
                    <a:pt x="993" y="808"/>
                    <a:pt x="940" y="808"/>
                  </a:cubicBezTo>
                  <a:lnTo>
                    <a:pt x="106" y="41"/>
                  </a:lnTo>
                  <a:cubicBezTo>
                    <a:pt x="79" y="14"/>
                    <a:pt x="66" y="1"/>
                    <a:pt x="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9" name="Google Shape;473;p27">
              <a:extLst>
                <a:ext uri="{FF2B5EF4-FFF2-40B4-BE49-F238E27FC236}">
                  <a16:creationId xmlns:a16="http://schemas.microsoft.com/office/drawing/2014/main" xmlns="" id="{5894F585-4FE0-4D35-942A-765BFA1FE85D}"/>
                </a:ext>
              </a:extLst>
            </p:cNvPr>
            <p:cNvSpPr/>
            <p:nvPr/>
          </p:nvSpPr>
          <p:spPr>
            <a:xfrm>
              <a:off x="5480051" y="4287068"/>
              <a:ext cx="76107" cy="68645"/>
            </a:xfrm>
            <a:custGeom>
              <a:avLst/>
              <a:gdLst/>
              <a:ahLst/>
              <a:cxnLst/>
              <a:rect l="l" t="t" r="r" b="b"/>
              <a:pathLst>
                <a:path w="1377" h="1242" extrusionOk="0">
                  <a:moveTo>
                    <a:pt x="80" y="1"/>
                  </a:moveTo>
                  <a:cubicBezTo>
                    <a:pt x="53" y="1"/>
                    <a:pt x="27" y="14"/>
                    <a:pt x="0" y="41"/>
                  </a:cubicBezTo>
                  <a:lnTo>
                    <a:pt x="0" y="147"/>
                  </a:lnTo>
                  <a:lnTo>
                    <a:pt x="1205" y="1192"/>
                  </a:lnTo>
                  <a:cubicBezTo>
                    <a:pt x="1205" y="1225"/>
                    <a:pt x="1218" y="1242"/>
                    <a:pt x="1239" y="1242"/>
                  </a:cubicBezTo>
                  <a:cubicBezTo>
                    <a:pt x="1261" y="1242"/>
                    <a:pt x="1291" y="1225"/>
                    <a:pt x="1324" y="1192"/>
                  </a:cubicBezTo>
                  <a:cubicBezTo>
                    <a:pt x="1377" y="1192"/>
                    <a:pt x="1377" y="1139"/>
                    <a:pt x="1324" y="1086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0" name="Google Shape;474;p27">
              <a:extLst>
                <a:ext uri="{FF2B5EF4-FFF2-40B4-BE49-F238E27FC236}">
                  <a16:creationId xmlns:a16="http://schemas.microsoft.com/office/drawing/2014/main" xmlns="" id="{9651F459-AD37-416E-83CD-7B2914534579}"/>
                </a:ext>
              </a:extLst>
            </p:cNvPr>
            <p:cNvSpPr/>
            <p:nvPr/>
          </p:nvSpPr>
          <p:spPr>
            <a:xfrm>
              <a:off x="5308880" y="4459731"/>
              <a:ext cx="76107" cy="69530"/>
            </a:xfrm>
            <a:custGeom>
              <a:avLst/>
              <a:gdLst/>
              <a:ahLst/>
              <a:cxnLst/>
              <a:rect l="l" t="t" r="r" b="b"/>
              <a:pathLst>
                <a:path w="1377" h="1258" extrusionOk="0">
                  <a:moveTo>
                    <a:pt x="53" y="0"/>
                  </a:moveTo>
                  <a:cubicBezTo>
                    <a:pt x="0" y="53"/>
                    <a:pt x="0" y="120"/>
                    <a:pt x="53" y="173"/>
                  </a:cubicBezTo>
                  <a:lnTo>
                    <a:pt x="1218" y="1218"/>
                  </a:lnTo>
                  <a:cubicBezTo>
                    <a:pt x="1244" y="1245"/>
                    <a:pt x="1271" y="1258"/>
                    <a:pt x="1291" y="1258"/>
                  </a:cubicBezTo>
                  <a:cubicBezTo>
                    <a:pt x="1311" y="1258"/>
                    <a:pt x="1324" y="1245"/>
                    <a:pt x="1324" y="1218"/>
                  </a:cubicBezTo>
                  <a:cubicBezTo>
                    <a:pt x="1377" y="1165"/>
                    <a:pt x="1377" y="1112"/>
                    <a:pt x="1324" y="1112"/>
                  </a:cubicBezTo>
                  <a:lnTo>
                    <a:pt x="1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1" name="Google Shape;475;p27">
              <a:extLst>
                <a:ext uri="{FF2B5EF4-FFF2-40B4-BE49-F238E27FC236}">
                  <a16:creationId xmlns:a16="http://schemas.microsoft.com/office/drawing/2014/main" xmlns="" id="{6F26A33A-A50F-4B34-A633-4A3211B9B12C}"/>
                </a:ext>
              </a:extLst>
            </p:cNvPr>
            <p:cNvSpPr/>
            <p:nvPr/>
          </p:nvSpPr>
          <p:spPr>
            <a:xfrm>
              <a:off x="5138428" y="4631621"/>
              <a:ext cx="79036" cy="68811"/>
            </a:xfrm>
            <a:custGeom>
              <a:avLst/>
              <a:gdLst/>
              <a:ahLst/>
              <a:cxnLst/>
              <a:rect l="l" t="t" r="r" b="b"/>
              <a:pathLst>
                <a:path w="1430" h="1245" extrusionOk="0">
                  <a:moveTo>
                    <a:pt x="134" y="1"/>
                  </a:moveTo>
                  <a:cubicBezTo>
                    <a:pt x="106" y="1"/>
                    <a:pt x="80" y="14"/>
                    <a:pt x="53" y="40"/>
                  </a:cubicBezTo>
                  <a:cubicBezTo>
                    <a:pt x="0" y="93"/>
                    <a:pt x="53" y="146"/>
                    <a:pt x="53" y="146"/>
                  </a:cubicBezTo>
                  <a:lnTo>
                    <a:pt x="1271" y="1245"/>
                  </a:lnTo>
                  <a:lnTo>
                    <a:pt x="1377" y="1245"/>
                  </a:lnTo>
                  <a:cubicBezTo>
                    <a:pt x="1430" y="1192"/>
                    <a:pt x="1430" y="1139"/>
                    <a:pt x="1377" y="1086"/>
                  </a:cubicBezTo>
                  <a:lnTo>
                    <a:pt x="225" y="40"/>
                  </a:lnTo>
                  <a:cubicBezTo>
                    <a:pt x="192" y="14"/>
                    <a:pt x="163" y="1"/>
                    <a:pt x="1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2" name="Google Shape;476;p27">
              <a:extLst>
                <a:ext uri="{FF2B5EF4-FFF2-40B4-BE49-F238E27FC236}">
                  <a16:creationId xmlns:a16="http://schemas.microsoft.com/office/drawing/2014/main" xmlns="" id="{9F84191F-EF9E-4832-BE9D-F531B7DAA274}"/>
                </a:ext>
              </a:extLst>
            </p:cNvPr>
            <p:cNvSpPr/>
            <p:nvPr/>
          </p:nvSpPr>
          <p:spPr>
            <a:xfrm>
              <a:off x="4970904" y="4805003"/>
              <a:ext cx="76107" cy="68811"/>
            </a:xfrm>
            <a:custGeom>
              <a:avLst/>
              <a:gdLst/>
              <a:ahLst/>
              <a:cxnLst/>
              <a:rect l="l" t="t" r="r" b="b"/>
              <a:pathLst>
                <a:path w="1377" h="1245" extrusionOk="0">
                  <a:moveTo>
                    <a:pt x="87" y="1"/>
                  </a:moveTo>
                  <a:cubicBezTo>
                    <a:pt x="67" y="1"/>
                    <a:pt x="53" y="14"/>
                    <a:pt x="53" y="40"/>
                  </a:cubicBezTo>
                  <a:cubicBezTo>
                    <a:pt x="1" y="40"/>
                    <a:pt x="1" y="93"/>
                    <a:pt x="53" y="159"/>
                  </a:cubicBezTo>
                  <a:lnTo>
                    <a:pt x="1205" y="1205"/>
                  </a:lnTo>
                  <a:cubicBezTo>
                    <a:pt x="1238" y="1231"/>
                    <a:pt x="1268" y="1245"/>
                    <a:pt x="1289" y="1245"/>
                  </a:cubicBezTo>
                  <a:cubicBezTo>
                    <a:pt x="1311" y="1245"/>
                    <a:pt x="1324" y="1231"/>
                    <a:pt x="1324" y="1205"/>
                  </a:cubicBezTo>
                  <a:cubicBezTo>
                    <a:pt x="1377" y="1205"/>
                    <a:pt x="1377" y="1152"/>
                    <a:pt x="1324" y="1086"/>
                  </a:cubicBezTo>
                  <a:lnTo>
                    <a:pt x="159" y="40"/>
                  </a:lnTo>
                  <a:cubicBezTo>
                    <a:pt x="133" y="14"/>
                    <a:pt x="106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3" name="Google Shape;477;p27">
              <a:extLst>
                <a:ext uri="{FF2B5EF4-FFF2-40B4-BE49-F238E27FC236}">
                  <a16:creationId xmlns:a16="http://schemas.microsoft.com/office/drawing/2014/main" xmlns="" id="{8BABFD7C-9A58-414E-A03F-B3CEF4950DE2}"/>
                </a:ext>
              </a:extLst>
            </p:cNvPr>
            <p:cNvSpPr/>
            <p:nvPr/>
          </p:nvSpPr>
          <p:spPr>
            <a:xfrm>
              <a:off x="5818028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316" y="1"/>
                  </a:moveTo>
                  <a:cubicBezTo>
                    <a:pt x="1046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1046" y="5520"/>
                    <a:pt x="2316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4" name="Google Shape;478;p27">
              <a:extLst>
                <a:ext uri="{FF2B5EF4-FFF2-40B4-BE49-F238E27FC236}">
                  <a16:creationId xmlns:a16="http://schemas.microsoft.com/office/drawing/2014/main" xmlns="" id="{A76879E2-D3AF-4216-8ECE-D3ADB73959E4}"/>
                </a:ext>
              </a:extLst>
            </p:cNvPr>
            <p:cNvSpPr/>
            <p:nvPr/>
          </p:nvSpPr>
          <p:spPr>
            <a:xfrm>
              <a:off x="5979692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263" y="1"/>
                  </a:moveTo>
                  <a:cubicBezTo>
                    <a:pt x="993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993" y="5520"/>
                    <a:pt x="2263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602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5" name="Google Shape;479;p27">
              <a:extLst>
                <a:ext uri="{FF2B5EF4-FFF2-40B4-BE49-F238E27FC236}">
                  <a16:creationId xmlns:a16="http://schemas.microsoft.com/office/drawing/2014/main" xmlns="" id="{55F81698-8966-405B-B8DF-DC60E71C69EF}"/>
                </a:ext>
              </a:extLst>
            </p:cNvPr>
            <p:cNvSpPr/>
            <p:nvPr/>
          </p:nvSpPr>
          <p:spPr>
            <a:xfrm>
              <a:off x="6052814" y="4807214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503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6" name="Google Shape;480;p27">
              <a:extLst>
                <a:ext uri="{FF2B5EF4-FFF2-40B4-BE49-F238E27FC236}">
                  <a16:creationId xmlns:a16="http://schemas.microsoft.com/office/drawing/2014/main" xmlns="" id="{CA3E968B-3320-4B93-8C97-FFDD29B8E650}"/>
                </a:ext>
              </a:extLst>
            </p:cNvPr>
            <p:cNvSpPr/>
            <p:nvPr/>
          </p:nvSpPr>
          <p:spPr>
            <a:xfrm>
              <a:off x="6052814" y="4898630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7" name="Google Shape;481;p27">
              <a:extLst>
                <a:ext uri="{FF2B5EF4-FFF2-40B4-BE49-F238E27FC236}">
                  <a16:creationId xmlns:a16="http://schemas.microsoft.com/office/drawing/2014/main" xmlns="" id="{291C66FF-B179-4723-B7A7-5E14C0A1978D}"/>
                </a:ext>
              </a:extLst>
            </p:cNvPr>
            <p:cNvSpPr/>
            <p:nvPr/>
          </p:nvSpPr>
          <p:spPr>
            <a:xfrm>
              <a:off x="5818028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316" y="1"/>
                  </a:moveTo>
                  <a:cubicBezTo>
                    <a:pt x="1046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1046" y="5507"/>
                    <a:pt x="2316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8" name="Google Shape;482;p27">
              <a:extLst>
                <a:ext uri="{FF2B5EF4-FFF2-40B4-BE49-F238E27FC236}">
                  <a16:creationId xmlns:a16="http://schemas.microsoft.com/office/drawing/2014/main" xmlns="" id="{ABE770CB-5BEA-40D7-8893-19839B809826}"/>
                </a:ext>
              </a:extLst>
            </p:cNvPr>
            <p:cNvSpPr/>
            <p:nvPr/>
          </p:nvSpPr>
          <p:spPr>
            <a:xfrm>
              <a:off x="5979692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263" y="1"/>
                  </a:moveTo>
                  <a:cubicBezTo>
                    <a:pt x="993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993" y="5507"/>
                    <a:pt x="2263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589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9" name="Google Shape;483;p27">
              <a:extLst>
                <a:ext uri="{FF2B5EF4-FFF2-40B4-BE49-F238E27FC236}">
                  <a16:creationId xmlns:a16="http://schemas.microsoft.com/office/drawing/2014/main" xmlns="" id="{BDE0DD92-9954-483D-9254-DF93389D6D10}"/>
                </a:ext>
              </a:extLst>
            </p:cNvPr>
            <p:cNvSpPr/>
            <p:nvPr/>
          </p:nvSpPr>
          <p:spPr>
            <a:xfrm>
              <a:off x="6052814" y="4197862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490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0" name="Google Shape;484;p27">
              <a:extLst>
                <a:ext uri="{FF2B5EF4-FFF2-40B4-BE49-F238E27FC236}">
                  <a16:creationId xmlns:a16="http://schemas.microsoft.com/office/drawing/2014/main" xmlns="" id="{98E0769E-2EC9-413B-86D6-D6E6966C2609}"/>
                </a:ext>
              </a:extLst>
            </p:cNvPr>
            <p:cNvSpPr/>
            <p:nvPr/>
          </p:nvSpPr>
          <p:spPr>
            <a:xfrm>
              <a:off x="6052814" y="4289278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1" name="Google Shape;485;p27">
              <a:extLst>
                <a:ext uri="{FF2B5EF4-FFF2-40B4-BE49-F238E27FC236}">
                  <a16:creationId xmlns:a16="http://schemas.microsoft.com/office/drawing/2014/main" xmlns="" id="{0A5FA524-2DF6-4965-9E8E-94B13171613C}"/>
                </a:ext>
              </a:extLst>
            </p:cNvPr>
            <p:cNvSpPr/>
            <p:nvPr/>
          </p:nvSpPr>
          <p:spPr>
            <a:xfrm>
              <a:off x="5878714" y="4441437"/>
              <a:ext cx="1122202" cy="305090"/>
            </a:xfrm>
            <a:custGeom>
              <a:avLst/>
              <a:gdLst/>
              <a:ahLst/>
              <a:cxnLst/>
              <a:rect l="l" t="t" r="r" b="b"/>
              <a:pathLst>
                <a:path w="20304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" y="4421"/>
                  </a:lnTo>
                  <a:lnTo>
                    <a:pt x="1" y="5520"/>
                  </a:lnTo>
                  <a:lnTo>
                    <a:pt x="18146" y="5520"/>
                  </a:lnTo>
                  <a:cubicBezTo>
                    <a:pt x="19417" y="5520"/>
                    <a:pt x="20303" y="4633"/>
                    <a:pt x="20303" y="3534"/>
                  </a:cubicBezTo>
                  <a:lnTo>
                    <a:pt x="20303" y="2105"/>
                  </a:lnTo>
                  <a:cubicBezTo>
                    <a:pt x="20303" y="940"/>
                    <a:pt x="19417" y="1"/>
                    <a:pt x="18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2" name="Google Shape;486;p27">
              <a:extLst>
                <a:ext uri="{FF2B5EF4-FFF2-40B4-BE49-F238E27FC236}">
                  <a16:creationId xmlns:a16="http://schemas.microsoft.com/office/drawing/2014/main" xmlns="" id="{F509284B-876D-4A80-BA84-280F172E213B}"/>
                </a:ext>
              </a:extLst>
            </p:cNvPr>
            <p:cNvSpPr/>
            <p:nvPr/>
          </p:nvSpPr>
          <p:spPr>
            <a:xfrm>
              <a:off x="5723626" y="4441437"/>
              <a:ext cx="1121484" cy="305090"/>
            </a:xfrm>
            <a:custGeom>
              <a:avLst/>
              <a:gdLst/>
              <a:ahLst/>
              <a:cxnLst/>
              <a:rect l="l" t="t" r="r" b="b"/>
              <a:pathLst>
                <a:path w="20291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8199" y="1112"/>
                  </a:lnTo>
                  <a:cubicBezTo>
                    <a:pt x="18636" y="1112"/>
                    <a:pt x="18967" y="1602"/>
                    <a:pt x="18967" y="2039"/>
                  </a:cubicBezTo>
                  <a:lnTo>
                    <a:pt x="18967" y="3481"/>
                  </a:lnTo>
                  <a:cubicBezTo>
                    <a:pt x="18967" y="3971"/>
                    <a:pt x="18636" y="4421"/>
                    <a:pt x="18199" y="4421"/>
                  </a:cubicBezTo>
                  <a:lnTo>
                    <a:pt x="1" y="4421"/>
                  </a:lnTo>
                  <a:lnTo>
                    <a:pt x="1" y="5520"/>
                  </a:lnTo>
                  <a:lnTo>
                    <a:pt x="18093" y="5520"/>
                  </a:lnTo>
                  <a:cubicBezTo>
                    <a:pt x="19351" y="5520"/>
                    <a:pt x="20290" y="4633"/>
                    <a:pt x="20290" y="3534"/>
                  </a:cubicBezTo>
                  <a:lnTo>
                    <a:pt x="20290" y="2105"/>
                  </a:lnTo>
                  <a:cubicBezTo>
                    <a:pt x="20290" y="940"/>
                    <a:pt x="19351" y="1"/>
                    <a:pt x="180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3" name="Google Shape;487;p27">
              <a:extLst>
                <a:ext uri="{FF2B5EF4-FFF2-40B4-BE49-F238E27FC236}">
                  <a16:creationId xmlns:a16="http://schemas.microsoft.com/office/drawing/2014/main" xmlns="" id="{514DAC2C-F787-4F25-9A11-7B159FD88F5A}"/>
                </a:ext>
              </a:extLst>
            </p:cNvPr>
            <p:cNvSpPr/>
            <p:nvPr/>
          </p:nvSpPr>
          <p:spPr>
            <a:xfrm>
              <a:off x="5760215" y="4502897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0" y="0"/>
                  </a:moveTo>
                  <a:lnTo>
                    <a:pt x="0" y="3309"/>
                  </a:lnTo>
                  <a:lnTo>
                    <a:pt x="17537" y="3309"/>
                  </a:lnTo>
                  <a:cubicBezTo>
                    <a:pt x="18027" y="3309"/>
                    <a:pt x="18305" y="2859"/>
                    <a:pt x="18305" y="2369"/>
                  </a:cubicBezTo>
                  <a:lnTo>
                    <a:pt x="18305" y="927"/>
                  </a:lnTo>
                  <a:cubicBezTo>
                    <a:pt x="18305" y="490"/>
                    <a:pt x="18027" y="0"/>
                    <a:pt x="1753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4" name="Google Shape;488;p27">
              <a:extLst>
                <a:ext uri="{FF2B5EF4-FFF2-40B4-BE49-F238E27FC236}">
                  <a16:creationId xmlns:a16="http://schemas.microsoft.com/office/drawing/2014/main" xmlns="" id="{43DA952A-51C1-4CD8-87AC-54EE952645F8}"/>
                </a:ext>
              </a:extLst>
            </p:cNvPr>
            <p:cNvSpPr/>
            <p:nvPr/>
          </p:nvSpPr>
          <p:spPr>
            <a:xfrm>
              <a:off x="5760215" y="4594314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0" y="1"/>
                  </a:moveTo>
                  <a:lnTo>
                    <a:pt x="0" y="1655"/>
                  </a:lnTo>
                  <a:lnTo>
                    <a:pt x="17537" y="1655"/>
                  </a:lnTo>
                  <a:cubicBezTo>
                    <a:pt x="18027" y="1655"/>
                    <a:pt x="18305" y="1205"/>
                    <a:pt x="18305" y="715"/>
                  </a:cubicBez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5" name="Google Shape;489;p27">
              <a:extLst>
                <a:ext uri="{FF2B5EF4-FFF2-40B4-BE49-F238E27FC236}">
                  <a16:creationId xmlns:a16="http://schemas.microsoft.com/office/drawing/2014/main" xmlns="" id="{F591E635-FEAB-4C3C-B9C6-EC29961A1ECB}"/>
                </a:ext>
              </a:extLst>
            </p:cNvPr>
            <p:cNvSpPr/>
            <p:nvPr/>
          </p:nvSpPr>
          <p:spPr>
            <a:xfrm>
              <a:off x="5485910" y="4847726"/>
              <a:ext cx="200077" cy="203836"/>
            </a:xfrm>
            <a:custGeom>
              <a:avLst/>
              <a:gdLst/>
              <a:ahLst/>
              <a:cxnLst/>
              <a:rect l="l" t="t" r="r" b="b"/>
              <a:pathLst>
                <a:path w="3620" h="3688" extrusionOk="0">
                  <a:moveTo>
                    <a:pt x="1020" y="0"/>
                  </a:moveTo>
                  <a:cubicBezTo>
                    <a:pt x="495" y="0"/>
                    <a:pt x="74" y="143"/>
                    <a:pt x="0" y="485"/>
                  </a:cubicBezTo>
                  <a:lnTo>
                    <a:pt x="1152" y="3688"/>
                  </a:lnTo>
                  <a:lnTo>
                    <a:pt x="3468" y="1305"/>
                  </a:lnTo>
                  <a:cubicBezTo>
                    <a:pt x="3619" y="602"/>
                    <a:pt x="2099" y="0"/>
                    <a:pt x="10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6" name="Google Shape;490;p27">
              <a:extLst>
                <a:ext uri="{FF2B5EF4-FFF2-40B4-BE49-F238E27FC236}">
                  <a16:creationId xmlns:a16="http://schemas.microsoft.com/office/drawing/2014/main" xmlns="" id="{E02F2ECF-691B-47FD-81C8-6B94B0BA2911}"/>
                </a:ext>
              </a:extLst>
            </p:cNvPr>
            <p:cNvSpPr/>
            <p:nvPr/>
          </p:nvSpPr>
          <p:spPr>
            <a:xfrm>
              <a:off x="5528302" y="4988168"/>
              <a:ext cx="64445" cy="63395"/>
            </a:xfrm>
            <a:custGeom>
              <a:avLst/>
              <a:gdLst/>
              <a:ahLst/>
              <a:cxnLst/>
              <a:rect l="l" t="t" r="r" b="b"/>
              <a:pathLst>
                <a:path w="1166" h="1147" extrusionOk="0">
                  <a:moveTo>
                    <a:pt x="349" y="0"/>
                  </a:moveTo>
                  <a:cubicBezTo>
                    <a:pt x="216" y="0"/>
                    <a:pt x="102" y="26"/>
                    <a:pt x="1" y="88"/>
                  </a:cubicBezTo>
                  <a:lnTo>
                    <a:pt x="385" y="1147"/>
                  </a:lnTo>
                  <a:lnTo>
                    <a:pt x="1166" y="313"/>
                  </a:lnTo>
                  <a:cubicBezTo>
                    <a:pt x="1046" y="207"/>
                    <a:pt x="835" y="88"/>
                    <a:pt x="663" y="35"/>
                  </a:cubicBezTo>
                  <a:cubicBezTo>
                    <a:pt x="547" y="13"/>
                    <a:pt x="444" y="0"/>
                    <a:pt x="3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7" name="Google Shape;491;p27">
              <a:extLst>
                <a:ext uri="{FF2B5EF4-FFF2-40B4-BE49-F238E27FC236}">
                  <a16:creationId xmlns:a16="http://schemas.microsoft.com/office/drawing/2014/main" xmlns="" id="{A5A28937-704C-464F-98FE-88CACD065452}"/>
                </a:ext>
              </a:extLst>
            </p:cNvPr>
            <p:cNvSpPr/>
            <p:nvPr/>
          </p:nvSpPr>
          <p:spPr>
            <a:xfrm>
              <a:off x="5644646" y="4085222"/>
              <a:ext cx="228265" cy="152158"/>
            </a:xfrm>
            <a:custGeom>
              <a:avLst/>
              <a:gdLst/>
              <a:ahLst/>
              <a:cxnLst/>
              <a:rect l="l" t="t" r="r" b="b"/>
              <a:pathLst>
                <a:path w="4130" h="2753" extrusionOk="0">
                  <a:moveTo>
                    <a:pt x="768" y="0"/>
                  </a:moveTo>
                  <a:cubicBezTo>
                    <a:pt x="543" y="0"/>
                    <a:pt x="384" y="106"/>
                    <a:pt x="331" y="278"/>
                  </a:cubicBezTo>
                  <a:lnTo>
                    <a:pt x="53" y="1602"/>
                  </a:lnTo>
                  <a:cubicBezTo>
                    <a:pt x="0" y="1654"/>
                    <a:pt x="53" y="1760"/>
                    <a:pt x="53" y="1866"/>
                  </a:cubicBezTo>
                  <a:cubicBezTo>
                    <a:pt x="106" y="1932"/>
                    <a:pt x="159" y="1985"/>
                    <a:pt x="265" y="2038"/>
                  </a:cubicBezTo>
                  <a:lnTo>
                    <a:pt x="331" y="2038"/>
                  </a:lnTo>
                  <a:lnTo>
                    <a:pt x="3362" y="2753"/>
                  </a:lnTo>
                  <a:cubicBezTo>
                    <a:pt x="3415" y="2753"/>
                    <a:pt x="3521" y="2753"/>
                    <a:pt x="3640" y="2700"/>
                  </a:cubicBezTo>
                  <a:cubicBezTo>
                    <a:pt x="3693" y="2647"/>
                    <a:pt x="3746" y="2594"/>
                    <a:pt x="3799" y="2475"/>
                  </a:cubicBezTo>
                  <a:lnTo>
                    <a:pt x="4077" y="1204"/>
                  </a:lnTo>
                  <a:cubicBezTo>
                    <a:pt x="4130" y="993"/>
                    <a:pt x="4024" y="821"/>
                    <a:pt x="3799" y="768"/>
                  </a:cubicBezTo>
                  <a:lnTo>
                    <a:pt x="7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8" name="Google Shape;492;p27">
              <a:extLst>
                <a:ext uri="{FF2B5EF4-FFF2-40B4-BE49-F238E27FC236}">
                  <a16:creationId xmlns:a16="http://schemas.microsoft.com/office/drawing/2014/main" xmlns="" id="{4C5272C7-D691-460D-AF7C-E29527C98AC4}"/>
                </a:ext>
              </a:extLst>
            </p:cNvPr>
            <p:cNvSpPr/>
            <p:nvPr/>
          </p:nvSpPr>
          <p:spPr>
            <a:xfrm>
              <a:off x="5645836" y="4137120"/>
              <a:ext cx="215829" cy="100260"/>
            </a:xfrm>
            <a:custGeom>
              <a:avLst/>
              <a:gdLst/>
              <a:ahLst/>
              <a:cxnLst/>
              <a:rect l="l" t="t" r="r" b="b"/>
              <a:pathLst>
                <a:path w="3905" h="1814" extrusionOk="0">
                  <a:moveTo>
                    <a:pt x="159" y="1"/>
                  </a:moveTo>
                  <a:lnTo>
                    <a:pt x="53" y="663"/>
                  </a:lnTo>
                  <a:cubicBezTo>
                    <a:pt x="0" y="715"/>
                    <a:pt x="53" y="821"/>
                    <a:pt x="53" y="927"/>
                  </a:cubicBezTo>
                  <a:cubicBezTo>
                    <a:pt x="106" y="993"/>
                    <a:pt x="159" y="1046"/>
                    <a:pt x="265" y="1099"/>
                  </a:cubicBezTo>
                  <a:lnTo>
                    <a:pt x="331" y="1099"/>
                  </a:lnTo>
                  <a:lnTo>
                    <a:pt x="3362" y="1814"/>
                  </a:lnTo>
                  <a:cubicBezTo>
                    <a:pt x="3415" y="1814"/>
                    <a:pt x="3521" y="1814"/>
                    <a:pt x="3640" y="1761"/>
                  </a:cubicBezTo>
                  <a:cubicBezTo>
                    <a:pt x="3693" y="1708"/>
                    <a:pt x="3746" y="1655"/>
                    <a:pt x="3799" y="1536"/>
                  </a:cubicBezTo>
                  <a:lnTo>
                    <a:pt x="3905" y="927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9" name="Google Shape;493;p27">
              <a:extLst>
                <a:ext uri="{FF2B5EF4-FFF2-40B4-BE49-F238E27FC236}">
                  <a16:creationId xmlns:a16="http://schemas.microsoft.com/office/drawing/2014/main" xmlns="" id="{05038E9A-E454-4492-82BB-9FDEB648C086}"/>
                </a:ext>
              </a:extLst>
            </p:cNvPr>
            <p:cNvSpPr/>
            <p:nvPr/>
          </p:nvSpPr>
          <p:spPr>
            <a:xfrm>
              <a:off x="5629280" y="4231521"/>
              <a:ext cx="209971" cy="688388"/>
            </a:xfrm>
            <a:custGeom>
              <a:avLst/>
              <a:gdLst/>
              <a:ahLst/>
              <a:cxnLst/>
              <a:rect l="l" t="t" r="r" b="b"/>
              <a:pathLst>
                <a:path w="3799" h="12455" extrusionOk="0">
                  <a:moveTo>
                    <a:pt x="2753" y="0"/>
                  </a:moveTo>
                  <a:lnTo>
                    <a:pt x="0" y="11528"/>
                  </a:lnTo>
                  <a:lnTo>
                    <a:pt x="874" y="12454"/>
                  </a:lnTo>
                  <a:lnTo>
                    <a:pt x="3799" y="278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0" name="Google Shape;494;p27">
              <a:extLst>
                <a:ext uri="{FF2B5EF4-FFF2-40B4-BE49-F238E27FC236}">
                  <a16:creationId xmlns:a16="http://schemas.microsoft.com/office/drawing/2014/main" xmlns="" id="{742D069C-DE57-4FAB-A021-8FD151CA235C}"/>
                </a:ext>
              </a:extLst>
            </p:cNvPr>
            <p:cNvSpPr/>
            <p:nvPr/>
          </p:nvSpPr>
          <p:spPr>
            <a:xfrm>
              <a:off x="5559032" y="4216156"/>
              <a:ext cx="222462" cy="685459"/>
            </a:xfrm>
            <a:custGeom>
              <a:avLst/>
              <a:gdLst/>
              <a:ahLst/>
              <a:cxnLst/>
              <a:rect l="l" t="t" r="r" b="b"/>
              <a:pathLst>
                <a:path w="4025" h="12402" extrusionOk="0">
                  <a:moveTo>
                    <a:pt x="2754" y="0"/>
                  </a:moveTo>
                  <a:lnTo>
                    <a:pt x="1" y="11475"/>
                  </a:lnTo>
                  <a:lnTo>
                    <a:pt x="437" y="12402"/>
                  </a:lnTo>
                  <a:lnTo>
                    <a:pt x="1271" y="11806"/>
                  </a:lnTo>
                  <a:lnTo>
                    <a:pt x="4024" y="278"/>
                  </a:lnTo>
                  <a:lnTo>
                    <a:pt x="27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1" name="Google Shape;495;p27">
              <a:extLst>
                <a:ext uri="{FF2B5EF4-FFF2-40B4-BE49-F238E27FC236}">
                  <a16:creationId xmlns:a16="http://schemas.microsoft.com/office/drawing/2014/main" xmlns="" id="{27981ADF-5C21-4526-8F52-CC8B04A60578}"/>
                </a:ext>
              </a:extLst>
            </p:cNvPr>
            <p:cNvSpPr/>
            <p:nvPr/>
          </p:nvSpPr>
          <p:spPr>
            <a:xfrm>
              <a:off x="5485910" y="4200791"/>
              <a:ext cx="225336" cy="673741"/>
            </a:xfrm>
            <a:custGeom>
              <a:avLst/>
              <a:gdLst/>
              <a:ahLst/>
              <a:cxnLst/>
              <a:rect l="l" t="t" r="r" b="b"/>
              <a:pathLst>
                <a:path w="4077" h="12190" extrusionOk="0">
                  <a:moveTo>
                    <a:pt x="2925" y="0"/>
                  </a:moveTo>
                  <a:lnTo>
                    <a:pt x="0" y="12190"/>
                  </a:lnTo>
                  <a:lnTo>
                    <a:pt x="0" y="12190"/>
                  </a:lnTo>
                  <a:lnTo>
                    <a:pt x="1324" y="11753"/>
                  </a:lnTo>
                  <a:lnTo>
                    <a:pt x="4077" y="278"/>
                  </a:lnTo>
                  <a:lnTo>
                    <a:pt x="29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2" name="Google Shape;496;p27">
              <a:extLst>
                <a:ext uri="{FF2B5EF4-FFF2-40B4-BE49-F238E27FC236}">
                  <a16:creationId xmlns:a16="http://schemas.microsoft.com/office/drawing/2014/main" xmlns="" id="{AD32BB56-298A-4E14-A1C3-7DF8DE415D66}"/>
                </a:ext>
              </a:extLst>
            </p:cNvPr>
            <p:cNvSpPr/>
            <p:nvPr/>
          </p:nvSpPr>
          <p:spPr>
            <a:xfrm>
              <a:off x="5616845" y="4167132"/>
              <a:ext cx="240701" cy="161720"/>
            </a:xfrm>
            <a:custGeom>
              <a:avLst/>
              <a:gdLst/>
              <a:ahLst/>
              <a:cxnLst/>
              <a:rect l="l" t="t" r="r" b="b"/>
              <a:pathLst>
                <a:path w="4355" h="2926" extrusionOk="0">
                  <a:moveTo>
                    <a:pt x="834" y="0"/>
                  </a:moveTo>
                  <a:cubicBezTo>
                    <a:pt x="715" y="0"/>
                    <a:pt x="609" y="0"/>
                    <a:pt x="556" y="53"/>
                  </a:cubicBezTo>
                  <a:cubicBezTo>
                    <a:pt x="437" y="120"/>
                    <a:pt x="384" y="225"/>
                    <a:pt x="331" y="278"/>
                  </a:cubicBezTo>
                  <a:lnTo>
                    <a:pt x="53" y="1655"/>
                  </a:lnTo>
                  <a:cubicBezTo>
                    <a:pt x="0" y="1880"/>
                    <a:pt x="106" y="2105"/>
                    <a:pt x="331" y="2105"/>
                  </a:cubicBezTo>
                  <a:lnTo>
                    <a:pt x="3534" y="2925"/>
                  </a:lnTo>
                  <a:cubicBezTo>
                    <a:pt x="3746" y="2925"/>
                    <a:pt x="3971" y="2819"/>
                    <a:pt x="4024" y="2594"/>
                  </a:cubicBezTo>
                  <a:lnTo>
                    <a:pt x="4302" y="1271"/>
                  </a:lnTo>
                  <a:cubicBezTo>
                    <a:pt x="4355" y="1165"/>
                    <a:pt x="4302" y="1046"/>
                    <a:pt x="4249" y="940"/>
                  </a:cubicBezTo>
                  <a:cubicBezTo>
                    <a:pt x="4196" y="887"/>
                    <a:pt x="4143" y="834"/>
                    <a:pt x="4077" y="834"/>
                  </a:cubicBezTo>
                  <a:lnTo>
                    <a:pt x="4024" y="781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3" name="Google Shape;497;p27">
              <a:extLst>
                <a:ext uri="{FF2B5EF4-FFF2-40B4-BE49-F238E27FC236}">
                  <a16:creationId xmlns:a16="http://schemas.microsoft.com/office/drawing/2014/main" xmlns="" id="{CD80068C-4264-4ADA-8B18-8F64800BA4B6}"/>
                </a:ext>
              </a:extLst>
            </p:cNvPr>
            <p:cNvSpPr/>
            <p:nvPr/>
          </p:nvSpPr>
          <p:spPr>
            <a:xfrm>
              <a:off x="5629280" y="4167132"/>
              <a:ext cx="228265" cy="106837"/>
            </a:xfrm>
            <a:custGeom>
              <a:avLst/>
              <a:gdLst/>
              <a:ahLst/>
              <a:cxnLst/>
              <a:rect l="l" t="t" r="r" b="b"/>
              <a:pathLst>
                <a:path w="4130" h="1933" extrusionOk="0">
                  <a:moveTo>
                    <a:pt x="609" y="0"/>
                  </a:moveTo>
                  <a:cubicBezTo>
                    <a:pt x="490" y="0"/>
                    <a:pt x="384" y="0"/>
                    <a:pt x="331" y="53"/>
                  </a:cubicBezTo>
                  <a:cubicBezTo>
                    <a:pt x="212" y="120"/>
                    <a:pt x="159" y="225"/>
                    <a:pt x="106" y="278"/>
                  </a:cubicBezTo>
                  <a:lnTo>
                    <a:pt x="0" y="940"/>
                  </a:lnTo>
                  <a:lnTo>
                    <a:pt x="3918" y="1933"/>
                  </a:lnTo>
                  <a:lnTo>
                    <a:pt x="4077" y="1271"/>
                  </a:lnTo>
                  <a:cubicBezTo>
                    <a:pt x="4130" y="1165"/>
                    <a:pt x="4077" y="1046"/>
                    <a:pt x="4024" y="940"/>
                  </a:cubicBezTo>
                  <a:cubicBezTo>
                    <a:pt x="3971" y="887"/>
                    <a:pt x="3918" y="834"/>
                    <a:pt x="3852" y="834"/>
                  </a:cubicBezTo>
                  <a:lnTo>
                    <a:pt x="3799" y="781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AFB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4" name="Google Shape;498;p27">
              <a:extLst>
                <a:ext uri="{FF2B5EF4-FFF2-40B4-BE49-F238E27FC236}">
                  <a16:creationId xmlns:a16="http://schemas.microsoft.com/office/drawing/2014/main" xmlns="" id="{3F6C4494-4796-48A2-8886-1DCED0045D2E}"/>
                </a:ext>
              </a:extLst>
            </p:cNvPr>
            <p:cNvSpPr/>
            <p:nvPr/>
          </p:nvSpPr>
          <p:spPr>
            <a:xfrm>
              <a:off x="5626351" y="4160499"/>
              <a:ext cx="243630" cy="80584"/>
            </a:xfrm>
            <a:custGeom>
              <a:avLst/>
              <a:gdLst/>
              <a:ahLst/>
              <a:cxnLst/>
              <a:rect l="l" t="t" r="r" b="b"/>
              <a:pathLst>
                <a:path w="4408" h="1458" extrusionOk="0">
                  <a:moveTo>
                    <a:pt x="263" y="0"/>
                  </a:moveTo>
                  <a:cubicBezTo>
                    <a:pt x="159" y="0"/>
                    <a:pt x="53" y="87"/>
                    <a:pt x="53" y="173"/>
                  </a:cubicBezTo>
                  <a:cubicBezTo>
                    <a:pt x="0" y="345"/>
                    <a:pt x="106" y="504"/>
                    <a:pt x="212" y="504"/>
                  </a:cubicBezTo>
                  <a:lnTo>
                    <a:pt x="4077" y="1444"/>
                  </a:lnTo>
                  <a:cubicBezTo>
                    <a:pt x="4106" y="1454"/>
                    <a:pt x="4134" y="1458"/>
                    <a:pt x="4160" y="1458"/>
                  </a:cubicBezTo>
                  <a:cubicBezTo>
                    <a:pt x="4277" y="1458"/>
                    <a:pt x="4364" y="1372"/>
                    <a:pt x="4408" y="1285"/>
                  </a:cubicBezTo>
                  <a:cubicBezTo>
                    <a:pt x="4408" y="1113"/>
                    <a:pt x="4355" y="1007"/>
                    <a:pt x="4183" y="954"/>
                  </a:cubicBezTo>
                  <a:lnTo>
                    <a:pt x="331" y="15"/>
                  </a:lnTo>
                  <a:cubicBezTo>
                    <a:pt x="309" y="5"/>
                    <a:pt x="286" y="0"/>
                    <a:pt x="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5" name="Google Shape;499;p27">
              <a:extLst>
                <a:ext uri="{FF2B5EF4-FFF2-40B4-BE49-F238E27FC236}">
                  <a16:creationId xmlns:a16="http://schemas.microsoft.com/office/drawing/2014/main" xmlns="" id="{2674BDF2-8965-4D1E-807D-E6D106AFBFDA}"/>
                </a:ext>
              </a:extLst>
            </p:cNvPr>
            <p:cNvSpPr/>
            <p:nvPr/>
          </p:nvSpPr>
          <p:spPr>
            <a:xfrm>
              <a:off x="5604409" y="4254476"/>
              <a:ext cx="244349" cy="79865"/>
            </a:xfrm>
            <a:custGeom>
              <a:avLst/>
              <a:gdLst/>
              <a:ahLst/>
              <a:cxnLst/>
              <a:rect l="l" t="t" r="r" b="b"/>
              <a:pathLst>
                <a:path w="4421" h="1445" extrusionOk="0">
                  <a:moveTo>
                    <a:pt x="331" y="1"/>
                  </a:moveTo>
                  <a:cubicBezTo>
                    <a:pt x="225" y="1"/>
                    <a:pt x="66" y="54"/>
                    <a:pt x="66" y="226"/>
                  </a:cubicBezTo>
                  <a:cubicBezTo>
                    <a:pt x="0" y="332"/>
                    <a:pt x="119" y="491"/>
                    <a:pt x="225" y="491"/>
                  </a:cubicBezTo>
                  <a:lnTo>
                    <a:pt x="4090" y="1430"/>
                  </a:lnTo>
                  <a:cubicBezTo>
                    <a:pt x="4119" y="1440"/>
                    <a:pt x="4147" y="1444"/>
                    <a:pt x="4173" y="1444"/>
                  </a:cubicBezTo>
                  <a:cubicBezTo>
                    <a:pt x="4290" y="1444"/>
                    <a:pt x="4378" y="1358"/>
                    <a:pt x="4421" y="1271"/>
                  </a:cubicBezTo>
                  <a:cubicBezTo>
                    <a:pt x="4421" y="1099"/>
                    <a:pt x="4368" y="994"/>
                    <a:pt x="4196" y="941"/>
                  </a:cubicBezTo>
                  <a:lnTo>
                    <a:pt x="3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6" name="Google Shape;500;p27">
              <a:extLst>
                <a:ext uri="{FF2B5EF4-FFF2-40B4-BE49-F238E27FC236}">
                  <a16:creationId xmlns:a16="http://schemas.microsoft.com/office/drawing/2014/main" xmlns="" id="{138DF767-835B-4C1B-9DEF-B209F8AD9A0A}"/>
                </a:ext>
              </a:extLst>
            </p:cNvPr>
            <p:cNvSpPr/>
            <p:nvPr/>
          </p:nvSpPr>
          <p:spPr>
            <a:xfrm>
              <a:off x="6376144" y="3457797"/>
              <a:ext cx="158072" cy="233903"/>
            </a:xfrm>
            <a:custGeom>
              <a:avLst/>
              <a:gdLst/>
              <a:ahLst/>
              <a:cxnLst/>
              <a:rect l="l" t="t" r="r" b="b"/>
              <a:pathLst>
                <a:path w="2860" h="4232" extrusionOk="0">
                  <a:moveTo>
                    <a:pt x="2381" y="0"/>
                  </a:moveTo>
                  <a:cubicBezTo>
                    <a:pt x="2298" y="0"/>
                    <a:pt x="2214" y="33"/>
                    <a:pt x="2145" y="102"/>
                  </a:cubicBezTo>
                  <a:cubicBezTo>
                    <a:pt x="2039" y="155"/>
                    <a:pt x="1" y="1532"/>
                    <a:pt x="384" y="3901"/>
                  </a:cubicBezTo>
                  <a:cubicBezTo>
                    <a:pt x="437" y="4073"/>
                    <a:pt x="596" y="4231"/>
                    <a:pt x="821" y="4231"/>
                  </a:cubicBezTo>
                  <a:lnTo>
                    <a:pt x="874" y="4231"/>
                  </a:lnTo>
                  <a:cubicBezTo>
                    <a:pt x="1099" y="4179"/>
                    <a:pt x="1258" y="3954"/>
                    <a:pt x="1205" y="3742"/>
                  </a:cubicBezTo>
                  <a:cubicBezTo>
                    <a:pt x="927" y="1968"/>
                    <a:pt x="2528" y="817"/>
                    <a:pt x="2581" y="817"/>
                  </a:cubicBezTo>
                  <a:cubicBezTo>
                    <a:pt x="2806" y="645"/>
                    <a:pt x="2859" y="380"/>
                    <a:pt x="2701" y="208"/>
                  </a:cubicBezTo>
                  <a:cubicBezTo>
                    <a:pt x="2629" y="73"/>
                    <a:pt x="2506" y="0"/>
                    <a:pt x="2381" y="0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7" name="Google Shape;501;p27">
              <a:extLst>
                <a:ext uri="{FF2B5EF4-FFF2-40B4-BE49-F238E27FC236}">
                  <a16:creationId xmlns:a16="http://schemas.microsoft.com/office/drawing/2014/main" xmlns="" id="{4CBA8055-B063-450A-8906-2CF185A9842D}"/>
                </a:ext>
              </a:extLst>
            </p:cNvPr>
            <p:cNvSpPr/>
            <p:nvPr/>
          </p:nvSpPr>
          <p:spPr>
            <a:xfrm>
              <a:off x="6180820" y="3609734"/>
              <a:ext cx="527497" cy="527442"/>
            </a:xfrm>
            <a:custGeom>
              <a:avLst/>
              <a:gdLst/>
              <a:ahLst/>
              <a:cxnLst/>
              <a:rect l="l" t="t" r="r" b="b"/>
              <a:pathLst>
                <a:path w="9544" h="9543" extrusionOk="0">
                  <a:moveTo>
                    <a:pt x="4739" y="0"/>
                  </a:moveTo>
                  <a:cubicBezTo>
                    <a:pt x="2145" y="0"/>
                    <a:pt x="1" y="2144"/>
                    <a:pt x="1" y="4791"/>
                  </a:cubicBezTo>
                  <a:cubicBezTo>
                    <a:pt x="1" y="7385"/>
                    <a:pt x="2145" y="9543"/>
                    <a:pt x="4739" y="9543"/>
                  </a:cubicBezTo>
                  <a:cubicBezTo>
                    <a:pt x="7386" y="9543"/>
                    <a:pt x="9543" y="7385"/>
                    <a:pt x="9543" y="4791"/>
                  </a:cubicBezTo>
                  <a:cubicBezTo>
                    <a:pt x="9543" y="2144"/>
                    <a:pt x="7386" y="0"/>
                    <a:pt x="47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8" name="Google Shape;502;p27">
              <a:extLst>
                <a:ext uri="{FF2B5EF4-FFF2-40B4-BE49-F238E27FC236}">
                  <a16:creationId xmlns:a16="http://schemas.microsoft.com/office/drawing/2014/main" xmlns="" id="{8CE6223A-D964-464F-86AC-CE5DDBF82B21}"/>
                </a:ext>
              </a:extLst>
            </p:cNvPr>
            <p:cNvSpPr/>
            <p:nvPr/>
          </p:nvSpPr>
          <p:spPr>
            <a:xfrm>
              <a:off x="6241562" y="3659421"/>
              <a:ext cx="207815" cy="145692"/>
            </a:xfrm>
            <a:custGeom>
              <a:avLst/>
              <a:gdLst/>
              <a:ahLst/>
              <a:cxnLst/>
              <a:rect l="l" t="t" r="r" b="b"/>
              <a:pathLst>
                <a:path w="3760" h="2636" extrusionOk="0">
                  <a:moveTo>
                    <a:pt x="2633" y="1"/>
                  </a:moveTo>
                  <a:cubicBezTo>
                    <a:pt x="2247" y="1"/>
                    <a:pt x="1778" y="140"/>
                    <a:pt x="1324" y="425"/>
                  </a:cubicBezTo>
                  <a:cubicBezTo>
                    <a:pt x="450" y="914"/>
                    <a:pt x="0" y="1748"/>
                    <a:pt x="278" y="2238"/>
                  </a:cubicBezTo>
                  <a:cubicBezTo>
                    <a:pt x="439" y="2509"/>
                    <a:pt x="746" y="2635"/>
                    <a:pt x="1120" y="2635"/>
                  </a:cubicBezTo>
                  <a:cubicBezTo>
                    <a:pt x="1513" y="2635"/>
                    <a:pt x="1981" y="2496"/>
                    <a:pt x="2436" y="2238"/>
                  </a:cubicBezTo>
                  <a:cubicBezTo>
                    <a:pt x="3309" y="1695"/>
                    <a:pt x="3759" y="861"/>
                    <a:pt x="3428" y="372"/>
                  </a:cubicBezTo>
                  <a:cubicBezTo>
                    <a:pt x="3293" y="127"/>
                    <a:pt x="3000" y="1"/>
                    <a:pt x="2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9" name="Google Shape;503;p27">
              <a:extLst>
                <a:ext uri="{FF2B5EF4-FFF2-40B4-BE49-F238E27FC236}">
                  <a16:creationId xmlns:a16="http://schemas.microsoft.com/office/drawing/2014/main" xmlns="" id="{B4196230-7B41-4113-B6A8-CC4C3ED43B0A}"/>
                </a:ext>
              </a:extLst>
            </p:cNvPr>
            <p:cNvSpPr/>
            <p:nvPr/>
          </p:nvSpPr>
          <p:spPr>
            <a:xfrm>
              <a:off x="6189608" y="3719445"/>
              <a:ext cx="518709" cy="417731"/>
            </a:xfrm>
            <a:custGeom>
              <a:avLst/>
              <a:gdLst/>
              <a:ahLst/>
              <a:cxnLst/>
              <a:rect l="l" t="t" r="r" b="b"/>
              <a:pathLst>
                <a:path w="9385" h="7558" extrusionOk="0">
                  <a:moveTo>
                    <a:pt x="8445" y="0"/>
                  </a:moveTo>
                  <a:lnTo>
                    <a:pt x="8445" y="0"/>
                  </a:lnTo>
                  <a:cubicBezTo>
                    <a:pt x="8551" y="437"/>
                    <a:pt x="8603" y="821"/>
                    <a:pt x="8603" y="1271"/>
                  </a:cubicBezTo>
                  <a:cubicBezTo>
                    <a:pt x="8603" y="3918"/>
                    <a:pt x="6512" y="6009"/>
                    <a:pt x="3865" y="6009"/>
                  </a:cubicBezTo>
                  <a:cubicBezTo>
                    <a:pt x="2264" y="6009"/>
                    <a:pt x="887" y="5242"/>
                    <a:pt x="1" y="4024"/>
                  </a:cubicBezTo>
                  <a:lnTo>
                    <a:pt x="1" y="4024"/>
                  </a:lnTo>
                  <a:cubicBezTo>
                    <a:pt x="556" y="6062"/>
                    <a:pt x="2436" y="7558"/>
                    <a:pt x="4580" y="7558"/>
                  </a:cubicBezTo>
                  <a:cubicBezTo>
                    <a:pt x="7227" y="7558"/>
                    <a:pt x="9384" y="5400"/>
                    <a:pt x="9384" y="2806"/>
                  </a:cubicBezTo>
                  <a:cubicBezTo>
                    <a:pt x="9384" y="1761"/>
                    <a:pt x="9053" y="821"/>
                    <a:pt x="8445" y="0"/>
                  </a:cubicBez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292" name="Group 291">
            <a:extLst>
              <a:ext uri="{FF2B5EF4-FFF2-40B4-BE49-F238E27FC236}">
                <a16:creationId xmlns:a16="http://schemas.microsoft.com/office/drawing/2014/main" xmlns="" id="{81AB7299-1143-40B8-A113-516BAE18D37E}"/>
              </a:ext>
            </a:extLst>
          </p:cNvPr>
          <p:cNvGrpSpPr/>
          <p:nvPr userDrawn="1"/>
        </p:nvGrpSpPr>
        <p:grpSpPr>
          <a:xfrm>
            <a:off x="1598355" y="3608289"/>
            <a:ext cx="2204156" cy="2018295"/>
            <a:chOff x="1598355" y="3608289"/>
            <a:chExt cx="2204156" cy="2018295"/>
          </a:xfrm>
        </p:grpSpPr>
        <p:grpSp>
          <p:nvGrpSpPr>
            <p:cNvPr id="211" name="Google Shape;505;p27">
              <a:extLst>
                <a:ext uri="{FF2B5EF4-FFF2-40B4-BE49-F238E27FC236}">
                  <a16:creationId xmlns:a16="http://schemas.microsoft.com/office/drawing/2014/main" xmlns="" id="{A42BCA09-07B9-4CBD-A2DF-E24B3C63BD62}"/>
                </a:ext>
              </a:extLst>
            </p:cNvPr>
            <p:cNvGrpSpPr/>
            <p:nvPr/>
          </p:nvGrpSpPr>
          <p:grpSpPr>
            <a:xfrm>
              <a:off x="1598355" y="4368136"/>
              <a:ext cx="868990" cy="1258447"/>
              <a:chOff x="3235834" y="3793115"/>
              <a:chExt cx="868990" cy="1258447"/>
            </a:xfrm>
          </p:grpSpPr>
          <p:sp>
            <p:nvSpPr>
              <p:cNvPr id="259" name="Google Shape;506;p27">
                <a:extLst>
                  <a:ext uri="{FF2B5EF4-FFF2-40B4-BE49-F238E27FC236}">
                    <a16:creationId xmlns:a16="http://schemas.microsoft.com/office/drawing/2014/main" xmlns="" id="{BD828A38-7FD5-4192-AFA1-0F8CBEA346BE}"/>
                  </a:ext>
                </a:extLst>
              </p:cNvPr>
              <p:cNvSpPr/>
              <p:nvPr/>
            </p:nvSpPr>
            <p:spPr>
              <a:xfrm>
                <a:off x="3236476" y="3795496"/>
                <a:ext cx="868347" cy="1256066"/>
              </a:xfrm>
              <a:custGeom>
                <a:avLst/>
                <a:gdLst/>
                <a:ahLst/>
                <a:cxnLst/>
                <a:rect l="l" t="t" r="r" b="b"/>
                <a:pathLst>
                  <a:path w="15711" h="22726" extrusionOk="0">
                    <a:moveTo>
                      <a:pt x="1099" y="1"/>
                    </a:moveTo>
                    <a:cubicBezTo>
                      <a:pt x="490" y="1"/>
                      <a:pt x="1" y="491"/>
                      <a:pt x="1" y="1099"/>
                    </a:cubicBezTo>
                    <a:lnTo>
                      <a:pt x="1" y="21614"/>
                    </a:lnTo>
                    <a:cubicBezTo>
                      <a:pt x="1" y="22223"/>
                      <a:pt x="490" y="22726"/>
                      <a:pt x="1099" y="22726"/>
                    </a:cubicBezTo>
                    <a:lnTo>
                      <a:pt x="14612" y="22726"/>
                    </a:lnTo>
                    <a:cubicBezTo>
                      <a:pt x="15221" y="22726"/>
                      <a:pt x="15711" y="22223"/>
                      <a:pt x="15711" y="21614"/>
                    </a:cubicBezTo>
                    <a:lnTo>
                      <a:pt x="15711" y="1099"/>
                    </a:lnTo>
                    <a:cubicBezTo>
                      <a:pt x="15711" y="491"/>
                      <a:pt x="15221" y="1"/>
                      <a:pt x="146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260" name="Google Shape;507;p27">
                <a:extLst>
                  <a:ext uri="{FF2B5EF4-FFF2-40B4-BE49-F238E27FC236}">
                    <a16:creationId xmlns:a16="http://schemas.microsoft.com/office/drawing/2014/main" xmlns="" id="{E29DCE97-F16B-4989-BDC3-AA1A5694BD20}"/>
                  </a:ext>
                </a:extLst>
              </p:cNvPr>
              <p:cNvGrpSpPr/>
              <p:nvPr/>
            </p:nvGrpSpPr>
            <p:grpSpPr>
              <a:xfrm>
                <a:off x="3235834" y="3793115"/>
                <a:ext cx="865418" cy="1258447"/>
                <a:chOff x="3235834" y="3793115"/>
                <a:chExt cx="865418" cy="1258447"/>
              </a:xfrm>
            </p:grpSpPr>
            <p:sp>
              <p:nvSpPr>
                <p:cNvPr id="261" name="Google Shape;508;p27">
                  <a:extLst>
                    <a:ext uri="{FF2B5EF4-FFF2-40B4-BE49-F238E27FC236}">
                      <a16:creationId xmlns:a16="http://schemas.microsoft.com/office/drawing/2014/main" xmlns="" id="{8AB76180-4FBF-46B5-AF84-3C5E2E574B03}"/>
                    </a:ext>
                  </a:extLst>
                </p:cNvPr>
                <p:cNvSpPr/>
                <p:nvPr/>
              </p:nvSpPr>
              <p:spPr>
                <a:xfrm>
                  <a:off x="3235834" y="3793115"/>
                  <a:ext cx="865418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58" h="7056" extrusionOk="0">
                      <a:moveTo>
                        <a:pt x="1046" y="1"/>
                      </a:moveTo>
                      <a:cubicBezTo>
                        <a:pt x="437" y="1"/>
                        <a:pt x="1" y="491"/>
                        <a:pt x="1" y="1099"/>
                      </a:cubicBezTo>
                      <a:lnTo>
                        <a:pt x="1" y="7055"/>
                      </a:lnTo>
                      <a:lnTo>
                        <a:pt x="15658" y="7055"/>
                      </a:lnTo>
                      <a:lnTo>
                        <a:pt x="15658" y="1099"/>
                      </a:lnTo>
                      <a:cubicBezTo>
                        <a:pt x="15658" y="491"/>
                        <a:pt x="15168" y="1"/>
                        <a:pt x="14559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2" name="Google Shape;509;p27">
                  <a:extLst>
                    <a:ext uri="{FF2B5EF4-FFF2-40B4-BE49-F238E27FC236}">
                      <a16:creationId xmlns:a16="http://schemas.microsoft.com/office/drawing/2014/main" xmlns="" id="{D08CAE54-F59F-4A10-8D78-8262F1A9DB44}"/>
                    </a:ext>
                  </a:extLst>
                </p:cNvPr>
                <p:cNvSpPr/>
                <p:nvPr/>
              </p:nvSpPr>
              <p:spPr>
                <a:xfrm>
                  <a:off x="3306725" y="3905262"/>
                  <a:ext cx="71911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3309" extrusionOk="0">
                      <a:moveTo>
                        <a:pt x="662" y="0"/>
                      </a:moveTo>
                      <a:cubicBezTo>
                        <a:pt x="278" y="0"/>
                        <a:pt x="0" y="278"/>
                        <a:pt x="0" y="662"/>
                      </a:cubicBezTo>
                      <a:lnTo>
                        <a:pt x="0" y="2647"/>
                      </a:lnTo>
                      <a:cubicBezTo>
                        <a:pt x="0" y="3031"/>
                        <a:pt x="278" y="3309"/>
                        <a:pt x="662" y="3309"/>
                      </a:cubicBezTo>
                      <a:lnTo>
                        <a:pt x="12349" y="3309"/>
                      </a:lnTo>
                      <a:cubicBezTo>
                        <a:pt x="12733" y="3309"/>
                        <a:pt x="13011" y="3031"/>
                        <a:pt x="13011" y="2647"/>
                      </a:cubicBezTo>
                      <a:lnTo>
                        <a:pt x="13011" y="662"/>
                      </a:lnTo>
                      <a:cubicBezTo>
                        <a:pt x="13011" y="278"/>
                        <a:pt x="12733" y="0"/>
                        <a:pt x="12349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3" name="Google Shape;510;p27">
                  <a:extLst>
                    <a:ext uri="{FF2B5EF4-FFF2-40B4-BE49-F238E27FC236}">
                      <a16:creationId xmlns:a16="http://schemas.microsoft.com/office/drawing/2014/main" xmlns="" id="{9DB1CFE6-09AD-4BAD-99EC-F2FB4357E9BE}"/>
                    </a:ext>
                  </a:extLst>
                </p:cNvPr>
                <p:cNvSpPr/>
                <p:nvPr/>
              </p:nvSpPr>
              <p:spPr>
                <a:xfrm>
                  <a:off x="3309654" y="4261478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83"/>
                        <a:pt x="2647" y="2052"/>
                      </a:cubicBezTo>
                      <a:lnTo>
                        <a:pt x="2647" y="504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4" name="Google Shape;511;p27">
                  <a:extLst>
                    <a:ext uri="{FF2B5EF4-FFF2-40B4-BE49-F238E27FC236}">
                      <a16:creationId xmlns:a16="http://schemas.microsoft.com/office/drawing/2014/main" xmlns="" id="{70583FED-039A-47A5-B629-2D017A70CC66}"/>
                    </a:ext>
                  </a:extLst>
                </p:cNvPr>
                <p:cNvSpPr/>
                <p:nvPr/>
              </p:nvSpPr>
              <p:spPr>
                <a:xfrm>
                  <a:off x="3501275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5" name="Google Shape;512;p27">
                  <a:extLst>
                    <a:ext uri="{FF2B5EF4-FFF2-40B4-BE49-F238E27FC236}">
                      <a16:creationId xmlns:a16="http://schemas.microsoft.com/office/drawing/2014/main" xmlns="" id="{D2C0D188-0581-496D-BB69-AB762A023099}"/>
                    </a:ext>
                  </a:extLst>
                </p:cNvPr>
                <p:cNvSpPr/>
                <p:nvPr/>
              </p:nvSpPr>
              <p:spPr>
                <a:xfrm>
                  <a:off x="3693670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6" name="Google Shape;513;p27">
                  <a:extLst>
                    <a:ext uri="{FF2B5EF4-FFF2-40B4-BE49-F238E27FC236}">
                      <a16:creationId xmlns:a16="http://schemas.microsoft.com/office/drawing/2014/main" xmlns="" id="{76B17AE7-FC35-4694-9100-6C5B55E674A5}"/>
                    </a:ext>
                  </a:extLst>
                </p:cNvPr>
                <p:cNvSpPr/>
                <p:nvPr/>
              </p:nvSpPr>
              <p:spPr>
                <a:xfrm>
                  <a:off x="3309654" y="4453872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70"/>
                        <a:pt x="2647" y="2092"/>
                      </a:cubicBezTo>
                      <a:lnTo>
                        <a:pt x="2647" y="556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7" name="Google Shape;514;p27">
                  <a:extLst>
                    <a:ext uri="{FF2B5EF4-FFF2-40B4-BE49-F238E27FC236}">
                      <a16:creationId xmlns:a16="http://schemas.microsoft.com/office/drawing/2014/main" xmlns="" id="{06563CF9-9334-4C03-9B26-6095F6C818E4}"/>
                    </a:ext>
                  </a:extLst>
                </p:cNvPr>
                <p:cNvSpPr/>
                <p:nvPr/>
              </p:nvSpPr>
              <p:spPr>
                <a:xfrm>
                  <a:off x="3501275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8" name="Google Shape;515;p27">
                  <a:extLst>
                    <a:ext uri="{FF2B5EF4-FFF2-40B4-BE49-F238E27FC236}">
                      <a16:creationId xmlns:a16="http://schemas.microsoft.com/office/drawing/2014/main" xmlns="" id="{00A09FB6-1540-4742-BC12-1C40F843C573}"/>
                    </a:ext>
                  </a:extLst>
                </p:cNvPr>
                <p:cNvSpPr/>
                <p:nvPr/>
              </p:nvSpPr>
              <p:spPr>
                <a:xfrm>
                  <a:off x="3693670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9" name="Google Shape;516;p27">
                  <a:extLst>
                    <a:ext uri="{FF2B5EF4-FFF2-40B4-BE49-F238E27FC236}">
                      <a16:creationId xmlns:a16="http://schemas.microsoft.com/office/drawing/2014/main" xmlns="" id="{B190F497-400D-4B46-B3AE-96032D54DFDA}"/>
                    </a:ext>
                  </a:extLst>
                </p:cNvPr>
                <p:cNvSpPr/>
                <p:nvPr/>
              </p:nvSpPr>
              <p:spPr>
                <a:xfrm>
                  <a:off x="3309654" y="4645549"/>
                  <a:ext cx="146355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648" extrusionOk="0">
                      <a:moveTo>
                        <a:pt x="556" y="0"/>
                      </a:moveTo>
                      <a:cubicBezTo>
                        <a:pt x="278" y="0"/>
                        <a:pt x="0" y="278"/>
                        <a:pt x="0" y="556"/>
                      </a:cubicBezTo>
                      <a:lnTo>
                        <a:pt x="0" y="2105"/>
                      </a:lnTo>
                      <a:cubicBezTo>
                        <a:pt x="0" y="2383"/>
                        <a:pt x="278" y="2647"/>
                        <a:pt x="556" y="2647"/>
                      </a:cubicBezTo>
                      <a:lnTo>
                        <a:pt x="2091" y="2647"/>
                      </a:lnTo>
                      <a:cubicBezTo>
                        <a:pt x="2369" y="2647"/>
                        <a:pt x="2647" y="2383"/>
                        <a:pt x="2647" y="2105"/>
                      </a:cubicBezTo>
                      <a:lnTo>
                        <a:pt x="2647" y="556"/>
                      </a:lnTo>
                      <a:cubicBezTo>
                        <a:pt x="2647" y="278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0" name="Google Shape;517;p27">
                  <a:extLst>
                    <a:ext uri="{FF2B5EF4-FFF2-40B4-BE49-F238E27FC236}">
                      <a16:creationId xmlns:a16="http://schemas.microsoft.com/office/drawing/2014/main" xmlns="" id="{1B2252C1-BAEB-4A32-8E90-3D383EA7B2E4}"/>
                    </a:ext>
                  </a:extLst>
                </p:cNvPr>
                <p:cNvSpPr/>
                <p:nvPr/>
              </p:nvSpPr>
              <p:spPr>
                <a:xfrm>
                  <a:off x="3501275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557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557" y="2647"/>
                      </a:cubicBezTo>
                      <a:lnTo>
                        <a:pt x="2105" y="2647"/>
                      </a:lnTo>
                      <a:cubicBezTo>
                        <a:pt x="2383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1" name="Google Shape;518;p27">
                  <a:extLst>
                    <a:ext uri="{FF2B5EF4-FFF2-40B4-BE49-F238E27FC236}">
                      <a16:creationId xmlns:a16="http://schemas.microsoft.com/office/drawing/2014/main" xmlns="" id="{7AD245D9-B2F3-4EB4-995D-CDC775197795}"/>
                    </a:ext>
                  </a:extLst>
                </p:cNvPr>
                <p:cNvSpPr/>
                <p:nvPr/>
              </p:nvSpPr>
              <p:spPr>
                <a:xfrm>
                  <a:off x="3693670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490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490" y="2647"/>
                      </a:cubicBezTo>
                      <a:lnTo>
                        <a:pt x="2092" y="2647"/>
                      </a:lnTo>
                      <a:cubicBezTo>
                        <a:pt x="2370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2" name="Google Shape;519;p27">
                  <a:extLst>
                    <a:ext uri="{FF2B5EF4-FFF2-40B4-BE49-F238E27FC236}">
                      <a16:creationId xmlns:a16="http://schemas.microsoft.com/office/drawing/2014/main" xmlns="" id="{98A33EF0-520C-4B93-AE7C-E55930A5077E}"/>
                    </a:ext>
                  </a:extLst>
                </p:cNvPr>
                <p:cNvSpPr/>
                <p:nvPr/>
              </p:nvSpPr>
              <p:spPr>
                <a:xfrm>
                  <a:off x="3309654" y="4840873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0"/>
                      </a:moveTo>
                      <a:cubicBezTo>
                        <a:pt x="278" y="0"/>
                        <a:pt x="0" y="225"/>
                        <a:pt x="0" y="503"/>
                      </a:cubicBezTo>
                      <a:lnTo>
                        <a:pt x="0" y="2091"/>
                      </a:lnTo>
                      <a:cubicBezTo>
                        <a:pt x="0" y="2369"/>
                        <a:pt x="278" y="2594"/>
                        <a:pt x="556" y="2594"/>
                      </a:cubicBezTo>
                      <a:lnTo>
                        <a:pt x="2091" y="2594"/>
                      </a:lnTo>
                      <a:cubicBezTo>
                        <a:pt x="2369" y="2594"/>
                        <a:pt x="2647" y="2369"/>
                        <a:pt x="2647" y="2091"/>
                      </a:cubicBezTo>
                      <a:lnTo>
                        <a:pt x="2647" y="503"/>
                      </a:lnTo>
                      <a:cubicBezTo>
                        <a:pt x="2647" y="225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3" name="Google Shape;520;p27">
                  <a:extLst>
                    <a:ext uri="{FF2B5EF4-FFF2-40B4-BE49-F238E27FC236}">
                      <a16:creationId xmlns:a16="http://schemas.microsoft.com/office/drawing/2014/main" xmlns="" id="{BF34BFB8-E0F8-4561-BD25-835FE61E4027}"/>
                    </a:ext>
                  </a:extLst>
                </p:cNvPr>
                <p:cNvSpPr/>
                <p:nvPr/>
              </p:nvSpPr>
              <p:spPr>
                <a:xfrm>
                  <a:off x="3501275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557" y="2594"/>
                      </a:cubicBezTo>
                      <a:lnTo>
                        <a:pt x="2105" y="2594"/>
                      </a:lnTo>
                      <a:cubicBezTo>
                        <a:pt x="2383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4" name="Google Shape;521;p27">
                  <a:extLst>
                    <a:ext uri="{FF2B5EF4-FFF2-40B4-BE49-F238E27FC236}">
                      <a16:creationId xmlns:a16="http://schemas.microsoft.com/office/drawing/2014/main" xmlns="" id="{2B528C3C-EA42-4CC7-9BAF-11A3DAC1CC9E}"/>
                    </a:ext>
                  </a:extLst>
                </p:cNvPr>
                <p:cNvSpPr/>
                <p:nvPr/>
              </p:nvSpPr>
              <p:spPr>
                <a:xfrm>
                  <a:off x="3693670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490" y="2594"/>
                      </a:cubicBezTo>
                      <a:lnTo>
                        <a:pt x="2092" y="2594"/>
                      </a:lnTo>
                      <a:cubicBezTo>
                        <a:pt x="2370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5" name="Google Shape;522;p27">
                  <a:extLst>
                    <a:ext uri="{FF2B5EF4-FFF2-40B4-BE49-F238E27FC236}">
                      <a16:creationId xmlns:a16="http://schemas.microsoft.com/office/drawing/2014/main" xmlns="" id="{4CEFEBD3-AAF5-4495-B2EE-5D6CE7E57676}"/>
                    </a:ext>
                  </a:extLst>
                </p:cNvPr>
                <p:cNvSpPr/>
                <p:nvPr/>
              </p:nvSpPr>
              <p:spPr>
                <a:xfrm>
                  <a:off x="3855335" y="4185426"/>
                  <a:ext cx="243685" cy="8661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15671" extrusionOk="0">
                      <a:moveTo>
                        <a:pt x="2595" y="1377"/>
                      </a:moveTo>
                      <a:cubicBezTo>
                        <a:pt x="2926" y="1377"/>
                        <a:pt x="3137" y="1602"/>
                        <a:pt x="3137" y="1880"/>
                      </a:cubicBezTo>
                      <a:lnTo>
                        <a:pt x="3137" y="3428"/>
                      </a:lnTo>
                      <a:cubicBezTo>
                        <a:pt x="3137" y="3759"/>
                        <a:pt x="2926" y="3971"/>
                        <a:pt x="2595" y="3971"/>
                      </a:cubicBezTo>
                      <a:lnTo>
                        <a:pt x="1046" y="3971"/>
                      </a:lnTo>
                      <a:cubicBezTo>
                        <a:pt x="768" y="3971"/>
                        <a:pt x="543" y="3759"/>
                        <a:pt x="543" y="3428"/>
                      </a:cubicBezTo>
                      <a:lnTo>
                        <a:pt x="543" y="1880"/>
                      </a:lnTo>
                      <a:cubicBezTo>
                        <a:pt x="543" y="1602"/>
                        <a:pt x="768" y="1377"/>
                        <a:pt x="1046" y="1377"/>
                      </a:cubicBezTo>
                      <a:close/>
                      <a:moveTo>
                        <a:pt x="2595" y="4858"/>
                      </a:moveTo>
                      <a:cubicBezTo>
                        <a:pt x="2926" y="4858"/>
                        <a:pt x="3137" y="5083"/>
                        <a:pt x="3137" y="5413"/>
                      </a:cubicBezTo>
                      <a:lnTo>
                        <a:pt x="3137" y="6949"/>
                      </a:lnTo>
                      <a:cubicBezTo>
                        <a:pt x="3137" y="7227"/>
                        <a:pt x="2926" y="7452"/>
                        <a:pt x="2595" y="7452"/>
                      </a:cubicBezTo>
                      <a:lnTo>
                        <a:pt x="1046" y="7452"/>
                      </a:lnTo>
                      <a:cubicBezTo>
                        <a:pt x="768" y="7452"/>
                        <a:pt x="543" y="7227"/>
                        <a:pt x="543" y="6949"/>
                      </a:cubicBezTo>
                      <a:lnTo>
                        <a:pt x="543" y="5413"/>
                      </a:lnTo>
                      <a:cubicBezTo>
                        <a:pt x="543" y="5083"/>
                        <a:pt x="768" y="4858"/>
                        <a:pt x="1046" y="4858"/>
                      </a:cubicBezTo>
                      <a:close/>
                      <a:moveTo>
                        <a:pt x="2595" y="8325"/>
                      </a:moveTo>
                      <a:cubicBezTo>
                        <a:pt x="2926" y="8325"/>
                        <a:pt x="3137" y="8603"/>
                        <a:pt x="3137" y="8881"/>
                      </a:cubicBezTo>
                      <a:lnTo>
                        <a:pt x="3137" y="13950"/>
                      </a:lnTo>
                      <a:cubicBezTo>
                        <a:pt x="3137" y="14228"/>
                        <a:pt x="2926" y="14453"/>
                        <a:pt x="2595" y="14453"/>
                      </a:cubicBezTo>
                      <a:lnTo>
                        <a:pt x="1046" y="14453"/>
                      </a:lnTo>
                      <a:cubicBezTo>
                        <a:pt x="768" y="14453"/>
                        <a:pt x="543" y="14228"/>
                        <a:pt x="543" y="13950"/>
                      </a:cubicBezTo>
                      <a:lnTo>
                        <a:pt x="543" y="8881"/>
                      </a:lnTo>
                      <a:cubicBezTo>
                        <a:pt x="543" y="8603"/>
                        <a:pt x="768" y="8325"/>
                        <a:pt x="1046" y="8325"/>
                      </a:cubicBezTo>
                      <a:close/>
                      <a:moveTo>
                        <a:pt x="1" y="0"/>
                      </a:moveTo>
                      <a:lnTo>
                        <a:pt x="1" y="15671"/>
                      </a:lnTo>
                      <a:lnTo>
                        <a:pt x="3415" y="15671"/>
                      </a:lnTo>
                      <a:cubicBezTo>
                        <a:pt x="3521" y="15671"/>
                        <a:pt x="3693" y="15605"/>
                        <a:pt x="3799" y="15605"/>
                      </a:cubicBezTo>
                      <a:cubicBezTo>
                        <a:pt x="4183" y="15446"/>
                        <a:pt x="4408" y="15009"/>
                        <a:pt x="4408" y="14559"/>
                      </a:cubicBezTo>
                      <a:lnTo>
                        <a:pt x="4408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6" name="Google Shape;523;p27">
                  <a:extLst>
                    <a:ext uri="{FF2B5EF4-FFF2-40B4-BE49-F238E27FC236}">
                      <a16:creationId xmlns:a16="http://schemas.microsoft.com/office/drawing/2014/main" xmlns="" id="{88A17DD6-EFCA-4D13-B115-DD1BE0FE656C}"/>
                    </a:ext>
                  </a:extLst>
                </p:cNvPr>
                <p:cNvSpPr/>
                <p:nvPr/>
              </p:nvSpPr>
              <p:spPr>
                <a:xfrm>
                  <a:off x="3855335" y="3793115"/>
                  <a:ext cx="243685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7056" extrusionOk="0">
                      <a:moveTo>
                        <a:pt x="1" y="1"/>
                      </a:moveTo>
                      <a:lnTo>
                        <a:pt x="1" y="1986"/>
                      </a:lnTo>
                      <a:lnTo>
                        <a:pt x="2423" y="1986"/>
                      </a:lnTo>
                      <a:cubicBezTo>
                        <a:pt x="2807" y="1986"/>
                        <a:pt x="3085" y="2264"/>
                        <a:pt x="3085" y="2648"/>
                      </a:cubicBezTo>
                      <a:lnTo>
                        <a:pt x="3085" y="4633"/>
                      </a:lnTo>
                      <a:cubicBezTo>
                        <a:pt x="3085" y="5017"/>
                        <a:pt x="2807" y="5295"/>
                        <a:pt x="2423" y="5295"/>
                      </a:cubicBezTo>
                      <a:lnTo>
                        <a:pt x="1" y="5295"/>
                      </a:lnTo>
                      <a:lnTo>
                        <a:pt x="1" y="7055"/>
                      </a:lnTo>
                      <a:lnTo>
                        <a:pt x="4408" y="7055"/>
                      </a:lnTo>
                      <a:lnTo>
                        <a:pt x="4408" y="1099"/>
                      </a:lnTo>
                      <a:cubicBezTo>
                        <a:pt x="4408" y="491"/>
                        <a:pt x="4024" y="1"/>
                        <a:pt x="341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7" name="Google Shape;524;p27">
                  <a:extLst>
                    <a:ext uri="{FF2B5EF4-FFF2-40B4-BE49-F238E27FC236}">
                      <a16:creationId xmlns:a16="http://schemas.microsoft.com/office/drawing/2014/main" xmlns="" id="{D26EDB8F-0344-4746-BFE8-D4ADD6D80E52}"/>
                    </a:ext>
                  </a:extLst>
                </p:cNvPr>
                <p:cNvSpPr/>
                <p:nvPr/>
              </p:nvSpPr>
              <p:spPr>
                <a:xfrm>
                  <a:off x="3855335" y="3905262"/>
                  <a:ext cx="17050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3309" extrusionOk="0">
                      <a:moveTo>
                        <a:pt x="1" y="0"/>
                      </a:moveTo>
                      <a:lnTo>
                        <a:pt x="1" y="768"/>
                      </a:lnTo>
                      <a:lnTo>
                        <a:pt x="1761" y="768"/>
                      </a:lnTo>
                      <a:lnTo>
                        <a:pt x="1761" y="2594"/>
                      </a:lnTo>
                      <a:lnTo>
                        <a:pt x="1" y="2594"/>
                      </a:lnTo>
                      <a:lnTo>
                        <a:pt x="1" y="3309"/>
                      </a:lnTo>
                      <a:lnTo>
                        <a:pt x="2423" y="3309"/>
                      </a:lnTo>
                      <a:cubicBezTo>
                        <a:pt x="2807" y="3309"/>
                        <a:pt x="3085" y="3031"/>
                        <a:pt x="3085" y="2647"/>
                      </a:cubicBezTo>
                      <a:lnTo>
                        <a:pt x="3085" y="662"/>
                      </a:lnTo>
                      <a:cubicBezTo>
                        <a:pt x="3085" y="278"/>
                        <a:pt x="2807" y="0"/>
                        <a:pt x="2423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8" name="Google Shape;525;p27">
                  <a:extLst>
                    <a:ext uri="{FF2B5EF4-FFF2-40B4-BE49-F238E27FC236}">
                      <a16:creationId xmlns:a16="http://schemas.microsoft.com/office/drawing/2014/main" xmlns="" id="{8631E4B7-01DE-475E-9735-B1AB33AC9E30}"/>
                    </a:ext>
                  </a:extLst>
                </p:cNvPr>
                <p:cNvSpPr/>
                <p:nvPr/>
              </p:nvSpPr>
              <p:spPr>
                <a:xfrm>
                  <a:off x="3723681" y="3945499"/>
                  <a:ext cx="35870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" h="1814" extrusionOk="0">
                      <a:moveTo>
                        <a:pt x="80" y="0"/>
                      </a:moveTo>
                      <a:cubicBezTo>
                        <a:pt x="67" y="0"/>
                        <a:pt x="40" y="13"/>
                        <a:pt x="27" y="13"/>
                      </a:cubicBezTo>
                      <a:cubicBezTo>
                        <a:pt x="14" y="27"/>
                        <a:pt x="0" y="40"/>
                        <a:pt x="0" y="66"/>
                      </a:cubicBezTo>
                      <a:cubicBezTo>
                        <a:pt x="0" y="93"/>
                        <a:pt x="14" y="106"/>
                        <a:pt x="27" y="106"/>
                      </a:cubicBezTo>
                      <a:cubicBezTo>
                        <a:pt x="40" y="106"/>
                        <a:pt x="67" y="119"/>
                        <a:pt x="80" y="119"/>
                      </a:cubicBezTo>
                      <a:lnTo>
                        <a:pt x="278" y="119"/>
                      </a:lnTo>
                      <a:cubicBezTo>
                        <a:pt x="278" y="132"/>
                        <a:pt x="292" y="132"/>
                        <a:pt x="292" y="146"/>
                      </a:cubicBezTo>
                      <a:cubicBezTo>
                        <a:pt x="292" y="146"/>
                        <a:pt x="292" y="159"/>
                        <a:pt x="292" y="172"/>
                      </a:cubicBezTo>
                      <a:cubicBezTo>
                        <a:pt x="292" y="172"/>
                        <a:pt x="292" y="185"/>
                        <a:pt x="292" y="185"/>
                      </a:cubicBezTo>
                      <a:cubicBezTo>
                        <a:pt x="292" y="225"/>
                        <a:pt x="292" y="265"/>
                        <a:pt x="292" y="305"/>
                      </a:cubicBezTo>
                      <a:cubicBezTo>
                        <a:pt x="292" y="331"/>
                        <a:pt x="292" y="371"/>
                        <a:pt x="292" y="424"/>
                      </a:cubicBezTo>
                      <a:cubicBezTo>
                        <a:pt x="292" y="463"/>
                        <a:pt x="292" y="516"/>
                        <a:pt x="292" y="582"/>
                      </a:cubicBezTo>
                      <a:cubicBezTo>
                        <a:pt x="292" y="635"/>
                        <a:pt x="292" y="715"/>
                        <a:pt x="292" y="794"/>
                      </a:cubicBezTo>
                      <a:cubicBezTo>
                        <a:pt x="278" y="913"/>
                        <a:pt x="278" y="1006"/>
                        <a:pt x="278" y="1085"/>
                      </a:cubicBezTo>
                      <a:cubicBezTo>
                        <a:pt x="278" y="1165"/>
                        <a:pt x="278" y="1231"/>
                        <a:pt x="278" y="1284"/>
                      </a:cubicBezTo>
                      <a:cubicBezTo>
                        <a:pt x="278" y="1350"/>
                        <a:pt x="278" y="1403"/>
                        <a:pt x="265" y="1443"/>
                      </a:cubicBezTo>
                      <a:cubicBezTo>
                        <a:pt x="265" y="1496"/>
                        <a:pt x="265" y="1549"/>
                        <a:pt x="265" y="1602"/>
                      </a:cubicBezTo>
                      <a:cubicBezTo>
                        <a:pt x="265" y="1628"/>
                        <a:pt x="252" y="1641"/>
                        <a:pt x="239" y="1655"/>
                      </a:cubicBezTo>
                      <a:cubicBezTo>
                        <a:pt x="225" y="1668"/>
                        <a:pt x="212" y="1681"/>
                        <a:pt x="186" y="1694"/>
                      </a:cubicBezTo>
                      <a:lnTo>
                        <a:pt x="133" y="1694"/>
                      </a:lnTo>
                      <a:cubicBezTo>
                        <a:pt x="119" y="1694"/>
                        <a:pt x="93" y="1707"/>
                        <a:pt x="80" y="1707"/>
                      </a:cubicBezTo>
                      <a:lnTo>
                        <a:pt x="27" y="1707"/>
                      </a:lnTo>
                      <a:cubicBezTo>
                        <a:pt x="14" y="1721"/>
                        <a:pt x="0" y="1734"/>
                        <a:pt x="0" y="1760"/>
                      </a:cubicBezTo>
                      <a:cubicBezTo>
                        <a:pt x="0" y="1774"/>
                        <a:pt x="14" y="1787"/>
                        <a:pt x="27" y="1800"/>
                      </a:cubicBezTo>
                      <a:cubicBezTo>
                        <a:pt x="53" y="1800"/>
                        <a:pt x="80" y="1813"/>
                        <a:pt x="106" y="1813"/>
                      </a:cubicBezTo>
                      <a:lnTo>
                        <a:pt x="596" y="1813"/>
                      </a:lnTo>
                      <a:cubicBezTo>
                        <a:pt x="609" y="1813"/>
                        <a:pt x="622" y="1800"/>
                        <a:pt x="622" y="1800"/>
                      </a:cubicBezTo>
                      <a:cubicBezTo>
                        <a:pt x="636" y="1787"/>
                        <a:pt x="649" y="1774"/>
                        <a:pt x="649" y="1760"/>
                      </a:cubicBezTo>
                      <a:cubicBezTo>
                        <a:pt x="649" y="1734"/>
                        <a:pt x="636" y="1721"/>
                        <a:pt x="622" y="1707"/>
                      </a:cubicBezTo>
                      <a:cubicBezTo>
                        <a:pt x="609" y="1694"/>
                        <a:pt x="583" y="1694"/>
                        <a:pt x="569" y="1694"/>
                      </a:cubicBezTo>
                      <a:lnTo>
                        <a:pt x="424" y="1694"/>
                      </a:lnTo>
                      <a:lnTo>
                        <a:pt x="464" y="66"/>
                      </a:lnTo>
                      <a:cubicBezTo>
                        <a:pt x="464" y="40"/>
                        <a:pt x="450" y="27"/>
                        <a:pt x="450" y="13"/>
                      </a:cubicBezTo>
                      <a:cubicBezTo>
                        <a:pt x="450" y="0"/>
                        <a:pt x="437" y="0"/>
                        <a:pt x="41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9" name="Google Shape;526;p27">
                  <a:extLst>
                    <a:ext uri="{FF2B5EF4-FFF2-40B4-BE49-F238E27FC236}">
                      <a16:creationId xmlns:a16="http://schemas.microsoft.com/office/drawing/2014/main" xmlns="" id="{842F1723-4926-49E7-B16D-FE61E9626743}"/>
                    </a:ext>
                  </a:extLst>
                </p:cNvPr>
                <p:cNvSpPr/>
                <p:nvPr/>
              </p:nvSpPr>
              <p:spPr>
                <a:xfrm>
                  <a:off x="3764636" y="3944007"/>
                  <a:ext cx="63671" cy="102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" h="1854" extrusionOk="0">
                      <a:moveTo>
                        <a:pt x="596" y="1"/>
                      </a:moveTo>
                      <a:cubicBezTo>
                        <a:pt x="503" y="1"/>
                        <a:pt x="424" y="27"/>
                        <a:pt x="358" y="54"/>
                      </a:cubicBezTo>
                      <a:cubicBezTo>
                        <a:pt x="292" y="93"/>
                        <a:pt x="226" y="133"/>
                        <a:pt x="186" y="186"/>
                      </a:cubicBezTo>
                      <a:cubicBezTo>
                        <a:pt x="133" y="239"/>
                        <a:pt x="106" y="292"/>
                        <a:pt x="80" y="345"/>
                      </a:cubicBezTo>
                      <a:cubicBezTo>
                        <a:pt x="53" y="398"/>
                        <a:pt x="40" y="437"/>
                        <a:pt x="40" y="477"/>
                      </a:cubicBezTo>
                      <a:cubicBezTo>
                        <a:pt x="40" y="477"/>
                        <a:pt x="40" y="490"/>
                        <a:pt x="40" y="504"/>
                      </a:cubicBezTo>
                      <a:cubicBezTo>
                        <a:pt x="40" y="517"/>
                        <a:pt x="53" y="543"/>
                        <a:pt x="53" y="557"/>
                      </a:cubicBezTo>
                      <a:cubicBezTo>
                        <a:pt x="67" y="570"/>
                        <a:pt x="67" y="583"/>
                        <a:pt x="80" y="596"/>
                      </a:cubicBezTo>
                      <a:cubicBezTo>
                        <a:pt x="106" y="609"/>
                        <a:pt x="120" y="609"/>
                        <a:pt x="146" y="609"/>
                      </a:cubicBezTo>
                      <a:cubicBezTo>
                        <a:pt x="186" y="609"/>
                        <a:pt x="212" y="596"/>
                        <a:pt x="239" y="583"/>
                      </a:cubicBezTo>
                      <a:cubicBezTo>
                        <a:pt x="252" y="570"/>
                        <a:pt x="265" y="543"/>
                        <a:pt x="265" y="504"/>
                      </a:cubicBezTo>
                      <a:cubicBezTo>
                        <a:pt x="265" y="490"/>
                        <a:pt x="265" y="477"/>
                        <a:pt x="252" y="477"/>
                      </a:cubicBezTo>
                      <a:cubicBezTo>
                        <a:pt x="252" y="464"/>
                        <a:pt x="252" y="451"/>
                        <a:pt x="239" y="451"/>
                      </a:cubicBezTo>
                      <a:lnTo>
                        <a:pt x="226" y="424"/>
                      </a:lnTo>
                      <a:cubicBezTo>
                        <a:pt x="212" y="424"/>
                        <a:pt x="212" y="411"/>
                        <a:pt x="212" y="398"/>
                      </a:cubicBezTo>
                      <a:cubicBezTo>
                        <a:pt x="212" y="384"/>
                        <a:pt x="226" y="371"/>
                        <a:pt x="239" y="345"/>
                      </a:cubicBezTo>
                      <a:cubicBezTo>
                        <a:pt x="252" y="305"/>
                        <a:pt x="278" y="279"/>
                        <a:pt x="318" y="252"/>
                      </a:cubicBezTo>
                      <a:cubicBezTo>
                        <a:pt x="345" y="226"/>
                        <a:pt x="384" y="199"/>
                        <a:pt x="424" y="173"/>
                      </a:cubicBezTo>
                      <a:cubicBezTo>
                        <a:pt x="464" y="146"/>
                        <a:pt x="517" y="133"/>
                        <a:pt x="570" y="133"/>
                      </a:cubicBezTo>
                      <a:cubicBezTo>
                        <a:pt x="636" y="133"/>
                        <a:pt x="676" y="146"/>
                        <a:pt x="715" y="173"/>
                      </a:cubicBezTo>
                      <a:cubicBezTo>
                        <a:pt x="755" y="186"/>
                        <a:pt x="795" y="212"/>
                        <a:pt x="821" y="239"/>
                      </a:cubicBezTo>
                      <a:cubicBezTo>
                        <a:pt x="848" y="279"/>
                        <a:pt x="861" y="305"/>
                        <a:pt x="874" y="345"/>
                      </a:cubicBezTo>
                      <a:cubicBezTo>
                        <a:pt x="887" y="384"/>
                        <a:pt x="887" y="411"/>
                        <a:pt x="887" y="451"/>
                      </a:cubicBezTo>
                      <a:cubicBezTo>
                        <a:pt x="887" y="530"/>
                        <a:pt x="874" y="596"/>
                        <a:pt x="848" y="676"/>
                      </a:cubicBezTo>
                      <a:cubicBezTo>
                        <a:pt x="821" y="768"/>
                        <a:pt x="781" y="848"/>
                        <a:pt x="742" y="927"/>
                      </a:cubicBezTo>
                      <a:cubicBezTo>
                        <a:pt x="689" y="1007"/>
                        <a:pt x="636" y="1099"/>
                        <a:pt x="583" y="1179"/>
                      </a:cubicBezTo>
                      <a:cubicBezTo>
                        <a:pt x="530" y="1258"/>
                        <a:pt x="464" y="1337"/>
                        <a:pt x="398" y="1404"/>
                      </a:cubicBezTo>
                      <a:cubicBezTo>
                        <a:pt x="345" y="1470"/>
                        <a:pt x="278" y="1536"/>
                        <a:pt x="212" y="1602"/>
                      </a:cubicBezTo>
                      <a:cubicBezTo>
                        <a:pt x="159" y="1655"/>
                        <a:pt x="93" y="1708"/>
                        <a:pt x="53" y="1748"/>
                      </a:cubicBezTo>
                      <a:cubicBezTo>
                        <a:pt x="40" y="1761"/>
                        <a:pt x="27" y="1761"/>
                        <a:pt x="14" y="1774"/>
                      </a:cubicBezTo>
                      <a:cubicBezTo>
                        <a:pt x="1" y="1787"/>
                        <a:pt x="1" y="1787"/>
                        <a:pt x="1" y="1801"/>
                      </a:cubicBezTo>
                      <a:cubicBezTo>
                        <a:pt x="1" y="1814"/>
                        <a:pt x="1" y="1827"/>
                        <a:pt x="14" y="1840"/>
                      </a:cubicBezTo>
                      <a:cubicBezTo>
                        <a:pt x="27" y="1854"/>
                        <a:pt x="40" y="1854"/>
                        <a:pt x="67" y="1854"/>
                      </a:cubicBezTo>
                      <a:cubicBezTo>
                        <a:pt x="80" y="1854"/>
                        <a:pt x="106" y="1854"/>
                        <a:pt x="120" y="1840"/>
                      </a:cubicBezTo>
                      <a:cubicBezTo>
                        <a:pt x="146" y="1840"/>
                        <a:pt x="146" y="1840"/>
                        <a:pt x="159" y="1827"/>
                      </a:cubicBezTo>
                      <a:lnTo>
                        <a:pt x="676" y="1827"/>
                      </a:lnTo>
                      <a:cubicBezTo>
                        <a:pt x="715" y="1827"/>
                        <a:pt x="768" y="1827"/>
                        <a:pt x="808" y="1840"/>
                      </a:cubicBezTo>
                      <a:lnTo>
                        <a:pt x="953" y="1840"/>
                      </a:lnTo>
                      <a:cubicBezTo>
                        <a:pt x="967" y="1840"/>
                        <a:pt x="967" y="1827"/>
                        <a:pt x="980" y="1827"/>
                      </a:cubicBezTo>
                      <a:cubicBezTo>
                        <a:pt x="1006" y="1814"/>
                        <a:pt x="1020" y="1801"/>
                        <a:pt x="1020" y="1787"/>
                      </a:cubicBezTo>
                      <a:cubicBezTo>
                        <a:pt x="1059" y="1721"/>
                        <a:pt x="1099" y="1668"/>
                        <a:pt x="1112" y="1629"/>
                      </a:cubicBezTo>
                      <a:cubicBezTo>
                        <a:pt x="1139" y="1589"/>
                        <a:pt x="1152" y="1576"/>
                        <a:pt x="1152" y="1562"/>
                      </a:cubicBezTo>
                      <a:cubicBezTo>
                        <a:pt x="1152" y="1536"/>
                        <a:pt x="1139" y="1523"/>
                        <a:pt x="1126" y="1523"/>
                      </a:cubicBezTo>
                      <a:cubicBezTo>
                        <a:pt x="1112" y="1509"/>
                        <a:pt x="1099" y="1509"/>
                        <a:pt x="1086" y="1509"/>
                      </a:cubicBezTo>
                      <a:cubicBezTo>
                        <a:pt x="1059" y="1509"/>
                        <a:pt x="1046" y="1509"/>
                        <a:pt x="1033" y="1523"/>
                      </a:cubicBezTo>
                      <a:cubicBezTo>
                        <a:pt x="1020" y="1536"/>
                        <a:pt x="1020" y="1549"/>
                        <a:pt x="1006" y="1562"/>
                      </a:cubicBezTo>
                      <a:lnTo>
                        <a:pt x="953" y="1655"/>
                      </a:lnTo>
                      <a:cubicBezTo>
                        <a:pt x="940" y="1668"/>
                        <a:pt x="927" y="1682"/>
                        <a:pt x="914" y="1682"/>
                      </a:cubicBezTo>
                      <a:cubicBezTo>
                        <a:pt x="914" y="1695"/>
                        <a:pt x="901" y="1695"/>
                        <a:pt x="887" y="1695"/>
                      </a:cubicBezTo>
                      <a:lnTo>
                        <a:pt x="464" y="1695"/>
                      </a:lnTo>
                      <a:cubicBezTo>
                        <a:pt x="398" y="1695"/>
                        <a:pt x="345" y="1682"/>
                        <a:pt x="292" y="1682"/>
                      </a:cubicBezTo>
                      <a:cubicBezTo>
                        <a:pt x="331" y="1642"/>
                        <a:pt x="384" y="1602"/>
                        <a:pt x="437" y="1536"/>
                      </a:cubicBezTo>
                      <a:cubicBezTo>
                        <a:pt x="490" y="1483"/>
                        <a:pt x="543" y="1417"/>
                        <a:pt x="609" y="1351"/>
                      </a:cubicBezTo>
                      <a:cubicBezTo>
                        <a:pt x="662" y="1284"/>
                        <a:pt x="715" y="1218"/>
                        <a:pt x="768" y="1139"/>
                      </a:cubicBezTo>
                      <a:cubicBezTo>
                        <a:pt x="821" y="1073"/>
                        <a:pt x="874" y="993"/>
                        <a:pt x="914" y="914"/>
                      </a:cubicBezTo>
                      <a:cubicBezTo>
                        <a:pt x="953" y="834"/>
                        <a:pt x="993" y="768"/>
                        <a:pt x="1006" y="689"/>
                      </a:cubicBezTo>
                      <a:cubicBezTo>
                        <a:pt x="1033" y="609"/>
                        <a:pt x="1046" y="530"/>
                        <a:pt x="1046" y="451"/>
                      </a:cubicBezTo>
                      <a:cubicBezTo>
                        <a:pt x="1046" y="398"/>
                        <a:pt x="1046" y="332"/>
                        <a:pt x="1033" y="279"/>
                      </a:cubicBezTo>
                      <a:cubicBezTo>
                        <a:pt x="1006" y="226"/>
                        <a:pt x="980" y="173"/>
                        <a:pt x="953" y="133"/>
                      </a:cubicBezTo>
                      <a:cubicBezTo>
                        <a:pt x="914" y="93"/>
                        <a:pt x="861" y="67"/>
                        <a:pt x="808" y="40"/>
                      </a:cubicBezTo>
                      <a:cubicBezTo>
                        <a:pt x="755" y="14"/>
                        <a:pt x="676" y="1"/>
                        <a:pt x="596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0" name="Google Shape;527;p27">
                  <a:extLst>
                    <a:ext uri="{FF2B5EF4-FFF2-40B4-BE49-F238E27FC236}">
                      <a16:creationId xmlns:a16="http://schemas.microsoft.com/office/drawing/2014/main" xmlns="" id="{2C1B97DE-EADC-4C49-8166-AF77F5C3197E}"/>
                    </a:ext>
                  </a:extLst>
                </p:cNvPr>
                <p:cNvSpPr/>
                <p:nvPr/>
              </p:nvSpPr>
              <p:spPr>
                <a:xfrm>
                  <a:off x="3829745" y="3991539"/>
                  <a:ext cx="65882" cy="57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2" h="1034" extrusionOk="0">
                      <a:moveTo>
                        <a:pt x="173" y="1"/>
                      </a:moveTo>
                      <a:cubicBezTo>
                        <a:pt x="93" y="1"/>
                        <a:pt x="53" y="1"/>
                        <a:pt x="27" y="14"/>
                      </a:cubicBezTo>
                      <a:cubicBezTo>
                        <a:pt x="14" y="27"/>
                        <a:pt x="0" y="41"/>
                        <a:pt x="0" y="67"/>
                      </a:cubicBezTo>
                      <a:cubicBezTo>
                        <a:pt x="0" y="80"/>
                        <a:pt x="14" y="107"/>
                        <a:pt x="27" y="107"/>
                      </a:cubicBezTo>
                      <a:cubicBezTo>
                        <a:pt x="53" y="120"/>
                        <a:pt x="80" y="120"/>
                        <a:pt x="120" y="120"/>
                      </a:cubicBezTo>
                      <a:cubicBezTo>
                        <a:pt x="159" y="120"/>
                        <a:pt x="186" y="133"/>
                        <a:pt x="199" y="147"/>
                      </a:cubicBezTo>
                      <a:cubicBezTo>
                        <a:pt x="212" y="147"/>
                        <a:pt x="239" y="173"/>
                        <a:pt x="265" y="199"/>
                      </a:cubicBezTo>
                      <a:lnTo>
                        <a:pt x="490" y="517"/>
                      </a:lnTo>
                      <a:lnTo>
                        <a:pt x="450" y="557"/>
                      </a:lnTo>
                      <a:lnTo>
                        <a:pt x="424" y="610"/>
                      </a:lnTo>
                      <a:lnTo>
                        <a:pt x="371" y="676"/>
                      </a:lnTo>
                      <a:cubicBezTo>
                        <a:pt x="345" y="702"/>
                        <a:pt x="318" y="742"/>
                        <a:pt x="278" y="795"/>
                      </a:cubicBezTo>
                      <a:cubicBezTo>
                        <a:pt x="265" y="808"/>
                        <a:pt x="252" y="822"/>
                        <a:pt x="239" y="835"/>
                      </a:cubicBezTo>
                      <a:cubicBezTo>
                        <a:pt x="225" y="835"/>
                        <a:pt x="199" y="835"/>
                        <a:pt x="186" y="848"/>
                      </a:cubicBezTo>
                      <a:cubicBezTo>
                        <a:pt x="146" y="848"/>
                        <a:pt x="120" y="848"/>
                        <a:pt x="93" y="861"/>
                      </a:cubicBezTo>
                      <a:cubicBezTo>
                        <a:pt x="67" y="874"/>
                        <a:pt x="53" y="888"/>
                        <a:pt x="53" y="914"/>
                      </a:cubicBezTo>
                      <a:cubicBezTo>
                        <a:pt x="53" y="927"/>
                        <a:pt x="53" y="941"/>
                        <a:pt x="53" y="941"/>
                      </a:cubicBezTo>
                      <a:cubicBezTo>
                        <a:pt x="67" y="954"/>
                        <a:pt x="67" y="954"/>
                        <a:pt x="80" y="967"/>
                      </a:cubicBezTo>
                      <a:lnTo>
                        <a:pt x="398" y="967"/>
                      </a:lnTo>
                      <a:cubicBezTo>
                        <a:pt x="398" y="967"/>
                        <a:pt x="411" y="967"/>
                        <a:pt x="424" y="980"/>
                      </a:cubicBezTo>
                      <a:lnTo>
                        <a:pt x="477" y="980"/>
                      </a:lnTo>
                      <a:cubicBezTo>
                        <a:pt x="490" y="980"/>
                        <a:pt x="517" y="967"/>
                        <a:pt x="530" y="967"/>
                      </a:cubicBezTo>
                      <a:cubicBezTo>
                        <a:pt x="556" y="954"/>
                        <a:pt x="570" y="941"/>
                        <a:pt x="570" y="914"/>
                      </a:cubicBezTo>
                      <a:cubicBezTo>
                        <a:pt x="570" y="901"/>
                        <a:pt x="556" y="901"/>
                        <a:pt x="556" y="888"/>
                      </a:cubicBezTo>
                      <a:cubicBezTo>
                        <a:pt x="543" y="861"/>
                        <a:pt x="503" y="861"/>
                        <a:pt x="464" y="861"/>
                      </a:cubicBezTo>
                      <a:cubicBezTo>
                        <a:pt x="450" y="861"/>
                        <a:pt x="437" y="861"/>
                        <a:pt x="424" y="848"/>
                      </a:cubicBezTo>
                      <a:cubicBezTo>
                        <a:pt x="424" y="848"/>
                        <a:pt x="424" y="848"/>
                        <a:pt x="424" y="835"/>
                      </a:cubicBezTo>
                      <a:cubicBezTo>
                        <a:pt x="424" y="835"/>
                        <a:pt x="424" y="822"/>
                        <a:pt x="437" y="808"/>
                      </a:cubicBezTo>
                      <a:cubicBezTo>
                        <a:pt x="450" y="782"/>
                        <a:pt x="464" y="782"/>
                        <a:pt x="464" y="769"/>
                      </a:cubicBezTo>
                      <a:cubicBezTo>
                        <a:pt x="490" y="742"/>
                        <a:pt x="503" y="729"/>
                        <a:pt x="517" y="702"/>
                      </a:cubicBezTo>
                      <a:cubicBezTo>
                        <a:pt x="530" y="689"/>
                        <a:pt x="543" y="663"/>
                        <a:pt x="570" y="636"/>
                      </a:cubicBezTo>
                      <a:cubicBezTo>
                        <a:pt x="583" y="649"/>
                        <a:pt x="609" y="676"/>
                        <a:pt x="623" y="716"/>
                      </a:cubicBezTo>
                      <a:cubicBezTo>
                        <a:pt x="649" y="742"/>
                        <a:pt x="662" y="755"/>
                        <a:pt x="689" y="782"/>
                      </a:cubicBezTo>
                      <a:cubicBezTo>
                        <a:pt x="702" y="808"/>
                        <a:pt x="715" y="835"/>
                        <a:pt x="728" y="848"/>
                      </a:cubicBezTo>
                      <a:cubicBezTo>
                        <a:pt x="728" y="861"/>
                        <a:pt x="742" y="874"/>
                        <a:pt x="742" y="888"/>
                      </a:cubicBezTo>
                      <a:cubicBezTo>
                        <a:pt x="742" y="901"/>
                        <a:pt x="742" y="901"/>
                        <a:pt x="728" y="914"/>
                      </a:cubicBezTo>
                      <a:lnTo>
                        <a:pt x="702" y="914"/>
                      </a:lnTo>
                      <a:cubicBezTo>
                        <a:pt x="689" y="914"/>
                        <a:pt x="675" y="927"/>
                        <a:pt x="675" y="941"/>
                      </a:cubicBezTo>
                      <a:cubicBezTo>
                        <a:pt x="675" y="954"/>
                        <a:pt x="662" y="967"/>
                        <a:pt x="662" y="967"/>
                      </a:cubicBezTo>
                      <a:cubicBezTo>
                        <a:pt x="662" y="980"/>
                        <a:pt x="675" y="994"/>
                        <a:pt x="689" y="1007"/>
                      </a:cubicBezTo>
                      <a:cubicBezTo>
                        <a:pt x="702" y="1033"/>
                        <a:pt x="728" y="1033"/>
                        <a:pt x="768" y="1033"/>
                      </a:cubicBezTo>
                      <a:lnTo>
                        <a:pt x="1086" y="1033"/>
                      </a:lnTo>
                      <a:cubicBezTo>
                        <a:pt x="1112" y="1033"/>
                        <a:pt x="1139" y="1033"/>
                        <a:pt x="1152" y="1020"/>
                      </a:cubicBezTo>
                      <a:cubicBezTo>
                        <a:pt x="1178" y="1020"/>
                        <a:pt x="1192" y="1007"/>
                        <a:pt x="1192" y="980"/>
                      </a:cubicBezTo>
                      <a:cubicBezTo>
                        <a:pt x="1192" y="954"/>
                        <a:pt x="1178" y="941"/>
                        <a:pt x="1165" y="941"/>
                      </a:cubicBezTo>
                      <a:cubicBezTo>
                        <a:pt x="1139" y="927"/>
                        <a:pt x="1125" y="927"/>
                        <a:pt x="1099" y="927"/>
                      </a:cubicBezTo>
                      <a:cubicBezTo>
                        <a:pt x="1073" y="927"/>
                        <a:pt x="1046" y="914"/>
                        <a:pt x="1033" y="914"/>
                      </a:cubicBezTo>
                      <a:cubicBezTo>
                        <a:pt x="1020" y="914"/>
                        <a:pt x="993" y="914"/>
                        <a:pt x="967" y="901"/>
                      </a:cubicBezTo>
                      <a:cubicBezTo>
                        <a:pt x="967" y="901"/>
                        <a:pt x="953" y="888"/>
                        <a:pt x="940" y="888"/>
                      </a:cubicBezTo>
                      <a:cubicBezTo>
                        <a:pt x="927" y="874"/>
                        <a:pt x="914" y="848"/>
                        <a:pt x="887" y="822"/>
                      </a:cubicBezTo>
                      <a:cubicBezTo>
                        <a:pt x="861" y="795"/>
                        <a:pt x="834" y="755"/>
                        <a:pt x="795" y="716"/>
                      </a:cubicBezTo>
                      <a:cubicBezTo>
                        <a:pt x="755" y="663"/>
                        <a:pt x="715" y="597"/>
                        <a:pt x="649" y="517"/>
                      </a:cubicBezTo>
                      <a:cubicBezTo>
                        <a:pt x="689" y="477"/>
                        <a:pt x="715" y="438"/>
                        <a:pt x="742" y="398"/>
                      </a:cubicBezTo>
                      <a:cubicBezTo>
                        <a:pt x="768" y="358"/>
                        <a:pt x="795" y="319"/>
                        <a:pt x="834" y="266"/>
                      </a:cubicBezTo>
                      <a:cubicBezTo>
                        <a:pt x="861" y="239"/>
                        <a:pt x="874" y="226"/>
                        <a:pt x="900" y="213"/>
                      </a:cubicBezTo>
                      <a:cubicBezTo>
                        <a:pt x="927" y="213"/>
                        <a:pt x="940" y="199"/>
                        <a:pt x="980" y="199"/>
                      </a:cubicBezTo>
                      <a:lnTo>
                        <a:pt x="1125" y="199"/>
                      </a:lnTo>
                      <a:cubicBezTo>
                        <a:pt x="1139" y="199"/>
                        <a:pt x="1152" y="186"/>
                        <a:pt x="1165" y="186"/>
                      </a:cubicBezTo>
                      <a:cubicBezTo>
                        <a:pt x="1178" y="173"/>
                        <a:pt x="1178" y="160"/>
                        <a:pt x="1178" y="147"/>
                      </a:cubicBezTo>
                      <a:cubicBezTo>
                        <a:pt x="1178" y="107"/>
                        <a:pt x="1165" y="80"/>
                        <a:pt x="1125" y="80"/>
                      </a:cubicBezTo>
                      <a:lnTo>
                        <a:pt x="728" y="80"/>
                      </a:lnTo>
                      <a:cubicBezTo>
                        <a:pt x="689" y="80"/>
                        <a:pt x="675" y="80"/>
                        <a:pt x="649" y="94"/>
                      </a:cubicBezTo>
                      <a:cubicBezTo>
                        <a:pt x="636" y="107"/>
                        <a:pt x="623" y="120"/>
                        <a:pt x="623" y="147"/>
                      </a:cubicBezTo>
                      <a:cubicBezTo>
                        <a:pt x="623" y="160"/>
                        <a:pt x="636" y="173"/>
                        <a:pt x="649" y="186"/>
                      </a:cubicBezTo>
                      <a:cubicBezTo>
                        <a:pt x="662" y="186"/>
                        <a:pt x="662" y="199"/>
                        <a:pt x="675" y="199"/>
                      </a:cubicBezTo>
                      <a:cubicBezTo>
                        <a:pt x="675" y="199"/>
                        <a:pt x="689" y="199"/>
                        <a:pt x="689" y="213"/>
                      </a:cubicBezTo>
                      <a:cubicBezTo>
                        <a:pt x="689" y="213"/>
                        <a:pt x="675" y="226"/>
                        <a:pt x="662" y="252"/>
                      </a:cubicBezTo>
                      <a:cubicBezTo>
                        <a:pt x="649" y="266"/>
                        <a:pt x="636" y="292"/>
                        <a:pt x="623" y="319"/>
                      </a:cubicBezTo>
                      <a:lnTo>
                        <a:pt x="570" y="398"/>
                      </a:lnTo>
                      <a:cubicBezTo>
                        <a:pt x="543" y="372"/>
                        <a:pt x="517" y="345"/>
                        <a:pt x="503" y="305"/>
                      </a:cubicBezTo>
                      <a:cubicBezTo>
                        <a:pt x="477" y="279"/>
                        <a:pt x="464" y="252"/>
                        <a:pt x="450" y="239"/>
                      </a:cubicBezTo>
                      <a:cubicBezTo>
                        <a:pt x="437" y="213"/>
                        <a:pt x="424" y="199"/>
                        <a:pt x="411" y="173"/>
                      </a:cubicBezTo>
                      <a:cubicBezTo>
                        <a:pt x="411" y="160"/>
                        <a:pt x="398" y="147"/>
                        <a:pt x="398" y="147"/>
                      </a:cubicBezTo>
                      <a:cubicBezTo>
                        <a:pt x="398" y="133"/>
                        <a:pt x="411" y="133"/>
                        <a:pt x="424" y="133"/>
                      </a:cubicBezTo>
                      <a:lnTo>
                        <a:pt x="477" y="133"/>
                      </a:lnTo>
                      <a:cubicBezTo>
                        <a:pt x="490" y="133"/>
                        <a:pt x="517" y="120"/>
                        <a:pt x="530" y="107"/>
                      </a:cubicBezTo>
                      <a:cubicBezTo>
                        <a:pt x="543" y="94"/>
                        <a:pt x="543" y="80"/>
                        <a:pt x="543" y="67"/>
                      </a:cubicBezTo>
                      <a:cubicBezTo>
                        <a:pt x="543" y="54"/>
                        <a:pt x="543" y="54"/>
                        <a:pt x="543" y="41"/>
                      </a:cubicBezTo>
                      <a:cubicBezTo>
                        <a:pt x="543" y="41"/>
                        <a:pt x="530" y="27"/>
                        <a:pt x="530" y="27"/>
                      </a:cubicBezTo>
                      <a:cubicBezTo>
                        <a:pt x="517" y="14"/>
                        <a:pt x="503" y="14"/>
                        <a:pt x="490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1" name="Google Shape;528;p27">
                  <a:extLst>
                    <a:ext uri="{FF2B5EF4-FFF2-40B4-BE49-F238E27FC236}">
                      <a16:creationId xmlns:a16="http://schemas.microsoft.com/office/drawing/2014/main" xmlns="" id="{3BB91B02-6D7B-4EC1-B236-752097DC6F9F}"/>
                    </a:ext>
                  </a:extLst>
                </p:cNvPr>
                <p:cNvSpPr/>
                <p:nvPr/>
              </p:nvSpPr>
              <p:spPr>
                <a:xfrm>
                  <a:off x="3901430" y="3946218"/>
                  <a:ext cx="60023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" h="1814" extrusionOk="0">
                      <a:moveTo>
                        <a:pt x="861" y="0"/>
                      </a:moveTo>
                      <a:cubicBezTo>
                        <a:pt x="834" y="0"/>
                        <a:pt x="781" y="0"/>
                        <a:pt x="728" y="14"/>
                      </a:cubicBezTo>
                      <a:lnTo>
                        <a:pt x="530" y="14"/>
                      </a:lnTo>
                      <a:cubicBezTo>
                        <a:pt x="464" y="14"/>
                        <a:pt x="398" y="27"/>
                        <a:pt x="331" y="27"/>
                      </a:cubicBezTo>
                      <a:cubicBezTo>
                        <a:pt x="265" y="40"/>
                        <a:pt x="212" y="40"/>
                        <a:pt x="173" y="40"/>
                      </a:cubicBezTo>
                      <a:cubicBezTo>
                        <a:pt x="146" y="53"/>
                        <a:pt x="133" y="67"/>
                        <a:pt x="133" y="93"/>
                      </a:cubicBezTo>
                      <a:cubicBezTo>
                        <a:pt x="133" y="159"/>
                        <a:pt x="120" y="212"/>
                        <a:pt x="120" y="265"/>
                      </a:cubicBezTo>
                      <a:cubicBezTo>
                        <a:pt x="120" y="318"/>
                        <a:pt x="106" y="358"/>
                        <a:pt x="106" y="397"/>
                      </a:cubicBezTo>
                      <a:cubicBezTo>
                        <a:pt x="106" y="437"/>
                        <a:pt x="93" y="477"/>
                        <a:pt x="93" y="530"/>
                      </a:cubicBezTo>
                      <a:cubicBezTo>
                        <a:pt x="93" y="569"/>
                        <a:pt x="80" y="622"/>
                        <a:pt x="67" y="675"/>
                      </a:cubicBezTo>
                      <a:cubicBezTo>
                        <a:pt x="67" y="702"/>
                        <a:pt x="67" y="715"/>
                        <a:pt x="67" y="742"/>
                      </a:cubicBezTo>
                      <a:cubicBezTo>
                        <a:pt x="67" y="755"/>
                        <a:pt x="67" y="768"/>
                        <a:pt x="67" y="781"/>
                      </a:cubicBezTo>
                      <a:cubicBezTo>
                        <a:pt x="67" y="821"/>
                        <a:pt x="67" y="861"/>
                        <a:pt x="80" y="887"/>
                      </a:cubicBezTo>
                      <a:cubicBezTo>
                        <a:pt x="93" y="914"/>
                        <a:pt x="106" y="927"/>
                        <a:pt x="146" y="927"/>
                      </a:cubicBezTo>
                      <a:cubicBezTo>
                        <a:pt x="159" y="927"/>
                        <a:pt x="173" y="927"/>
                        <a:pt x="212" y="914"/>
                      </a:cubicBezTo>
                      <a:cubicBezTo>
                        <a:pt x="239" y="914"/>
                        <a:pt x="265" y="900"/>
                        <a:pt x="305" y="900"/>
                      </a:cubicBezTo>
                      <a:cubicBezTo>
                        <a:pt x="345" y="887"/>
                        <a:pt x="384" y="874"/>
                        <a:pt x="424" y="874"/>
                      </a:cubicBezTo>
                      <a:cubicBezTo>
                        <a:pt x="464" y="861"/>
                        <a:pt x="503" y="861"/>
                        <a:pt x="556" y="861"/>
                      </a:cubicBezTo>
                      <a:cubicBezTo>
                        <a:pt x="623" y="861"/>
                        <a:pt x="689" y="874"/>
                        <a:pt x="728" y="887"/>
                      </a:cubicBezTo>
                      <a:cubicBezTo>
                        <a:pt x="781" y="914"/>
                        <a:pt x="821" y="940"/>
                        <a:pt x="848" y="967"/>
                      </a:cubicBezTo>
                      <a:cubicBezTo>
                        <a:pt x="874" y="993"/>
                        <a:pt x="901" y="1033"/>
                        <a:pt x="914" y="1072"/>
                      </a:cubicBezTo>
                      <a:cubicBezTo>
                        <a:pt x="914" y="1112"/>
                        <a:pt x="927" y="1152"/>
                        <a:pt x="927" y="1192"/>
                      </a:cubicBezTo>
                      <a:cubicBezTo>
                        <a:pt x="927" y="1244"/>
                        <a:pt x="914" y="1311"/>
                        <a:pt x="887" y="1364"/>
                      </a:cubicBezTo>
                      <a:cubicBezTo>
                        <a:pt x="874" y="1430"/>
                        <a:pt x="834" y="1483"/>
                        <a:pt x="795" y="1522"/>
                      </a:cubicBezTo>
                      <a:cubicBezTo>
                        <a:pt x="742" y="1575"/>
                        <a:pt x="689" y="1615"/>
                        <a:pt x="623" y="1642"/>
                      </a:cubicBezTo>
                      <a:cubicBezTo>
                        <a:pt x="543" y="1668"/>
                        <a:pt x="464" y="1681"/>
                        <a:pt x="371" y="1681"/>
                      </a:cubicBezTo>
                      <a:lnTo>
                        <a:pt x="292" y="1681"/>
                      </a:lnTo>
                      <a:cubicBezTo>
                        <a:pt x="265" y="1668"/>
                        <a:pt x="239" y="1668"/>
                        <a:pt x="212" y="1655"/>
                      </a:cubicBezTo>
                      <a:cubicBezTo>
                        <a:pt x="199" y="1642"/>
                        <a:pt x="173" y="1642"/>
                        <a:pt x="159" y="1628"/>
                      </a:cubicBezTo>
                      <a:cubicBezTo>
                        <a:pt x="146" y="1615"/>
                        <a:pt x="146" y="1602"/>
                        <a:pt x="146" y="1589"/>
                      </a:cubicBezTo>
                      <a:cubicBezTo>
                        <a:pt x="146" y="1562"/>
                        <a:pt x="146" y="1549"/>
                        <a:pt x="159" y="1549"/>
                      </a:cubicBezTo>
                      <a:cubicBezTo>
                        <a:pt x="173" y="1536"/>
                        <a:pt x="199" y="1536"/>
                        <a:pt x="212" y="1536"/>
                      </a:cubicBezTo>
                      <a:cubicBezTo>
                        <a:pt x="226" y="1522"/>
                        <a:pt x="239" y="1522"/>
                        <a:pt x="252" y="1509"/>
                      </a:cubicBezTo>
                      <a:cubicBezTo>
                        <a:pt x="265" y="1496"/>
                        <a:pt x="278" y="1483"/>
                        <a:pt x="278" y="1456"/>
                      </a:cubicBezTo>
                      <a:cubicBezTo>
                        <a:pt x="278" y="1417"/>
                        <a:pt x="265" y="1390"/>
                        <a:pt x="239" y="1377"/>
                      </a:cubicBezTo>
                      <a:cubicBezTo>
                        <a:pt x="226" y="1364"/>
                        <a:pt x="199" y="1364"/>
                        <a:pt x="173" y="1364"/>
                      </a:cubicBezTo>
                      <a:cubicBezTo>
                        <a:pt x="146" y="1364"/>
                        <a:pt x="133" y="1364"/>
                        <a:pt x="106" y="1377"/>
                      </a:cubicBezTo>
                      <a:cubicBezTo>
                        <a:pt x="93" y="1390"/>
                        <a:pt x="67" y="1403"/>
                        <a:pt x="53" y="1417"/>
                      </a:cubicBezTo>
                      <a:cubicBezTo>
                        <a:pt x="40" y="1443"/>
                        <a:pt x="27" y="1456"/>
                        <a:pt x="14" y="1483"/>
                      </a:cubicBezTo>
                      <a:cubicBezTo>
                        <a:pt x="14" y="1509"/>
                        <a:pt x="1" y="1536"/>
                        <a:pt x="1" y="1562"/>
                      </a:cubicBezTo>
                      <a:cubicBezTo>
                        <a:pt x="1" y="1628"/>
                        <a:pt x="27" y="1681"/>
                        <a:pt x="53" y="1708"/>
                      </a:cubicBezTo>
                      <a:cubicBezTo>
                        <a:pt x="80" y="1747"/>
                        <a:pt x="120" y="1774"/>
                        <a:pt x="159" y="1787"/>
                      </a:cubicBezTo>
                      <a:cubicBezTo>
                        <a:pt x="199" y="1800"/>
                        <a:pt x="239" y="1814"/>
                        <a:pt x="278" y="1814"/>
                      </a:cubicBezTo>
                      <a:lnTo>
                        <a:pt x="371" y="1814"/>
                      </a:lnTo>
                      <a:cubicBezTo>
                        <a:pt x="503" y="1814"/>
                        <a:pt x="609" y="1800"/>
                        <a:pt x="689" y="1761"/>
                      </a:cubicBezTo>
                      <a:cubicBezTo>
                        <a:pt x="781" y="1721"/>
                        <a:pt x="861" y="1681"/>
                        <a:pt x="914" y="1615"/>
                      </a:cubicBezTo>
                      <a:cubicBezTo>
                        <a:pt x="980" y="1562"/>
                        <a:pt x="1020" y="1496"/>
                        <a:pt x="1046" y="1417"/>
                      </a:cubicBezTo>
                      <a:cubicBezTo>
                        <a:pt x="1073" y="1350"/>
                        <a:pt x="1086" y="1271"/>
                        <a:pt x="1086" y="1205"/>
                      </a:cubicBezTo>
                      <a:cubicBezTo>
                        <a:pt x="1086" y="1152"/>
                        <a:pt x="1086" y="1086"/>
                        <a:pt x="1059" y="1033"/>
                      </a:cubicBezTo>
                      <a:cubicBezTo>
                        <a:pt x="1046" y="967"/>
                        <a:pt x="1020" y="914"/>
                        <a:pt x="967" y="874"/>
                      </a:cubicBezTo>
                      <a:cubicBezTo>
                        <a:pt x="940" y="821"/>
                        <a:pt x="887" y="781"/>
                        <a:pt x="821" y="755"/>
                      </a:cubicBezTo>
                      <a:cubicBezTo>
                        <a:pt x="755" y="728"/>
                        <a:pt x="662" y="715"/>
                        <a:pt x="570" y="715"/>
                      </a:cubicBezTo>
                      <a:lnTo>
                        <a:pt x="464" y="715"/>
                      </a:lnTo>
                      <a:cubicBezTo>
                        <a:pt x="424" y="728"/>
                        <a:pt x="384" y="728"/>
                        <a:pt x="358" y="742"/>
                      </a:cubicBezTo>
                      <a:cubicBezTo>
                        <a:pt x="318" y="742"/>
                        <a:pt x="292" y="755"/>
                        <a:pt x="265" y="755"/>
                      </a:cubicBezTo>
                      <a:cubicBezTo>
                        <a:pt x="239" y="768"/>
                        <a:pt x="226" y="768"/>
                        <a:pt x="212" y="768"/>
                      </a:cubicBezTo>
                      <a:lnTo>
                        <a:pt x="292" y="199"/>
                      </a:lnTo>
                      <a:cubicBezTo>
                        <a:pt x="318" y="186"/>
                        <a:pt x="345" y="186"/>
                        <a:pt x="398" y="172"/>
                      </a:cubicBezTo>
                      <a:cubicBezTo>
                        <a:pt x="464" y="172"/>
                        <a:pt x="517" y="172"/>
                        <a:pt x="570" y="159"/>
                      </a:cubicBezTo>
                      <a:lnTo>
                        <a:pt x="874" y="159"/>
                      </a:lnTo>
                      <a:cubicBezTo>
                        <a:pt x="901" y="159"/>
                        <a:pt x="914" y="146"/>
                        <a:pt x="940" y="146"/>
                      </a:cubicBezTo>
                      <a:cubicBezTo>
                        <a:pt x="967" y="133"/>
                        <a:pt x="980" y="106"/>
                        <a:pt x="980" y="80"/>
                      </a:cubicBezTo>
                      <a:cubicBezTo>
                        <a:pt x="980" y="53"/>
                        <a:pt x="967" y="27"/>
                        <a:pt x="940" y="27"/>
                      </a:cubicBezTo>
                      <a:cubicBezTo>
                        <a:pt x="927" y="14"/>
                        <a:pt x="887" y="0"/>
                        <a:pt x="86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2" name="Google Shape;529;p27">
                  <a:extLst>
                    <a:ext uri="{FF2B5EF4-FFF2-40B4-BE49-F238E27FC236}">
                      <a16:creationId xmlns:a16="http://schemas.microsoft.com/office/drawing/2014/main" xmlns="" id="{B1E317D3-7F61-4726-AFEC-3EE6B5BF7F5B}"/>
                    </a:ext>
                  </a:extLst>
                </p:cNvPr>
                <p:cNvSpPr/>
                <p:nvPr/>
              </p:nvSpPr>
              <p:spPr>
                <a:xfrm>
                  <a:off x="3885346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83"/>
                        <a:pt x="2594" y="2052"/>
                      </a:cubicBezTo>
                      <a:lnTo>
                        <a:pt x="2594" y="504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3" name="Google Shape;530;p27">
                  <a:extLst>
                    <a:ext uri="{FF2B5EF4-FFF2-40B4-BE49-F238E27FC236}">
                      <a16:creationId xmlns:a16="http://schemas.microsoft.com/office/drawing/2014/main" xmlns="" id="{A7276B4F-5A31-4A79-ADF0-3EE69A9D6BB2}"/>
                    </a:ext>
                  </a:extLst>
                </p:cNvPr>
                <p:cNvSpPr/>
                <p:nvPr/>
              </p:nvSpPr>
              <p:spPr>
                <a:xfrm>
                  <a:off x="3885346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70"/>
                        <a:pt x="2594" y="2092"/>
                      </a:cubicBezTo>
                      <a:lnTo>
                        <a:pt x="2594" y="556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4" name="Google Shape;531;p27">
                  <a:extLst>
                    <a:ext uri="{FF2B5EF4-FFF2-40B4-BE49-F238E27FC236}">
                      <a16:creationId xmlns:a16="http://schemas.microsoft.com/office/drawing/2014/main" xmlns="" id="{67393D13-484A-454D-87D9-E4A3469377EE}"/>
                    </a:ext>
                  </a:extLst>
                </p:cNvPr>
                <p:cNvSpPr/>
                <p:nvPr/>
              </p:nvSpPr>
              <p:spPr>
                <a:xfrm>
                  <a:off x="3885346" y="4645549"/>
                  <a:ext cx="143426" cy="33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6129" extrusionOk="0">
                      <a:moveTo>
                        <a:pt x="503" y="0"/>
                      </a:moveTo>
                      <a:cubicBezTo>
                        <a:pt x="225" y="0"/>
                        <a:pt x="0" y="278"/>
                        <a:pt x="0" y="556"/>
                      </a:cubicBezTo>
                      <a:lnTo>
                        <a:pt x="0" y="5625"/>
                      </a:lnTo>
                      <a:cubicBezTo>
                        <a:pt x="0" y="5903"/>
                        <a:pt x="225" y="6128"/>
                        <a:pt x="503" y="6128"/>
                      </a:cubicBezTo>
                      <a:lnTo>
                        <a:pt x="2052" y="6128"/>
                      </a:lnTo>
                      <a:cubicBezTo>
                        <a:pt x="2383" y="6128"/>
                        <a:pt x="2594" y="5903"/>
                        <a:pt x="2594" y="5625"/>
                      </a:cubicBezTo>
                      <a:lnTo>
                        <a:pt x="2594" y="556"/>
                      </a:lnTo>
                      <a:cubicBezTo>
                        <a:pt x="2594" y="278"/>
                        <a:pt x="2383" y="0"/>
                        <a:pt x="2052" y="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212" name="Google Shape;532;p27">
              <a:extLst>
                <a:ext uri="{FF2B5EF4-FFF2-40B4-BE49-F238E27FC236}">
                  <a16:creationId xmlns:a16="http://schemas.microsoft.com/office/drawing/2014/main" xmlns="" id="{756B86EB-BDC9-496F-9803-D692702A2F57}"/>
                </a:ext>
              </a:extLst>
            </p:cNvPr>
            <p:cNvSpPr/>
            <p:nvPr/>
          </p:nvSpPr>
          <p:spPr>
            <a:xfrm>
              <a:off x="2415510" y="3608289"/>
              <a:ext cx="278008" cy="1899077"/>
            </a:xfrm>
            <a:custGeom>
              <a:avLst/>
              <a:gdLst/>
              <a:ahLst/>
              <a:cxnLst/>
              <a:rect l="l" t="t" r="r" b="b"/>
              <a:pathLst>
                <a:path w="5030" h="34360" extrusionOk="0">
                  <a:moveTo>
                    <a:pt x="1" y="1"/>
                  </a:moveTo>
                  <a:lnTo>
                    <a:pt x="1" y="34359"/>
                  </a:lnTo>
                  <a:lnTo>
                    <a:pt x="5030" y="34359"/>
                  </a:lnTo>
                  <a:lnTo>
                    <a:pt x="503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3" name="Google Shape;533;p27">
              <a:extLst>
                <a:ext uri="{FF2B5EF4-FFF2-40B4-BE49-F238E27FC236}">
                  <a16:creationId xmlns:a16="http://schemas.microsoft.com/office/drawing/2014/main" xmlns="" id="{81E796A1-5BC5-4F50-9C7F-FE67D512F613}"/>
                </a:ext>
              </a:extLst>
            </p:cNvPr>
            <p:cNvSpPr/>
            <p:nvPr/>
          </p:nvSpPr>
          <p:spPr>
            <a:xfrm>
              <a:off x="2653282" y="3608289"/>
              <a:ext cx="40237" cy="1899077"/>
            </a:xfrm>
            <a:custGeom>
              <a:avLst/>
              <a:gdLst/>
              <a:ahLst/>
              <a:cxnLst/>
              <a:rect l="l" t="t" r="r" b="b"/>
              <a:pathLst>
                <a:path w="728" h="34360" extrusionOk="0">
                  <a:moveTo>
                    <a:pt x="0" y="1"/>
                  </a:moveTo>
                  <a:lnTo>
                    <a:pt x="0" y="34359"/>
                  </a:lnTo>
                  <a:lnTo>
                    <a:pt x="728" y="34359"/>
                  </a:lnTo>
                  <a:lnTo>
                    <a:pt x="728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4" name="Google Shape;534;p27">
              <a:extLst>
                <a:ext uri="{FF2B5EF4-FFF2-40B4-BE49-F238E27FC236}">
                  <a16:creationId xmlns:a16="http://schemas.microsoft.com/office/drawing/2014/main" xmlns="" id="{9A6AE7D0-D627-481B-A33D-812CA67904B9}"/>
                </a:ext>
              </a:extLst>
            </p:cNvPr>
            <p:cNvSpPr/>
            <p:nvPr/>
          </p:nvSpPr>
          <p:spPr>
            <a:xfrm>
              <a:off x="2510630" y="3669749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1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5" name="Google Shape;535;p27">
              <a:extLst>
                <a:ext uri="{FF2B5EF4-FFF2-40B4-BE49-F238E27FC236}">
                  <a16:creationId xmlns:a16="http://schemas.microsoft.com/office/drawing/2014/main" xmlns="" id="{557306C8-242D-4DBA-8FB4-94849A3A1AFC}"/>
                </a:ext>
              </a:extLst>
            </p:cNvPr>
            <p:cNvSpPr/>
            <p:nvPr/>
          </p:nvSpPr>
          <p:spPr>
            <a:xfrm>
              <a:off x="2571316" y="3745856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6" name="Google Shape;536;p27">
              <a:extLst>
                <a:ext uri="{FF2B5EF4-FFF2-40B4-BE49-F238E27FC236}">
                  <a16:creationId xmlns:a16="http://schemas.microsoft.com/office/drawing/2014/main" xmlns="" id="{37BD1422-08DB-40E3-9969-56CAB3BF27B8}"/>
                </a:ext>
              </a:extLst>
            </p:cNvPr>
            <p:cNvSpPr/>
            <p:nvPr/>
          </p:nvSpPr>
          <p:spPr>
            <a:xfrm>
              <a:off x="2571316" y="3848990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7" name="Google Shape;537;p27">
              <a:extLst>
                <a:ext uri="{FF2B5EF4-FFF2-40B4-BE49-F238E27FC236}">
                  <a16:creationId xmlns:a16="http://schemas.microsoft.com/office/drawing/2014/main" xmlns="" id="{F8B6D48A-0D31-48F5-88FC-5D4331A434F5}"/>
                </a:ext>
              </a:extLst>
            </p:cNvPr>
            <p:cNvSpPr/>
            <p:nvPr/>
          </p:nvSpPr>
          <p:spPr>
            <a:xfrm>
              <a:off x="2571316" y="3955771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8" name="Google Shape;538;p27">
              <a:extLst>
                <a:ext uri="{FF2B5EF4-FFF2-40B4-BE49-F238E27FC236}">
                  <a16:creationId xmlns:a16="http://schemas.microsoft.com/office/drawing/2014/main" xmlns="" id="{A451E4C8-67B5-4AB9-BC4B-F50ACFB56831}"/>
                </a:ext>
              </a:extLst>
            </p:cNvPr>
            <p:cNvSpPr/>
            <p:nvPr/>
          </p:nvSpPr>
          <p:spPr>
            <a:xfrm>
              <a:off x="2571316" y="412036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9" name="Google Shape;539;p27">
              <a:extLst>
                <a:ext uri="{FF2B5EF4-FFF2-40B4-BE49-F238E27FC236}">
                  <a16:creationId xmlns:a16="http://schemas.microsoft.com/office/drawing/2014/main" xmlns="" id="{90304A48-6E5B-4376-AE6F-9F45056E29BA}"/>
                </a:ext>
              </a:extLst>
            </p:cNvPr>
            <p:cNvSpPr/>
            <p:nvPr/>
          </p:nvSpPr>
          <p:spPr>
            <a:xfrm>
              <a:off x="2571316" y="4227147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0" name="Google Shape;540;p27">
              <a:extLst>
                <a:ext uri="{FF2B5EF4-FFF2-40B4-BE49-F238E27FC236}">
                  <a16:creationId xmlns:a16="http://schemas.microsoft.com/office/drawing/2014/main" xmlns="" id="{D6204825-D4BE-488A-BAD7-A8F242BD5C95}"/>
                </a:ext>
              </a:extLst>
            </p:cNvPr>
            <p:cNvSpPr/>
            <p:nvPr/>
          </p:nvSpPr>
          <p:spPr>
            <a:xfrm>
              <a:off x="2571316" y="4333984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1" name="Google Shape;541;p27">
              <a:extLst>
                <a:ext uri="{FF2B5EF4-FFF2-40B4-BE49-F238E27FC236}">
                  <a16:creationId xmlns:a16="http://schemas.microsoft.com/office/drawing/2014/main" xmlns="" id="{571064EF-0C69-47FB-9B3F-AB748AC09695}"/>
                </a:ext>
              </a:extLst>
            </p:cNvPr>
            <p:cNvSpPr/>
            <p:nvPr/>
          </p:nvSpPr>
          <p:spPr>
            <a:xfrm>
              <a:off x="2571316" y="4495649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2" name="Google Shape;542;p27">
              <a:extLst>
                <a:ext uri="{FF2B5EF4-FFF2-40B4-BE49-F238E27FC236}">
                  <a16:creationId xmlns:a16="http://schemas.microsoft.com/office/drawing/2014/main" xmlns="" id="{AB9583F4-9E14-4948-B93B-30114C08478E}"/>
                </a:ext>
              </a:extLst>
            </p:cNvPr>
            <p:cNvSpPr/>
            <p:nvPr/>
          </p:nvSpPr>
          <p:spPr>
            <a:xfrm>
              <a:off x="2571316" y="4598782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3" name="Google Shape;543;p27">
              <a:extLst>
                <a:ext uri="{FF2B5EF4-FFF2-40B4-BE49-F238E27FC236}">
                  <a16:creationId xmlns:a16="http://schemas.microsoft.com/office/drawing/2014/main" xmlns="" id="{38BAEA61-3FBB-46DD-BDFA-55BC2F3A01CB}"/>
                </a:ext>
              </a:extLst>
            </p:cNvPr>
            <p:cNvSpPr/>
            <p:nvPr/>
          </p:nvSpPr>
          <p:spPr>
            <a:xfrm>
              <a:off x="2571316" y="4705564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4" name="Google Shape;544;p27">
              <a:extLst>
                <a:ext uri="{FF2B5EF4-FFF2-40B4-BE49-F238E27FC236}">
                  <a16:creationId xmlns:a16="http://schemas.microsoft.com/office/drawing/2014/main" xmlns="" id="{C0A4EDB6-62E1-4DFF-B62C-5E263E10B5DD}"/>
                </a:ext>
              </a:extLst>
            </p:cNvPr>
            <p:cNvSpPr/>
            <p:nvPr/>
          </p:nvSpPr>
          <p:spPr>
            <a:xfrm>
              <a:off x="2571316" y="4867229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5" name="Google Shape;545;p27">
              <a:extLst>
                <a:ext uri="{FF2B5EF4-FFF2-40B4-BE49-F238E27FC236}">
                  <a16:creationId xmlns:a16="http://schemas.microsoft.com/office/drawing/2014/main" xmlns="" id="{A2251814-6D4A-43F9-9D21-F2924CF3BD4B}"/>
                </a:ext>
              </a:extLst>
            </p:cNvPr>
            <p:cNvSpPr/>
            <p:nvPr/>
          </p:nvSpPr>
          <p:spPr>
            <a:xfrm>
              <a:off x="2571316" y="4974010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1"/>
                  </a:moveTo>
                  <a:lnTo>
                    <a:pt x="1" y="160"/>
                  </a:lnTo>
                  <a:lnTo>
                    <a:pt x="2211" y="160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6" name="Google Shape;546;p27">
              <a:extLst>
                <a:ext uri="{FF2B5EF4-FFF2-40B4-BE49-F238E27FC236}">
                  <a16:creationId xmlns:a16="http://schemas.microsoft.com/office/drawing/2014/main" xmlns="" id="{9CAD2FF1-0C28-48DD-8631-EB60EBA18E7D}"/>
                </a:ext>
              </a:extLst>
            </p:cNvPr>
            <p:cNvSpPr/>
            <p:nvPr/>
          </p:nvSpPr>
          <p:spPr>
            <a:xfrm>
              <a:off x="2571316" y="5080847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7" name="Google Shape;547;p27">
              <a:extLst>
                <a:ext uri="{FF2B5EF4-FFF2-40B4-BE49-F238E27FC236}">
                  <a16:creationId xmlns:a16="http://schemas.microsoft.com/office/drawing/2014/main" xmlns="" id="{A95F1797-8713-46FC-8BB5-6A9FC408FA82}"/>
                </a:ext>
              </a:extLst>
            </p:cNvPr>
            <p:cNvSpPr/>
            <p:nvPr/>
          </p:nvSpPr>
          <p:spPr>
            <a:xfrm>
              <a:off x="2571316" y="5242512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8" name="Google Shape;548;p27">
              <a:extLst>
                <a:ext uri="{FF2B5EF4-FFF2-40B4-BE49-F238E27FC236}">
                  <a16:creationId xmlns:a16="http://schemas.microsoft.com/office/drawing/2014/main" xmlns="" id="{ED31FC63-D703-4B59-8884-B6B31AFA0B6F}"/>
                </a:ext>
              </a:extLst>
            </p:cNvPr>
            <p:cNvSpPr/>
            <p:nvPr/>
          </p:nvSpPr>
          <p:spPr>
            <a:xfrm>
              <a:off x="2571316" y="534857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2"/>
                  </a:lnTo>
                  <a:lnTo>
                    <a:pt x="2211" y="172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9" name="Google Shape;549;p27">
              <a:extLst>
                <a:ext uri="{FF2B5EF4-FFF2-40B4-BE49-F238E27FC236}">
                  <a16:creationId xmlns:a16="http://schemas.microsoft.com/office/drawing/2014/main" xmlns="" id="{6933254A-2B66-4231-85FE-4A59FB922D9B}"/>
                </a:ext>
              </a:extLst>
            </p:cNvPr>
            <p:cNvSpPr/>
            <p:nvPr/>
          </p:nvSpPr>
          <p:spPr>
            <a:xfrm>
              <a:off x="2571316" y="5452427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0" name="Google Shape;550;p27">
              <a:extLst>
                <a:ext uri="{FF2B5EF4-FFF2-40B4-BE49-F238E27FC236}">
                  <a16:creationId xmlns:a16="http://schemas.microsoft.com/office/drawing/2014/main" xmlns="" id="{D8572276-64CC-425D-A478-F43E1A7C7328}"/>
                </a:ext>
              </a:extLst>
            </p:cNvPr>
            <p:cNvSpPr/>
            <p:nvPr/>
          </p:nvSpPr>
          <p:spPr>
            <a:xfrm>
              <a:off x="2510630" y="4041384"/>
              <a:ext cx="182888" cy="12491"/>
            </a:xfrm>
            <a:custGeom>
              <a:avLst/>
              <a:gdLst/>
              <a:ahLst/>
              <a:cxnLst/>
              <a:rect l="l" t="t" r="r" b="b"/>
              <a:pathLst>
                <a:path w="3309" h="226" extrusionOk="0">
                  <a:moveTo>
                    <a:pt x="0" y="0"/>
                  </a:moveTo>
                  <a:lnTo>
                    <a:pt x="0" y="225"/>
                  </a:lnTo>
                  <a:lnTo>
                    <a:pt x="3309" y="225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1" name="Google Shape;551;p27">
              <a:extLst>
                <a:ext uri="{FF2B5EF4-FFF2-40B4-BE49-F238E27FC236}">
                  <a16:creationId xmlns:a16="http://schemas.microsoft.com/office/drawing/2014/main" xmlns="" id="{EA446A83-B25D-4578-A366-F5EED8714B4A}"/>
                </a:ext>
              </a:extLst>
            </p:cNvPr>
            <p:cNvSpPr/>
            <p:nvPr/>
          </p:nvSpPr>
          <p:spPr>
            <a:xfrm>
              <a:off x="2510630" y="4415894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0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2" name="Google Shape;552;p27">
              <a:extLst>
                <a:ext uri="{FF2B5EF4-FFF2-40B4-BE49-F238E27FC236}">
                  <a16:creationId xmlns:a16="http://schemas.microsoft.com/office/drawing/2014/main" xmlns="" id="{4B465406-CCEB-41F6-9969-AAFE60350B4F}"/>
                </a:ext>
              </a:extLst>
            </p:cNvPr>
            <p:cNvSpPr/>
            <p:nvPr/>
          </p:nvSpPr>
          <p:spPr>
            <a:xfrm>
              <a:off x="2510630" y="4788248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0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3" name="Google Shape;553;p27">
              <a:extLst>
                <a:ext uri="{FF2B5EF4-FFF2-40B4-BE49-F238E27FC236}">
                  <a16:creationId xmlns:a16="http://schemas.microsoft.com/office/drawing/2014/main" xmlns="" id="{B07E5668-BE47-49D8-9F0D-CE8F181A746A}"/>
                </a:ext>
              </a:extLst>
            </p:cNvPr>
            <p:cNvSpPr/>
            <p:nvPr/>
          </p:nvSpPr>
          <p:spPr>
            <a:xfrm>
              <a:off x="2510630" y="5162757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1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4" name="Google Shape;554;p27">
              <a:extLst>
                <a:ext uri="{FF2B5EF4-FFF2-40B4-BE49-F238E27FC236}">
                  <a16:creationId xmlns:a16="http://schemas.microsoft.com/office/drawing/2014/main" xmlns="" id="{98052098-82D0-4C42-8D07-08E76756DAA9}"/>
                </a:ext>
              </a:extLst>
            </p:cNvPr>
            <p:cNvSpPr/>
            <p:nvPr/>
          </p:nvSpPr>
          <p:spPr>
            <a:xfrm>
              <a:off x="2598398" y="4303254"/>
              <a:ext cx="317526" cy="1058089"/>
            </a:xfrm>
            <a:custGeom>
              <a:avLst/>
              <a:gdLst/>
              <a:ahLst/>
              <a:cxnLst/>
              <a:rect l="l" t="t" r="r" b="b"/>
              <a:pathLst>
                <a:path w="5745" h="19144" extrusionOk="0">
                  <a:moveTo>
                    <a:pt x="3097" y="0"/>
                  </a:moveTo>
                  <a:lnTo>
                    <a:pt x="450" y="331"/>
                  </a:lnTo>
                  <a:cubicBezTo>
                    <a:pt x="67" y="2263"/>
                    <a:pt x="0" y="5466"/>
                    <a:pt x="397" y="8987"/>
                  </a:cubicBezTo>
                  <a:cubicBezTo>
                    <a:pt x="1047" y="14626"/>
                    <a:pt x="2590" y="19143"/>
                    <a:pt x="3848" y="19143"/>
                  </a:cubicBezTo>
                  <a:cubicBezTo>
                    <a:pt x="3872" y="19143"/>
                    <a:pt x="3895" y="19142"/>
                    <a:pt x="3918" y="19138"/>
                  </a:cubicBezTo>
                  <a:cubicBezTo>
                    <a:pt x="5242" y="18980"/>
                    <a:pt x="5744" y="14228"/>
                    <a:pt x="5083" y="8497"/>
                  </a:cubicBezTo>
                  <a:cubicBezTo>
                    <a:pt x="4633" y="4911"/>
                    <a:pt x="3918" y="1827"/>
                    <a:pt x="30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5" name="Google Shape;555;p27">
              <a:extLst>
                <a:ext uri="{FF2B5EF4-FFF2-40B4-BE49-F238E27FC236}">
                  <a16:creationId xmlns:a16="http://schemas.microsoft.com/office/drawing/2014/main" xmlns="" id="{DDCD966B-1DCF-45C6-988F-74F6AA004565}"/>
                </a:ext>
              </a:extLst>
            </p:cNvPr>
            <p:cNvSpPr/>
            <p:nvPr/>
          </p:nvSpPr>
          <p:spPr>
            <a:xfrm>
              <a:off x="2607905" y="4617077"/>
              <a:ext cx="286796" cy="744266"/>
            </a:xfrm>
            <a:custGeom>
              <a:avLst/>
              <a:gdLst/>
              <a:ahLst/>
              <a:cxnLst/>
              <a:rect l="l" t="t" r="r" b="b"/>
              <a:pathLst>
                <a:path w="5189" h="13466" extrusionOk="0">
                  <a:moveTo>
                    <a:pt x="0" y="0"/>
                  </a:moveTo>
                  <a:cubicBezTo>
                    <a:pt x="53" y="1059"/>
                    <a:pt x="106" y="2158"/>
                    <a:pt x="225" y="3309"/>
                  </a:cubicBezTo>
                  <a:cubicBezTo>
                    <a:pt x="875" y="8948"/>
                    <a:pt x="2418" y="13465"/>
                    <a:pt x="3676" y="13465"/>
                  </a:cubicBezTo>
                  <a:cubicBezTo>
                    <a:pt x="3700" y="13465"/>
                    <a:pt x="3723" y="13464"/>
                    <a:pt x="3746" y="13460"/>
                  </a:cubicBezTo>
                  <a:cubicBezTo>
                    <a:pt x="4686" y="13355"/>
                    <a:pt x="5189" y="10919"/>
                    <a:pt x="5189" y="7505"/>
                  </a:cubicBezTo>
                  <a:lnTo>
                    <a:pt x="5189" y="7505"/>
                  </a:lnTo>
                  <a:cubicBezTo>
                    <a:pt x="4695" y="7986"/>
                    <a:pt x="4237" y="8200"/>
                    <a:pt x="3813" y="8200"/>
                  </a:cubicBezTo>
                  <a:cubicBezTo>
                    <a:pt x="1860" y="8200"/>
                    <a:pt x="631" y="3676"/>
                    <a:pt x="0" y="0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6" name="Google Shape;556;p27">
              <a:extLst>
                <a:ext uri="{FF2B5EF4-FFF2-40B4-BE49-F238E27FC236}">
                  <a16:creationId xmlns:a16="http://schemas.microsoft.com/office/drawing/2014/main" xmlns="" id="{32CB2EA9-2433-46C6-8B28-BB719B1E6FEF}"/>
                </a:ext>
              </a:extLst>
            </p:cNvPr>
            <p:cNvSpPr/>
            <p:nvPr/>
          </p:nvSpPr>
          <p:spPr>
            <a:xfrm>
              <a:off x="2723474" y="4415452"/>
              <a:ext cx="101034" cy="247886"/>
            </a:xfrm>
            <a:custGeom>
              <a:avLst/>
              <a:gdLst/>
              <a:ahLst/>
              <a:cxnLst/>
              <a:rect l="l" t="t" r="r" b="b"/>
              <a:pathLst>
                <a:path w="1828" h="4485" extrusionOk="0">
                  <a:moveTo>
                    <a:pt x="561" y="1"/>
                  </a:moveTo>
                  <a:cubicBezTo>
                    <a:pt x="542" y="1"/>
                    <a:pt x="522" y="3"/>
                    <a:pt x="504" y="8"/>
                  </a:cubicBezTo>
                  <a:cubicBezTo>
                    <a:pt x="173" y="75"/>
                    <a:pt x="1" y="1120"/>
                    <a:pt x="226" y="2325"/>
                  </a:cubicBezTo>
                  <a:cubicBezTo>
                    <a:pt x="445" y="3561"/>
                    <a:pt x="914" y="4484"/>
                    <a:pt x="1244" y="4484"/>
                  </a:cubicBezTo>
                  <a:cubicBezTo>
                    <a:pt x="1253" y="4484"/>
                    <a:pt x="1262" y="4483"/>
                    <a:pt x="1271" y="4482"/>
                  </a:cubicBezTo>
                  <a:cubicBezTo>
                    <a:pt x="1655" y="4376"/>
                    <a:pt x="1827" y="3317"/>
                    <a:pt x="1602" y="2113"/>
                  </a:cubicBezTo>
                  <a:cubicBezTo>
                    <a:pt x="1388" y="955"/>
                    <a:pt x="935" y="1"/>
                    <a:pt x="5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7" name="Google Shape;557;p27">
              <a:extLst>
                <a:ext uri="{FF2B5EF4-FFF2-40B4-BE49-F238E27FC236}">
                  <a16:creationId xmlns:a16="http://schemas.microsoft.com/office/drawing/2014/main" xmlns="" id="{F8C8A1F7-9E5D-43E5-A185-E58EA3A619AA}"/>
                </a:ext>
              </a:extLst>
            </p:cNvPr>
            <p:cNvSpPr/>
            <p:nvPr/>
          </p:nvSpPr>
          <p:spPr>
            <a:xfrm>
              <a:off x="2525221" y="3916253"/>
              <a:ext cx="396562" cy="371691"/>
            </a:xfrm>
            <a:custGeom>
              <a:avLst/>
              <a:gdLst/>
              <a:ahLst/>
              <a:cxnLst/>
              <a:rect l="l" t="t" r="r" b="b"/>
              <a:pathLst>
                <a:path w="7175" h="6725" extrusionOk="0">
                  <a:moveTo>
                    <a:pt x="993" y="1"/>
                  </a:moveTo>
                  <a:cubicBezTo>
                    <a:pt x="2317" y="2489"/>
                    <a:pt x="663" y="2595"/>
                    <a:pt x="332" y="4143"/>
                  </a:cubicBezTo>
                  <a:cubicBezTo>
                    <a:pt x="1" y="5679"/>
                    <a:pt x="1443" y="6724"/>
                    <a:pt x="1443" y="6724"/>
                  </a:cubicBezTo>
                  <a:lnTo>
                    <a:pt x="4580" y="6393"/>
                  </a:lnTo>
                  <a:cubicBezTo>
                    <a:pt x="7174" y="1430"/>
                    <a:pt x="994" y="1"/>
                    <a:pt x="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8" name="Google Shape;558;p27">
              <a:extLst>
                <a:ext uri="{FF2B5EF4-FFF2-40B4-BE49-F238E27FC236}">
                  <a16:creationId xmlns:a16="http://schemas.microsoft.com/office/drawing/2014/main" xmlns="" id="{3150328E-E438-446D-913A-0E053202E519}"/>
                </a:ext>
              </a:extLst>
            </p:cNvPr>
            <p:cNvSpPr/>
            <p:nvPr/>
          </p:nvSpPr>
          <p:spPr>
            <a:xfrm>
              <a:off x="2568387" y="4063935"/>
              <a:ext cx="246559" cy="224009"/>
            </a:xfrm>
            <a:custGeom>
              <a:avLst/>
              <a:gdLst/>
              <a:ahLst/>
              <a:cxnLst/>
              <a:rect l="l" t="t" r="r" b="b"/>
              <a:pathLst>
                <a:path w="4461" h="4053" extrusionOk="0">
                  <a:moveTo>
                    <a:pt x="3299" y="0"/>
                  </a:moveTo>
                  <a:cubicBezTo>
                    <a:pt x="3169" y="0"/>
                    <a:pt x="3085" y="164"/>
                    <a:pt x="3085" y="585"/>
                  </a:cubicBezTo>
                  <a:cubicBezTo>
                    <a:pt x="3069" y="1166"/>
                    <a:pt x="2954" y="1354"/>
                    <a:pt x="2792" y="1354"/>
                  </a:cubicBezTo>
                  <a:cubicBezTo>
                    <a:pt x="2490" y="1354"/>
                    <a:pt x="2027" y="703"/>
                    <a:pt x="1739" y="703"/>
                  </a:cubicBezTo>
                  <a:cubicBezTo>
                    <a:pt x="1652" y="703"/>
                    <a:pt x="1582" y="762"/>
                    <a:pt x="1536" y="916"/>
                  </a:cubicBezTo>
                  <a:cubicBezTo>
                    <a:pt x="1340" y="1528"/>
                    <a:pt x="1938" y="3037"/>
                    <a:pt x="1419" y="3037"/>
                  </a:cubicBezTo>
                  <a:cubicBezTo>
                    <a:pt x="1377" y="3037"/>
                    <a:pt x="1328" y="3027"/>
                    <a:pt x="1271" y="3007"/>
                  </a:cubicBezTo>
                  <a:cubicBezTo>
                    <a:pt x="708" y="2797"/>
                    <a:pt x="369" y="2411"/>
                    <a:pt x="211" y="2411"/>
                  </a:cubicBezTo>
                  <a:cubicBezTo>
                    <a:pt x="119" y="2411"/>
                    <a:pt x="87" y="2538"/>
                    <a:pt x="107" y="2901"/>
                  </a:cubicBezTo>
                  <a:cubicBezTo>
                    <a:pt x="107" y="3126"/>
                    <a:pt x="54" y="3285"/>
                    <a:pt x="1" y="3391"/>
                  </a:cubicBezTo>
                  <a:cubicBezTo>
                    <a:pt x="332" y="3841"/>
                    <a:pt x="662" y="4052"/>
                    <a:pt x="662" y="4052"/>
                  </a:cubicBezTo>
                  <a:lnTo>
                    <a:pt x="3799" y="3721"/>
                  </a:lnTo>
                  <a:cubicBezTo>
                    <a:pt x="4249" y="2848"/>
                    <a:pt x="4461" y="2067"/>
                    <a:pt x="4408" y="1352"/>
                  </a:cubicBezTo>
                  <a:cubicBezTo>
                    <a:pt x="4074" y="756"/>
                    <a:pt x="3580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9" name="Google Shape;559;p27">
              <a:extLst>
                <a:ext uri="{FF2B5EF4-FFF2-40B4-BE49-F238E27FC236}">
                  <a16:creationId xmlns:a16="http://schemas.microsoft.com/office/drawing/2014/main" xmlns="" id="{4E49B5C9-9DBF-4C87-9D7B-889A3BE664DE}"/>
                </a:ext>
              </a:extLst>
            </p:cNvPr>
            <p:cNvSpPr/>
            <p:nvPr/>
          </p:nvSpPr>
          <p:spPr>
            <a:xfrm>
              <a:off x="2586681" y="4259646"/>
              <a:ext cx="216603" cy="130382"/>
            </a:xfrm>
            <a:custGeom>
              <a:avLst/>
              <a:gdLst/>
              <a:ahLst/>
              <a:cxnLst/>
              <a:rect l="l" t="t" r="r" b="b"/>
              <a:pathLst>
                <a:path w="3919" h="2359" extrusionOk="0">
                  <a:moveTo>
                    <a:pt x="3604" y="1"/>
                  </a:moveTo>
                  <a:cubicBezTo>
                    <a:pt x="3580" y="1"/>
                    <a:pt x="3553" y="7"/>
                    <a:pt x="3521" y="22"/>
                  </a:cubicBezTo>
                  <a:lnTo>
                    <a:pt x="106" y="405"/>
                  </a:lnTo>
                  <a:cubicBezTo>
                    <a:pt x="54" y="405"/>
                    <a:pt x="1" y="458"/>
                    <a:pt x="1" y="511"/>
                  </a:cubicBezTo>
                  <a:lnTo>
                    <a:pt x="159" y="2232"/>
                  </a:lnTo>
                  <a:cubicBezTo>
                    <a:pt x="159" y="2309"/>
                    <a:pt x="223" y="2359"/>
                    <a:pt x="278" y="2359"/>
                  </a:cubicBezTo>
                  <a:cubicBezTo>
                    <a:pt x="298" y="2359"/>
                    <a:pt x="317" y="2352"/>
                    <a:pt x="331" y="2338"/>
                  </a:cubicBezTo>
                  <a:lnTo>
                    <a:pt x="3799" y="1954"/>
                  </a:lnTo>
                  <a:cubicBezTo>
                    <a:pt x="3852" y="1954"/>
                    <a:pt x="3918" y="1901"/>
                    <a:pt x="3918" y="1782"/>
                  </a:cubicBezTo>
                  <a:lnTo>
                    <a:pt x="3746" y="127"/>
                  </a:lnTo>
                  <a:cubicBezTo>
                    <a:pt x="3707" y="50"/>
                    <a:pt x="3669" y="1"/>
                    <a:pt x="36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0" name="Google Shape;560;p27">
              <a:extLst>
                <a:ext uri="{FF2B5EF4-FFF2-40B4-BE49-F238E27FC236}">
                  <a16:creationId xmlns:a16="http://schemas.microsoft.com/office/drawing/2014/main" xmlns="" id="{B44B5DFA-7D80-4F1A-AE03-8FEAACEF2203}"/>
                </a:ext>
              </a:extLst>
            </p:cNvPr>
            <p:cNvSpPr/>
            <p:nvPr/>
          </p:nvSpPr>
          <p:spPr>
            <a:xfrm rot="41933">
              <a:off x="2590197" y="4314548"/>
              <a:ext cx="215526" cy="77273"/>
            </a:xfrm>
            <a:custGeom>
              <a:avLst/>
              <a:gdLst/>
              <a:ahLst/>
              <a:cxnLst/>
              <a:rect l="l" t="t" r="r" b="b"/>
              <a:pathLst>
                <a:path w="3866" h="1398" extrusionOk="0">
                  <a:moveTo>
                    <a:pt x="3746" y="0"/>
                  </a:moveTo>
                  <a:lnTo>
                    <a:pt x="1" y="437"/>
                  </a:lnTo>
                  <a:lnTo>
                    <a:pt x="106" y="1271"/>
                  </a:lnTo>
                  <a:cubicBezTo>
                    <a:pt x="106" y="1348"/>
                    <a:pt x="170" y="1398"/>
                    <a:pt x="225" y="1398"/>
                  </a:cubicBezTo>
                  <a:cubicBezTo>
                    <a:pt x="245" y="1398"/>
                    <a:pt x="264" y="1391"/>
                    <a:pt x="278" y="1377"/>
                  </a:cubicBezTo>
                  <a:lnTo>
                    <a:pt x="3746" y="993"/>
                  </a:lnTo>
                  <a:cubicBezTo>
                    <a:pt x="3799" y="993"/>
                    <a:pt x="3865" y="940"/>
                    <a:pt x="3865" y="821"/>
                  </a:cubicBezTo>
                  <a:lnTo>
                    <a:pt x="3746" y="0"/>
                  </a:lnTo>
                  <a:close/>
                </a:path>
              </a:pathLst>
            </a:custGeom>
            <a:solidFill>
              <a:srgbClr val="CCC4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1" name="Google Shape;561;p27">
              <a:extLst>
                <a:ext uri="{FF2B5EF4-FFF2-40B4-BE49-F238E27FC236}">
                  <a16:creationId xmlns:a16="http://schemas.microsoft.com/office/drawing/2014/main" xmlns="" id="{D082B021-A386-43D4-99F1-601F9858A307}"/>
                </a:ext>
              </a:extLst>
            </p:cNvPr>
            <p:cNvSpPr/>
            <p:nvPr/>
          </p:nvSpPr>
          <p:spPr>
            <a:xfrm>
              <a:off x="2724193" y="5007670"/>
              <a:ext cx="239982" cy="242138"/>
            </a:xfrm>
            <a:custGeom>
              <a:avLst/>
              <a:gdLst/>
              <a:ahLst/>
              <a:cxnLst/>
              <a:rect l="l" t="t" r="r" b="b"/>
              <a:pathLst>
                <a:path w="4342" h="4381" extrusionOk="0">
                  <a:moveTo>
                    <a:pt x="2635" y="1"/>
                  </a:moveTo>
                  <a:lnTo>
                    <a:pt x="107" y="3085"/>
                  </a:lnTo>
                  <a:cubicBezTo>
                    <a:pt x="0" y="3839"/>
                    <a:pt x="1571" y="4380"/>
                    <a:pt x="2831" y="4380"/>
                  </a:cubicBezTo>
                  <a:cubicBezTo>
                    <a:pt x="3605" y="4380"/>
                    <a:pt x="4261" y="4177"/>
                    <a:pt x="4342" y="3693"/>
                  </a:cubicBezTo>
                  <a:lnTo>
                    <a:pt x="2635" y="1"/>
                  </a:lnTo>
                  <a:close/>
                </a:path>
              </a:pathLst>
            </a:custGeom>
            <a:solidFill>
              <a:srgbClr val="F9A9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2" name="Google Shape;562;p27">
              <a:extLst>
                <a:ext uri="{FF2B5EF4-FFF2-40B4-BE49-F238E27FC236}">
                  <a16:creationId xmlns:a16="http://schemas.microsoft.com/office/drawing/2014/main" xmlns="" id="{AADD5680-A88B-4DB2-AB44-BE0289A3526C}"/>
                </a:ext>
              </a:extLst>
            </p:cNvPr>
            <p:cNvSpPr/>
            <p:nvPr/>
          </p:nvSpPr>
          <p:spPr>
            <a:xfrm>
              <a:off x="2730052" y="4358081"/>
              <a:ext cx="356326" cy="853756"/>
            </a:xfrm>
            <a:custGeom>
              <a:avLst/>
              <a:gdLst/>
              <a:ahLst/>
              <a:cxnLst/>
              <a:rect l="l" t="t" r="r" b="b"/>
              <a:pathLst>
                <a:path w="6447" h="15447" extrusionOk="0">
                  <a:moveTo>
                    <a:pt x="2198" y="1"/>
                  </a:moveTo>
                  <a:lnTo>
                    <a:pt x="1" y="14785"/>
                  </a:lnTo>
                  <a:lnTo>
                    <a:pt x="4236" y="15446"/>
                  </a:lnTo>
                  <a:lnTo>
                    <a:pt x="6446" y="610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3" name="Google Shape;563;p27">
              <a:extLst>
                <a:ext uri="{FF2B5EF4-FFF2-40B4-BE49-F238E27FC236}">
                  <a16:creationId xmlns:a16="http://schemas.microsoft.com/office/drawing/2014/main" xmlns="" id="{8C0C76F0-1988-4F6C-B1A7-6BB1F602D357}"/>
                </a:ext>
              </a:extLst>
            </p:cNvPr>
            <p:cNvSpPr/>
            <p:nvPr/>
          </p:nvSpPr>
          <p:spPr>
            <a:xfrm>
              <a:off x="2842692" y="4373447"/>
              <a:ext cx="243685" cy="838391"/>
            </a:xfrm>
            <a:custGeom>
              <a:avLst/>
              <a:gdLst/>
              <a:ahLst/>
              <a:cxnLst/>
              <a:rect l="l" t="t" r="r" b="b"/>
              <a:pathLst>
                <a:path w="4409" h="15169" extrusionOk="0">
                  <a:moveTo>
                    <a:pt x="2198" y="1"/>
                  </a:moveTo>
                  <a:lnTo>
                    <a:pt x="1" y="14838"/>
                  </a:lnTo>
                  <a:lnTo>
                    <a:pt x="2198" y="15168"/>
                  </a:lnTo>
                  <a:lnTo>
                    <a:pt x="4408" y="332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4" name="Google Shape;564;p27">
              <a:extLst>
                <a:ext uri="{FF2B5EF4-FFF2-40B4-BE49-F238E27FC236}">
                  <a16:creationId xmlns:a16="http://schemas.microsoft.com/office/drawing/2014/main" xmlns="" id="{D46CBBA8-F2A2-4830-919D-D6ACE170B776}"/>
                </a:ext>
              </a:extLst>
            </p:cNvPr>
            <p:cNvSpPr/>
            <p:nvPr/>
          </p:nvSpPr>
          <p:spPr>
            <a:xfrm>
              <a:off x="2846063" y="4187684"/>
              <a:ext cx="240314" cy="242083"/>
            </a:xfrm>
            <a:custGeom>
              <a:avLst/>
              <a:gdLst/>
              <a:ahLst/>
              <a:cxnLst/>
              <a:rect l="l" t="t" r="r" b="b"/>
              <a:pathLst>
                <a:path w="4348" h="4380" extrusionOk="0">
                  <a:moveTo>
                    <a:pt x="2587" y="0"/>
                  </a:moveTo>
                  <a:lnTo>
                    <a:pt x="99" y="3084"/>
                  </a:lnTo>
                  <a:cubicBezTo>
                    <a:pt x="0" y="3839"/>
                    <a:pt x="1569" y="4380"/>
                    <a:pt x="2830" y="4380"/>
                  </a:cubicBezTo>
                  <a:cubicBezTo>
                    <a:pt x="3604" y="4380"/>
                    <a:pt x="4262" y="4176"/>
                    <a:pt x="4347" y="3693"/>
                  </a:cubicBezTo>
                  <a:lnTo>
                    <a:pt x="2587" y="0"/>
                  </a:lnTo>
                  <a:close/>
                </a:path>
              </a:pathLst>
            </a:custGeom>
            <a:solidFill>
              <a:srgbClr val="FFE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5" name="Google Shape;565;p27">
              <a:extLst>
                <a:ext uri="{FF2B5EF4-FFF2-40B4-BE49-F238E27FC236}">
                  <a16:creationId xmlns:a16="http://schemas.microsoft.com/office/drawing/2014/main" xmlns="" id="{69E3D7B6-EC35-43DC-AE4B-2A815F0F7DB6}"/>
                </a:ext>
              </a:extLst>
            </p:cNvPr>
            <p:cNvSpPr/>
            <p:nvPr/>
          </p:nvSpPr>
          <p:spPr>
            <a:xfrm>
              <a:off x="2942952" y="4186493"/>
              <a:ext cx="79755" cy="77267"/>
            </a:xfrm>
            <a:custGeom>
              <a:avLst/>
              <a:gdLst/>
              <a:ahLst/>
              <a:cxnLst/>
              <a:rect l="l" t="t" r="r" b="b"/>
              <a:pathLst>
                <a:path w="1443" h="1398" extrusionOk="0">
                  <a:moveTo>
                    <a:pt x="834" y="0"/>
                  </a:moveTo>
                  <a:lnTo>
                    <a:pt x="0" y="1046"/>
                  </a:lnTo>
                  <a:cubicBezTo>
                    <a:pt x="172" y="1218"/>
                    <a:pt x="384" y="1324"/>
                    <a:pt x="662" y="1377"/>
                  </a:cubicBezTo>
                  <a:cubicBezTo>
                    <a:pt x="736" y="1391"/>
                    <a:pt x="811" y="1397"/>
                    <a:pt x="884" y="1397"/>
                  </a:cubicBezTo>
                  <a:cubicBezTo>
                    <a:pt x="1085" y="1397"/>
                    <a:pt x="1278" y="1348"/>
                    <a:pt x="1443" y="1271"/>
                  </a:cubicBezTo>
                  <a:lnTo>
                    <a:pt x="834" y="0"/>
                  </a:lnTo>
                  <a:close/>
                </a:path>
              </a:pathLst>
            </a:custGeom>
            <a:solidFill>
              <a:srgbClr val="233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6" name="Google Shape;566;p27">
              <a:extLst>
                <a:ext uri="{FF2B5EF4-FFF2-40B4-BE49-F238E27FC236}">
                  <a16:creationId xmlns:a16="http://schemas.microsoft.com/office/drawing/2014/main" xmlns="" id="{695748A1-FD99-49B2-B64C-0CBCF95652DF}"/>
                </a:ext>
              </a:extLst>
            </p:cNvPr>
            <p:cNvSpPr/>
            <p:nvPr/>
          </p:nvSpPr>
          <p:spPr>
            <a:xfrm>
              <a:off x="2339458" y="4663117"/>
              <a:ext cx="777649" cy="963467"/>
            </a:xfrm>
            <a:custGeom>
              <a:avLst/>
              <a:gdLst/>
              <a:ahLst/>
              <a:cxnLst/>
              <a:rect l="l" t="t" r="r" b="b"/>
              <a:pathLst>
                <a:path w="14070" h="17432" extrusionOk="0">
                  <a:moveTo>
                    <a:pt x="0" y="1"/>
                  </a:moveTo>
                  <a:lnTo>
                    <a:pt x="0" y="13726"/>
                  </a:lnTo>
                  <a:cubicBezTo>
                    <a:pt x="0" y="15777"/>
                    <a:pt x="1377" y="17432"/>
                    <a:pt x="3097" y="17432"/>
                  </a:cubicBezTo>
                  <a:lnTo>
                    <a:pt x="10972" y="17432"/>
                  </a:lnTo>
                  <a:cubicBezTo>
                    <a:pt x="12693" y="17432"/>
                    <a:pt x="14069" y="15777"/>
                    <a:pt x="14069" y="13726"/>
                  </a:cubicBezTo>
                  <a:lnTo>
                    <a:pt x="140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7" name="Google Shape;567;p27">
              <a:extLst>
                <a:ext uri="{FF2B5EF4-FFF2-40B4-BE49-F238E27FC236}">
                  <a16:creationId xmlns:a16="http://schemas.microsoft.com/office/drawing/2014/main" xmlns="" id="{B8EF1B35-EC9B-4BDF-94AC-D722F926DD8B}"/>
                </a:ext>
              </a:extLst>
            </p:cNvPr>
            <p:cNvSpPr/>
            <p:nvPr/>
          </p:nvSpPr>
          <p:spPr>
            <a:xfrm>
              <a:off x="2375983" y="4821897"/>
              <a:ext cx="741115" cy="804661"/>
            </a:xfrm>
            <a:custGeom>
              <a:avLst/>
              <a:gdLst/>
              <a:ahLst/>
              <a:cxnLst/>
              <a:rect l="l" t="t" r="r" b="b"/>
              <a:pathLst>
                <a:path w="13409" h="17432" extrusionOk="0">
                  <a:moveTo>
                    <a:pt x="11701" y="1"/>
                  </a:moveTo>
                  <a:lnTo>
                    <a:pt x="11701" y="12469"/>
                  </a:lnTo>
                  <a:cubicBezTo>
                    <a:pt x="11701" y="14507"/>
                    <a:pt x="10258" y="16161"/>
                    <a:pt x="8551" y="16161"/>
                  </a:cubicBezTo>
                  <a:lnTo>
                    <a:pt x="716" y="16161"/>
                  </a:lnTo>
                  <a:cubicBezTo>
                    <a:pt x="451" y="16161"/>
                    <a:pt x="226" y="16108"/>
                    <a:pt x="1" y="16042"/>
                  </a:cubicBezTo>
                  <a:lnTo>
                    <a:pt x="1" y="16042"/>
                  </a:lnTo>
                  <a:cubicBezTo>
                    <a:pt x="557" y="16876"/>
                    <a:pt x="1443" y="17432"/>
                    <a:pt x="2436" y="17432"/>
                  </a:cubicBezTo>
                  <a:lnTo>
                    <a:pt x="10311" y="17432"/>
                  </a:lnTo>
                  <a:cubicBezTo>
                    <a:pt x="12032" y="17432"/>
                    <a:pt x="13408" y="15777"/>
                    <a:pt x="13408" y="13726"/>
                  </a:cubicBezTo>
                  <a:lnTo>
                    <a:pt x="1340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8" name="Google Shape;568;p27">
              <a:extLst>
                <a:ext uri="{FF2B5EF4-FFF2-40B4-BE49-F238E27FC236}">
                  <a16:creationId xmlns:a16="http://schemas.microsoft.com/office/drawing/2014/main" xmlns="" id="{437A574E-5D46-4B2D-B081-522030A64E3F}"/>
                </a:ext>
              </a:extLst>
            </p:cNvPr>
            <p:cNvSpPr/>
            <p:nvPr/>
          </p:nvSpPr>
          <p:spPr>
            <a:xfrm>
              <a:off x="2433804" y="4873087"/>
              <a:ext cx="460897" cy="490908"/>
            </a:xfrm>
            <a:custGeom>
              <a:avLst/>
              <a:gdLst/>
              <a:ahLst/>
              <a:cxnLst/>
              <a:rect l="l" t="t" r="r" b="b"/>
              <a:pathLst>
                <a:path w="8339" h="8882" extrusionOk="0">
                  <a:moveTo>
                    <a:pt x="4196" y="1"/>
                  </a:moveTo>
                  <a:cubicBezTo>
                    <a:pt x="1880" y="1"/>
                    <a:pt x="0" y="1986"/>
                    <a:pt x="0" y="4421"/>
                  </a:cubicBezTo>
                  <a:cubicBezTo>
                    <a:pt x="0" y="6896"/>
                    <a:pt x="1880" y="8881"/>
                    <a:pt x="4196" y="8881"/>
                  </a:cubicBezTo>
                  <a:cubicBezTo>
                    <a:pt x="6459" y="8881"/>
                    <a:pt x="8339" y="6896"/>
                    <a:pt x="8339" y="4421"/>
                  </a:cubicBezTo>
                  <a:cubicBezTo>
                    <a:pt x="8339" y="1986"/>
                    <a:pt x="6459" y="1"/>
                    <a:pt x="41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9" name="Google Shape;569;p27">
              <a:extLst>
                <a:ext uri="{FF2B5EF4-FFF2-40B4-BE49-F238E27FC236}">
                  <a16:creationId xmlns:a16="http://schemas.microsoft.com/office/drawing/2014/main" xmlns="" id="{0B5EFB62-EEA1-4785-ADCF-50D9C22552BF}"/>
                </a:ext>
              </a:extLst>
            </p:cNvPr>
            <p:cNvSpPr/>
            <p:nvPr/>
          </p:nvSpPr>
          <p:spPr>
            <a:xfrm>
              <a:off x="3375992" y="4937477"/>
              <a:ext cx="426519" cy="429448"/>
            </a:xfrm>
            <a:custGeom>
              <a:avLst/>
              <a:gdLst/>
              <a:ahLst/>
              <a:cxnLst/>
              <a:rect l="l" t="t" r="r" b="b"/>
              <a:pathLst>
                <a:path w="7717" h="7770" extrusionOk="0">
                  <a:moveTo>
                    <a:pt x="3865" y="1430"/>
                  </a:moveTo>
                  <a:cubicBezTo>
                    <a:pt x="5189" y="1430"/>
                    <a:pt x="6287" y="2541"/>
                    <a:pt x="6287" y="3865"/>
                  </a:cubicBezTo>
                  <a:cubicBezTo>
                    <a:pt x="6287" y="5241"/>
                    <a:pt x="5189" y="6287"/>
                    <a:pt x="3865" y="6287"/>
                  </a:cubicBezTo>
                  <a:cubicBezTo>
                    <a:pt x="2542" y="6287"/>
                    <a:pt x="1430" y="5241"/>
                    <a:pt x="1430" y="3865"/>
                  </a:cubicBezTo>
                  <a:cubicBezTo>
                    <a:pt x="1430" y="2541"/>
                    <a:pt x="2542" y="1430"/>
                    <a:pt x="3865" y="1430"/>
                  </a:cubicBezTo>
                  <a:close/>
                  <a:moveTo>
                    <a:pt x="3865" y="0"/>
                  </a:moveTo>
                  <a:cubicBezTo>
                    <a:pt x="1708" y="0"/>
                    <a:pt x="0" y="1708"/>
                    <a:pt x="0" y="3865"/>
                  </a:cubicBezTo>
                  <a:cubicBezTo>
                    <a:pt x="0" y="6009"/>
                    <a:pt x="1708" y="7769"/>
                    <a:pt x="3865" y="7769"/>
                  </a:cubicBezTo>
                  <a:cubicBezTo>
                    <a:pt x="6009" y="7769"/>
                    <a:pt x="7717" y="6009"/>
                    <a:pt x="7717" y="3865"/>
                  </a:cubicBezTo>
                  <a:cubicBezTo>
                    <a:pt x="7717" y="1708"/>
                    <a:pt x="6009" y="0"/>
                    <a:pt x="3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0" name="Google Shape;570;p27">
              <a:extLst>
                <a:ext uri="{FF2B5EF4-FFF2-40B4-BE49-F238E27FC236}">
                  <a16:creationId xmlns:a16="http://schemas.microsoft.com/office/drawing/2014/main" xmlns="" id="{1D80BD4C-514B-4C3F-9044-4B92E1B038C3}"/>
                </a:ext>
              </a:extLst>
            </p:cNvPr>
            <p:cNvSpPr/>
            <p:nvPr/>
          </p:nvSpPr>
          <p:spPr>
            <a:xfrm>
              <a:off x="2894646" y="4821907"/>
              <a:ext cx="658432" cy="768142"/>
            </a:xfrm>
            <a:custGeom>
              <a:avLst/>
              <a:gdLst/>
              <a:ahLst/>
              <a:cxnLst/>
              <a:rect l="l" t="t" r="r" b="b"/>
              <a:pathLst>
                <a:path w="11913" h="13898" extrusionOk="0">
                  <a:moveTo>
                    <a:pt x="1" y="0"/>
                  </a:moveTo>
                  <a:lnTo>
                    <a:pt x="1" y="10853"/>
                  </a:lnTo>
                  <a:cubicBezTo>
                    <a:pt x="1" y="12507"/>
                    <a:pt x="1205" y="13897"/>
                    <a:pt x="2648" y="13897"/>
                  </a:cubicBezTo>
                  <a:lnTo>
                    <a:pt x="9265" y="13897"/>
                  </a:lnTo>
                  <a:cubicBezTo>
                    <a:pt x="10695" y="13897"/>
                    <a:pt x="11912" y="12507"/>
                    <a:pt x="11912" y="10853"/>
                  </a:cubicBezTo>
                  <a:lnTo>
                    <a:pt x="1191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251" name="Google Shape;571;p27">
              <a:extLst>
                <a:ext uri="{FF2B5EF4-FFF2-40B4-BE49-F238E27FC236}">
                  <a16:creationId xmlns:a16="http://schemas.microsoft.com/office/drawing/2014/main" xmlns="" id="{46BE8CA5-CDE1-4274-918B-09322F831DB0}"/>
                </a:ext>
              </a:extLst>
            </p:cNvPr>
            <p:cNvSpPr/>
            <p:nvPr/>
          </p:nvSpPr>
          <p:spPr>
            <a:xfrm>
              <a:off x="2927587" y="4821907"/>
              <a:ext cx="625491" cy="768142"/>
            </a:xfrm>
            <a:custGeom>
              <a:avLst/>
              <a:gdLst/>
              <a:ahLst/>
              <a:cxnLst/>
              <a:rect l="l" t="t" r="r" b="b"/>
              <a:pathLst>
                <a:path w="11317" h="13898" extrusionOk="0">
                  <a:moveTo>
                    <a:pt x="9768" y="0"/>
                  </a:moveTo>
                  <a:lnTo>
                    <a:pt x="9768" y="9860"/>
                  </a:lnTo>
                  <a:cubicBezTo>
                    <a:pt x="9768" y="11462"/>
                    <a:pt x="8669" y="12785"/>
                    <a:pt x="7174" y="12785"/>
                  </a:cubicBezTo>
                  <a:lnTo>
                    <a:pt x="609" y="12785"/>
                  </a:lnTo>
                  <a:cubicBezTo>
                    <a:pt x="397" y="12785"/>
                    <a:pt x="172" y="12785"/>
                    <a:pt x="0" y="12732"/>
                  </a:cubicBezTo>
                  <a:lnTo>
                    <a:pt x="0" y="12732"/>
                  </a:lnTo>
                  <a:cubicBezTo>
                    <a:pt x="503" y="13394"/>
                    <a:pt x="1218" y="13897"/>
                    <a:pt x="2052" y="13897"/>
                  </a:cubicBezTo>
                  <a:lnTo>
                    <a:pt x="8669" y="13897"/>
                  </a:lnTo>
                  <a:cubicBezTo>
                    <a:pt x="10099" y="13897"/>
                    <a:pt x="11316" y="12507"/>
                    <a:pt x="11316" y="10853"/>
                  </a:cubicBezTo>
                  <a:lnTo>
                    <a:pt x="113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252" name="Google Shape;572;p27">
              <a:extLst>
                <a:ext uri="{FF2B5EF4-FFF2-40B4-BE49-F238E27FC236}">
                  <a16:creationId xmlns:a16="http://schemas.microsoft.com/office/drawing/2014/main" xmlns="" id="{B70FF2C3-E679-4C50-9037-629C23F46791}"/>
                </a:ext>
              </a:extLst>
            </p:cNvPr>
            <p:cNvGrpSpPr/>
            <p:nvPr/>
          </p:nvGrpSpPr>
          <p:grpSpPr>
            <a:xfrm>
              <a:off x="3041664" y="5111577"/>
              <a:ext cx="320455" cy="156580"/>
              <a:chOff x="2774143" y="4536556"/>
              <a:chExt cx="320455" cy="156580"/>
            </a:xfrm>
          </p:grpSpPr>
          <p:sp>
            <p:nvSpPr>
              <p:cNvPr id="256" name="Google Shape;573;p27">
                <a:extLst>
                  <a:ext uri="{FF2B5EF4-FFF2-40B4-BE49-F238E27FC236}">
                    <a16:creationId xmlns:a16="http://schemas.microsoft.com/office/drawing/2014/main" xmlns="" id="{1120E790-167B-44C9-ABF2-B9A6CC919A9C}"/>
                  </a:ext>
                </a:extLst>
              </p:cNvPr>
              <p:cNvSpPr/>
              <p:nvPr/>
            </p:nvSpPr>
            <p:spPr>
              <a:xfrm>
                <a:off x="2774143" y="4562865"/>
                <a:ext cx="112751" cy="98104"/>
              </a:xfrm>
              <a:custGeom>
                <a:avLst/>
                <a:gdLst/>
                <a:ahLst/>
                <a:cxnLst/>
                <a:rect l="l" t="t" r="r" b="b"/>
                <a:pathLst>
                  <a:path w="2040" h="1775" extrusionOk="0">
                    <a:moveTo>
                      <a:pt x="292" y="1"/>
                    </a:moveTo>
                    <a:cubicBezTo>
                      <a:pt x="173" y="1"/>
                      <a:pt x="94" y="14"/>
                      <a:pt x="67" y="27"/>
                    </a:cubicBezTo>
                    <a:cubicBezTo>
                      <a:pt x="27" y="40"/>
                      <a:pt x="1" y="67"/>
                      <a:pt x="1" y="107"/>
                    </a:cubicBezTo>
                    <a:cubicBezTo>
                      <a:pt x="1" y="146"/>
                      <a:pt x="27" y="173"/>
                      <a:pt x="54" y="186"/>
                    </a:cubicBezTo>
                    <a:cubicBezTo>
                      <a:pt x="94" y="199"/>
                      <a:pt x="147" y="212"/>
                      <a:pt x="226" y="212"/>
                    </a:cubicBezTo>
                    <a:cubicBezTo>
                      <a:pt x="279" y="226"/>
                      <a:pt x="319" y="239"/>
                      <a:pt x="345" y="252"/>
                    </a:cubicBezTo>
                    <a:cubicBezTo>
                      <a:pt x="385" y="265"/>
                      <a:pt x="411" y="292"/>
                      <a:pt x="451" y="358"/>
                    </a:cubicBezTo>
                    <a:lnTo>
                      <a:pt x="835" y="887"/>
                    </a:lnTo>
                    <a:lnTo>
                      <a:pt x="782" y="967"/>
                    </a:lnTo>
                    <a:lnTo>
                      <a:pt x="729" y="1033"/>
                    </a:lnTo>
                    <a:lnTo>
                      <a:pt x="636" y="1165"/>
                    </a:lnTo>
                    <a:cubicBezTo>
                      <a:pt x="597" y="1205"/>
                      <a:pt x="544" y="1271"/>
                      <a:pt x="477" y="1364"/>
                    </a:cubicBezTo>
                    <a:cubicBezTo>
                      <a:pt x="464" y="1390"/>
                      <a:pt x="438" y="1404"/>
                      <a:pt x="411" y="1417"/>
                    </a:cubicBezTo>
                    <a:cubicBezTo>
                      <a:pt x="385" y="1430"/>
                      <a:pt x="358" y="1443"/>
                      <a:pt x="319" y="1443"/>
                    </a:cubicBezTo>
                    <a:cubicBezTo>
                      <a:pt x="266" y="1443"/>
                      <a:pt x="213" y="1457"/>
                      <a:pt x="173" y="1470"/>
                    </a:cubicBezTo>
                    <a:cubicBezTo>
                      <a:pt x="120" y="1483"/>
                      <a:pt x="94" y="1509"/>
                      <a:pt x="94" y="1562"/>
                    </a:cubicBezTo>
                    <a:cubicBezTo>
                      <a:pt x="94" y="1576"/>
                      <a:pt x="94" y="1602"/>
                      <a:pt x="107" y="1615"/>
                    </a:cubicBezTo>
                    <a:cubicBezTo>
                      <a:pt x="120" y="1629"/>
                      <a:pt x="133" y="1642"/>
                      <a:pt x="147" y="1642"/>
                    </a:cubicBezTo>
                    <a:cubicBezTo>
                      <a:pt x="160" y="1655"/>
                      <a:pt x="186" y="1655"/>
                      <a:pt x="199" y="1668"/>
                    </a:cubicBezTo>
                    <a:lnTo>
                      <a:pt x="385" y="1668"/>
                    </a:lnTo>
                    <a:cubicBezTo>
                      <a:pt x="438" y="1655"/>
                      <a:pt x="491" y="1655"/>
                      <a:pt x="544" y="1655"/>
                    </a:cubicBezTo>
                    <a:cubicBezTo>
                      <a:pt x="570" y="1655"/>
                      <a:pt x="597" y="1655"/>
                      <a:pt x="623" y="1668"/>
                    </a:cubicBezTo>
                    <a:lnTo>
                      <a:pt x="822" y="1668"/>
                    </a:lnTo>
                    <a:cubicBezTo>
                      <a:pt x="848" y="1668"/>
                      <a:pt x="888" y="1655"/>
                      <a:pt x="927" y="1655"/>
                    </a:cubicBezTo>
                    <a:cubicBezTo>
                      <a:pt x="954" y="1642"/>
                      <a:pt x="980" y="1615"/>
                      <a:pt x="980" y="1562"/>
                    </a:cubicBezTo>
                    <a:cubicBezTo>
                      <a:pt x="980" y="1549"/>
                      <a:pt x="967" y="1536"/>
                      <a:pt x="954" y="1509"/>
                    </a:cubicBezTo>
                    <a:cubicBezTo>
                      <a:pt x="927" y="1483"/>
                      <a:pt x="874" y="1470"/>
                      <a:pt x="808" y="1470"/>
                    </a:cubicBezTo>
                    <a:cubicBezTo>
                      <a:pt x="769" y="1470"/>
                      <a:pt x="755" y="1470"/>
                      <a:pt x="742" y="1457"/>
                    </a:cubicBezTo>
                    <a:cubicBezTo>
                      <a:pt x="742" y="1457"/>
                      <a:pt x="729" y="1443"/>
                      <a:pt x="729" y="1430"/>
                    </a:cubicBezTo>
                    <a:cubicBezTo>
                      <a:pt x="729" y="1417"/>
                      <a:pt x="742" y="1404"/>
                      <a:pt x="755" y="1377"/>
                    </a:cubicBezTo>
                    <a:cubicBezTo>
                      <a:pt x="782" y="1351"/>
                      <a:pt x="795" y="1324"/>
                      <a:pt x="808" y="1311"/>
                    </a:cubicBezTo>
                    <a:cubicBezTo>
                      <a:pt x="835" y="1271"/>
                      <a:pt x="861" y="1245"/>
                      <a:pt x="888" y="1218"/>
                    </a:cubicBezTo>
                    <a:cubicBezTo>
                      <a:pt x="901" y="1179"/>
                      <a:pt x="941" y="1139"/>
                      <a:pt x="980" y="1086"/>
                    </a:cubicBezTo>
                    <a:cubicBezTo>
                      <a:pt x="1007" y="1126"/>
                      <a:pt x="1047" y="1165"/>
                      <a:pt x="1086" y="1218"/>
                    </a:cubicBezTo>
                    <a:cubicBezTo>
                      <a:pt x="1113" y="1258"/>
                      <a:pt x="1152" y="1298"/>
                      <a:pt x="1179" y="1337"/>
                    </a:cubicBezTo>
                    <a:cubicBezTo>
                      <a:pt x="1205" y="1377"/>
                      <a:pt x="1219" y="1417"/>
                      <a:pt x="1245" y="1457"/>
                    </a:cubicBezTo>
                    <a:cubicBezTo>
                      <a:pt x="1258" y="1483"/>
                      <a:pt x="1272" y="1496"/>
                      <a:pt x="1272" y="1509"/>
                    </a:cubicBezTo>
                    <a:cubicBezTo>
                      <a:pt x="1272" y="1536"/>
                      <a:pt x="1258" y="1549"/>
                      <a:pt x="1258" y="1549"/>
                    </a:cubicBezTo>
                    <a:lnTo>
                      <a:pt x="1205" y="1562"/>
                    </a:lnTo>
                    <a:cubicBezTo>
                      <a:pt x="1179" y="1576"/>
                      <a:pt x="1166" y="1589"/>
                      <a:pt x="1152" y="1602"/>
                    </a:cubicBezTo>
                    <a:cubicBezTo>
                      <a:pt x="1152" y="1629"/>
                      <a:pt x="1152" y="1642"/>
                      <a:pt x="1152" y="1655"/>
                    </a:cubicBezTo>
                    <a:cubicBezTo>
                      <a:pt x="1152" y="1682"/>
                      <a:pt x="1166" y="1708"/>
                      <a:pt x="1179" y="1734"/>
                    </a:cubicBezTo>
                    <a:cubicBezTo>
                      <a:pt x="1219" y="1761"/>
                      <a:pt x="1258" y="1774"/>
                      <a:pt x="1324" y="1774"/>
                    </a:cubicBezTo>
                    <a:cubicBezTo>
                      <a:pt x="1364" y="1774"/>
                      <a:pt x="1404" y="1774"/>
                      <a:pt x="1444" y="1761"/>
                    </a:cubicBezTo>
                    <a:lnTo>
                      <a:pt x="1708" y="1761"/>
                    </a:lnTo>
                    <a:cubicBezTo>
                      <a:pt x="1761" y="1774"/>
                      <a:pt x="1814" y="1774"/>
                      <a:pt x="1867" y="1774"/>
                    </a:cubicBezTo>
                    <a:cubicBezTo>
                      <a:pt x="1907" y="1774"/>
                      <a:pt x="1947" y="1761"/>
                      <a:pt x="1986" y="1761"/>
                    </a:cubicBezTo>
                    <a:cubicBezTo>
                      <a:pt x="2013" y="1748"/>
                      <a:pt x="2039" y="1721"/>
                      <a:pt x="2039" y="1668"/>
                    </a:cubicBezTo>
                    <a:cubicBezTo>
                      <a:pt x="2039" y="1642"/>
                      <a:pt x="2013" y="1615"/>
                      <a:pt x="1986" y="1602"/>
                    </a:cubicBezTo>
                    <a:cubicBezTo>
                      <a:pt x="1960" y="1589"/>
                      <a:pt x="1933" y="1576"/>
                      <a:pt x="1880" y="1576"/>
                    </a:cubicBezTo>
                    <a:lnTo>
                      <a:pt x="1774" y="1576"/>
                    </a:lnTo>
                    <a:cubicBezTo>
                      <a:pt x="1735" y="1562"/>
                      <a:pt x="1708" y="1562"/>
                      <a:pt x="1669" y="1549"/>
                    </a:cubicBezTo>
                    <a:cubicBezTo>
                      <a:pt x="1655" y="1536"/>
                      <a:pt x="1629" y="1536"/>
                      <a:pt x="1602" y="1509"/>
                    </a:cubicBezTo>
                    <a:cubicBezTo>
                      <a:pt x="1589" y="1496"/>
                      <a:pt x="1563" y="1457"/>
                      <a:pt x="1523" y="1417"/>
                    </a:cubicBezTo>
                    <a:cubicBezTo>
                      <a:pt x="1483" y="1364"/>
                      <a:pt x="1430" y="1298"/>
                      <a:pt x="1364" y="1218"/>
                    </a:cubicBezTo>
                    <a:cubicBezTo>
                      <a:pt x="1298" y="1126"/>
                      <a:pt x="1219" y="1020"/>
                      <a:pt x="1126" y="887"/>
                    </a:cubicBezTo>
                    <a:cubicBezTo>
                      <a:pt x="1179" y="808"/>
                      <a:pt x="1219" y="742"/>
                      <a:pt x="1272" y="676"/>
                    </a:cubicBezTo>
                    <a:cubicBezTo>
                      <a:pt x="1311" y="609"/>
                      <a:pt x="1364" y="543"/>
                      <a:pt x="1430" y="464"/>
                    </a:cubicBezTo>
                    <a:cubicBezTo>
                      <a:pt x="1470" y="424"/>
                      <a:pt x="1510" y="384"/>
                      <a:pt x="1549" y="371"/>
                    </a:cubicBezTo>
                    <a:cubicBezTo>
                      <a:pt x="1576" y="358"/>
                      <a:pt x="1629" y="345"/>
                      <a:pt x="1682" y="345"/>
                    </a:cubicBezTo>
                    <a:lnTo>
                      <a:pt x="1933" y="345"/>
                    </a:lnTo>
                    <a:cubicBezTo>
                      <a:pt x="1960" y="345"/>
                      <a:pt x="1986" y="332"/>
                      <a:pt x="1999" y="318"/>
                    </a:cubicBezTo>
                    <a:cubicBezTo>
                      <a:pt x="2013" y="292"/>
                      <a:pt x="2013" y="279"/>
                      <a:pt x="2013" y="252"/>
                    </a:cubicBezTo>
                    <a:cubicBezTo>
                      <a:pt x="2013" y="173"/>
                      <a:pt x="1986" y="133"/>
                      <a:pt x="1933" y="133"/>
                    </a:cubicBezTo>
                    <a:lnTo>
                      <a:pt x="1245" y="133"/>
                    </a:lnTo>
                    <a:cubicBezTo>
                      <a:pt x="1192" y="133"/>
                      <a:pt x="1152" y="146"/>
                      <a:pt x="1126" y="159"/>
                    </a:cubicBezTo>
                    <a:cubicBezTo>
                      <a:pt x="1086" y="186"/>
                      <a:pt x="1073" y="212"/>
                      <a:pt x="1073" y="252"/>
                    </a:cubicBezTo>
                    <a:cubicBezTo>
                      <a:pt x="1073" y="279"/>
                      <a:pt x="1086" y="305"/>
                      <a:pt x="1099" y="318"/>
                    </a:cubicBezTo>
                    <a:cubicBezTo>
                      <a:pt x="1126" y="332"/>
                      <a:pt x="1139" y="332"/>
                      <a:pt x="1152" y="345"/>
                    </a:cubicBezTo>
                    <a:cubicBezTo>
                      <a:pt x="1166" y="345"/>
                      <a:pt x="1179" y="358"/>
                      <a:pt x="1179" y="358"/>
                    </a:cubicBezTo>
                    <a:cubicBezTo>
                      <a:pt x="1179" y="371"/>
                      <a:pt x="1166" y="398"/>
                      <a:pt x="1139" y="437"/>
                    </a:cubicBezTo>
                    <a:cubicBezTo>
                      <a:pt x="1126" y="464"/>
                      <a:pt x="1099" y="504"/>
                      <a:pt x="1073" y="543"/>
                    </a:cubicBezTo>
                    <a:lnTo>
                      <a:pt x="980" y="689"/>
                    </a:lnTo>
                    <a:cubicBezTo>
                      <a:pt x="941" y="636"/>
                      <a:pt x="901" y="583"/>
                      <a:pt x="861" y="530"/>
                    </a:cubicBezTo>
                    <a:cubicBezTo>
                      <a:pt x="835" y="490"/>
                      <a:pt x="808" y="437"/>
                      <a:pt x="782" y="411"/>
                    </a:cubicBezTo>
                    <a:cubicBezTo>
                      <a:pt x="755" y="371"/>
                      <a:pt x="729" y="332"/>
                      <a:pt x="716" y="305"/>
                    </a:cubicBezTo>
                    <a:cubicBezTo>
                      <a:pt x="702" y="279"/>
                      <a:pt x="702" y="265"/>
                      <a:pt x="702" y="252"/>
                    </a:cubicBezTo>
                    <a:cubicBezTo>
                      <a:pt x="702" y="239"/>
                      <a:pt x="702" y="226"/>
                      <a:pt x="729" y="226"/>
                    </a:cubicBezTo>
                    <a:lnTo>
                      <a:pt x="808" y="226"/>
                    </a:lnTo>
                    <a:cubicBezTo>
                      <a:pt x="848" y="226"/>
                      <a:pt x="888" y="212"/>
                      <a:pt x="901" y="186"/>
                    </a:cubicBezTo>
                    <a:cubicBezTo>
                      <a:pt x="927" y="173"/>
                      <a:pt x="941" y="146"/>
                      <a:pt x="941" y="120"/>
                    </a:cubicBezTo>
                    <a:cubicBezTo>
                      <a:pt x="941" y="107"/>
                      <a:pt x="941" y="93"/>
                      <a:pt x="927" y="80"/>
                    </a:cubicBezTo>
                    <a:cubicBezTo>
                      <a:pt x="927" y="67"/>
                      <a:pt x="927" y="54"/>
                      <a:pt x="901" y="40"/>
                    </a:cubicBezTo>
                    <a:cubicBezTo>
                      <a:pt x="901" y="27"/>
                      <a:pt x="874" y="27"/>
                      <a:pt x="848" y="14"/>
                    </a:cubicBezTo>
                    <a:cubicBezTo>
                      <a:pt x="822" y="1"/>
                      <a:pt x="782" y="1"/>
                      <a:pt x="729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57" name="Google Shape;574;p27">
                <a:extLst>
                  <a:ext uri="{FF2B5EF4-FFF2-40B4-BE49-F238E27FC236}">
                    <a16:creationId xmlns:a16="http://schemas.microsoft.com/office/drawing/2014/main" xmlns="" id="{88A7C46A-1524-4E67-88DD-E496954265FE}"/>
                  </a:ext>
                </a:extLst>
              </p:cNvPr>
              <p:cNvSpPr/>
              <p:nvPr/>
            </p:nvSpPr>
            <p:spPr>
              <a:xfrm>
                <a:off x="2897782" y="4536556"/>
                <a:ext cx="65882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1192" h="1205" extrusionOk="0">
                    <a:moveTo>
                      <a:pt x="596" y="0"/>
                    </a:moveTo>
                    <a:cubicBezTo>
                      <a:pt x="557" y="0"/>
                      <a:pt x="530" y="13"/>
                      <a:pt x="504" y="40"/>
                    </a:cubicBezTo>
                    <a:cubicBezTo>
                      <a:pt x="477" y="53"/>
                      <a:pt x="477" y="80"/>
                      <a:pt x="477" y="106"/>
                    </a:cubicBezTo>
                    <a:cubicBezTo>
                      <a:pt x="477" y="159"/>
                      <a:pt x="477" y="212"/>
                      <a:pt x="477" y="278"/>
                    </a:cubicBezTo>
                    <a:cubicBezTo>
                      <a:pt x="477" y="331"/>
                      <a:pt x="477" y="410"/>
                      <a:pt x="477" y="490"/>
                    </a:cubicBezTo>
                    <a:lnTo>
                      <a:pt x="93" y="490"/>
                    </a:lnTo>
                    <a:cubicBezTo>
                      <a:pt x="67" y="490"/>
                      <a:pt x="54" y="503"/>
                      <a:pt x="27" y="516"/>
                    </a:cubicBezTo>
                    <a:cubicBezTo>
                      <a:pt x="1" y="543"/>
                      <a:pt x="1" y="569"/>
                      <a:pt x="1" y="609"/>
                    </a:cubicBezTo>
                    <a:cubicBezTo>
                      <a:pt x="1" y="649"/>
                      <a:pt x="1" y="688"/>
                      <a:pt x="27" y="702"/>
                    </a:cubicBezTo>
                    <a:cubicBezTo>
                      <a:pt x="54" y="728"/>
                      <a:pt x="80" y="728"/>
                      <a:pt x="93" y="728"/>
                    </a:cubicBezTo>
                    <a:lnTo>
                      <a:pt x="252" y="728"/>
                    </a:lnTo>
                    <a:cubicBezTo>
                      <a:pt x="318" y="728"/>
                      <a:pt x="398" y="728"/>
                      <a:pt x="477" y="715"/>
                    </a:cubicBezTo>
                    <a:lnTo>
                      <a:pt x="477" y="715"/>
                    </a:lnTo>
                    <a:cubicBezTo>
                      <a:pt x="477" y="781"/>
                      <a:pt x="464" y="860"/>
                      <a:pt x="464" y="940"/>
                    </a:cubicBezTo>
                    <a:cubicBezTo>
                      <a:pt x="464" y="1006"/>
                      <a:pt x="464" y="1072"/>
                      <a:pt x="464" y="1112"/>
                    </a:cubicBezTo>
                    <a:cubicBezTo>
                      <a:pt x="464" y="1125"/>
                      <a:pt x="477" y="1152"/>
                      <a:pt x="490" y="1165"/>
                    </a:cubicBezTo>
                    <a:cubicBezTo>
                      <a:pt x="517" y="1191"/>
                      <a:pt x="543" y="1205"/>
                      <a:pt x="583" y="1205"/>
                    </a:cubicBezTo>
                    <a:cubicBezTo>
                      <a:pt x="636" y="1205"/>
                      <a:pt x="662" y="1191"/>
                      <a:pt x="689" y="1165"/>
                    </a:cubicBezTo>
                    <a:cubicBezTo>
                      <a:pt x="702" y="1138"/>
                      <a:pt x="715" y="1125"/>
                      <a:pt x="715" y="1112"/>
                    </a:cubicBezTo>
                    <a:lnTo>
                      <a:pt x="715" y="715"/>
                    </a:lnTo>
                    <a:lnTo>
                      <a:pt x="1086" y="715"/>
                    </a:lnTo>
                    <a:cubicBezTo>
                      <a:pt x="1112" y="715"/>
                      <a:pt x="1139" y="715"/>
                      <a:pt x="1165" y="688"/>
                    </a:cubicBezTo>
                    <a:cubicBezTo>
                      <a:pt x="1179" y="662"/>
                      <a:pt x="1192" y="635"/>
                      <a:pt x="1192" y="596"/>
                    </a:cubicBezTo>
                    <a:cubicBezTo>
                      <a:pt x="1192" y="543"/>
                      <a:pt x="1192" y="516"/>
                      <a:pt x="1165" y="503"/>
                    </a:cubicBezTo>
                    <a:cubicBezTo>
                      <a:pt x="1152" y="477"/>
                      <a:pt x="1139" y="477"/>
                      <a:pt x="1112" y="477"/>
                    </a:cubicBezTo>
                    <a:lnTo>
                      <a:pt x="940" y="477"/>
                    </a:lnTo>
                    <a:cubicBezTo>
                      <a:pt x="874" y="490"/>
                      <a:pt x="808" y="490"/>
                      <a:pt x="715" y="490"/>
                    </a:cubicBezTo>
                    <a:lnTo>
                      <a:pt x="715" y="278"/>
                    </a:lnTo>
                    <a:cubicBezTo>
                      <a:pt x="715" y="212"/>
                      <a:pt x="729" y="159"/>
                      <a:pt x="729" y="106"/>
                    </a:cubicBezTo>
                    <a:cubicBezTo>
                      <a:pt x="729" y="80"/>
                      <a:pt x="715" y="53"/>
                      <a:pt x="689" y="40"/>
                    </a:cubicBezTo>
                    <a:cubicBezTo>
                      <a:pt x="662" y="13"/>
                      <a:pt x="636" y="0"/>
                      <a:pt x="596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58" name="Google Shape;575;p27">
                <a:extLst>
                  <a:ext uri="{FF2B5EF4-FFF2-40B4-BE49-F238E27FC236}">
                    <a16:creationId xmlns:a16="http://schemas.microsoft.com/office/drawing/2014/main" xmlns="" id="{BADDB4E0-619F-41C3-9B5E-847A331F9A0D}"/>
                  </a:ext>
                </a:extLst>
              </p:cNvPr>
              <p:cNvSpPr/>
              <p:nvPr/>
            </p:nvSpPr>
            <p:spPr>
              <a:xfrm>
                <a:off x="2967311" y="4565794"/>
                <a:ext cx="127287" cy="127342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4" extrusionOk="0">
                    <a:moveTo>
                      <a:pt x="225" y="1"/>
                    </a:moveTo>
                    <a:cubicBezTo>
                      <a:pt x="172" y="1"/>
                      <a:pt x="119" y="14"/>
                      <a:pt x="66" y="40"/>
                    </a:cubicBezTo>
                    <a:cubicBezTo>
                      <a:pt x="27" y="54"/>
                      <a:pt x="0" y="80"/>
                      <a:pt x="0" y="133"/>
                    </a:cubicBezTo>
                    <a:cubicBezTo>
                      <a:pt x="0" y="173"/>
                      <a:pt x="27" y="199"/>
                      <a:pt x="79" y="212"/>
                    </a:cubicBezTo>
                    <a:cubicBezTo>
                      <a:pt x="119" y="212"/>
                      <a:pt x="199" y="226"/>
                      <a:pt x="291" y="226"/>
                    </a:cubicBezTo>
                    <a:lnTo>
                      <a:pt x="371" y="226"/>
                    </a:lnTo>
                    <a:cubicBezTo>
                      <a:pt x="384" y="226"/>
                      <a:pt x="397" y="239"/>
                      <a:pt x="424" y="239"/>
                    </a:cubicBezTo>
                    <a:cubicBezTo>
                      <a:pt x="437" y="252"/>
                      <a:pt x="450" y="252"/>
                      <a:pt x="450" y="279"/>
                    </a:cubicBezTo>
                    <a:cubicBezTo>
                      <a:pt x="463" y="292"/>
                      <a:pt x="477" y="305"/>
                      <a:pt x="490" y="331"/>
                    </a:cubicBezTo>
                    <a:lnTo>
                      <a:pt x="1231" y="1655"/>
                    </a:lnTo>
                    <a:cubicBezTo>
                      <a:pt x="1191" y="1734"/>
                      <a:pt x="1165" y="1801"/>
                      <a:pt x="1125" y="1854"/>
                    </a:cubicBezTo>
                    <a:cubicBezTo>
                      <a:pt x="1099" y="1906"/>
                      <a:pt x="1059" y="1946"/>
                      <a:pt x="1019" y="1986"/>
                    </a:cubicBezTo>
                    <a:cubicBezTo>
                      <a:pt x="993" y="2012"/>
                      <a:pt x="953" y="2039"/>
                      <a:pt x="913" y="2065"/>
                    </a:cubicBezTo>
                    <a:cubicBezTo>
                      <a:pt x="874" y="2079"/>
                      <a:pt x="821" y="2092"/>
                      <a:pt x="781" y="2092"/>
                    </a:cubicBezTo>
                    <a:cubicBezTo>
                      <a:pt x="715" y="2092"/>
                      <a:pt x="649" y="2079"/>
                      <a:pt x="609" y="2039"/>
                    </a:cubicBezTo>
                    <a:cubicBezTo>
                      <a:pt x="556" y="2012"/>
                      <a:pt x="529" y="1973"/>
                      <a:pt x="529" y="1933"/>
                    </a:cubicBezTo>
                    <a:cubicBezTo>
                      <a:pt x="529" y="1906"/>
                      <a:pt x="543" y="1893"/>
                      <a:pt x="556" y="1867"/>
                    </a:cubicBezTo>
                    <a:cubicBezTo>
                      <a:pt x="556" y="1854"/>
                      <a:pt x="582" y="1840"/>
                      <a:pt x="609" y="1840"/>
                    </a:cubicBezTo>
                    <a:lnTo>
                      <a:pt x="649" y="1840"/>
                    </a:lnTo>
                    <a:cubicBezTo>
                      <a:pt x="662" y="1827"/>
                      <a:pt x="675" y="1827"/>
                      <a:pt x="702" y="1814"/>
                    </a:cubicBezTo>
                    <a:cubicBezTo>
                      <a:pt x="715" y="1814"/>
                      <a:pt x="728" y="1801"/>
                      <a:pt x="728" y="1787"/>
                    </a:cubicBezTo>
                    <a:cubicBezTo>
                      <a:pt x="741" y="1761"/>
                      <a:pt x="754" y="1748"/>
                      <a:pt x="754" y="1721"/>
                    </a:cubicBezTo>
                    <a:cubicBezTo>
                      <a:pt x="754" y="1681"/>
                      <a:pt x="728" y="1655"/>
                      <a:pt x="702" y="1629"/>
                    </a:cubicBezTo>
                    <a:cubicBezTo>
                      <a:pt x="675" y="1615"/>
                      <a:pt x="649" y="1602"/>
                      <a:pt x="609" y="1602"/>
                    </a:cubicBezTo>
                    <a:cubicBezTo>
                      <a:pt x="582" y="1602"/>
                      <a:pt x="543" y="1615"/>
                      <a:pt x="516" y="1629"/>
                    </a:cubicBezTo>
                    <a:cubicBezTo>
                      <a:pt x="477" y="1642"/>
                      <a:pt x="450" y="1655"/>
                      <a:pt x="424" y="1681"/>
                    </a:cubicBezTo>
                    <a:cubicBezTo>
                      <a:pt x="397" y="1708"/>
                      <a:pt x="371" y="1748"/>
                      <a:pt x="357" y="1787"/>
                    </a:cubicBezTo>
                    <a:cubicBezTo>
                      <a:pt x="344" y="1827"/>
                      <a:pt x="331" y="1880"/>
                      <a:pt x="331" y="1933"/>
                    </a:cubicBezTo>
                    <a:cubicBezTo>
                      <a:pt x="331" y="1986"/>
                      <a:pt x="344" y="2039"/>
                      <a:pt x="371" y="2092"/>
                    </a:cubicBezTo>
                    <a:cubicBezTo>
                      <a:pt x="397" y="2131"/>
                      <a:pt x="424" y="2171"/>
                      <a:pt x="463" y="2198"/>
                    </a:cubicBezTo>
                    <a:cubicBezTo>
                      <a:pt x="503" y="2237"/>
                      <a:pt x="543" y="2264"/>
                      <a:pt x="582" y="2277"/>
                    </a:cubicBezTo>
                    <a:cubicBezTo>
                      <a:pt x="635" y="2290"/>
                      <a:pt x="688" y="2304"/>
                      <a:pt x="741" y="2304"/>
                    </a:cubicBezTo>
                    <a:cubicBezTo>
                      <a:pt x="847" y="2304"/>
                      <a:pt x="927" y="2277"/>
                      <a:pt x="1006" y="2237"/>
                    </a:cubicBezTo>
                    <a:cubicBezTo>
                      <a:pt x="1085" y="2198"/>
                      <a:pt x="1165" y="2145"/>
                      <a:pt x="1244" y="2052"/>
                    </a:cubicBezTo>
                    <a:cubicBezTo>
                      <a:pt x="1297" y="1986"/>
                      <a:pt x="1350" y="1906"/>
                      <a:pt x="1403" y="1801"/>
                    </a:cubicBezTo>
                    <a:cubicBezTo>
                      <a:pt x="1443" y="1695"/>
                      <a:pt x="1496" y="1589"/>
                      <a:pt x="1535" y="1443"/>
                    </a:cubicBezTo>
                    <a:lnTo>
                      <a:pt x="1919" y="371"/>
                    </a:lnTo>
                    <a:cubicBezTo>
                      <a:pt x="1932" y="331"/>
                      <a:pt x="1959" y="305"/>
                      <a:pt x="1972" y="305"/>
                    </a:cubicBezTo>
                    <a:cubicBezTo>
                      <a:pt x="1999" y="292"/>
                      <a:pt x="2038" y="279"/>
                      <a:pt x="2091" y="279"/>
                    </a:cubicBezTo>
                    <a:cubicBezTo>
                      <a:pt x="2144" y="279"/>
                      <a:pt x="2197" y="265"/>
                      <a:pt x="2237" y="252"/>
                    </a:cubicBezTo>
                    <a:cubicBezTo>
                      <a:pt x="2277" y="252"/>
                      <a:pt x="2303" y="212"/>
                      <a:pt x="2303" y="173"/>
                    </a:cubicBezTo>
                    <a:cubicBezTo>
                      <a:pt x="2303" y="133"/>
                      <a:pt x="2277" y="106"/>
                      <a:pt x="2237" y="93"/>
                    </a:cubicBezTo>
                    <a:cubicBezTo>
                      <a:pt x="2197" y="80"/>
                      <a:pt x="2157" y="67"/>
                      <a:pt x="2091" y="67"/>
                    </a:cubicBezTo>
                    <a:lnTo>
                      <a:pt x="1469" y="67"/>
                    </a:lnTo>
                    <a:cubicBezTo>
                      <a:pt x="1403" y="67"/>
                      <a:pt x="1377" y="80"/>
                      <a:pt x="1350" y="93"/>
                    </a:cubicBezTo>
                    <a:cubicBezTo>
                      <a:pt x="1337" y="106"/>
                      <a:pt x="1337" y="133"/>
                      <a:pt x="1337" y="173"/>
                    </a:cubicBezTo>
                    <a:cubicBezTo>
                      <a:pt x="1337" y="199"/>
                      <a:pt x="1337" y="226"/>
                      <a:pt x="1363" y="252"/>
                    </a:cubicBezTo>
                    <a:cubicBezTo>
                      <a:pt x="1390" y="265"/>
                      <a:pt x="1443" y="279"/>
                      <a:pt x="1496" y="279"/>
                    </a:cubicBezTo>
                    <a:cubicBezTo>
                      <a:pt x="1562" y="279"/>
                      <a:pt x="1602" y="292"/>
                      <a:pt x="1615" y="305"/>
                    </a:cubicBezTo>
                    <a:cubicBezTo>
                      <a:pt x="1628" y="305"/>
                      <a:pt x="1641" y="318"/>
                      <a:pt x="1641" y="345"/>
                    </a:cubicBezTo>
                    <a:cubicBezTo>
                      <a:pt x="1641" y="384"/>
                      <a:pt x="1628" y="424"/>
                      <a:pt x="1615" y="490"/>
                    </a:cubicBezTo>
                    <a:lnTo>
                      <a:pt x="1324" y="1364"/>
                    </a:lnTo>
                    <a:lnTo>
                      <a:pt x="807" y="384"/>
                    </a:lnTo>
                    <a:cubicBezTo>
                      <a:pt x="794" y="358"/>
                      <a:pt x="794" y="331"/>
                      <a:pt x="781" y="318"/>
                    </a:cubicBezTo>
                    <a:cubicBezTo>
                      <a:pt x="781" y="292"/>
                      <a:pt x="781" y="279"/>
                      <a:pt x="781" y="265"/>
                    </a:cubicBezTo>
                    <a:cubicBezTo>
                      <a:pt x="781" y="239"/>
                      <a:pt x="781" y="226"/>
                      <a:pt x="781" y="226"/>
                    </a:cubicBezTo>
                    <a:cubicBezTo>
                      <a:pt x="794" y="226"/>
                      <a:pt x="807" y="212"/>
                      <a:pt x="821" y="212"/>
                    </a:cubicBezTo>
                    <a:cubicBezTo>
                      <a:pt x="874" y="212"/>
                      <a:pt x="900" y="199"/>
                      <a:pt x="927" y="186"/>
                    </a:cubicBezTo>
                    <a:cubicBezTo>
                      <a:pt x="940" y="159"/>
                      <a:pt x="953" y="133"/>
                      <a:pt x="953" y="106"/>
                    </a:cubicBezTo>
                    <a:cubicBezTo>
                      <a:pt x="953" y="80"/>
                      <a:pt x="940" y="54"/>
                      <a:pt x="913" y="40"/>
                    </a:cubicBezTo>
                    <a:cubicBezTo>
                      <a:pt x="900" y="14"/>
                      <a:pt x="860" y="1"/>
                      <a:pt x="794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53" name="Google Shape;576;p27">
              <a:extLst>
                <a:ext uri="{FF2B5EF4-FFF2-40B4-BE49-F238E27FC236}">
                  <a16:creationId xmlns:a16="http://schemas.microsoft.com/office/drawing/2014/main" xmlns="" id="{50ED4864-BADE-4436-8E46-6281E44C4D4E}"/>
                </a:ext>
              </a:extLst>
            </p:cNvPr>
            <p:cNvSpPr/>
            <p:nvPr/>
          </p:nvSpPr>
          <p:spPr>
            <a:xfrm>
              <a:off x="3028510" y="5577559"/>
              <a:ext cx="389985" cy="49024"/>
            </a:xfrm>
            <a:custGeom>
              <a:avLst/>
              <a:gdLst/>
              <a:ahLst/>
              <a:cxnLst/>
              <a:rect l="l" t="t" r="r" b="b"/>
              <a:pathLst>
                <a:path w="7056" h="887" extrusionOk="0">
                  <a:moveTo>
                    <a:pt x="1" y="0"/>
                  </a:moveTo>
                  <a:lnTo>
                    <a:pt x="1" y="887"/>
                  </a:lnTo>
                  <a:lnTo>
                    <a:pt x="7055" y="887"/>
                  </a:lnTo>
                  <a:lnTo>
                    <a:pt x="7055" y="0"/>
                  </a:ln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255" name="Google Shape;578;p27">
            <a:extLst>
              <a:ext uri="{FF2B5EF4-FFF2-40B4-BE49-F238E27FC236}">
                <a16:creationId xmlns:a16="http://schemas.microsoft.com/office/drawing/2014/main" xmlns="" id="{27AAD147-CCE9-43EB-8C97-269689984BB9}"/>
              </a:ext>
            </a:extLst>
          </p:cNvPr>
          <p:cNvSpPr/>
          <p:nvPr/>
        </p:nvSpPr>
        <p:spPr>
          <a:xfrm>
            <a:off x="3307961" y="6418000"/>
            <a:ext cx="265628" cy="164649"/>
          </a:xfrm>
          <a:custGeom>
            <a:avLst/>
            <a:gdLst/>
            <a:ahLst/>
            <a:cxnLst/>
            <a:rect l="l" t="t" r="r" b="b"/>
            <a:pathLst>
              <a:path w="4806" h="2979" extrusionOk="0">
                <a:moveTo>
                  <a:pt x="1" y="1"/>
                </a:moveTo>
                <a:lnTo>
                  <a:pt x="1" y="2978"/>
                </a:lnTo>
                <a:lnTo>
                  <a:pt x="4805" y="2978"/>
                </a:lnTo>
                <a:lnTo>
                  <a:pt x="4805" y="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D2819940-F204-450A-ACE4-C1FAA7496E24}"/>
              </a:ext>
            </a:extLst>
          </p:cNvPr>
          <p:cNvGrpSpPr/>
          <p:nvPr userDrawn="1"/>
        </p:nvGrpSpPr>
        <p:grpSpPr>
          <a:xfrm>
            <a:off x="1524301" y="5626805"/>
            <a:ext cx="9320239" cy="1231195"/>
            <a:chOff x="1524301" y="5626805"/>
            <a:chExt cx="9320239" cy="1231195"/>
          </a:xfrm>
        </p:grpSpPr>
        <p:sp>
          <p:nvSpPr>
            <p:cNvPr id="254" name="Google Shape;577;p27">
              <a:extLst>
                <a:ext uri="{FF2B5EF4-FFF2-40B4-BE49-F238E27FC236}">
                  <a16:creationId xmlns:a16="http://schemas.microsoft.com/office/drawing/2014/main" xmlns="" id="{1F1FE917-12C4-4F03-BFC9-63C483556F98}"/>
                </a:ext>
              </a:extLst>
            </p:cNvPr>
            <p:cNvSpPr/>
            <p:nvPr/>
          </p:nvSpPr>
          <p:spPr>
            <a:xfrm>
              <a:off x="3307961" y="6403932"/>
              <a:ext cx="265628" cy="451390"/>
            </a:xfrm>
            <a:custGeom>
              <a:avLst/>
              <a:gdLst/>
              <a:ahLst/>
              <a:cxnLst/>
              <a:rect l="l" t="t" r="r" b="b"/>
              <a:pathLst>
                <a:path w="4806" h="8167" extrusionOk="0">
                  <a:moveTo>
                    <a:pt x="1" y="1"/>
                  </a:moveTo>
                  <a:lnTo>
                    <a:pt x="1" y="8167"/>
                  </a:lnTo>
                  <a:lnTo>
                    <a:pt x="4805" y="8167"/>
                  </a:lnTo>
                  <a:lnTo>
                    <a:pt x="4805" y="1"/>
                  </a:lnTo>
                  <a:close/>
                </a:path>
              </a:pathLst>
            </a:custGeom>
            <a:solidFill>
              <a:srgbClr val="CE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285" name="Google Shape;579;p27">
              <a:extLst>
                <a:ext uri="{FF2B5EF4-FFF2-40B4-BE49-F238E27FC236}">
                  <a16:creationId xmlns:a16="http://schemas.microsoft.com/office/drawing/2014/main" xmlns="" id="{F0A4A0F2-3BA1-43AA-88EB-3A3835904711}"/>
                </a:ext>
              </a:extLst>
            </p:cNvPr>
            <p:cNvGrpSpPr/>
            <p:nvPr userDrawn="1"/>
          </p:nvGrpSpPr>
          <p:grpSpPr>
            <a:xfrm>
              <a:off x="1524301" y="5626805"/>
              <a:ext cx="9320239" cy="1231195"/>
              <a:chOff x="929285" y="5051507"/>
              <a:chExt cx="7315206" cy="1231195"/>
            </a:xfrm>
          </p:grpSpPr>
          <p:sp>
            <p:nvSpPr>
              <p:cNvPr id="286" name="Google Shape;580;p27">
                <a:extLst>
                  <a:ext uri="{FF2B5EF4-FFF2-40B4-BE49-F238E27FC236}">
                    <a16:creationId xmlns:a16="http://schemas.microsoft.com/office/drawing/2014/main" xmlns="" id="{41EFCC98-A095-43FA-9417-A6F1AEA0054D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420715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7612" extrusionOk="0">
                    <a:moveTo>
                      <a:pt x="1" y="1"/>
                    </a:moveTo>
                    <a:lnTo>
                      <a:pt x="1" y="7611"/>
                    </a:lnTo>
                    <a:lnTo>
                      <a:pt x="132353" y="7611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EFEDD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87" name="Google Shape;581;p27">
                <a:extLst>
                  <a:ext uri="{FF2B5EF4-FFF2-40B4-BE49-F238E27FC236}">
                    <a16:creationId xmlns:a16="http://schemas.microsoft.com/office/drawing/2014/main" xmlns="" id="{D7EF2A30-CDEB-4316-B82F-97D3363F3C90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133919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2423" extrusionOk="0">
                    <a:moveTo>
                      <a:pt x="1" y="1"/>
                    </a:moveTo>
                    <a:lnTo>
                      <a:pt x="1" y="2423"/>
                    </a:lnTo>
                    <a:lnTo>
                      <a:pt x="132353" y="2423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FFFE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88" name="Google Shape;582;p27">
                <a:extLst>
                  <a:ext uri="{FF2B5EF4-FFF2-40B4-BE49-F238E27FC236}">
                    <a16:creationId xmlns:a16="http://schemas.microsoft.com/office/drawing/2014/main" xmlns="" id="{66FDB582-0AAC-4537-A858-44B9EF57CE38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45139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8167" extrusionOk="0">
                    <a:moveTo>
                      <a:pt x="1" y="1"/>
                    </a:moveTo>
                    <a:lnTo>
                      <a:pt x="1" y="8167"/>
                    </a:lnTo>
                    <a:lnTo>
                      <a:pt x="4792" y="8167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89" name="Google Shape;583;p27">
                <a:extLst>
                  <a:ext uri="{FF2B5EF4-FFF2-40B4-BE49-F238E27FC236}">
                    <a16:creationId xmlns:a16="http://schemas.microsoft.com/office/drawing/2014/main" xmlns="" id="{AF50AB12-F2CA-445B-94F4-44131992E871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164649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2979" extrusionOk="0">
                    <a:moveTo>
                      <a:pt x="1" y="1"/>
                    </a:moveTo>
                    <a:lnTo>
                      <a:pt x="1" y="2978"/>
                    </a:lnTo>
                    <a:lnTo>
                      <a:pt x="4792" y="2978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90" name="Google Shape;584;p27">
                <a:extLst>
                  <a:ext uri="{FF2B5EF4-FFF2-40B4-BE49-F238E27FC236}">
                    <a16:creationId xmlns:a16="http://schemas.microsoft.com/office/drawing/2014/main" xmlns="" id="{1AF2C5CE-3EDE-4127-8D0F-59AB322B7B55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359200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6499" extrusionOk="0">
                    <a:moveTo>
                      <a:pt x="1" y="0"/>
                    </a:moveTo>
                    <a:lnTo>
                      <a:pt x="1" y="6499"/>
                    </a:lnTo>
                    <a:lnTo>
                      <a:pt x="106108" y="6499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91" name="Google Shape;585;p27">
                <a:extLst>
                  <a:ext uri="{FF2B5EF4-FFF2-40B4-BE49-F238E27FC236}">
                    <a16:creationId xmlns:a16="http://schemas.microsoft.com/office/drawing/2014/main" xmlns="" id="{ED751F2E-938C-441D-80EA-F8BB05A93F91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176311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3190" extrusionOk="0">
                    <a:moveTo>
                      <a:pt x="1" y="0"/>
                    </a:moveTo>
                    <a:lnTo>
                      <a:pt x="1" y="3190"/>
                    </a:lnTo>
                    <a:lnTo>
                      <a:pt x="106108" y="3190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39373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</p:bld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xmlns="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rgbClr val="FFE2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500" dirty="0">
              <a:solidFill>
                <a:prstClr val="black"/>
              </a:solidFill>
            </a:endParaRPr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xmlns="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500">
              <a:solidFill>
                <a:prstClr val="black"/>
              </a:solidFill>
            </a:endParaRPr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xmlns="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500">
              <a:solidFill>
                <a:prstClr val="black"/>
              </a:solidFill>
            </a:endParaRPr>
          </a:p>
        </p:txBody>
      </p:sp>
      <p:grpSp>
        <p:nvGrpSpPr>
          <p:cNvPr id="100" name="Google Shape;211;p3">
            <a:extLst>
              <a:ext uri="{FF2B5EF4-FFF2-40B4-BE49-F238E27FC236}">
                <a16:creationId xmlns:a16="http://schemas.microsoft.com/office/drawing/2014/main" xmlns="" id="{3EE8E1EA-42BA-40F4-91B8-92E720E0C7B3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101" name="Google Shape;212;p3">
              <a:extLst>
                <a:ext uri="{FF2B5EF4-FFF2-40B4-BE49-F238E27FC236}">
                  <a16:creationId xmlns:a16="http://schemas.microsoft.com/office/drawing/2014/main" xmlns="" id="{535446D6-A2F2-4960-9F20-4FD2FC844655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102" name="Google Shape;213;p3">
              <a:extLst>
                <a:ext uri="{FF2B5EF4-FFF2-40B4-BE49-F238E27FC236}">
                  <a16:creationId xmlns:a16="http://schemas.microsoft.com/office/drawing/2014/main" xmlns="" id="{E3877D8C-8D49-48AE-983D-46B3D4C316A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103" name="Google Shape;214;p3">
            <a:extLst>
              <a:ext uri="{FF2B5EF4-FFF2-40B4-BE49-F238E27FC236}">
                <a16:creationId xmlns:a16="http://schemas.microsoft.com/office/drawing/2014/main" xmlns="" id="{6B26BBFF-8A4A-4D77-8E20-7565D314876E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104" name="Google Shape;215;p3">
              <a:extLst>
                <a:ext uri="{FF2B5EF4-FFF2-40B4-BE49-F238E27FC236}">
                  <a16:creationId xmlns:a16="http://schemas.microsoft.com/office/drawing/2014/main" xmlns="" id="{5905416B-3780-49A3-85AC-E7AB8A365E53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05" name="Google Shape;216;p3">
              <a:extLst>
                <a:ext uri="{FF2B5EF4-FFF2-40B4-BE49-F238E27FC236}">
                  <a16:creationId xmlns:a16="http://schemas.microsoft.com/office/drawing/2014/main" xmlns="" id="{B31BA3B0-0DA2-4CD9-AB3D-C2DF62186FC9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06" name="Google Shape;217;p3">
              <a:extLst>
                <a:ext uri="{FF2B5EF4-FFF2-40B4-BE49-F238E27FC236}">
                  <a16:creationId xmlns:a16="http://schemas.microsoft.com/office/drawing/2014/main" xmlns="" id="{367F9544-3ED4-4D1E-8702-43837309CF8C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07" name="Google Shape;218;p3">
              <a:extLst>
                <a:ext uri="{FF2B5EF4-FFF2-40B4-BE49-F238E27FC236}">
                  <a16:creationId xmlns:a16="http://schemas.microsoft.com/office/drawing/2014/main" xmlns="" id="{8C773ACC-4F47-4265-AF08-3AAA1BA820F1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08" name="Google Shape;219;p3">
              <a:extLst>
                <a:ext uri="{FF2B5EF4-FFF2-40B4-BE49-F238E27FC236}">
                  <a16:creationId xmlns:a16="http://schemas.microsoft.com/office/drawing/2014/main" xmlns="" id="{1E75251D-8191-4F83-B19D-C278B5C567D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09" name="Google Shape;220;p3">
              <a:extLst>
                <a:ext uri="{FF2B5EF4-FFF2-40B4-BE49-F238E27FC236}">
                  <a16:creationId xmlns:a16="http://schemas.microsoft.com/office/drawing/2014/main" xmlns="" id="{CD244239-4494-4523-A92A-04BBF5524A6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10" name="Google Shape;221;p3">
              <a:extLst>
                <a:ext uri="{FF2B5EF4-FFF2-40B4-BE49-F238E27FC236}">
                  <a16:creationId xmlns:a16="http://schemas.microsoft.com/office/drawing/2014/main" xmlns="" id="{C8D2A7B8-8AEC-4A7B-A85D-C49CFD031893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111" name="Google Shape;222;p3">
              <a:extLst>
                <a:ext uri="{FF2B5EF4-FFF2-40B4-BE49-F238E27FC236}">
                  <a16:creationId xmlns:a16="http://schemas.microsoft.com/office/drawing/2014/main" xmlns="" id="{1BEBBF71-61D7-45D6-BB70-B4B6FDBF84CF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12" name="Google Shape;223;p3">
              <a:extLst>
                <a:ext uri="{FF2B5EF4-FFF2-40B4-BE49-F238E27FC236}">
                  <a16:creationId xmlns:a16="http://schemas.microsoft.com/office/drawing/2014/main" xmlns="" id="{1C8DD35C-E26B-4702-B102-151D077CFA0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13" name="Google Shape;224;p3">
              <a:extLst>
                <a:ext uri="{FF2B5EF4-FFF2-40B4-BE49-F238E27FC236}">
                  <a16:creationId xmlns:a16="http://schemas.microsoft.com/office/drawing/2014/main" xmlns="" id="{FAEA3EBF-3AF4-48CF-B780-2C24192864A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114" name="Google Shape;225;p3">
            <a:extLst>
              <a:ext uri="{FF2B5EF4-FFF2-40B4-BE49-F238E27FC236}">
                <a16:creationId xmlns:a16="http://schemas.microsoft.com/office/drawing/2014/main" xmlns="" id="{8349EE9D-865C-4187-8F2A-C8D67A315C95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115" name="Google Shape;226;p3">
              <a:extLst>
                <a:ext uri="{FF2B5EF4-FFF2-40B4-BE49-F238E27FC236}">
                  <a16:creationId xmlns:a16="http://schemas.microsoft.com/office/drawing/2014/main" xmlns="" id="{C3E893B2-B741-45D1-AA70-EFBF2C1CCB32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16" name="Google Shape;227;p3">
              <a:extLst>
                <a:ext uri="{FF2B5EF4-FFF2-40B4-BE49-F238E27FC236}">
                  <a16:creationId xmlns:a16="http://schemas.microsoft.com/office/drawing/2014/main" xmlns="" id="{4806DF11-E7A6-4BCA-864C-D4BB12AF1B7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117" name="Google Shape;228;p3">
            <a:extLst>
              <a:ext uri="{FF2B5EF4-FFF2-40B4-BE49-F238E27FC236}">
                <a16:creationId xmlns:a16="http://schemas.microsoft.com/office/drawing/2014/main" xmlns="" id="{DE8A01B2-77F0-42CA-BCD0-4D9A98E4E84B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8" name="Google Shape;229;p3">
            <a:extLst>
              <a:ext uri="{FF2B5EF4-FFF2-40B4-BE49-F238E27FC236}">
                <a16:creationId xmlns:a16="http://schemas.microsoft.com/office/drawing/2014/main" xmlns="" id="{040941FA-39DE-4897-9957-4F8E125A8F2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grpSp>
        <p:nvGrpSpPr>
          <p:cNvPr id="119" name="Google Shape;230;p3">
            <a:extLst>
              <a:ext uri="{FF2B5EF4-FFF2-40B4-BE49-F238E27FC236}">
                <a16:creationId xmlns:a16="http://schemas.microsoft.com/office/drawing/2014/main" xmlns="" id="{39E1EAF3-ED4F-4E40-A591-87F74A538B8E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120" name="Google Shape;231;p3">
              <a:extLst>
                <a:ext uri="{FF2B5EF4-FFF2-40B4-BE49-F238E27FC236}">
                  <a16:creationId xmlns:a16="http://schemas.microsoft.com/office/drawing/2014/main" xmlns="" id="{637B9622-5D72-4988-A025-9DDD451CEE6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21" name="Google Shape;232;p3">
              <a:extLst>
                <a:ext uri="{FF2B5EF4-FFF2-40B4-BE49-F238E27FC236}">
                  <a16:creationId xmlns:a16="http://schemas.microsoft.com/office/drawing/2014/main" xmlns="" id="{90AFE972-DB48-45E9-9EE9-E273CE0A3941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122" name="Google Shape;769;p31">
            <a:extLst>
              <a:ext uri="{FF2B5EF4-FFF2-40B4-BE49-F238E27FC236}">
                <a16:creationId xmlns:a16="http://schemas.microsoft.com/office/drawing/2014/main" xmlns="" id="{9BC6E0ED-AB1D-4836-B4E8-0379D97072CC}"/>
              </a:ext>
            </a:extLst>
          </p:cNvPr>
          <p:cNvGrpSpPr/>
          <p:nvPr userDrawn="1"/>
        </p:nvGrpSpPr>
        <p:grpSpPr>
          <a:xfrm>
            <a:off x="2548289" y="3588080"/>
            <a:ext cx="2599446" cy="2521829"/>
            <a:chOff x="5641385" y="2381306"/>
            <a:chExt cx="2599446" cy="2521829"/>
          </a:xfrm>
        </p:grpSpPr>
        <p:sp>
          <p:nvSpPr>
            <p:cNvPr id="123" name="Google Shape;770;p31">
              <a:extLst>
                <a:ext uri="{FF2B5EF4-FFF2-40B4-BE49-F238E27FC236}">
                  <a16:creationId xmlns:a16="http://schemas.microsoft.com/office/drawing/2014/main" xmlns="" id="{54FBC327-7229-4E48-B70D-221E3B4ABBD6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124" name="Google Shape;771;p31">
              <a:extLst>
                <a:ext uri="{FF2B5EF4-FFF2-40B4-BE49-F238E27FC236}">
                  <a16:creationId xmlns:a16="http://schemas.microsoft.com/office/drawing/2014/main" xmlns="" id="{735A0EF3-CD49-4849-A6D0-53FADD84C85D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179" name="Google Shape;772;p31">
                <a:extLst>
                  <a:ext uri="{FF2B5EF4-FFF2-40B4-BE49-F238E27FC236}">
                    <a16:creationId xmlns:a16="http://schemas.microsoft.com/office/drawing/2014/main" xmlns="" id="{F854EEEE-60A7-4C8E-8953-E8769EEC5813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Google Shape;773;p31">
                <a:extLst>
                  <a:ext uri="{FF2B5EF4-FFF2-40B4-BE49-F238E27FC236}">
                    <a16:creationId xmlns:a16="http://schemas.microsoft.com/office/drawing/2014/main" xmlns="" id="{3A64CB13-0C6D-4353-9509-7D271A41CDF4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Google Shape;774;p31">
                <a:extLst>
                  <a:ext uri="{FF2B5EF4-FFF2-40B4-BE49-F238E27FC236}">
                    <a16:creationId xmlns:a16="http://schemas.microsoft.com/office/drawing/2014/main" xmlns="" id="{CA6E3753-A1B1-4953-8CA7-64699041E7E4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Google Shape;775;p31">
                <a:extLst>
                  <a:ext uri="{FF2B5EF4-FFF2-40B4-BE49-F238E27FC236}">
                    <a16:creationId xmlns:a16="http://schemas.microsoft.com/office/drawing/2014/main" xmlns="" id="{3E292DF2-70CE-4152-8475-FBB7C5053487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Google Shape;776;p31">
                <a:extLst>
                  <a:ext uri="{FF2B5EF4-FFF2-40B4-BE49-F238E27FC236}">
                    <a16:creationId xmlns:a16="http://schemas.microsoft.com/office/drawing/2014/main" xmlns="" id="{E8A500DB-B210-4DFF-A20D-666636286385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Google Shape;777;p31">
                <a:extLst>
                  <a:ext uri="{FF2B5EF4-FFF2-40B4-BE49-F238E27FC236}">
                    <a16:creationId xmlns:a16="http://schemas.microsoft.com/office/drawing/2014/main" xmlns="" id="{E44028BD-ABE9-4D77-8E13-8D81364C068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Google Shape;778;p31">
                <a:extLst>
                  <a:ext uri="{FF2B5EF4-FFF2-40B4-BE49-F238E27FC236}">
                    <a16:creationId xmlns:a16="http://schemas.microsoft.com/office/drawing/2014/main" xmlns="" id="{237C9002-05C8-4A2E-93E1-71F680200424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Google Shape;779;p31">
                <a:extLst>
                  <a:ext uri="{FF2B5EF4-FFF2-40B4-BE49-F238E27FC236}">
                    <a16:creationId xmlns:a16="http://schemas.microsoft.com/office/drawing/2014/main" xmlns="" id="{F7CB1473-EE54-4CB9-8AFD-2741D2347015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Google Shape;780;p31">
                <a:extLst>
                  <a:ext uri="{FF2B5EF4-FFF2-40B4-BE49-F238E27FC236}">
                    <a16:creationId xmlns:a16="http://schemas.microsoft.com/office/drawing/2014/main" xmlns="" id="{1270F571-E266-4846-AA40-84B6ADACF443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Google Shape;781;p31">
                <a:extLst>
                  <a:ext uri="{FF2B5EF4-FFF2-40B4-BE49-F238E27FC236}">
                    <a16:creationId xmlns:a16="http://schemas.microsoft.com/office/drawing/2014/main" xmlns="" id="{66003CAD-52D8-4830-8C9F-89DC91466739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Google Shape;782;p31">
                <a:extLst>
                  <a:ext uri="{FF2B5EF4-FFF2-40B4-BE49-F238E27FC236}">
                    <a16:creationId xmlns:a16="http://schemas.microsoft.com/office/drawing/2014/main" xmlns="" id="{B2BA155A-3FE4-43A4-95B4-E80185A9DBF7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Google Shape;783;p31">
                <a:extLst>
                  <a:ext uri="{FF2B5EF4-FFF2-40B4-BE49-F238E27FC236}">
                    <a16:creationId xmlns:a16="http://schemas.microsoft.com/office/drawing/2014/main" xmlns="" id="{30E537BB-4E0A-4665-A7B9-DF88B39E9A09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Google Shape;784;p31">
                <a:extLst>
                  <a:ext uri="{FF2B5EF4-FFF2-40B4-BE49-F238E27FC236}">
                    <a16:creationId xmlns:a16="http://schemas.microsoft.com/office/drawing/2014/main" xmlns="" id="{0B357D3C-EDF2-401D-AFC3-3D88771217FC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Google Shape;785;p31">
                <a:extLst>
                  <a:ext uri="{FF2B5EF4-FFF2-40B4-BE49-F238E27FC236}">
                    <a16:creationId xmlns:a16="http://schemas.microsoft.com/office/drawing/2014/main" xmlns="" id="{E7FA9937-7A99-4D4D-B4C3-75D6C83A7388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Google Shape;786;p31">
                <a:extLst>
                  <a:ext uri="{FF2B5EF4-FFF2-40B4-BE49-F238E27FC236}">
                    <a16:creationId xmlns:a16="http://schemas.microsoft.com/office/drawing/2014/main" xmlns="" id="{AFAF38D6-83F1-435B-B8B4-2E31A364AE50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Google Shape;787;p31">
                <a:extLst>
                  <a:ext uri="{FF2B5EF4-FFF2-40B4-BE49-F238E27FC236}">
                    <a16:creationId xmlns:a16="http://schemas.microsoft.com/office/drawing/2014/main" xmlns="" id="{209D6F8F-3D6C-4410-A1E9-FF14B2C03814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Google Shape;788;p31">
                <a:extLst>
                  <a:ext uri="{FF2B5EF4-FFF2-40B4-BE49-F238E27FC236}">
                    <a16:creationId xmlns:a16="http://schemas.microsoft.com/office/drawing/2014/main" xmlns="" id="{2E14871B-0005-4363-8024-41CDC33D64EB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Google Shape;789;p31">
                <a:extLst>
                  <a:ext uri="{FF2B5EF4-FFF2-40B4-BE49-F238E27FC236}">
                    <a16:creationId xmlns:a16="http://schemas.microsoft.com/office/drawing/2014/main" xmlns="" id="{F9A04849-BAA8-4BEC-9B26-B9A9265C5443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Google Shape;790;p31">
                <a:extLst>
                  <a:ext uri="{FF2B5EF4-FFF2-40B4-BE49-F238E27FC236}">
                    <a16:creationId xmlns:a16="http://schemas.microsoft.com/office/drawing/2014/main" xmlns="" id="{F3EF5BE9-1D37-4493-BB7B-BBC6B28E94B5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Google Shape;791;p31">
                <a:extLst>
                  <a:ext uri="{FF2B5EF4-FFF2-40B4-BE49-F238E27FC236}">
                    <a16:creationId xmlns:a16="http://schemas.microsoft.com/office/drawing/2014/main" xmlns="" id="{1C71BCFA-7DC6-4E85-9435-CEC8DE763738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Google Shape;792;p31">
                <a:extLst>
                  <a:ext uri="{FF2B5EF4-FFF2-40B4-BE49-F238E27FC236}">
                    <a16:creationId xmlns:a16="http://schemas.microsoft.com/office/drawing/2014/main" xmlns="" id="{4D23DD00-30F8-465A-A4CF-EFAA11ABF39B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Google Shape;793;p31">
                <a:extLst>
                  <a:ext uri="{FF2B5EF4-FFF2-40B4-BE49-F238E27FC236}">
                    <a16:creationId xmlns:a16="http://schemas.microsoft.com/office/drawing/2014/main" xmlns="" id="{42DA9856-4448-43EC-9FE5-265665745E1C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Google Shape;794;p31">
                <a:extLst>
                  <a:ext uri="{FF2B5EF4-FFF2-40B4-BE49-F238E27FC236}">
                    <a16:creationId xmlns:a16="http://schemas.microsoft.com/office/drawing/2014/main" xmlns="" id="{FCD3B74B-7950-48D3-851C-D9F296F1980C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Google Shape;795;p31">
                <a:extLst>
                  <a:ext uri="{FF2B5EF4-FFF2-40B4-BE49-F238E27FC236}">
                    <a16:creationId xmlns:a16="http://schemas.microsoft.com/office/drawing/2014/main" xmlns="" id="{E42274F8-8BDE-44C5-80CC-9156BEC44DE9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Google Shape;796;p31">
                <a:extLst>
                  <a:ext uri="{FF2B5EF4-FFF2-40B4-BE49-F238E27FC236}">
                    <a16:creationId xmlns:a16="http://schemas.microsoft.com/office/drawing/2014/main" xmlns="" id="{977D4C15-B4AA-4951-BD17-F19DD249F837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Google Shape;797;p31">
                <a:extLst>
                  <a:ext uri="{FF2B5EF4-FFF2-40B4-BE49-F238E27FC236}">
                    <a16:creationId xmlns:a16="http://schemas.microsoft.com/office/drawing/2014/main" xmlns="" id="{D06F808D-4D4F-4C28-AAE4-372B745ECB7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Google Shape;798;p31">
                <a:extLst>
                  <a:ext uri="{FF2B5EF4-FFF2-40B4-BE49-F238E27FC236}">
                    <a16:creationId xmlns:a16="http://schemas.microsoft.com/office/drawing/2014/main" xmlns="" id="{D2BA24A8-C9DC-4FB5-A6B6-9B81690DE639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Google Shape;799;p31">
                <a:extLst>
                  <a:ext uri="{FF2B5EF4-FFF2-40B4-BE49-F238E27FC236}">
                    <a16:creationId xmlns:a16="http://schemas.microsoft.com/office/drawing/2014/main" xmlns="" id="{50C2B5D8-882A-4E64-862C-4513602D44ED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7" name="Google Shape;800;p31">
                <a:extLst>
                  <a:ext uri="{FF2B5EF4-FFF2-40B4-BE49-F238E27FC236}">
                    <a16:creationId xmlns:a16="http://schemas.microsoft.com/office/drawing/2014/main" xmlns="" id="{3E8EA5DF-553D-40B7-8582-4C67204A077F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Google Shape;801;p31">
                <a:extLst>
                  <a:ext uri="{FF2B5EF4-FFF2-40B4-BE49-F238E27FC236}">
                    <a16:creationId xmlns:a16="http://schemas.microsoft.com/office/drawing/2014/main" xmlns="" id="{0B0C6E18-FA4F-42EA-83DB-7541420F71BD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Google Shape;802;p31">
                <a:extLst>
                  <a:ext uri="{FF2B5EF4-FFF2-40B4-BE49-F238E27FC236}">
                    <a16:creationId xmlns:a16="http://schemas.microsoft.com/office/drawing/2014/main" xmlns="" id="{2C744340-D0B6-4A32-9374-2C03ADAA76E3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Google Shape;803;p31">
                <a:extLst>
                  <a:ext uri="{FF2B5EF4-FFF2-40B4-BE49-F238E27FC236}">
                    <a16:creationId xmlns:a16="http://schemas.microsoft.com/office/drawing/2014/main" xmlns="" id="{97C0CE84-7B4E-4CCE-8FD7-3CF2B21B0C70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Google Shape;804;p31">
                <a:extLst>
                  <a:ext uri="{FF2B5EF4-FFF2-40B4-BE49-F238E27FC236}">
                    <a16:creationId xmlns:a16="http://schemas.microsoft.com/office/drawing/2014/main" xmlns="" id="{5CB17839-65D7-47C8-BF37-55E75E502ADC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2" name="Google Shape;805;p31">
                <a:extLst>
                  <a:ext uri="{FF2B5EF4-FFF2-40B4-BE49-F238E27FC236}">
                    <a16:creationId xmlns:a16="http://schemas.microsoft.com/office/drawing/2014/main" xmlns="" id="{157D8A5C-00ED-4A80-AEEF-FF9582C5B4A5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3" name="Google Shape;806;p31">
                <a:extLst>
                  <a:ext uri="{FF2B5EF4-FFF2-40B4-BE49-F238E27FC236}">
                    <a16:creationId xmlns:a16="http://schemas.microsoft.com/office/drawing/2014/main" xmlns="" id="{F318FE11-06EA-4D17-AD18-5A6A3449ECD1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4" name="Google Shape;807;p31">
                <a:extLst>
                  <a:ext uri="{FF2B5EF4-FFF2-40B4-BE49-F238E27FC236}">
                    <a16:creationId xmlns:a16="http://schemas.microsoft.com/office/drawing/2014/main" xmlns="" id="{AC617E18-C9A4-4561-8372-E77866C5E8A4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5" name="Google Shape;808;p31">
                <a:extLst>
                  <a:ext uri="{FF2B5EF4-FFF2-40B4-BE49-F238E27FC236}">
                    <a16:creationId xmlns:a16="http://schemas.microsoft.com/office/drawing/2014/main" xmlns="" id="{597C1522-09EE-497E-A546-21408671C88A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6" name="Google Shape;809;p31">
                <a:extLst>
                  <a:ext uri="{FF2B5EF4-FFF2-40B4-BE49-F238E27FC236}">
                    <a16:creationId xmlns:a16="http://schemas.microsoft.com/office/drawing/2014/main" xmlns="" id="{B9790C46-8F90-43AB-A40D-A02313A1FE36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7" name="Google Shape;810;p31">
                <a:extLst>
                  <a:ext uri="{FF2B5EF4-FFF2-40B4-BE49-F238E27FC236}">
                    <a16:creationId xmlns:a16="http://schemas.microsoft.com/office/drawing/2014/main" xmlns="" id="{C2FD0F4C-FE02-4A94-9F7C-A4359310E2BB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8" name="Google Shape;811;p31">
                <a:extLst>
                  <a:ext uri="{FF2B5EF4-FFF2-40B4-BE49-F238E27FC236}">
                    <a16:creationId xmlns:a16="http://schemas.microsoft.com/office/drawing/2014/main" xmlns="" id="{BB2A69A5-2D49-4B85-A645-93DAE0CC5D71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9" name="Google Shape;812;p31">
                <a:extLst>
                  <a:ext uri="{FF2B5EF4-FFF2-40B4-BE49-F238E27FC236}">
                    <a16:creationId xmlns:a16="http://schemas.microsoft.com/office/drawing/2014/main" xmlns="" id="{0385A1DD-AED6-4BBF-818D-F6805D362168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0" name="Google Shape;813;p31">
                <a:extLst>
                  <a:ext uri="{FF2B5EF4-FFF2-40B4-BE49-F238E27FC236}">
                    <a16:creationId xmlns:a16="http://schemas.microsoft.com/office/drawing/2014/main" xmlns="" id="{88640C6F-0822-47FA-83C1-A54B8B33A937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1" name="Google Shape;814;p31">
                <a:extLst>
                  <a:ext uri="{FF2B5EF4-FFF2-40B4-BE49-F238E27FC236}">
                    <a16:creationId xmlns:a16="http://schemas.microsoft.com/office/drawing/2014/main" xmlns="" id="{BD360D69-2C70-49AD-8B64-6D2EF00DEDDE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2" name="Google Shape;815;p31">
                <a:extLst>
                  <a:ext uri="{FF2B5EF4-FFF2-40B4-BE49-F238E27FC236}">
                    <a16:creationId xmlns:a16="http://schemas.microsoft.com/office/drawing/2014/main" xmlns="" id="{D538E562-E7F8-47EA-B6D7-EA2C06E79A74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3" name="Google Shape;816;p31">
                <a:extLst>
                  <a:ext uri="{FF2B5EF4-FFF2-40B4-BE49-F238E27FC236}">
                    <a16:creationId xmlns:a16="http://schemas.microsoft.com/office/drawing/2014/main" xmlns="" id="{7CEB205C-EECD-4753-A3E2-172F4BF78B7C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4" name="Google Shape;817;p31">
                <a:extLst>
                  <a:ext uri="{FF2B5EF4-FFF2-40B4-BE49-F238E27FC236}">
                    <a16:creationId xmlns:a16="http://schemas.microsoft.com/office/drawing/2014/main" xmlns="" id="{4194502E-AF13-4627-A776-CDA3D84EE592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5" name="Google Shape;818;p31">
                <a:extLst>
                  <a:ext uri="{FF2B5EF4-FFF2-40B4-BE49-F238E27FC236}">
                    <a16:creationId xmlns:a16="http://schemas.microsoft.com/office/drawing/2014/main" xmlns="" id="{27BBCB0A-86B3-4A13-9F04-94D9B17FB22C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6" name="Google Shape;819;p31">
                <a:extLst>
                  <a:ext uri="{FF2B5EF4-FFF2-40B4-BE49-F238E27FC236}">
                    <a16:creationId xmlns:a16="http://schemas.microsoft.com/office/drawing/2014/main" xmlns="" id="{3AA1370E-FB07-4236-9E8C-3F319E67A9A2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7" name="Google Shape;820;p31">
                <a:extLst>
                  <a:ext uri="{FF2B5EF4-FFF2-40B4-BE49-F238E27FC236}">
                    <a16:creationId xmlns:a16="http://schemas.microsoft.com/office/drawing/2014/main" xmlns="" id="{CCF0D91D-5B0C-4627-9233-F6DF37E84BAC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8" name="Google Shape;821;p31">
                <a:extLst>
                  <a:ext uri="{FF2B5EF4-FFF2-40B4-BE49-F238E27FC236}">
                    <a16:creationId xmlns:a16="http://schemas.microsoft.com/office/drawing/2014/main" xmlns="" id="{D665E1B2-D4F5-494A-A373-12D73EAD5FB1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9" name="Google Shape;822;p31">
                <a:extLst>
                  <a:ext uri="{FF2B5EF4-FFF2-40B4-BE49-F238E27FC236}">
                    <a16:creationId xmlns:a16="http://schemas.microsoft.com/office/drawing/2014/main" xmlns="" id="{7638DBB5-77AB-477A-9DD9-F9CADA2F2B13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0" name="Google Shape;823;p31">
                <a:extLst>
                  <a:ext uri="{FF2B5EF4-FFF2-40B4-BE49-F238E27FC236}">
                    <a16:creationId xmlns:a16="http://schemas.microsoft.com/office/drawing/2014/main" xmlns="" id="{194525C9-9686-4EE4-B064-D6CE5BAD6212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1" name="Google Shape;824;p31">
                <a:extLst>
                  <a:ext uri="{FF2B5EF4-FFF2-40B4-BE49-F238E27FC236}">
                    <a16:creationId xmlns:a16="http://schemas.microsoft.com/office/drawing/2014/main" xmlns="" id="{9BC71FEA-8A2F-4DE7-ACA6-7327832F3D83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2" name="Google Shape;825;p31">
                <a:extLst>
                  <a:ext uri="{FF2B5EF4-FFF2-40B4-BE49-F238E27FC236}">
                    <a16:creationId xmlns:a16="http://schemas.microsoft.com/office/drawing/2014/main" xmlns="" id="{2AA52B43-83FE-4EB5-803E-C1C85CECEEF3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3" name="Google Shape;826;p31">
                <a:extLst>
                  <a:ext uri="{FF2B5EF4-FFF2-40B4-BE49-F238E27FC236}">
                    <a16:creationId xmlns:a16="http://schemas.microsoft.com/office/drawing/2014/main" xmlns="" id="{61599DE9-3E0C-45AC-B0D7-7897B14E6713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4" name="Google Shape;827;p31">
                <a:extLst>
                  <a:ext uri="{FF2B5EF4-FFF2-40B4-BE49-F238E27FC236}">
                    <a16:creationId xmlns:a16="http://schemas.microsoft.com/office/drawing/2014/main" xmlns="" id="{9CDD23C3-2179-46CF-9AA6-1159DB3C045A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5" name="Google Shape;828;p31">
              <a:extLst>
                <a:ext uri="{FF2B5EF4-FFF2-40B4-BE49-F238E27FC236}">
                  <a16:creationId xmlns:a16="http://schemas.microsoft.com/office/drawing/2014/main" xmlns="" id="{A70B9403-A100-4DF3-A073-60C10F4D733E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26" name="Google Shape;829;p31">
              <a:extLst>
                <a:ext uri="{FF2B5EF4-FFF2-40B4-BE49-F238E27FC236}">
                  <a16:creationId xmlns:a16="http://schemas.microsoft.com/office/drawing/2014/main" xmlns="" id="{C17D1B13-7913-4AAE-8E40-0C36BEE29ABC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27" name="Google Shape;830;p31">
              <a:extLst>
                <a:ext uri="{FF2B5EF4-FFF2-40B4-BE49-F238E27FC236}">
                  <a16:creationId xmlns:a16="http://schemas.microsoft.com/office/drawing/2014/main" xmlns="" id="{DA17CC1B-2AEF-4DE5-80AD-524C115CC8B8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28" name="Google Shape;831;p31">
              <a:extLst>
                <a:ext uri="{FF2B5EF4-FFF2-40B4-BE49-F238E27FC236}">
                  <a16:creationId xmlns:a16="http://schemas.microsoft.com/office/drawing/2014/main" xmlns="" id="{EC56F751-8FC7-479A-954B-AD1EDABEC02B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29" name="Google Shape;832;p31">
              <a:extLst>
                <a:ext uri="{FF2B5EF4-FFF2-40B4-BE49-F238E27FC236}">
                  <a16:creationId xmlns:a16="http://schemas.microsoft.com/office/drawing/2014/main" xmlns="" id="{75BB84C9-5E17-4D93-88B9-CB532641DB8B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0" name="Google Shape;833;p31">
              <a:extLst>
                <a:ext uri="{FF2B5EF4-FFF2-40B4-BE49-F238E27FC236}">
                  <a16:creationId xmlns:a16="http://schemas.microsoft.com/office/drawing/2014/main" xmlns="" id="{A6EE7E8A-4681-4646-87BB-9B2AD79329FF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1" name="Google Shape;834;p31">
              <a:extLst>
                <a:ext uri="{FF2B5EF4-FFF2-40B4-BE49-F238E27FC236}">
                  <a16:creationId xmlns:a16="http://schemas.microsoft.com/office/drawing/2014/main" xmlns="" id="{1DB59D19-38B6-4726-BEDD-14A2C98A1364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2" name="Google Shape;835;p31">
              <a:extLst>
                <a:ext uri="{FF2B5EF4-FFF2-40B4-BE49-F238E27FC236}">
                  <a16:creationId xmlns:a16="http://schemas.microsoft.com/office/drawing/2014/main" xmlns="" id="{C778F81F-EA7E-43D9-AE92-F11656DE69B5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3" name="Google Shape;836;p31">
              <a:extLst>
                <a:ext uri="{FF2B5EF4-FFF2-40B4-BE49-F238E27FC236}">
                  <a16:creationId xmlns:a16="http://schemas.microsoft.com/office/drawing/2014/main" xmlns="" id="{C5763E02-946B-4BB3-889D-9B67A0F991C6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4" name="Google Shape;837;p31">
              <a:extLst>
                <a:ext uri="{FF2B5EF4-FFF2-40B4-BE49-F238E27FC236}">
                  <a16:creationId xmlns:a16="http://schemas.microsoft.com/office/drawing/2014/main" xmlns="" id="{A86FEA51-7C91-41CF-9FBE-0E63E3FAA2AA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5" name="Google Shape;838;p31">
              <a:extLst>
                <a:ext uri="{FF2B5EF4-FFF2-40B4-BE49-F238E27FC236}">
                  <a16:creationId xmlns:a16="http://schemas.microsoft.com/office/drawing/2014/main" xmlns="" id="{F54AE7A5-5033-41F9-86C1-3D07F40BDC7C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6" name="Google Shape;839;p31">
              <a:extLst>
                <a:ext uri="{FF2B5EF4-FFF2-40B4-BE49-F238E27FC236}">
                  <a16:creationId xmlns:a16="http://schemas.microsoft.com/office/drawing/2014/main" xmlns="" id="{9C8CEC7E-7E06-445A-B527-3BEA8B5A928C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7" name="Google Shape;840;p31">
              <a:extLst>
                <a:ext uri="{FF2B5EF4-FFF2-40B4-BE49-F238E27FC236}">
                  <a16:creationId xmlns:a16="http://schemas.microsoft.com/office/drawing/2014/main" xmlns="" id="{99538C3F-E84B-4792-B050-D36076E7BF35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8" name="Google Shape;841;p31">
              <a:extLst>
                <a:ext uri="{FF2B5EF4-FFF2-40B4-BE49-F238E27FC236}">
                  <a16:creationId xmlns:a16="http://schemas.microsoft.com/office/drawing/2014/main" xmlns="" id="{018B6AAF-29AF-4169-8FA6-11092FF3131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9" name="Google Shape;842;p31">
              <a:extLst>
                <a:ext uri="{FF2B5EF4-FFF2-40B4-BE49-F238E27FC236}">
                  <a16:creationId xmlns:a16="http://schemas.microsoft.com/office/drawing/2014/main" xmlns="" id="{6B7E2CE4-66DF-4667-80A5-6F266670AC17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0" name="Google Shape;843;p31">
              <a:extLst>
                <a:ext uri="{FF2B5EF4-FFF2-40B4-BE49-F238E27FC236}">
                  <a16:creationId xmlns:a16="http://schemas.microsoft.com/office/drawing/2014/main" xmlns="" id="{8180CAFA-48DD-4FAC-9085-B474909E2D94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1" name="Google Shape;844;p31">
              <a:extLst>
                <a:ext uri="{FF2B5EF4-FFF2-40B4-BE49-F238E27FC236}">
                  <a16:creationId xmlns:a16="http://schemas.microsoft.com/office/drawing/2014/main" xmlns="" id="{2D421F8E-38A7-4C59-9ABB-134C050B52D1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2" name="Google Shape;845;p31">
              <a:extLst>
                <a:ext uri="{FF2B5EF4-FFF2-40B4-BE49-F238E27FC236}">
                  <a16:creationId xmlns:a16="http://schemas.microsoft.com/office/drawing/2014/main" xmlns="" id="{8A0DBC04-F1EF-41C2-8828-D7F2DC68206E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3" name="Google Shape;846;p31">
              <a:extLst>
                <a:ext uri="{FF2B5EF4-FFF2-40B4-BE49-F238E27FC236}">
                  <a16:creationId xmlns:a16="http://schemas.microsoft.com/office/drawing/2014/main" xmlns="" id="{D0888D44-7BD4-4121-82D0-1D520C7A800A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4" name="Google Shape;847;p31">
              <a:extLst>
                <a:ext uri="{FF2B5EF4-FFF2-40B4-BE49-F238E27FC236}">
                  <a16:creationId xmlns:a16="http://schemas.microsoft.com/office/drawing/2014/main" xmlns="" id="{91504B71-DB7B-4698-9267-F00E8EA233B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5" name="Google Shape;848;p31">
              <a:extLst>
                <a:ext uri="{FF2B5EF4-FFF2-40B4-BE49-F238E27FC236}">
                  <a16:creationId xmlns:a16="http://schemas.microsoft.com/office/drawing/2014/main" xmlns="" id="{EF55652F-335C-4478-BCA6-70D09E0CA926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6" name="Google Shape;849;p31">
              <a:extLst>
                <a:ext uri="{FF2B5EF4-FFF2-40B4-BE49-F238E27FC236}">
                  <a16:creationId xmlns:a16="http://schemas.microsoft.com/office/drawing/2014/main" xmlns="" id="{BC4B70AF-7291-4186-B0C9-E23C3C98B633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7" name="Google Shape;850;p31">
              <a:extLst>
                <a:ext uri="{FF2B5EF4-FFF2-40B4-BE49-F238E27FC236}">
                  <a16:creationId xmlns:a16="http://schemas.microsoft.com/office/drawing/2014/main" xmlns="" id="{9013B64D-20EC-4558-A812-437F86372639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8" name="Google Shape;851;p31">
              <a:extLst>
                <a:ext uri="{FF2B5EF4-FFF2-40B4-BE49-F238E27FC236}">
                  <a16:creationId xmlns:a16="http://schemas.microsoft.com/office/drawing/2014/main" xmlns="" id="{6B314EA2-2C03-4489-97D0-5940D020374D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9" name="Google Shape;852;p31">
              <a:extLst>
                <a:ext uri="{FF2B5EF4-FFF2-40B4-BE49-F238E27FC236}">
                  <a16:creationId xmlns:a16="http://schemas.microsoft.com/office/drawing/2014/main" xmlns="" id="{C815BA55-51F2-4C11-921B-5A074A89E5E6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0" name="Google Shape;853;p31">
              <a:extLst>
                <a:ext uri="{FF2B5EF4-FFF2-40B4-BE49-F238E27FC236}">
                  <a16:creationId xmlns:a16="http://schemas.microsoft.com/office/drawing/2014/main" xmlns="" id="{BC3AF171-ACCA-4684-B20F-015ABA8C63EF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1" name="Google Shape;854;p31">
              <a:extLst>
                <a:ext uri="{FF2B5EF4-FFF2-40B4-BE49-F238E27FC236}">
                  <a16:creationId xmlns:a16="http://schemas.microsoft.com/office/drawing/2014/main" xmlns="" id="{93685CFF-3B82-4A96-8A9E-93418E10F484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2" name="Google Shape;855;p31">
              <a:extLst>
                <a:ext uri="{FF2B5EF4-FFF2-40B4-BE49-F238E27FC236}">
                  <a16:creationId xmlns:a16="http://schemas.microsoft.com/office/drawing/2014/main" xmlns="" id="{91A59F9D-AD18-48D3-B9E8-77BA0F1FD3C1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3" name="Google Shape;856;p31">
              <a:extLst>
                <a:ext uri="{FF2B5EF4-FFF2-40B4-BE49-F238E27FC236}">
                  <a16:creationId xmlns:a16="http://schemas.microsoft.com/office/drawing/2014/main" xmlns="" id="{9FA72179-C8DC-404E-86D0-508BA5E3EB2D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4" name="Google Shape;857;p31">
              <a:extLst>
                <a:ext uri="{FF2B5EF4-FFF2-40B4-BE49-F238E27FC236}">
                  <a16:creationId xmlns:a16="http://schemas.microsoft.com/office/drawing/2014/main" xmlns="" id="{6A7442B2-7FE0-4334-9BAA-31050FC2AD82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5" name="Google Shape;858;p31">
              <a:extLst>
                <a:ext uri="{FF2B5EF4-FFF2-40B4-BE49-F238E27FC236}">
                  <a16:creationId xmlns:a16="http://schemas.microsoft.com/office/drawing/2014/main" xmlns="" id="{FBAE211A-A539-4482-AC1D-05BE1FC5B5B7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6" name="Google Shape;859;p31">
              <a:extLst>
                <a:ext uri="{FF2B5EF4-FFF2-40B4-BE49-F238E27FC236}">
                  <a16:creationId xmlns:a16="http://schemas.microsoft.com/office/drawing/2014/main" xmlns="" id="{69136F04-B278-4651-91CE-B04F35DC8E10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7" name="Google Shape;860;p31">
              <a:extLst>
                <a:ext uri="{FF2B5EF4-FFF2-40B4-BE49-F238E27FC236}">
                  <a16:creationId xmlns:a16="http://schemas.microsoft.com/office/drawing/2014/main" xmlns="" id="{131FC39D-6FAE-4E39-91F9-5F67F8A05362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8" name="Google Shape;861;p31">
              <a:extLst>
                <a:ext uri="{FF2B5EF4-FFF2-40B4-BE49-F238E27FC236}">
                  <a16:creationId xmlns:a16="http://schemas.microsoft.com/office/drawing/2014/main" xmlns="" id="{461FF0F9-5896-4560-8CB8-6C0C41CDF6D4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9" name="Google Shape;862;p31">
              <a:extLst>
                <a:ext uri="{FF2B5EF4-FFF2-40B4-BE49-F238E27FC236}">
                  <a16:creationId xmlns:a16="http://schemas.microsoft.com/office/drawing/2014/main" xmlns="" id="{FA6B455F-977B-4B36-A84A-B37881BE2563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0" name="Google Shape;863;p31">
              <a:extLst>
                <a:ext uri="{FF2B5EF4-FFF2-40B4-BE49-F238E27FC236}">
                  <a16:creationId xmlns:a16="http://schemas.microsoft.com/office/drawing/2014/main" xmlns="" id="{1541C5F9-30C1-4920-B005-4847AA260ADD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1" name="Google Shape;864;p31">
              <a:extLst>
                <a:ext uri="{FF2B5EF4-FFF2-40B4-BE49-F238E27FC236}">
                  <a16:creationId xmlns:a16="http://schemas.microsoft.com/office/drawing/2014/main" xmlns="" id="{0AC89F5C-6032-42B3-BE34-1BF79B2939BD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2" name="Google Shape;865;p31">
              <a:extLst>
                <a:ext uri="{FF2B5EF4-FFF2-40B4-BE49-F238E27FC236}">
                  <a16:creationId xmlns:a16="http://schemas.microsoft.com/office/drawing/2014/main" xmlns="" id="{26E29FF5-E604-4426-A4A5-A021519F55DF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3" name="Google Shape;866;p31">
              <a:extLst>
                <a:ext uri="{FF2B5EF4-FFF2-40B4-BE49-F238E27FC236}">
                  <a16:creationId xmlns:a16="http://schemas.microsoft.com/office/drawing/2014/main" xmlns="" id="{B6D859BE-ABC8-4A42-B5B8-2D610C015540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4" name="Google Shape;867;p31">
              <a:extLst>
                <a:ext uri="{FF2B5EF4-FFF2-40B4-BE49-F238E27FC236}">
                  <a16:creationId xmlns:a16="http://schemas.microsoft.com/office/drawing/2014/main" xmlns="" id="{B1310A9B-D552-4383-9D6A-72133004D72A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5" name="Google Shape;868;p31">
              <a:extLst>
                <a:ext uri="{FF2B5EF4-FFF2-40B4-BE49-F238E27FC236}">
                  <a16:creationId xmlns:a16="http://schemas.microsoft.com/office/drawing/2014/main" xmlns="" id="{258B552B-85A8-43D5-A6E8-31D6364C1A76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6" name="Google Shape;869;p31">
              <a:extLst>
                <a:ext uri="{FF2B5EF4-FFF2-40B4-BE49-F238E27FC236}">
                  <a16:creationId xmlns:a16="http://schemas.microsoft.com/office/drawing/2014/main" xmlns="" id="{34CE13F7-D3FE-4868-A8C9-832F0B502D83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7" name="Google Shape;870;p31">
              <a:extLst>
                <a:ext uri="{FF2B5EF4-FFF2-40B4-BE49-F238E27FC236}">
                  <a16:creationId xmlns:a16="http://schemas.microsoft.com/office/drawing/2014/main" xmlns="" id="{93AFD013-D85E-43B9-8E95-BBA33BD9EC6E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8" name="Google Shape;871;p31">
              <a:extLst>
                <a:ext uri="{FF2B5EF4-FFF2-40B4-BE49-F238E27FC236}">
                  <a16:creationId xmlns:a16="http://schemas.microsoft.com/office/drawing/2014/main" xmlns="" id="{A802342B-8757-4330-B820-2707940E809E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9" name="Google Shape;872;p31">
              <a:extLst>
                <a:ext uri="{FF2B5EF4-FFF2-40B4-BE49-F238E27FC236}">
                  <a16:creationId xmlns:a16="http://schemas.microsoft.com/office/drawing/2014/main" xmlns="" id="{B164154F-640C-4FE2-9B8D-FFF7D3ACF03C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0" name="Google Shape;873;p31">
              <a:extLst>
                <a:ext uri="{FF2B5EF4-FFF2-40B4-BE49-F238E27FC236}">
                  <a16:creationId xmlns:a16="http://schemas.microsoft.com/office/drawing/2014/main" xmlns="" id="{AE076CD5-EDF3-4A3E-8FFC-4EEC0695697F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1" name="Google Shape;874;p31">
              <a:extLst>
                <a:ext uri="{FF2B5EF4-FFF2-40B4-BE49-F238E27FC236}">
                  <a16:creationId xmlns:a16="http://schemas.microsoft.com/office/drawing/2014/main" xmlns="" id="{C246D750-4F88-44F1-B651-143545F8DCDF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2" name="Google Shape;875;p31">
              <a:extLst>
                <a:ext uri="{FF2B5EF4-FFF2-40B4-BE49-F238E27FC236}">
                  <a16:creationId xmlns:a16="http://schemas.microsoft.com/office/drawing/2014/main" xmlns="" id="{54BBFEEF-E539-4BED-BC87-677771587652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3" name="Google Shape;876;p31">
              <a:extLst>
                <a:ext uri="{FF2B5EF4-FFF2-40B4-BE49-F238E27FC236}">
                  <a16:creationId xmlns:a16="http://schemas.microsoft.com/office/drawing/2014/main" xmlns="" id="{2B3773D8-C799-43E8-8C86-5169C737CE05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4" name="Google Shape;877;p31">
              <a:extLst>
                <a:ext uri="{FF2B5EF4-FFF2-40B4-BE49-F238E27FC236}">
                  <a16:creationId xmlns:a16="http://schemas.microsoft.com/office/drawing/2014/main" xmlns="" id="{D40E385E-8D1B-4C97-B697-5CAEFBD04599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5" name="Google Shape;878;p31">
              <a:extLst>
                <a:ext uri="{FF2B5EF4-FFF2-40B4-BE49-F238E27FC236}">
                  <a16:creationId xmlns:a16="http://schemas.microsoft.com/office/drawing/2014/main" xmlns="" id="{9F7138B4-2364-403C-83EA-A5046722AF43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6" name="Google Shape;879;p31">
              <a:extLst>
                <a:ext uri="{FF2B5EF4-FFF2-40B4-BE49-F238E27FC236}">
                  <a16:creationId xmlns:a16="http://schemas.microsoft.com/office/drawing/2014/main" xmlns="" id="{3D4D5DFF-3C49-4816-82FB-23A8C5A3BE4E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7" name="Google Shape;880;p31">
              <a:extLst>
                <a:ext uri="{FF2B5EF4-FFF2-40B4-BE49-F238E27FC236}">
                  <a16:creationId xmlns:a16="http://schemas.microsoft.com/office/drawing/2014/main" xmlns="" id="{BA6734D9-17BA-4695-8A23-F827A9EBF40E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8" name="Google Shape;881;p31">
              <a:extLst>
                <a:ext uri="{FF2B5EF4-FFF2-40B4-BE49-F238E27FC236}">
                  <a16:creationId xmlns:a16="http://schemas.microsoft.com/office/drawing/2014/main" xmlns="" id="{2F8C6642-4A15-47F7-93E0-02DBA4E3FEDB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235" name="TextBox 234">
            <a:extLst>
              <a:ext uri="{FF2B5EF4-FFF2-40B4-BE49-F238E27FC236}">
                <a16:creationId xmlns:a16="http://schemas.microsoft.com/office/drawing/2014/main" xmlns="" id="{1E4DED0B-3FCF-4DB8-8C88-6AED41C3D872}"/>
              </a:ext>
            </a:extLst>
          </p:cNvPr>
          <p:cNvSpPr txBox="1"/>
          <p:nvPr userDrawn="1"/>
        </p:nvSpPr>
        <p:spPr>
          <a:xfrm>
            <a:off x="4334110" y="1572168"/>
            <a:ext cx="372544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70AD47">
                    <a:lumMod val="50000"/>
                  </a:srgbClr>
                </a:solidFill>
                <a:latin typeface="Times New Roman" panose="02020603050405020304" pitchFamily="18" charset="0"/>
              </a:rPr>
              <a:t>KHÁM PHÁ</a:t>
            </a:r>
          </a:p>
        </p:txBody>
      </p:sp>
    </p:spTree>
    <p:extLst>
      <p:ext uri="{BB962C8B-B14F-4D97-AF65-F5344CB8AC3E}">
        <p14:creationId xmlns:p14="http://schemas.microsoft.com/office/powerpoint/2010/main" val="1648264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1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1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117" grpId="0" animBg="1"/>
      <p:bldP spid="118" grpId="0" animBg="1"/>
      <p:bldP spid="235" grpId="0"/>
    </p:bld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xmlns="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500" dirty="0">
              <a:solidFill>
                <a:prstClr val="black"/>
              </a:solidFill>
            </a:endParaRPr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xmlns="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500">
              <a:solidFill>
                <a:prstClr val="black"/>
              </a:solidFill>
            </a:endParaRPr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xmlns="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500">
              <a:solidFill>
                <a:prstClr val="black"/>
              </a:solidFill>
            </a:endParaRPr>
          </a:p>
        </p:txBody>
      </p:sp>
      <p:sp>
        <p:nvSpPr>
          <p:cNvPr id="235" name="TextBox 234">
            <a:extLst>
              <a:ext uri="{FF2B5EF4-FFF2-40B4-BE49-F238E27FC236}">
                <a16:creationId xmlns:a16="http://schemas.microsoft.com/office/drawing/2014/main" xmlns="" id="{1E4DED0B-3FCF-4DB8-8C88-6AED41C3D872}"/>
              </a:ext>
            </a:extLst>
          </p:cNvPr>
          <p:cNvSpPr txBox="1"/>
          <p:nvPr userDrawn="1"/>
        </p:nvSpPr>
        <p:spPr>
          <a:xfrm>
            <a:off x="3558840" y="1522374"/>
            <a:ext cx="45180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C00000"/>
                </a:solidFill>
                <a:latin typeface="Times New Roman" panose="02020603050405020304" pitchFamily="18" charset="0"/>
              </a:rPr>
              <a:t>HOẠT ĐỘNG</a:t>
            </a:r>
          </a:p>
        </p:txBody>
      </p:sp>
      <p:grpSp>
        <p:nvGrpSpPr>
          <p:cNvPr id="236" name="Google Shape;631;p30">
            <a:extLst>
              <a:ext uri="{FF2B5EF4-FFF2-40B4-BE49-F238E27FC236}">
                <a16:creationId xmlns:a16="http://schemas.microsoft.com/office/drawing/2014/main" xmlns="" id="{CD1EBE97-8F9B-460E-9BC5-FD02CD5043DA}"/>
              </a:ext>
            </a:extLst>
          </p:cNvPr>
          <p:cNvGrpSpPr/>
          <p:nvPr userDrawn="1"/>
        </p:nvGrpSpPr>
        <p:grpSpPr>
          <a:xfrm>
            <a:off x="7672546" y="3622312"/>
            <a:ext cx="1309691" cy="2486166"/>
            <a:chOff x="961250" y="234750"/>
            <a:chExt cx="1222525" cy="2320700"/>
          </a:xfrm>
        </p:grpSpPr>
        <p:sp>
          <p:nvSpPr>
            <p:cNvPr id="237" name="Google Shape;632;p30">
              <a:extLst>
                <a:ext uri="{FF2B5EF4-FFF2-40B4-BE49-F238E27FC236}">
                  <a16:creationId xmlns:a16="http://schemas.microsoft.com/office/drawing/2014/main" xmlns="" id="{687291A7-7C04-436D-8909-2F2DB91394D5}"/>
                </a:ext>
              </a:extLst>
            </p:cNvPr>
            <p:cNvSpPr/>
            <p:nvPr/>
          </p:nvSpPr>
          <p:spPr>
            <a:xfrm>
              <a:off x="1529225" y="1558100"/>
              <a:ext cx="189075" cy="241150"/>
            </a:xfrm>
            <a:custGeom>
              <a:avLst/>
              <a:gdLst/>
              <a:ahLst/>
              <a:cxnLst/>
              <a:rect l="l" t="t" r="r" b="b"/>
              <a:pathLst>
                <a:path w="7563" h="9646" extrusionOk="0">
                  <a:moveTo>
                    <a:pt x="2353" y="0"/>
                  </a:moveTo>
                  <a:cubicBezTo>
                    <a:pt x="1378" y="0"/>
                    <a:pt x="404" y="572"/>
                    <a:pt x="135" y="1681"/>
                  </a:cubicBezTo>
                  <a:cubicBezTo>
                    <a:pt x="0" y="2252"/>
                    <a:pt x="0" y="2790"/>
                    <a:pt x="269" y="3361"/>
                  </a:cubicBezTo>
                  <a:lnTo>
                    <a:pt x="3496" y="9646"/>
                  </a:lnTo>
                  <a:lnTo>
                    <a:pt x="7562" y="7562"/>
                  </a:lnTo>
                  <a:lnTo>
                    <a:pt x="6857" y="4907"/>
                  </a:lnTo>
                  <a:cubicBezTo>
                    <a:pt x="6722" y="3932"/>
                    <a:pt x="6285" y="3092"/>
                    <a:pt x="5580" y="2252"/>
                  </a:cubicBezTo>
                  <a:cubicBezTo>
                    <a:pt x="5042" y="1546"/>
                    <a:pt x="4336" y="840"/>
                    <a:pt x="3496" y="269"/>
                  </a:cubicBezTo>
                  <a:cubicBezTo>
                    <a:pt x="3059" y="135"/>
                    <a:pt x="2790" y="0"/>
                    <a:pt x="2353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8" name="Google Shape;633;p30">
              <a:extLst>
                <a:ext uri="{FF2B5EF4-FFF2-40B4-BE49-F238E27FC236}">
                  <a16:creationId xmlns:a16="http://schemas.microsoft.com/office/drawing/2014/main" xmlns="" id="{F72938D2-902A-4133-8C58-B3B12FE4D0FF}"/>
                </a:ext>
              </a:extLst>
            </p:cNvPr>
            <p:cNvSpPr/>
            <p:nvPr/>
          </p:nvSpPr>
          <p:spPr>
            <a:xfrm>
              <a:off x="1647700" y="1816875"/>
              <a:ext cx="206725" cy="252400"/>
            </a:xfrm>
            <a:custGeom>
              <a:avLst/>
              <a:gdLst/>
              <a:ahLst/>
              <a:cxnLst/>
              <a:rect l="l" t="t" r="r" b="b"/>
              <a:pathLst>
                <a:path w="8269" h="10096" extrusionOk="0">
                  <a:moveTo>
                    <a:pt x="3361" y="1"/>
                  </a:moveTo>
                  <a:lnTo>
                    <a:pt x="0" y="1816"/>
                  </a:lnTo>
                  <a:lnTo>
                    <a:pt x="3664" y="8840"/>
                  </a:lnTo>
                  <a:cubicBezTo>
                    <a:pt x="3933" y="9377"/>
                    <a:pt x="4336" y="9814"/>
                    <a:pt x="5042" y="9949"/>
                  </a:cubicBezTo>
                  <a:cubicBezTo>
                    <a:pt x="5363" y="10052"/>
                    <a:pt x="5703" y="10095"/>
                    <a:pt x="6048" y="10095"/>
                  </a:cubicBezTo>
                  <a:cubicBezTo>
                    <a:pt x="6607" y="10095"/>
                    <a:pt x="7177" y="9981"/>
                    <a:pt x="7697" y="9814"/>
                  </a:cubicBezTo>
                  <a:cubicBezTo>
                    <a:pt x="8134" y="9680"/>
                    <a:pt x="8268" y="9109"/>
                    <a:pt x="7865" y="8974"/>
                  </a:cubicBezTo>
                  <a:lnTo>
                    <a:pt x="5176" y="7697"/>
                  </a:lnTo>
                  <a:lnTo>
                    <a:pt x="3361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9" name="Google Shape;634;p30">
              <a:extLst>
                <a:ext uri="{FF2B5EF4-FFF2-40B4-BE49-F238E27FC236}">
                  <a16:creationId xmlns:a16="http://schemas.microsoft.com/office/drawing/2014/main" xmlns="" id="{3C26E551-6E6B-4C61-AA82-0348436BF92C}"/>
                </a:ext>
              </a:extLst>
            </p:cNvPr>
            <p:cNvSpPr/>
            <p:nvPr/>
          </p:nvSpPr>
          <p:spPr>
            <a:xfrm>
              <a:off x="1598975" y="1737350"/>
              <a:ext cx="164700" cy="132500"/>
            </a:xfrm>
            <a:custGeom>
              <a:avLst/>
              <a:gdLst/>
              <a:ahLst/>
              <a:cxnLst/>
              <a:rect l="l" t="t" r="r" b="b"/>
              <a:pathLst>
                <a:path w="6588" h="5300" extrusionOk="0">
                  <a:moveTo>
                    <a:pt x="5457" y="0"/>
                  </a:moveTo>
                  <a:cubicBezTo>
                    <a:pt x="5352" y="0"/>
                    <a:pt x="5252" y="38"/>
                    <a:pt x="5176" y="123"/>
                  </a:cubicBezTo>
                  <a:lnTo>
                    <a:pt x="4772" y="392"/>
                  </a:lnTo>
                  <a:lnTo>
                    <a:pt x="706" y="2476"/>
                  </a:lnTo>
                  <a:lnTo>
                    <a:pt x="0" y="2778"/>
                  </a:lnTo>
                  <a:lnTo>
                    <a:pt x="1412" y="5299"/>
                  </a:lnTo>
                  <a:lnTo>
                    <a:pt x="1949" y="4997"/>
                  </a:lnTo>
                  <a:lnTo>
                    <a:pt x="5310" y="3182"/>
                  </a:lnTo>
                  <a:lnTo>
                    <a:pt x="6150" y="2778"/>
                  </a:lnTo>
                  <a:cubicBezTo>
                    <a:pt x="6453" y="2644"/>
                    <a:pt x="6587" y="2341"/>
                    <a:pt x="6453" y="2073"/>
                  </a:cubicBezTo>
                  <a:lnTo>
                    <a:pt x="6016" y="527"/>
                  </a:lnTo>
                  <a:cubicBezTo>
                    <a:pt x="6016" y="238"/>
                    <a:pt x="5723" y="0"/>
                    <a:pt x="54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0" name="Google Shape;635;p30">
              <a:extLst>
                <a:ext uri="{FF2B5EF4-FFF2-40B4-BE49-F238E27FC236}">
                  <a16:creationId xmlns:a16="http://schemas.microsoft.com/office/drawing/2014/main" xmlns="" id="{D302D271-50D4-4155-9A69-E249459AC0E2}"/>
                </a:ext>
              </a:extLst>
            </p:cNvPr>
            <p:cNvSpPr/>
            <p:nvPr/>
          </p:nvSpPr>
          <p:spPr>
            <a:xfrm>
              <a:off x="1287250" y="1496000"/>
              <a:ext cx="392400" cy="420700"/>
            </a:xfrm>
            <a:custGeom>
              <a:avLst/>
              <a:gdLst/>
              <a:ahLst/>
              <a:cxnLst/>
              <a:rect l="l" t="t" r="r" b="b"/>
              <a:pathLst>
                <a:path w="15696" h="16828" extrusionOk="0">
                  <a:moveTo>
                    <a:pt x="8715" y="0"/>
                  </a:moveTo>
                  <a:cubicBezTo>
                    <a:pt x="8144" y="0"/>
                    <a:pt x="7563" y="77"/>
                    <a:pt x="6991" y="232"/>
                  </a:cubicBezTo>
                  <a:cubicBezTo>
                    <a:pt x="4201" y="1207"/>
                    <a:pt x="2118" y="4030"/>
                    <a:pt x="840" y="9475"/>
                  </a:cubicBezTo>
                  <a:cubicBezTo>
                    <a:pt x="437" y="11155"/>
                    <a:pt x="135" y="12836"/>
                    <a:pt x="0" y="14516"/>
                  </a:cubicBezTo>
                  <a:lnTo>
                    <a:pt x="0" y="15087"/>
                  </a:lnTo>
                  <a:cubicBezTo>
                    <a:pt x="1465" y="15986"/>
                    <a:pt x="3690" y="16828"/>
                    <a:pt x="6887" y="16828"/>
                  </a:cubicBezTo>
                  <a:cubicBezTo>
                    <a:pt x="9191" y="16828"/>
                    <a:pt x="12000" y="16390"/>
                    <a:pt x="15393" y="15222"/>
                  </a:cubicBezTo>
                  <a:cubicBezTo>
                    <a:pt x="15259" y="14382"/>
                    <a:pt x="15259" y="13407"/>
                    <a:pt x="15259" y="12432"/>
                  </a:cubicBezTo>
                  <a:cubicBezTo>
                    <a:pt x="15695" y="7660"/>
                    <a:pt x="15259" y="3593"/>
                    <a:pt x="12469" y="1375"/>
                  </a:cubicBezTo>
                  <a:cubicBezTo>
                    <a:pt x="11465" y="467"/>
                    <a:pt x="10121" y="0"/>
                    <a:pt x="8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1" name="Google Shape;636;p30">
              <a:extLst>
                <a:ext uri="{FF2B5EF4-FFF2-40B4-BE49-F238E27FC236}">
                  <a16:creationId xmlns:a16="http://schemas.microsoft.com/office/drawing/2014/main" xmlns="" id="{9F9D9497-4024-4862-BFC9-C7AB537B839F}"/>
                </a:ext>
              </a:extLst>
            </p:cNvPr>
            <p:cNvSpPr/>
            <p:nvPr/>
          </p:nvSpPr>
          <p:spPr>
            <a:xfrm>
              <a:off x="1567025" y="1904250"/>
              <a:ext cx="4225" cy="25"/>
            </a:xfrm>
            <a:custGeom>
              <a:avLst/>
              <a:gdLst/>
              <a:ahLst/>
              <a:cxnLst/>
              <a:rect l="l" t="t" r="r" b="b"/>
              <a:pathLst>
                <a:path w="169" h="1" extrusionOk="0">
                  <a:moveTo>
                    <a:pt x="169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2" name="Google Shape;637;p30">
              <a:extLst>
                <a:ext uri="{FF2B5EF4-FFF2-40B4-BE49-F238E27FC236}">
                  <a16:creationId xmlns:a16="http://schemas.microsoft.com/office/drawing/2014/main" xmlns="" id="{A06D0AAE-A1CB-44E4-8A77-73002D3A2F0E}"/>
                </a:ext>
              </a:extLst>
            </p:cNvPr>
            <p:cNvSpPr/>
            <p:nvPr/>
          </p:nvSpPr>
          <p:spPr>
            <a:xfrm>
              <a:off x="1567025" y="1575725"/>
              <a:ext cx="7600" cy="328550"/>
            </a:xfrm>
            <a:custGeom>
              <a:avLst/>
              <a:gdLst/>
              <a:ahLst/>
              <a:cxnLst/>
              <a:rect l="l" t="t" r="r" b="b"/>
              <a:pathLst>
                <a:path w="304" h="13142" extrusionOk="0">
                  <a:moveTo>
                    <a:pt x="303" y="1"/>
                  </a:moveTo>
                  <a:lnTo>
                    <a:pt x="301" y="241"/>
                  </a:lnTo>
                  <a:lnTo>
                    <a:pt x="303" y="135"/>
                  </a:lnTo>
                  <a:lnTo>
                    <a:pt x="303" y="1"/>
                  </a:lnTo>
                  <a:close/>
                  <a:moveTo>
                    <a:pt x="301" y="241"/>
                  </a:moveTo>
                  <a:lnTo>
                    <a:pt x="1" y="13142"/>
                  </a:lnTo>
                  <a:lnTo>
                    <a:pt x="169" y="13142"/>
                  </a:lnTo>
                  <a:lnTo>
                    <a:pt x="301" y="24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3" name="Google Shape;638;p30">
              <a:extLst>
                <a:ext uri="{FF2B5EF4-FFF2-40B4-BE49-F238E27FC236}">
                  <a16:creationId xmlns:a16="http://schemas.microsoft.com/office/drawing/2014/main" xmlns="" id="{DFDED29A-A543-4DDB-8E9E-20A5DAF07B51}"/>
                </a:ext>
              </a:extLst>
            </p:cNvPr>
            <p:cNvSpPr/>
            <p:nvPr/>
          </p:nvSpPr>
          <p:spPr>
            <a:xfrm>
              <a:off x="1462000" y="1915175"/>
              <a:ext cx="49600" cy="3400"/>
            </a:xfrm>
            <a:custGeom>
              <a:avLst/>
              <a:gdLst/>
              <a:ahLst/>
              <a:cxnLst/>
              <a:rect l="l" t="t" r="r" b="b"/>
              <a:pathLst>
                <a:path w="1984" h="136" extrusionOk="0">
                  <a:moveTo>
                    <a:pt x="1" y="135"/>
                  </a:move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close/>
                  <a:moveTo>
                    <a:pt x="1984" y="1"/>
                  </a:moveTo>
                  <a:cubicBezTo>
                    <a:pt x="1278" y="1"/>
                    <a:pt x="707" y="135"/>
                    <a:pt x="1" y="135"/>
                  </a:cubicBezTo>
                  <a:cubicBezTo>
                    <a:pt x="707" y="135"/>
                    <a:pt x="1278" y="1"/>
                    <a:pt x="1984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4" name="Google Shape;639;p30">
              <a:extLst>
                <a:ext uri="{FF2B5EF4-FFF2-40B4-BE49-F238E27FC236}">
                  <a16:creationId xmlns:a16="http://schemas.microsoft.com/office/drawing/2014/main" xmlns="" id="{891958B6-954E-4DF4-A06C-FBC9E416A9BE}"/>
                </a:ext>
              </a:extLst>
            </p:cNvPr>
            <p:cNvSpPr/>
            <p:nvPr/>
          </p:nvSpPr>
          <p:spPr>
            <a:xfrm>
              <a:off x="1462000" y="1533725"/>
              <a:ext cx="73975" cy="384850"/>
            </a:xfrm>
            <a:custGeom>
              <a:avLst/>
              <a:gdLst/>
              <a:ahLst/>
              <a:cxnLst/>
              <a:rect l="l" t="t" r="r" b="b"/>
              <a:pathLst>
                <a:path w="2959" h="15394" extrusionOk="0">
                  <a:moveTo>
                    <a:pt x="1681" y="1"/>
                  </a:moveTo>
                  <a:cubicBezTo>
                    <a:pt x="1547" y="404"/>
                    <a:pt x="1547" y="841"/>
                    <a:pt x="1412" y="1244"/>
                  </a:cubicBezTo>
                  <a:cubicBezTo>
                    <a:pt x="841" y="4605"/>
                    <a:pt x="169" y="10083"/>
                    <a:pt x="1" y="15393"/>
                  </a:cubicBezTo>
                  <a:cubicBezTo>
                    <a:pt x="707" y="15393"/>
                    <a:pt x="1278" y="15259"/>
                    <a:pt x="1984" y="15259"/>
                  </a:cubicBezTo>
                  <a:cubicBezTo>
                    <a:pt x="2253" y="10923"/>
                    <a:pt x="2521" y="5445"/>
                    <a:pt x="2958" y="1815"/>
                  </a:cubicBezTo>
                  <a:cubicBezTo>
                    <a:pt x="2118" y="1547"/>
                    <a:pt x="1681" y="706"/>
                    <a:pt x="1681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5" name="Google Shape;640;p30">
              <a:extLst>
                <a:ext uri="{FF2B5EF4-FFF2-40B4-BE49-F238E27FC236}">
                  <a16:creationId xmlns:a16="http://schemas.microsoft.com/office/drawing/2014/main" xmlns="" id="{356FBE5B-403A-46D2-8289-CDE62AC8E1C8}"/>
                </a:ext>
              </a:extLst>
            </p:cNvPr>
            <p:cNvSpPr/>
            <p:nvPr/>
          </p:nvSpPr>
          <p:spPr>
            <a:xfrm>
              <a:off x="1602325" y="1519450"/>
              <a:ext cx="3375" cy="14300"/>
            </a:xfrm>
            <a:custGeom>
              <a:avLst/>
              <a:gdLst/>
              <a:ahLst/>
              <a:cxnLst/>
              <a:rect l="l" t="t" r="r" b="b"/>
              <a:pathLst>
                <a:path w="135" h="572" extrusionOk="0">
                  <a:moveTo>
                    <a:pt x="135" y="0"/>
                  </a:moveTo>
                  <a:lnTo>
                    <a:pt x="0" y="572"/>
                  </a:lnTo>
                  <a:lnTo>
                    <a:pt x="135" y="572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6" name="Google Shape;641;p30">
              <a:extLst>
                <a:ext uri="{FF2B5EF4-FFF2-40B4-BE49-F238E27FC236}">
                  <a16:creationId xmlns:a16="http://schemas.microsoft.com/office/drawing/2014/main" xmlns="" id="{6E21DD77-A145-4889-AAF0-D687CBC0C68E}"/>
                </a:ext>
              </a:extLst>
            </p:cNvPr>
            <p:cNvSpPr/>
            <p:nvPr/>
          </p:nvSpPr>
          <p:spPr>
            <a:xfrm>
              <a:off x="1571225" y="1533725"/>
              <a:ext cx="34475" cy="370550"/>
            </a:xfrm>
            <a:custGeom>
              <a:avLst/>
              <a:gdLst/>
              <a:ahLst/>
              <a:cxnLst/>
              <a:rect l="l" t="t" r="r" b="b"/>
              <a:pathLst>
                <a:path w="1379" h="14822" extrusionOk="0">
                  <a:moveTo>
                    <a:pt x="1244" y="1"/>
                  </a:moveTo>
                  <a:cubicBezTo>
                    <a:pt x="1244" y="841"/>
                    <a:pt x="841" y="1379"/>
                    <a:pt x="135" y="1681"/>
                  </a:cubicBezTo>
                  <a:lnTo>
                    <a:pt x="1" y="14822"/>
                  </a:lnTo>
                  <a:cubicBezTo>
                    <a:pt x="404" y="14822"/>
                    <a:pt x="841" y="14688"/>
                    <a:pt x="1379" y="14553"/>
                  </a:cubicBezTo>
                  <a:lnTo>
                    <a:pt x="137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7" name="Google Shape;642;p30">
              <a:extLst>
                <a:ext uri="{FF2B5EF4-FFF2-40B4-BE49-F238E27FC236}">
                  <a16:creationId xmlns:a16="http://schemas.microsoft.com/office/drawing/2014/main" xmlns="" id="{0FCB9DE3-0F3D-4CBE-8A4E-9ECE8EC5924A}"/>
                </a:ext>
              </a:extLst>
            </p:cNvPr>
            <p:cNvSpPr/>
            <p:nvPr/>
          </p:nvSpPr>
          <p:spPr>
            <a:xfrm>
              <a:off x="1518300" y="1953825"/>
              <a:ext cx="252100" cy="447225"/>
            </a:xfrm>
            <a:custGeom>
              <a:avLst/>
              <a:gdLst/>
              <a:ahLst/>
              <a:cxnLst/>
              <a:rect l="l" t="t" r="r" b="b"/>
              <a:pathLst>
                <a:path w="10084" h="17889" extrusionOk="0">
                  <a:moveTo>
                    <a:pt x="6588" y="1"/>
                  </a:moveTo>
                  <a:lnTo>
                    <a:pt x="4639" y="1547"/>
                  </a:lnTo>
                  <a:lnTo>
                    <a:pt x="2118" y="3496"/>
                  </a:lnTo>
                  <a:lnTo>
                    <a:pt x="1110" y="4202"/>
                  </a:lnTo>
                  <a:lnTo>
                    <a:pt x="975" y="4336"/>
                  </a:lnTo>
                  <a:lnTo>
                    <a:pt x="1110" y="4336"/>
                  </a:lnTo>
                  <a:lnTo>
                    <a:pt x="1950" y="5580"/>
                  </a:lnTo>
                  <a:lnTo>
                    <a:pt x="4773" y="9378"/>
                  </a:lnTo>
                  <a:lnTo>
                    <a:pt x="1681" y="12739"/>
                  </a:lnTo>
                  <a:lnTo>
                    <a:pt x="572" y="13982"/>
                  </a:lnTo>
                  <a:cubicBezTo>
                    <a:pt x="135" y="14553"/>
                    <a:pt x="1" y="15394"/>
                    <a:pt x="437" y="15965"/>
                  </a:cubicBezTo>
                  <a:lnTo>
                    <a:pt x="1547" y="17645"/>
                  </a:lnTo>
                  <a:cubicBezTo>
                    <a:pt x="1659" y="17814"/>
                    <a:pt x="1848" y="17889"/>
                    <a:pt x="2040" y="17889"/>
                  </a:cubicBezTo>
                  <a:cubicBezTo>
                    <a:pt x="2306" y="17889"/>
                    <a:pt x="2578" y="17745"/>
                    <a:pt x="2656" y="17511"/>
                  </a:cubicBezTo>
                  <a:lnTo>
                    <a:pt x="3227" y="15394"/>
                  </a:lnTo>
                  <a:lnTo>
                    <a:pt x="3361" y="15394"/>
                  </a:lnTo>
                  <a:lnTo>
                    <a:pt x="8840" y="12302"/>
                  </a:lnTo>
                  <a:cubicBezTo>
                    <a:pt x="9680" y="11764"/>
                    <a:pt x="10083" y="10789"/>
                    <a:pt x="9814" y="9781"/>
                  </a:cubicBezTo>
                  <a:lnTo>
                    <a:pt x="672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8" name="Google Shape;643;p30">
              <a:extLst>
                <a:ext uri="{FF2B5EF4-FFF2-40B4-BE49-F238E27FC236}">
                  <a16:creationId xmlns:a16="http://schemas.microsoft.com/office/drawing/2014/main" xmlns="" id="{719DC071-233A-4152-8329-C8E64F89D460}"/>
                </a:ext>
              </a:extLst>
            </p:cNvPr>
            <p:cNvSpPr/>
            <p:nvPr/>
          </p:nvSpPr>
          <p:spPr>
            <a:xfrm>
              <a:off x="1518300" y="2272275"/>
              <a:ext cx="84050" cy="128775"/>
            </a:xfrm>
            <a:custGeom>
              <a:avLst/>
              <a:gdLst/>
              <a:ahLst/>
              <a:cxnLst/>
              <a:rect l="l" t="t" r="r" b="b"/>
              <a:pathLst>
                <a:path w="3362" h="5151" extrusionOk="0">
                  <a:moveTo>
                    <a:pt x="1681" y="1"/>
                  </a:moveTo>
                  <a:lnTo>
                    <a:pt x="572" y="1244"/>
                  </a:lnTo>
                  <a:cubicBezTo>
                    <a:pt x="135" y="1815"/>
                    <a:pt x="1" y="2656"/>
                    <a:pt x="437" y="3227"/>
                  </a:cubicBezTo>
                  <a:lnTo>
                    <a:pt x="1547" y="4907"/>
                  </a:lnTo>
                  <a:cubicBezTo>
                    <a:pt x="1659" y="5076"/>
                    <a:pt x="1848" y="5151"/>
                    <a:pt x="2040" y="5151"/>
                  </a:cubicBezTo>
                  <a:cubicBezTo>
                    <a:pt x="2306" y="5151"/>
                    <a:pt x="2578" y="5007"/>
                    <a:pt x="2656" y="4773"/>
                  </a:cubicBezTo>
                  <a:lnTo>
                    <a:pt x="3227" y="2656"/>
                  </a:lnTo>
                  <a:lnTo>
                    <a:pt x="3361" y="2656"/>
                  </a:lnTo>
                  <a:cubicBezTo>
                    <a:pt x="2790" y="1815"/>
                    <a:pt x="2252" y="841"/>
                    <a:pt x="16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9" name="Google Shape;644;p30">
              <a:extLst>
                <a:ext uri="{FF2B5EF4-FFF2-40B4-BE49-F238E27FC236}">
                  <a16:creationId xmlns:a16="http://schemas.microsoft.com/office/drawing/2014/main" xmlns="" id="{D99063E4-8047-4A9A-83F0-3913338153F6}"/>
                </a:ext>
              </a:extLst>
            </p:cNvPr>
            <p:cNvSpPr/>
            <p:nvPr/>
          </p:nvSpPr>
          <p:spPr>
            <a:xfrm>
              <a:off x="1266250" y="1990050"/>
              <a:ext cx="357100" cy="513300"/>
            </a:xfrm>
            <a:custGeom>
              <a:avLst/>
              <a:gdLst/>
              <a:ahLst/>
              <a:cxnLst/>
              <a:rect l="l" t="t" r="r" b="b"/>
              <a:pathLst>
                <a:path w="14284" h="20532" extrusionOk="0">
                  <a:moveTo>
                    <a:pt x="1295" y="1"/>
                  </a:moveTo>
                  <a:cubicBezTo>
                    <a:pt x="838" y="1"/>
                    <a:pt x="400" y="388"/>
                    <a:pt x="269" y="938"/>
                  </a:cubicBezTo>
                  <a:cubicBezTo>
                    <a:pt x="0" y="5542"/>
                    <a:pt x="3932" y="12399"/>
                    <a:pt x="10519" y="20532"/>
                  </a:cubicBezTo>
                  <a:lnTo>
                    <a:pt x="14284" y="19961"/>
                  </a:lnTo>
                  <a:lnTo>
                    <a:pt x="14015" y="19826"/>
                  </a:lnTo>
                  <a:lnTo>
                    <a:pt x="8839" y="3862"/>
                  </a:lnTo>
                  <a:cubicBezTo>
                    <a:pt x="8839" y="3593"/>
                    <a:pt x="8537" y="3291"/>
                    <a:pt x="8402" y="3156"/>
                  </a:cubicBezTo>
                  <a:lnTo>
                    <a:pt x="1680" y="98"/>
                  </a:lnTo>
                  <a:cubicBezTo>
                    <a:pt x="1555" y="31"/>
                    <a:pt x="1424" y="1"/>
                    <a:pt x="12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0" name="Google Shape;645;p30">
              <a:extLst>
                <a:ext uri="{FF2B5EF4-FFF2-40B4-BE49-F238E27FC236}">
                  <a16:creationId xmlns:a16="http://schemas.microsoft.com/office/drawing/2014/main" xmlns="" id="{0E554B2F-BF11-40A2-97D2-0FDB1AEB641B}"/>
                </a:ext>
              </a:extLst>
            </p:cNvPr>
            <p:cNvSpPr/>
            <p:nvPr/>
          </p:nvSpPr>
          <p:spPr>
            <a:xfrm>
              <a:off x="1272950" y="1873175"/>
              <a:ext cx="420150" cy="227725"/>
            </a:xfrm>
            <a:custGeom>
              <a:avLst/>
              <a:gdLst/>
              <a:ahLst/>
              <a:cxnLst/>
              <a:rect l="l" t="t" r="r" b="b"/>
              <a:pathLst>
                <a:path w="16806" h="9109" extrusionOk="0">
                  <a:moveTo>
                    <a:pt x="572" y="0"/>
                  </a:moveTo>
                  <a:lnTo>
                    <a:pt x="169" y="2790"/>
                  </a:lnTo>
                  <a:cubicBezTo>
                    <a:pt x="1" y="3933"/>
                    <a:pt x="1" y="5042"/>
                    <a:pt x="1" y="6285"/>
                  </a:cubicBezTo>
                  <a:lnTo>
                    <a:pt x="1" y="6857"/>
                  </a:lnTo>
                  <a:lnTo>
                    <a:pt x="8403" y="8974"/>
                  </a:lnTo>
                  <a:cubicBezTo>
                    <a:pt x="8571" y="9108"/>
                    <a:pt x="8705" y="9108"/>
                    <a:pt x="8974" y="9108"/>
                  </a:cubicBezTo>
                  <a:lnTo>
                    <a:pt x="11764" y="8806"/>
                  </a:lnTo>
                  <a:lnTo>
                    <a:pt x="12470" y="8671"/>
                  </a:lnTo>
                  <a:lnTo>
                    <a:pt x="14856" y="6453"/>
                  </a:lnTo>
                  <a:lnTo>
                    <a:pt x="16402" y="5042"/>
                  </a:lnTo>
                  <a:cubicBezTo>
                    <a:pt x="16671" y="4773"/>
                    <a:pt x="16805" y="4336"/>
                    <a:pt x="16671" y="4067"/>
                  </a:cubicBezTo>
                  <a:lnTo>
                    <a:pt x="16536" y="3227"/>
                  </a:lnTo>
                  <a:lnTo>
                    <a:pt x="16133" y="1110"/>
                  </a:lnTo>
                  <a:cubicBezTo>
                    <a:pt x="15965" y="841"/>
                    <a:pt x="15965" y="572"/>
                    <a:pt x="15965" y="135"/>
                  </a:cubicBezTo>
                  <a:cubicBezTo>
                    <a:pt x="12572" y="1303"/>
                    <a:pt x="9763" y="1741"/>
                    <a:pt x="7459" y="1741"/>
                  </a:cubicBezTo>
                  <a:cubicBezTo>
                    <a:pt x="4262" y="1741"/>
                    <a:pt x="2037" y="899"/>
                    <a:pt x="5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1" name="Google Shape;646;p30">
              <a:extLst>
                <a:ext uri="{FF2B5EF4-FFF2-40B4-BE49-F238E27FC236}">
                  <a16:creationId xmlns:a16="http://schemas.microsoft.com/office/drawing/2014/main" xmlns="" id="{6503A830-067E-43A5-B647-8F98FA6CC23D}"/>
                </a:ext>
              </a:extLst>
            </p:cNvPr>
            <p:cNvSpPr/>
            <p:nvPr/>
          </p:nvSpPr>
          <p:spPr>
            <a:xfrm>
              <a:off x="1560325" y="2072300"/>
              <a:ext cx="119325" cy="200000"/>
            </a:xfrm>
            <a:custGeom>
              <a:avLst/>
              <a:gdLst/>
              <a:ahLst/>
              <a:cxnLst/>
              <a:rect l="l" t="t" r="r" b="b"/>
              <a:pathLst>
                <a:path w="4773" h="8000" extrusionOk="0">
                  <a:moveTo>
                    <a:pt x="1815" y="1"/>
                  </a:moveTo>
                  <a:lnTo>
                    <a:pt x="975" y="706"/>
                  </a:lnTo>
                  <a:lnTo>
                    <a:pt x="269" y="841"/>
                  </a:lnTo>
                  <a:lnTo>
                    <a:pt x="1815" y="2824"/>
                  </a:lnTo>
                  <a:lnTo>
                    <a:pt x="1815" y="1"/>
                  </a:lnTo>
                  <a:close/>
                  <a:moveTo>
                    <a:pt x="3932" y="1412"/>
                  </a:moveTo>
                  <a:cubicBezTo>
                    <a:pt x="3226" y="2118"/>
                    <a:pt x="2655" y="2689"/>
                    <a:pt x="2252" y="3227"/>
                  </a:cubicBezTo>
                  <a:lnTo>
                    <a:pt x="2117" y="3362"/>
                  </a:lnTo>
                  <a:lnTo>
                    <a:pt x="3092" y="4639"/>
                  </a:lnTo>
                  <a:lnTo>
                    <a:pt x="0" y="8000"/>
                  </a:lnTo>
                  <a:lnTo>
                    <a:pt x="0" y="8000"/>
                  </a:lnTo>
                  <a:lnTo>
                    <a:pt x="3798" y="5479"/>
                  </a:lnTo>
                  <a:cubicBezTo>
                    <a:pt x="4470" y="5042"/>
                    <a:pt x="4772" y="4202"/>
                    <a:pt x="4638" y="3530"/>
                  </a:cubicBezTo>
                  <a:lnTo>
                    <a:pt x="4067" y="1412"/>
                  </a:lnTo>
                  <a:cubicBezTo>
                    <a:pt x="4067" y="1412"/>
                    <a:pt x="4067" y="1547"/>
                    <a:pt x="3932" y="1547"/>
                  </a:cubicBezTo>
                  <a:lnTo>
                    <a:pt x="3932" y="14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2" name="Google Shape;647;p30">
              <a:extLst>
                <a:ext uri="{FF2B5EF4-FFF2-40B4-BE49-F238E27FC236}">
                  <a16:creationId xmlns:a16="http://schemas.microsoft.com/office/drawing/2014/main" xmlns="" id="{DF84C57A-2063-4AAB-ABAA-2320913DF64F}"/>
                </a:ext>
              </a:extLst>
            </p:cNvPr>
            <p:cNvSpPr/>
            <p:nvPr/>
          </p:nvSpPr>
          <p:spPr>
            <a:xfrm>
              <a:off x="1493925" y="1994601"/>
              <a:ext cx="111775" cy="108425"/>
            </a:xfrm>
            <a:custGeom>
              <a:avLst/>
              <a:gdLst/>
              <a:ahLst/>
              <a:cxnLst/>
              <a:rect l="l" t="t" r="r" b="b"/>
              <a:pathLst>
                <a:path w="4471" h="4337" extrusionOk="0">
                  <a:moveTo>
                    <a:pt x="4471" y="1"/>
                  </a:moveTo>
                  <a:cubicBezTo>
                    <a:pt x="4068" y="841"/>
                    <a:pt x="3496" y="1379"/>
                    <a:pt x="3093" y="1950"/>
                  </a:cubicBezTo>
                  <a:cubicBezTo>
                    <a:pt x="2656" y="2219"/>
                    <a:pt x="2387" y="2522"/>
                    <a:pt x="2085" y="2790"/>
                  </a:cubicBezTo>
                  <a:cubicBezTo>
                    <a:pt x="707" y="3765"/>
                    <a:pt x="1" y="4336"/>
                    <a:pt x="135" y="4336"/>
                  </a:cubicBezTo>
                  <a:lnTo>
                    <a:pt x="2925" y="4034"/>
                  </a:lnTo>
                  <a:lnTo>
                    <a:pt x="3631" y="3899"/>
                  </a:lnTo>
                  <a:lnTo>
                    <a:pt x="4471" y="3194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3" name="Google Shape;648;p30">
              <a:extLst>
                <a:ext uri="{FF2B5EF4-FFF2-40B4-BE49-F238E27FC236}">
                  <a16:creationId xmlns:a16="http://schemas.microsoft.com/office/drawing/2014/main" xmlns="" id="{F9B2B0E4-B837-452D-9FDA-3D4DD7D1D0B7}"/>
                </a:ext>
              </a:extLst>
            </p:cNvPr>
            <p:cNvSpPr/>
            <p:nvPr/>
          </p:nvSpPr>
          <p:spPr>
            <a:xfrm>
              <a:off x="1529225" y="2489050"/>
              <a:ext cx="153775" cy="66400"/>
            </a:xfrm>
            <a:custGeom>
              <a:avLst/>
              <a:gdLst/>
              <a:ahLst/>
              <a:cxnLst/>
              <a:rect l="l" t="t" r="r" b="b"/>
              <a:pathLst>
                <a:path w="6151" h="2656" extrusionOk="0">
                  <a:moveTo>
                    <a:pt x="3765" y="1"/>
                  </a:moveTo>
                  <a:lnTo>
                    <a:pt x="0" y="572"/>
                  </a:lnTo>
                  <a:cubicBezTo>
                    <a:pt x="538" y="1278"/>
                    <a:pt x="1110" y="1815"/>
                    <a:pt x="1681" y="2521"/>
                  </a:cubicBezTo>
                  <a:lnTo>
                    <a:pt x="5311" y="2656"/>
                  </a:lnTo>
                  <a:cubicBezTo>
                    <a:pt x="5882" y="2656"/>
                    <a:pt x="6151" y="1984"/>
                    <a:pt x="5714" y="1547"/>
                  </a:cubicBezTo>
                  <a:lnTo>
                    <a:pt x="37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4" name="Google Shape;649;p30">
              <a:extLst>
                <a:ext uri="{FF2B5EF4-FFF2-40B4-BE49-F238E27FC236}">
                  <a16:creationId xmlns:a16="http://schemas.microsoft.com/office/drawing/2014/main" xmlns="" id="{A7A1E2E4-93B6-4ACB-8A08-DCB30F05A025}"/>
                </a:ext>
              </a:extLst>
            </p:cNvPr>
            <p:cNvSpPr/>
            <p:nvPr/>
          </p:nvSpPr>
          <p:spPr>
            <a:xfrm>
              <a:off x="1500650" y="1379125"/>
              <a:ext cx="112625" cy="203350"/>
            </a:xfrm>
            <a:custGeom>
              <a:avLst/>
              <a:gdLst/>
              <a:ahLst/>
              <a:cxnLst/>
              <a:rect l="l" t="t" r="r" b="b"/>
              <a:pathLst>
                <a:path w="4505" h="8134" extrusionOk="0">
                  <a:moveTo>
                    <a:pt x="572" y="1"/>
                  </a:moveTo>
                  <a:lnTo>
                    <a:pt x="303" y="3933"/>
                  </a:lnTo>
                  <a:lnTo>
                    <a:pt x="135" y="5882"/>
                  </a:lnTo>
                  <a:cubicBezTo>
                    <a:pt x="1" y="7025"/>
                    <a:pt x="841" y="7999"/>
                    <a:pt x="1984" y="8134"/>
                  </a:cubicBezTo>
                  <a:cubicBezTo>
                    <a:pt x="3093" y="8134"/>
                    <a:pt x="4067" y="7294"/>
                    <a:pt x="4067" y="6185"/>
                  </a:cubicBezTo>
                  <a:lnTo>
                    <a:pt x="4202" y="5042"/>
                  </a:lnTo>
                  <a:lnTo>
                    <a:pt x="4504" y="303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5" name="Google Shape;650;p30">
              <a:extLst>
                <a:ext uri="{FF2B5EF4-FFF2-40B4-BE49-F238E27FC236}">
                  <a16:creationId xmlns:a16="http://schemas.microsoft.com/office/drawing/2014/main" xmlns="" id="{50BBEB0A-8D24-4CBF-AE3E-0D240D2D426E}"/>
                </a:ext>
              </a:extLst>
            </p:cNvPr>
            <p:cNvSpPr/>
            <p:nvPr/>
          </p:nvSpPr>
          <p:spPr>
            <a:xfrm>
              <a:off x="1059550" y="406000"/>
              <a:ext cx="1015850" cy="1068100"/>
            </a:xfrm>
            <a:custGeom>
              <a:avLst/>
              <a:gdLst/>
              <a:ahLst/>
              <a:cxnLst/>
              <a:rect l="l" t="t" r="r" b="b"/>
              <a:pathLst>
                <a:path w="40634" h="42724" extrusionOk="0">
                  <a:moveTo>
                    <a:pt x="20385" y="1"/>
                  </a:moveTo>
                  <a:cubicBezTo>
                    <a:pt x="20223" y="1"/>
                    <a:pt x="20060" y="3"/>
                    <a:pt x="19897" y="7"/>
                  </a:cubicBezTo>
                  <a:cubicBezTo>
                    <a:pt x="9545" y="276"/>
                    <a:pt x="1681" y="8846"/>
                    <a:pt x="437" y="19197"/>
                  </a:cubicBezTo>
                  <a:cubicBezTo>
                    <a:pt x="0" y="22424"/>
                    <a:pt x="303" y="25650"/>
                    <a:pt x="1277" y="28574"/>
                  </a:cubicBezTo>
                  <a:cubicBezTo>
                    <a:pt x="841" y="29414"/>
                    <a:pt x="572" y="30523"/>
                    <a:pt x="841" y="31532"/>
                  </a:cubicBezTo>
                  <a:cubicBezTo>
                    <a:pt x="1143" y="33884"/>
                    <a:pt x="3092" y="35565"/>
                    <a:pt x="5478" y="35733"/>
                  </a:cubicBezTo>
                  <a:cubicBezTo>
                    <a:pt x="9377" y="39934"/>
                    <a:pt x="15696" y="42723"/>
                    <a:pt x="24098" y="42723"/>
                  </a:cubicBezTo>
                  <a:cubicBezTo>
                    <a:pt x="30382" y="42723"/>
                    <a:pt x="35592" y="39766"/>
                    <a:pt x="36835" y="36002"/>
                  </a:cubicBezTo>
                  <a:cubicBezTo>
                    <a:pt x="37104" y="35430"/>
                    <a:pt x="37272" y="34893"/>
                    <a:pt x="37272" y="34187"/>
                  </a:cubicBezTo>
                  <a:lnTo>
                    <a:pt x="37272" y="32641"/>
                  </a:lnTo>
                  <a:cubicBezTo>
                    <a:pt x="37407" y="31532"/>
                    <a:pt x="37810" y="30389"/>
                    <a:pt x="38381" y="29280"/>
                  </a:cubicBezTo>
                  <a:cubicBezTo>
                    <a:pt x="39793" y="26490"/>
                    <a:pt x="40633" y="23398"/>
                    <a:pt x="40633" y="20037"/>
                  </a:cubicBezTo>
                  <a:cubicBezTo>
                    <a:pt x="40633" y="9007"/>
                    <a:pt x="31492" y="1"/>
                    <a:pt x="20385" y="1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6" name="Google Shape;651;p30">
              <a:extLst>
                <a:ext uri="{FF2B5EF4-FFF2-40B4-BE49-F238E27FC236}">
                  <a16:creationId xmlns:a16="http://schemas.microsoft.com/office/drawing/2014/main" xmlns="" id="{D3BFEAA0-88DE-428B-977B-6A1CC4196EFA}"/>
                </a:ext>
              </a:extLst>
            </p:cNvPr>
            <p:cNvSpPr/>
            <p:nvPr/>
          </p:nvSpPr>
          <p:spPr>
            <a:xfrm>
              <a:off x="1077200" y="1176625"/>
              <a:ext cx="651175" cy="297475"/>
            </a:xfrm>
            <a:custGeom>
              <a:avLst/>
              <a:gdLst/>
              <a:ahLst/>
              <a:cxnLst/>
              <a:rect l="l" t="t" r="r" b="b"/>
              <a:pathLst>
                <a:path w="26047" h="11899" extrusionOk="0">
                  <a:moveTo>
                    <a:pt x="26047" y="11764"/>
                  </a:moveTo>
                  <a:cubicBezTo>
                    <a:pt x="25207" y="11764"/>
                    <a:pt x="24366" y="11898"/>
                    <a:pt x="23392" y="11898"/>
                  </a:cubicBezTo>
                  <a:cubicBezTo>
                    <a:pt x="22686" y="11898"/>
                    <a:pt x="21980" y="11898"/>
                    <a:pt x="21274" y="11764"/>
                  </a:cubicBezTo>
                  <a:lnTo>
                    <a:pt x="21274" y="11764"/>
                  </a:lnTo>
                  <a:cubicBezTo>
                    <a:pt x="21980" y="11898"/>
                    <a:pt x="22686" y="11898"/>
                    <a:pt x="23392" y="11898"/>
                  </a:cubicBezTo>
                  <a:cubicBezTo>
                    <a:pt x="24366" y="11898"/>
                    <a:pt x="25207" y="11764"/>
                    <a:pt x="26047" y="11764"/>
                  </a:cubicBezTo>
                  <a:lnTo>
                    <a:pt x="26047" y="11764"/>
                  </a:lnTo>
                  <a:close/>
                  <a:moveTo>
                    <a:pt x="0" y="1"/>
                  </a:moveTo>
                  <a:cubicBezTo>
                    <a:pt x="0" y="135"/>
                    <a:pt x="0" y="404"/>
                    <a:pt x="135" y="707"/>
                  </a:cubicBezTo>
                  <a:cubicBezTo>
                    <a:pt x="269" y="2219"/>
                    <a:pt x="1109" y="3362"/>
                    <a:pt x="2386" y="4068"/>
                  </a:cubicBezTo>
                  <a:cubicBezTo>
                    <a:pt x="1109" y="3362"/>
                    <a:pt x="269" y="2219"/>
                    <a:pt x="135" y="707"/>
                  </a:cubicBezTo>
                  <a:cubicBezTo>
                    <a:pt x="0" y="404"/>
                    <a:pt x="0" y="135"/>
                    <a:pt x="0" y="1"/>
                  </a:cubicBezTo>
                  <a:close/>
                </a:path>
              </a:pathLst>
            </a:custGeom>
            <a:solidFill>
              <a:srgbClr val="E4D7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7" name="Google Shape;652;p30">
              <a:extLst>
                <a:ext uri="{FF2B5EF4-FFF2-40B4-BE49-F238E27FC236}">
                  <a16:creationId xmlns:a16="http://schemas.microsoft.com/office/drawing/2014/main" xmlns="" id="{E788FED8-91C2-4885-9A0F-FA359E57B1FC}"/>
                </a:ext>
              </a:extLst>
            </p:cNvPr>
            <p:cNvSpPr/>
            <p:nvPr/>
          </p:nvSpPr>
          <p:spPr>
            <a:xfrm>
              <a:off x="1560325" y="1467350"/>
              <a:ext cx="48750" cy="3375"/>
            </a:xfrm>
            <a:custGeom>
              <a:avLst/>
              <a:gdLst/>
              <a:ahLst/>
              <a:cxnLst/>
              <a:rect l="l" t="t" r="r" b="b"/>
              <a:pathLst>
                <a:path w="1950" h="135" extrusionOk="0">
                  <a:moveTo>
                    <a:pt x="0" y="0"/>
                  </a:moveTo>
                  <a:cubicBezTo>
                    <a:pt x="571" y="135"/>
                    <a:pt x="1277" y="135"/>
                    <a:pt x="1949" y="135"/>
                  </a:cubicBezTo>
                  <a:lnTo>
                    <a:pt x="1949" y="135"/>
                  </a:lnTo>
                  <a:cubicBezTo>
                    <a:pt x="1277" y="135"/>
                    <a:pt x="571" y="135"/>
                    <a:pt x="0" y="0"/>
                  </a:cubicBezTo>
                  <a:close/>
                </a:path>
              </a:pathLst>
            </a:custGeom>
            <a:solidFill>
              <a:srgbClr val="8459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8" name="Google Shape;653;p30">
              <a:extLst>
                <a:ext uri="{FF2B5EF4-FFF2-40B4-BE49-F238E27FC236}">
                  <a16:creationId xmlns:a16="http://schemas.microsoft.com/office/drawing/2014/main" xmlns="" id="{218819E8-AEA7-4F3F-A4AF-EA2AAE328B3F}"/>
                </a:ext>
              </a:extLst>
            </p:cNvPr>
            <p:cNvSpPr/>
            <p:nvPr/>
          </p:nvSpPr>
          <p:spPr>
            <a:xfrm>
              <a:off x="1077200" y="1078325"/>
              <a:ext cx="651175" cy="395775"/>
            </a:xfrm>
            <a:custGeom>
              <a:avLst/>
              <a:gdLst/>
              <a:ahLst/>
              <a:cxnLst/>
              <a:rect l="l" t="t" r="r" b="b"/>
              <a:pathLst>
                <a:path w="26047" h="15831" extrusionOk="0">
                  <a:moveTo>
                    <a:pt x="3798" y="1"/>
                  </a:moveTo>
                  <a:cubicBezTo>
                    <a:pt x="2521" y="1"/>
                    <a:pt x="1681" y="572"/>
                    <a:pt x="1109" y="1278"/>
                  </a:cubicBezTo>
                  <a:cubicBezTo>
                    <a:pt x="437" y="2252"/>
                    <a:pt x="135" y="3362"/>
                    <a:pt x="0" y="3798"/>
                  </a:cubicBezTo>
                  <a:lnTo>
                    <a:pt x="0" y="3933"/>
                  </a:lnTo>
                  <a:cubicBezTo>
                    <a:pt x="0" y="4067"/>
                    <a:pt x="0" y="4336"/>
                    <a:pt x="135" y="4639"/>
                  </a:cubicBezTo>
                  <a:cubicBezTo>
                    <a:pt x="269" y="6151"/>
                    <a:pt x="1109" y="7294"/>
                    <a:pt x="2386" y="8000"/>
                  </a:cubicBezTo>
                  <a:cubicBezTo>
                    <a:pt x="3092" y="8403"/>
                    <a:pt x="3932" y="8672"/>
                    <a:pt x="4772" y="8840"/>
                  </a:cubicBezTo>
                  <a:cubicBezTo>
                    <a:pt x="7999" y="12335"/>
                    <a:pt x="12872" y="14856"/>
                    <a:pt x="19325" y="15561"/>
                  </a:cubicBezTo>
                  <a:cubicBezTo>
                    <a:pt x="19896" y="15696"/>
                    <a:pt x="20602" y="15696"/>
                    <a:pt x="21274" y="15696"/>
                  </a:cubicBezTo>
                  <a:cubicBezTo>
                    <a:pt x="21980" y="15830"/>
                    <a:pt x="22686" y="15830"/>
                    <a:pt x="23392" y="15830"/>
                  </a:cubicBezTo>
                  <a:cubicBezTo>
                    <a:pt x="24366" y="15830"/>
                    <a:pt x="25207" y="15696"/>
                    <a:pt x="26047" y="15696"/>
                  </a:cubicBezTo>
                  <a:lnTo>
                    <a:pt x="25912" y="15561"/>
                  </a:lnTo>
                  <a:cubicBezTo>
                    <a:pt x="18922" y="14856"/>
                    <a:pt x="12872" y="10655"/>
                    <a:pt x="9377" y="4639"/>
                  </a:cubicBezTo>
                  <a:lnTo>
                    <a:pt x="8402" y="2958"/>
                  </a:lnTo>
                  <a:lnTo>
                    <a:pt x="8402" y="4202"/>
                  </a:lnTo>
                  <a:cubicBezTo>
                    <a:pt x="7428" y="2387"/>
                    <a:pt x="6722" y="270"/>
                    <a:pt x="4336" y="1"/>
                  </a:cubicBezTo>
                  <a:close/>
                </a:path>
              </a:pathLst>
            </a:custGeom>
            <a:solidFill>
              <a:srgbClr val="9469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9" name="Google Shape;654;p30">
              <a:extLst>
                <a:ext uri="{FF2B5EF4-FFF2-40B4-BE49-F238E27FC236}">
                  <a16:creationId xmlns:a16="http://schemas.microsoft.com/office/drawing/2014/main" xmlns="" id="{D690D892-E82D-4D5B-988E-5A924B304C6C}"/>
                </a:ext>
              </a:extLst>
            </p:cNvPr>
            <p:cNvSpPr/>
            <p:nvPr/>
          </p:nvSpPr>
          <p:spPr>
            <a:xfrm>
              <a:off x="1230950" y="1480775"/>
              <a:ext cx="280650" cy="704150"/>
            </a:xfrm>
            <a:custGeom>
              <a:avLst/>
              <a:gdLst/>
              <a:ahLst/>
              <a:cxnLst/>
              <a:rect l="l" t="t" r="r" b="b"/>
              <a:pathLst>
                <a:path w="11226" h="28166" extrusionOk="0">
                  <a:moveTo>
                    <a:pt x="11107" y="0"/>
                  </a:moveTo>
                  <a:cubicBezTo>
                    <a:pt x="2938" y="0"/>
                    <a:pt x="838" y="13777"/>
                    <a:pt x="303" y="19898"/>
                  </a:cubicBezTo>
                  <a:cubicBezTo>
                    <a:pt x="0" y="22687"/>
                    <a:pt x="1546" y="25645"/>
                    <a:pt x="4202" y="26888"/>
                  </a:cubicBezTo>
                  <a:cubicBezTo>
                    <a:pt x="4907" y="27191"/>
                    <a:pt x="5613" y="27459"/>
                    <a:pt x="6319" y="27594"/>
                  </a:cubicBezTo>
                  <a:cubicBezTo>
                    <a:pt x="7159" y="27863"/>
                    <a:pt x="8134" y="28031"/>
                    <a:pt x="8705" y="28165"/>
                  </a:cubicBezTo>
                  <a:cubicBezTo>
                    <a:pt x="9411" y="28165"/>
                    <a:pt x="9949" y="27594"/>
                    <a:pt x="9814" y="26888"/>
                  </a:cubicBezTo>
                  <a:cubicBezTo>
                    <a:pt x="8403" y="19898"/>
                    <a:pt x="9814" y="8975"/>
                    <a:pt x="10654" y="3362"/>
                  </a:cubicBezTo>
                  <a:cubicBezTo>
                    <a:pt x="10923" y="1413"/>
                    <a:pt x="11226" y="1"/>
                    <a:pt x="11226" y="1"/>
                  </a:cubicBezTo>
                  <a:cubicBezTo>
                    <a:pt x="11186" y="1"/>
                    <a:pt x="11146" y="0"/>
                    <a:pt x="111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0" name="Google Shape;655;p30">
              <a:extLst>
                <a:ext uri="{FF2B5EF4-FFF2-40B4-BE49-F238E27FC236}">
                  <a16:creationId xmlns:a16="http://schemas.microsoft.com/office/drawing/2014/main" xmlns="" id="{DBE0DFD8-8D8F-41CC-B4ED-CB5CACE685A9}"/>
                </a:ext>
              </a:extLst>
            </p:cNvPr>
            <p:cNvSpPr/>
            <p:nvPr/>
          </p:nvSpPr>
          <p:spPr>
            <a:xfrm>
              <a:off x="1235312" y="1480800"/>
              <a:ext cx="273100" cy="689825"/>
            </a:xfrm>
            <a:custGeom>
              <a:avLst/>
              <a:gdLst/>
              <a:ahLst/>
              <a:cxnLst/>
              <a:rect l="l" t="t" r="r" b="b"/>
              <a:pathLst>
                <a:path w="10924" h="27593" extrusionOk="0">
                  <a:moveTo>
                    <a:pt x="10789" y="0"/>
                  </a:moveTo>
                  <a:cubicBezTo>
                    <a:pt x="8806" y="0"/>
                    <a:pt x="7126" y="840"/>
                    <a:pt x="5882" y="2252"/>
                  </a:cubicBezTo>
                  <a:cubicBezTo>
                    <a:pt x="6017" y="2118"/>
                    <a:pt x="6151" y="2118"/>
                    <a:pt x="6420" y="1983"/>
                  </a:cubicBezTo>
                  <a:cubicBezTo>
                    <a:pt x="6723" y="1983"/>
                    <a:pt x="6857" y="1815"/>
                    <a:pt x="7126" y="1815"/>
                  </a:cubicBezTo>
                  <a:cubicBezTo>
                    <a:pt x="8269" y="1815"/>
                    <a:pt x="9243" y="2655"/>
                    <a:pt x="9378" y="3932"/>
                  </a:cubicBezTo>
                  <a:lnTo>
                    <a:pt x="9378" y="4201"/>
                  </a:lnTo>
                  <a:cubicBezTo>
                    <a:pt x="9378" y="4638"/>
                    <a:pt x="9243" y="5176"/>
                    <a:pt x="8941" y="5613"/>
                  </a:cubicBezTo>
                  <a:lnTo>
                    <a:pt x="4740" y="10789"/>
                  </a:lnTo>
                  <a:lnTo>
                    <a:pt x="2219" y="8402"/>
                  </a:lnTo>
                  <a:cubicBezTo>
                    <a:pt x="841" y="12469"/>
                    <a:pt x="270" y="16939"/>
                    <a:pt x="1" y="19897"/>
                  </a:cubicBezTo>
                  <a:lnTo>
                    <a:pt x="1" y="20468"/>
                  </a:lnTo>
                  <a:cubicBezTo>
                    <a:pt x="1" y="23123"/>
                    <a:pt x="1379" y="25644"/>
                    <a:pt x="3900" y="26887"/>
                  </a:cubicBezTo>
                  <a:cubicBezTo>
                    <a:pt x="4605" y="27190"/>
                    <a:pt x="5311" y="27458"/>
                    <a:pt x="6017" y="27593"/>
                  </a:cubicBezTo>
                  <a:cubicBezTo>
                    <a:pt x="6588" y="15964"/>
                    <a:pt x="8672" y="8134"/>
                    <a:pt x="10352" y="3361"/>
                  </a:cubicBezTo>
                  <a:cubicBezTo>
                    <a:pt x="10621" y="1412"/>
                    <a:pt x="10924" y="0"/>
                    <a:pt x="109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261" name="Google Shape;656;p30">
              <a:extLst>
                <a:ext uri="{FF2B5EF4-FFF2-40B4-BE49-F238E27FC236}">
                  <a16:creationId xmlns:a16="http://schemas.microsoft.com/office/drawing/2014/main" xmlns="" id="{D5827388-1C85-4A58-B2FA-393667CA1DFD}"/>
                </a:ext>
              </a:extLst>
            </p:cNvPr>
            <p:cNvSpPr/>
            <p:nvPr/>
          </p:nvSpPr>
          <p:spPr>
            <a:xfrm>
              <a:off x="1605675" y="1516075"/>
              <a:ext cx="158000" cy="639125"/>
            </a:xfrm>
            <a:custGeom>
              <a:avLst/>
              <a:gdLst/>
              <a:ahLst/>
              <a:cxnLst/>
              <a:rect l="l" t="t" r="r" b="b"/>
              <a:pathLst>
                <a:path w="6320" h="25565" extrusionOk="0">
                  <a:moveTo>
                    <a:pt x="1" y="1"/>
                  </a:moveTo>
                  <a:lnTo>
                    <a:pt x="1" y="25342"/>
                  </a:lnTo>
                  <a:cubicBezTo>
                    <a:pt x="1" y="25499"/>
                    <a:pt x="105" y="25564"/>
                    <a:pt x="218" y="25564"/>
                  </a:cubicBezTo>
                  <a:cubicBezTo>
                    <a:pt x="298" y="25564"/>
                    <a:pt x="382" y="25532"/>
                    <a:pt x="438" y="25476"/>
                  </a:cubicBezTo>
                  <a:cubicBezTo>
                    <a:pt x="841" y="24938"/>
                    <a:pt x="1412" y="24367"/>
                    <a:pt x="2118" y="23661"/>
                  </a:cubicBezTo>
                  <a:cubicBezTo>
                    <a:pt x="3093" y="22821"/>
                    <a:pt x="4202" y="21981"/>
                    <a:pt x="5479" y="21578"/>
                  </a:cubicBezTo>
                  <a:cubicBezTo>
                    <a:pt x="5479" y="21578"/>
                    <a:pt x="6319" y="2656"/>
                    <a:pt x="303" y="135"/>
                  </a:cubicBezTo>
                  <a:cubicBezTo>
                    <a:pt x="135" y="1"/>
                    <a:pt x="135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2" name="Google Shape;657;p30">
              <a:extLst>
                <a:ext uri="{FF2B5EF4-FFF2-40B4-BE49-F238E27FC236}">
                  <a16:creationId xmlns:a16="http://schemas.microsoft.com/office/drawing/2014/main" xmlns="" id="{5B4F96A0-8CA6-4C62-B834-A0E213FD3632}"/>
                </a:ext>
              </a:extLst>
            </p:cNvPr>
            <p:cNvSpPr/>
            <p:nvPr/>
          </p:nvSpPr>
          <p:spPr>
            <a:xfrm>
              <a:off x="1742650" y="1988275"/>
              <a:ext cx="25" cy="56325"/>
            </a:xfrm>
            <a:custGeom>
              <a:avLst/>
              <a:gdLst/>
              <a:ahLst/>
              <a:cxnLst/>
              <a:rect l="l" t="t" r="r" b="b"/>
              <a:pathLst>
                <a:path w="1" h="2253" extrusionOk="0">
                  <a:moveTo>
                    <a:pt x="0" y="1"/>
                  </a:moveTo>
                  <a:lnTo>
                    <a:pt x="0" y="2253"/>
                  </a:lnTo>
                  <a:lnTo>
                    <a:pt x="0" y="2253"/>
                  </a:lnTo>
                  <a:close/>
                </a:path>
              </a:pathLst>
            </a:custGeom>
            <a:solidFill>
              <a:srgbClr val="9D6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3" name="Google Shape;658;p30">
              <a:extLst>
                <a:ext uri="{FF2B5EF4-FFF2-40B4-BE49-F238E27FC236}">
                  <a16:creationId xmlns:a16="http://schemas.microsoft.com/office/drawing/2014/main" xmlns="" id="{0507FA8D-8E87-443C-99AF-671C53542CEE}"/>
                </a:ext>
              </a:extLst>
            </p:cNvPr>
            <p:cNvSpPr/>
            <p:nvPr/>
          </p:nvSpPr>
          <p:spPr>
            <a:xfrm>
              <a:off x="1612719" y="1526520"/>
              <a:ext cx="129425" cy="584825"/>
            </a:xfrm>
            <a:custGeom>
              <a:avLst/>
              <a:gdLst/>
              <a:ahLst/>
              <a:cxnLst/>
              <a:rect l="l" t="t" r="r" b="b"/>
              <a:pathLst>
                <a:path w="5177" h="23393" extrusionOk="0">
                  <a:moveTo>
                    <a:pt x="0" y="1"/>
                  </a:moveTo>
                  <a:lnTo>
                    <a:pt x="0" y="1"/>
                  </a:lnTo>
                  <a:cubicBezTo>
                    <a:pt x="975" y="4067"/>
                    <a:pt x="2924" y="14587"/>
                    <a:pt x="1815" y="23392"/>
                  </a:cubicBezTo>
                  <a:cubicBezTo>
                    <a:pt x="1950" y="23392"/>
                    <a:pt x="1950" y="23392"/>
                    <a:pt x="1950" y="23258"/>
                  </a:cubicBezTo>
                  <a:cubicBezTo>
                    <a:pt x="2655" y="22686"/>
                    <a:pt x="3361" y="22149"/>
                    <a:pt x="4336" y="21712"/>
                  </a:cubicBezTo>
                  <a:cubicBezTo>
                    <a:pt x="4605" y="21577"/>
                    <a:pt x="4874" y="21443"/>
                    <a:pt x="5176" y="21309"/>
                  </a:cubicBezTo>
                  <a:lnTo>
                    <a:pt x="5176" y="20872"/>
                  </a:lnTo>
                  <a:lnTo>
                    <a:pt x="5176" y="18620"/>
                  </a:lnTo>
                  <a:cubicBezTo>
                    <a:pt x="5176" y="13310"/>
                    <a:pt x="4605" y="1984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4" name="Google Shape;659;p30">
              <a:extLst>
                <a:ext uri="{FF2B5EF4-FFF2-40B4-BE49-F238E27FC236}">
                  <a16:creationId xmlns:a16="http://schemas.microsoft.com/office/drawing/2014/main" xmlns="" id="{F17AF54C-CB24-4BAD-A65B-FA98A922A07F}"/>
                </a:ext>
              </a:extLst>
            </p:cNvPr>
            <p:cNvSpPr/>
            <p:nvPr/>
          </p:nvSpPr>
          <p:spPr>
            <a:xfrm>
              <a:off x="1672050" y="1203050"/>
              <a:ext cx="133625" cy="120650"/>
            </a:xfrm>
            <a:custGeom>
              <a:avLst/>
              <a:gdLst/>
              <a:ahLst/>
              <a:cxnLst/>
              <a:rect l="l" t="t" r="r" b="b"/>
              <a:pathLst>
                <a:path w="5345" h="4826" extrusionOk="0">
                  <a:moveTo>
                    <a:pt x="910" y="0"/>
                  </a:moveTo>
                  <a:cubicBezTo>
                    <a:pt x="707" y="0"/>
                    <a:pt x="536" y="125"/>
                    <a:pt x="438" y="322"/>
                  </a:cubicBezTo>
                  <a:cubicBezTo>
                    <a:pt x="1" y="2170"/>
                    <a:pt x="841" y="3851"/>
                    <a:pt x="2522" y="4523"/>
                  </a:cubicBezTo>
                  <a:cubicBezTo>
                    <a:pt x="2959" y="4691"/>
                    <a:pt x="3362" y="4825"/>
                    <a:pt x="3799" y="4825"/>
                  </a:cubicBezTo>
                  <a:cubicBezTo>
                    <a:pt x="4202" y="4825"/>
                    <a:pt x="4505" y="4825"/>
                    <a:pt x="4908" y="4691"/>
                  </a:cubicBezTo>
                  <a:cubicBezTo>
                    <a:pt x="5210" y="4523"/>
                    <a:pt x="5345" y="4254"/>
                    <a:pt x="5210" y="3985"/>
                  </a:cubicBezTo>
                  <a:cubicBezTo>
                    <a:pt x="5072" y="3874"/>
                    <a:pt x="4864" y="3649"/>
                    <a:pt x="4721" y="3649"/>
                  </a:cubicBezTo>
                  <a:cubicBezTo>
                    <a:pt x="4690" y="3649"/>
                    <a:pt x="4662" y="3659"/>
                    <a:pt x="4639" y="3683"/>
                  </a:cubicBezTo>
                  <a:cubicBezTo>
                    <a:pt x="4353" y="3767"/>
                    <a:pt x="4034" y="3809"/>
                    <a:pt x="3719" y="3809"/>
                  </a:cubicBezTo>
                  <a:cubicBezTo>
                    <a:pt x="3404" y="3809"/>
                    <a:pt x="3093" y="3767"/>
                    <a:pt x="2824" y="3683"/>
                  </a:cubicBezTo>
                  <a:cubicBezTo>
                    <a:pt x="1681" y="3145"/>
                    <a:pt x="1144" y="1868"/>
                    <a:pt x="1413" y="624"/>
                  </a:cubicBezTo>
                  <a:cubicBezTo>
                    <a:pt x="1547" y="322"/>
                    <a:pt x="1278" y="53"/>
                    <a:pt x="1144" y="53"/>
                  </a:cubicBezTo>
                  <a:cubicBezTo>
                    <a:pt x="1063" y="17"/>
                    <a:pt x="984" y="0"/>
                    <a:pt x="9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5" name="Google Shape;660;p30">
              <a:extLst>
                <a:ext uri="{FF2B5EF4-FFF2-40B4-BE49-F238E27FC236}">
                  <a16:creationId xmlns:a16="http://schemas.microsoft.com/office/drawing/2014/main" xmlns="" id="{F41BCDDB-02E2-4379-9B6C-BF9A4AB166B5}"/>
                </a:ext>
              </a:extLst>
            </p:cNvPr>
            <p:cNvSpPr/>
            <p:nvPr/>
          </p:nvSpPr>
          <p:spPr>
            <a:xfrm>
              <a:off x="1511575" y="981325"/>
              <a:ext cx="189075" cy="169625"/>
            </a:xfrm>
            <a:custGeom>
              <a:avLst/>
              <a:gdLst/>
              <a:ahLst/>
              <a:cxnLst/>
              <a:rect l="l" t="t" r="r" b="b"/>
              <a:pathLst>
                <a:path w="7563" h="6785" extrusionOk="0">
                  <a:moveTo>
                    <a:pt x="3765" y="0"/>
                  </a:moveTo>
                  <a:cubicBezTo>
                    <a:pt x="3349" y="0"/>
                    <a:pt x="2927" y="80"/>
                    <a:pt x="2521" y="251"/>
                  </a:cubicBezTo>
                  <a:cubicBezTo>
                    <a:pt x="841" y="957"/>
                    <a:pt x="1" y="2906"/>
                    <a:pt x="706" y="4586"/>
                  </a:cubicBezTo>
                  <a:cubicBezTo>
                    <a:pt x="1218" y="5968"/>
                    <a:pt x="2489" y="6785"/>
                    <a:pt x="3808" y="6785"/>
                  </a:cubicBezTo>
                  <a:cubicBezTo>
                    <a:pt x="4222" y="6785"/>
                    <a:pt x="4641" y="6704"/>
                    <a:pt x="5042" y="6536"/>
                  </a:cubicBezTo>
                  <a:cubicBezTo>
                    <a:pt x="6722" y="5830"/>
                    <a:pt x="7563" y="3881"/>
                    <a:pt x="6857" y="2066"/>
                  </a:cubicBezTo>
                  <a:cubicBezTo>
                    <a:pt x="6322" y="791"/>
                    <a:pt x="5071" y="0"/>
                    <a:pt x="3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6" name="Google Shape;661;p30">
              <a:extLst>
                <a:ext uri="{FF2B5EF4-FFF2-40B4-BE49-F238E27FC236}">
                  <a16:creationId xmlns:a16="http://schemas.microsoft.com/office/drawing/2014/main" xmlns="" id="{3BD418D7-B418-4700-99C2-41F3F8254F23}"/>
                </a:ext>
              </a:extLst>
            </p:cNvPr>
            <p:cNvSpPr/>
            <p:nvPr/>
          </p:nvSpPr>
          <p:spPr>
            <a:xfrm>
              <a:off x="1416625" y="1104875"/>
              <a:ext cx="217650" cy="119550"/>
            </a:xfrm>
            <a:custGeom>
              <a:avLst/>
              <a:gdLst/>
              <a:ahLst/>
              <a:cxnLst/>
              <a:rect l="l" t="t" r="r" b="b"/>
              <a:pathLst>
                <a:path w="8706" h="4782" extrusionOk="0">
                  <a:moveTo>
                    <a:pt x="2895" y="0"/>
                  </a:moveTo>
                  <a:cubicBezTo>
                    <a:pt x="1591" y="0"/>
                    <a:pt x="571" y="433"/>
                    <a:pt x="303" y="1190"/>
                  </a:cubicBezTo>
                  <a:cubicBezTo>
                    <a:pt x="1" y="2300"/>
                    <a:pt x="1413" y="3711"/>
                    <a:pt x="3664" y="4417"/>
                  </a:cubicBezTo>
                  <a:cubicBezTo>
                    <a:pt x="4472" y="4662"/>
                    <a:pt x="5267" y="4782"/>
                    <a:pt x="5964" y="4782"/>
                  </a:cubicBezTo>
                  <a:cubicBezTo>
                    <a:pt x="7180" y="4782"/>
                    <a:pt x="8098" y="4416"/>
                    <a:pt x="8269" y="3711"/>
                  </a:cubicBezTo>
                  <a:cubicBezTo>
                    <a:pt x="8706" y="2568"/>
                    <a:pt x="7160" y="1056"/>
                    <a:pt x="5042" y="350"/>
                  </a:cubicBezTo>
                  <a:cubicBezTo>
                    <a:pt x="4294" y="112"/>
                    <a:pt x="3558" y="0"/>
                    <a:pt x="28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7" name="Google Shape;662;p30">
              <a:extLst>
                <a:ext uri="{FF2B5EF4-FFF2-40B4-BE49-F238E27FC236}">
                  <a16:creationId xmlns:a16="http://schemas.microsoft.com/office/drawing/2014/main" xmlns="" id="{C385EF22-3CB8-4019-BA32-53F3E992EEB1}"/>
                </a:ext>
              </a:extLst>
            </p:cNvPr>
            <p:cNvSpPr/>
            <p:nvPr/>
          </p:nvSpPr>
          <p:spPr>
            <a:xfrm>
              <a:off x="1851025" y="1079925"/>
              <a:ext cx="161350" cy="143875"/>
            </a:xfrm>
            <a:custGeom>
              <a:avLst/>
              <a:gdLst/>
              <a:ahLst/>
              <a:cxnLst/>
              <a:rect l="l" t="t" r="r" b="b"/>
              <a:pathLst>
                <a:path w="6454" h="5755" extrusionOk="0">
                  <a:moveTo>
                    <a:pt x="3263" y="0"/>
                  </a:moveTo>
                  <a:cubicBezTo>
                    <a:pt x="2615" y="0"/>
                    <a:pt x="1959" y="214"/>
                    <a:pt x="1412" y="642"/>
                  </a:cubicBezTo>
                  <a:cubicBezTo>
                    <a:pt x="135" y="1617"/>
                    <a:pt x="1" y="3432"/>
                    <a:pt x="975" y="4709"/>
                  </a:cubicBezTo>
                  <a:cubicBezTo>
                    <a:pt x="1597" y="5406"/>
                    <a:pt x="2451" y="5755"/>
                    <a:pt x="3277" y="5755"/>
                  </a:cubicBezTo>
                  <a:cubicBezTo>
                    <a:pt x="3924" y="5755"/>
                    <a:pt x="4555" y="5541"/>
                    <a:pt x="5042" y="5112"/>
                  </a:cubicBezTo>
                  <a:cubicBezTo>
                    <a:pt x="6285" y="4003"/>
                    <a:pt x="6453" y="2188"/>
                    <a:pt x="5445" y="1046"/>
                  </a:cubicBezTo>
                  <a:cubicBezTo>
                    <a:pt x="4899" y="349"/>
                    <a:pt x="4088" y="0"/>
                    <a:pt x="3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8" name="Google Shape;663;p30">
              <a:extLst>
                <a:ext uri="{FF2B5EF4-FFF2-40B4-BE49-F238E27FC236}">
                  <a16:creationId xmlns:a16="http://schemas.microsoft.com/office/drawing/2014/main" xmlns="" id="{F5423D84-0684-4C1F-A0C2-6E662B7A7DBE}"/>
                </a:ext>
              </a:extLst>
            </p:cNvPr>
            <p:cNvSpPr/>
            <p:nvPr/>
          </p:nvSpPr>
          <p:spPr>
            <a:xfrm>
              <a:off x="1861100" y="1212125"/>
              <a:ext cx="130275" cy="93925"/>
            </a:xfrm>
            <a:custGeom>
              <a:avLst/>
              <a:gdLst/>
              <a:ahLst/>
              <a:cxnLst/>
              <a:rect l="l" t="t" r="r" b="b"/>
              <a:pathLst>
                <a:path w="5211" h="3757" extrusionOk="0">
                  <a:moveTo>
                    <a:pt x="2706" y="1"/>
                  </a:moveTo>
                  <a:cubicBezTo>
                    <a:pt x="2286" y="1"/>
                    <a:pt x="1900" y="43"/>
                    <a:pt x="1547" y="127"/>
                  </a:cubicBezTo>
                  <a:cubicBezTo>
                    <a:pt x="841" y="396"/>
                    <a:pt x="303" y="665"/>
                    <a:pt x="169" y="1236"/>
                  </a:cubicBezTo>
                  <a:cubicBezTo>
                    <a:pt x="1" y="2211"/>
                    <a:pt x="1412" y="3320"/>
                    <a:pt x="3362" y="3757"/>
                  </a:cubicBezTo>
                  <a:lnTo>
                    <a:pt x="4773" y="3757"/>
                  </a:lnTo>
                  <a:cubicBezTo>
                    <a:pt x="5042" y="3185"/>
                    <a:pt x="5210" y="2648"/>
                    <a:pt x="5210" y="1942"/>
                  </a:cubicBezTo>
                  <a:lnTo>
                    <a:pt x="5210" y="396"/>
                  </a:lnTo>
                  <a:cubicBezTo>
                    <a:pt x="4908" y="261"/>
                    <a:pt x="4639" y="261"/>
                    <a:pt x="4202" y="127"/>
                  </a:cubicBezTo>
                  <a:lnTo>
                    <a:pt x="4068" y="127"/>
                  </a:lnTo>
                  <a:cubicBezTo>
                    <a:pt x="3580" y="43"/>
                    <a:pt x="3126" y="1"/>
                    <a:pt x="27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9" name="Google Shape;664;p30">
              <a:extLst>
                <a:ext uri="{FF2B5EF4-FFF2-40B4-BE49-F238E27FC236}">
                  <a16:creationId xmlns:a16="http://schemas.microsoft.com/office/drawing/2014/main" xmlns="" id="{89ABBB3D-561C-4A6D-83AF-8DB2D236FE5B}"/>
                </a:ext>
              </a:extLst>
            </p:cNvPr>
            <p:cNvSpPr/>
            <p:nvPr/>
          </p:nvSpPr>
          <p:spPr>
            <a:xfrm>
              <a:off x="1609050" y="1010500"/>
              <a:ext cx="70600" cy="61000"/>
            </a:xfrm>
            <a:custGeom>
              <a:avLst/>
              <a:gdLst/>
              <a:ahLst/>
              <a:cxnLst/>
              <a:rect l="l" t="t" r="r" b="b"/>
              <a:pathLst>
                <a:path w="2824" h="2440" extrusionOk="0">
                  <a:moveTo>
                    <a:pt x="1429" y="0"/>
                  </a:moveTo>
                  <a:cubicBezTo>
                    <a:pt x="1232" y="0"/>
                    <a:pt x="1029" y="60"/>
                    <a:pt x="841" y="193"/>
                  </a:cubicBezTo>
                  <a:cubicBezTo>
                    <a:pt x="168" y="462"/>
                    <a:pt x="0" y="1168"/>
                    <a:pt x="303" y="1739"/>
                  </a:cubicBezTo>
                  <a:cubicBezTo>
                    <a:pt x="580" y="2224"/>
                    <a:pt x="1000" y="2439"/>
                    <a:pt x="1421" y="2439"/>
                  </a:cubicBezTo>
                  <a:cubicBezTo>
                    <a:pt x="1612" y="2439"/>
                    <a:pt x="1804" y="2394"/>
                    <a:pt x="1983" y="2310"/>
                  </a:cubicBezTo>
                  <a:cubicBezTo>
                    <a:pt x="2521" y="1873"/>
                    <a:pt x="2823" y="1168"/>
                    <a:pt x="2387" y="630"/>
                  </a:cubicBezTo>
                  <a:cubicBezTo>
                    <a:pt x="2206" y="247"/>
                    <a:pt x="1830" y="0"/>
                    <a:pt x="14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70" name="Google Shape;665;p30">
              <a:extLst>
                <a:ext uri="{FF2B5EF4-FFF2-40B4-BE49-F238E27FC236}">
                  <a16:creationId xmlns:a16="http://schemas.microsoft.com/office/drawing/2014/main" xmlns="" id="{0182B3EE-9155-4759-8BCA-B58AC723AA41}"/>
                </a:ext>
              </a:extLst>
            </p:cNvPr>
            <p:cNvSpPr/>
            <p:nvPr/>
          </p:nvSpPr>
          <p:spPr>
            <a:xfrm>
              <a:off x="1920775" y="1096000"/>
              <a:ext cx="70600" cy="61125"/>
            </a:xfrm>
            <a:custGeom>
              <a:avLst/>
              <a:gdLst/>
              <a:ahLst/>
              <a:cxnLst/>
              <a:rect l="l" t="t" r="r" b="b"/>
              <a:pathLst>
                <a:path w="2824" h="2445" extrusionOk="0">
                  <a:moveTo>
                    <a:pt x="1432" y="1"/>
                  </a:moveTo>
                  <a:cubicBezTo>
                    <a:pt x="1231" y="1"/>
                    <a:pt x="1028" y="45"/>
                    <a:pt x="840" y="134"/>
                  </a:cubicBezTo>
                  <a:cubicBezTo>
                    <a:pt x="303" y="571"/>
                    <a:pt x="0" y="1243"/>
                    <a:pt x="437" y="1814"/>
                  </a:cubicBezTo>
                  <a:cubicBezTo>
                    <a:pt x="617" y="2197"/>
                    <a:pt x="1054" y="2444"/>
                    <a:pt x="1494" y="2444"/>
                  </a:cubicBezTo>
                  <a:cubicBezTo>
                    <a:pt x="1711" y="2444"/>
                    <a:pt x="1929" y="2384"/>
                    <a:pt x="2117" y="2251"/>
                  </a:cubicBezTo>
                  <a:cubicBezTo>
                    <a:pt x="2655" y="1949"/>
                    <a:pt x="2823" y="1109"/>
                    <a:pt x="2521" y="571"/>
                  </a:cubicBezTo>
                  <a:cubicBezTo>
                    <a:pt x="2250" y="187"/>
                    <a:pt x="1843" y="1"/>
                    <a:pt x="1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71" name="Google Shape;666;p30">
              <a:extLst>
                <a:ext uri="{FF2B5EF4-FFF2-40B4-BE49-F238E27FC236}">
                  <a16:creationId xmlns:a16="http://schemas.microsoft.com/office/drawing/2014/main" xmlns="" id="{61C7DA74-2D1A-4B52-A21F-46D56DF26BDE}"/>
                </a:ext>
              </a:extLst>
            </p:cNvPr>
            <p:cNvSpPr/>
            <p:nvPr/>
          </p:nvSpPr>
          <p:spPr>
            <a:xfrm>
              <a:off x="961250" y="236825"/>
              <a:ext cx="1222525" cy="946550"/>
            </a:xfrm>
            <a:custGeom>
              <a:avLst/>
              <a:gdLst/>
              <a:ahLst/>
              <a:cxnLst/>
              <a:rect l="l" t="t" r="r" b="b"/>
              <a:pathLst>
                <a:path w="48901" h="37862" extrusionOk="0">
                  <a:moveTo>
                    <a:pt x="22449" y="0"/>
                  </a:moveTo>
                  <a:cubicBezTo>
                    <a:pt x="20136" y="0"/>
                    <a:pt x="17807" y="494"/>
                    <a:pt x="15561" y="1329"/>
                  </a:cubicBezTo>
                  <a:cubicBezTo>
                    <a:pt x="13309" y="2169"/>
                    <a:pt x="11360" y="3547"/>
                    <a:pt x="9679" y="5228"/>
                  </a:cubicBezTo>
                  <a:cubicBezTo>
                    <a:pt x="8839" y="5934"/>
                    <a:pt x="8133" y="6639"/>
                    <a:pt x="7428" y="7480"/>
                  </a:cubicBezTo>
                  <a:lnTo>
                    <a:pt x="7428" y="7614"/>
                  </a:lnTo>
                  <a:cubicBezTo>
                    <a:pt x="6184" y="8891"/>
                    <a:pt x="5209" y="10269"/>
                    <a:pt x="4235" y="11815"/>
                  </a:cubicBezTo>
                  <a:cubicBezTo>
                    <a:pt x="3663" y="12521"/>
                    <a:pt x="3092" y="13361"/>
                    <a:pt x="3092" y="14201"/>
                  </a:cubicBezTo>
                  <a:cubicBezTo>
                    <a:pt x="3798" y="13932"/>
                    <a:pt x="4369" y="13227"/>
                    <a:pt x="5075" y="12924"/>
                  </a:cubicBezTo>
                  <a:lnTo>
                    <a:pt x="5075" y="12924"/>
                  </a:lnTo>
                  <a:cubicBezTo>
                    <a:pt x="2823" y="16016"/>
                    <a:pt x="1849" y="20083"/>
                    <a:pt x="1277" y="23847"/>
                  </a:cubicBezTo>
                  <a:cubicBezTo>
                    <a:pt x="0" y="32417"/>
                    <a:pt x="4638" y="37593"/>
                    <a:pt x="4638" y="37593"/>
                  </a:cubicBezTo>
                  <a:lnTo>
                    <a:pt x="4638" y="37458"/>
                  </a:lnTo>
                  <a:cubicBezTo>
                    <a:pt x="4773" y="37022"/>
                    <a:pt x="5075" y="35912"/>
                    <a:pt x="5747" y="34938"/>
                  </a:cubicBezTo>
                  <a:cubicBezTo>
                    <a:pt x="6349" y="34221"/>
                    <a:pt x="7146" y="33603"/>
                    <a:pt x="8327" y="33603"/>
                  </a:cubicBezTo>
                  <a:cubicBezTo>
                    <a:pt x="8531" y="33603"/>
                    <a:pt x="8746" y="33621"/>
                    <a:pt x="8974" y="33661"/>
                  </a:cubicBezTo>
                  <a:cubicBezTo>
                    <a:pt x="11360" y="33930"/>
                    <a:pt x="12066" y="36047"/>
                    <a:pt x="13040" y="37862"/>
                  </a:cubicBezTo>
                  <a:cubicBezTo>
                    <a:pt x="13175" y="34938"/>
                    <a:pt x="13175" y="31980"/>
                    <a:pt x="14317" y="29191"/>
                  </a:cubicBezTo>
                  <a:cubicBezTo>
                    <a:pt x="14721" y="27779"/>
                    <a:pt x="15695" y="26368"/>
                    <a:pt x="16536" y="25124"/>
                  </a:cubicBezTo>
                  <a:cubicBezTo>
                    <a:pt x="17376" y="24149"/>
                    <a:pt x="18922" y="22603"/>
                    <a:pt x="20031" y="22032"/>
                  </a:cubicBezTo>
                  <a:lnTo>
                    <a:pt x="20031" y="22032"/>
                  </a:lnTo>
                  <a:cubicBezTo>
                    <a:pt x="20031" y="22603"/>
                    <a:pt x="19762" y="23175"/>
                    <a:pt x="19628" y="23847"/>
                  </a:cubicBezTo>
                  <a:cubicBezTo>
                    <a:pt x="19493" y="24553"/>
                    <a:pt x="19493" y="25258"/>
                    <a:pt x="19493" y="25964"/>
                  </a:cubicBezTo>
                  <a:cubicBezTo>
                    <a:pt x="19493" y="27376"/>
                    <a:pt x="19493" y="28619"/>
                    <a:pt x="19896" y="29896"/>
                  </a:cubicBezTo>
                  <a:cubicBezTo>
                    <a:pt x="22283" y="28888"/>
                    <a:pt x="25240" y="27914"/>
                    <a:pt x="27458" y="26368"/>
                  </a:cubicBezTo>
                  <a:cubicBezTo>
                    <a:pt x="29273" y="25124"/>
                    <a:pt x="32231" y="22469"/>
                    <a:pt x="32365" y="19948"/>
                  </a:cubicBezTo>
                  <a:lnTo>
                    <a:pt x="32365" y="19948"/>
                  </a:lnTo>
                  <a:cubicBezTo>
                    <a:pt x="32365" y="22032"/>
                    <a:pt x="32500" y="24284"/>
                    <a:pt x="31962" y="26368"/>
                  </a:cubicBezTo>
                  <a:cubicBezTo>
                    <a:pt x="31525" y="28048"/>
                    <a:pt x="30550" y="29594"/>
                    <a:pt x="29710" y="31140"/>
                  </a:cubicBezTo>
                  <a:cubicBezTo>
                    <a:pt x="30083" y="31267"/>
                    <a:pt x="30516" y="31324"/>
                    <a:pt x="30981" y="31324"/>
                  </a:cubicBezTo>
                  <a:cubicBezTo>
                    <a:pt x="32613" y="31324"/>
                    <a:pt x="34627" y="30618"/>
                    <a:pt x="35726" y="29728"/>
                  </a:cubicBezTo>
                  <a:cubicBezTo>
                    <a:pt x="37272" y="28216"/>
                    <a:pt x="38247" y="26233"/>
                    <a:pt x="39356" y="24553"/>
                  </a:cubicBezTo>
                  <a:lnTo>
                    <a:pt x="39356" y="24553"/>
                  </a:lnTo>
                  <a:cubicBezTo>
                    <a:pt x="38684" y="26536"/>
                    <a:pt x="38818" y="28619"/>
                    <a:pt x="37675" y="30569"/>
                  </a:cubicBezTo>
                  <a:cubicBezTo>
                    <a:pt x="36566" y="32552"/>
                    <a:pt x="34617" y="33795"/>
                    <a:pt x="32802" y="34938"/>
                  </a:cubicBezTo>
                  <a:cubicBezTo>
                    <a:pt x="33065" y="34955"/>
                    <a:pt x="33332" y="34963"/>
                    <a:pt x="33603" y="34963"/>
                  </a:cubicBezTo>
                  <a:cubicBezTo>
                    <a:pt x="35483" y="34963"/>
                    <a:pt x="37535" y="34584"/>
                    <a:pt x="39356" y="34232"/>
                  </a:cubicBezTo>
                  <a:cubicBezTo>
                    <a:pt x="41608" y="33930"/>
                    <a:pt x="43994" y="32955"/>
                    <a:pt x="45674" y="31409"/>
                  </a:cubicBezTo>
                  <a:cubicBezTo>
                    <a:pt x="48195" y="29325"/>
                    <a:pt x="48195" y="27208"/>
                    <a:pt x="48464" y="26099"/>
                  </a:cubicBezTo>
                  <a:cubicBezTo>
                    <a:pt x="48766" y="24284"/>
                    <a:pt x="48598" y="22469"/>
                    <a:pt x="48060" y="20789"/>
                  </a:cubicBezTo>
                  <a:cubicBezTo>
                    <a:pt x="47355" y="18806"/>
                    <a:pt x="46783" y="16856"/>
                    <a:pt x="45674" y="15176"/>
                  </a:cubicBezTo>
                  <a:lnTo>
                    <a:pt x="45674" y="15176"/>
                  </a:lnTo>
                  <a:lnTo>
                    <a:pt x="45809" y="15310"/>
                  </a:lnTo>
                  <a:cubicBezTo>
                    <a:pt x="46514" y="15445"/>
                    <a:pt x="46918" y="15747"/>
                    <a:pt x="47355" y="16151"/>
                  </a:cubicBezTo>
                  <a:cubicBezTo>
                    <a:pt x="47926" y="16587"/>
                    <a:pt x="48329" y="17125"/>
                    <a:pt x="48901" y="17697"/>
                  </a:cubicBezTo>
                  <a:lnTo>
                    <a:pt x="48901" y="17562"/>
                  </a:lnTo>
                  <a:cubicBezTo>
                    <a:pt x="48901" y="16453"/>
                    <a:pt x="48060" y="14605"/>
                    <a:pt x="47623" y="13630"/>
                  </a:cubicBezTo>
                  <a:cubicBezTo>
                    <a:pt x="46918" y="12084"/>
                    <a:pt x="45674" y="11109"/>
                    <a:pt x="44700" y="9866"/>
                  </a:cubicBezTo>
                  <a:cubicBezTo>
                    <a:pt x="42523" y="7007"/>
                    <a:pt x="39718" y="4682"/>
                    <a:pt x="35981" y="4682"/>
                  </a:cubicBezTo>
                  <a:cubicBezTo>
                    <a:pt x="35853" y="4682"/>
                    <a:pt x="35723" y="4684"/>
                    <a:pt x="35592" y="4690"/>
                  </a:cubicBezTo>
                  <a:cubicBezTo>
                    <a:pt x="35020" y="4690"/>
                    <a:pt x="34180" y="4690"/>
                    <a:pt x="33642" y="4388"/>
                  </a:cubicBezTo>
                  <a:cubicBezTo>
                    <a:pt x="32802" y="4119"/>
                    <a:pt x="32096" y="3278"/>
                    <a:pt x="31525" y="2707"/>
                  </a:cubicBezTo>
                  <a:cubicBezTo>
                    <a:pt x="30113" y="1867"/>
                    <a:pt x="28735" y="1161"/>
                    <a:pt x="27189" y="758"/>
                  </a:cubicBezTo>
                  <a:cubicBezTo>
                    <a:pt x="25638" y="236"/>
                    <a:pt x="24047" y="0"/>
                    <a:pt x="224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72" name="Google Shape;667;p30">
              <a:extLst>
                <a:ext uri="{FF2B5EF4-FFF2-40B4-BE49-F238E27FC236}">
                  <a16:creationId xmlns:a16="http://schemas.microsoft.com/office/drawing/2014/main" xmlns="" id="{1165ADB0-7380-4ED7-BB9B-BE4D5E2D1E99}"/>
                </a:ext>
              </a:extLst>
            </p:cNvPr>
            <p:cNvSpPr/>
            <p:nvPr/>
          </p:nvSpPr>
          <p:spPr>
            <a:xfrm>
              <a:off x="989800" y="234750"/>
              <a:ext cx="1193975" cy="706225"/>
            </a:xfrm>
            <a:custGeom>
              <a:avLst/>
              <a:gdLst/>
              <a:ahLst/>
              <a:cxnLst/>
              <a:rect l="l" t="t" r="r" b="b"/>
              <a:pathLst>
                <a:path w="47759" h="28249" extrusionOk="0">
                  <a:moveTo>
                    <a:pt x="21409" y="1"/>
                  </a:moveTo>
                  <a:cubicBezTo>
                    <a:pt x="19588" y="1"/>
                    <a:pt x="17826" y="343"/>
                    <a:pt x="16079" y="888"/>
                  </a:cubicBezTo>
                  <a:lnTo>
                    <a:pt x="16079" y="888"/>
                  </a:lnTo>
                  <a:cubicBezTo>
                    <a:pt x="17867" y="391"/>
                    <a:pt x="19609" y="135"/>
                    <a:pt x="21409" y="135"/>
                  </a:cubicBezTo>
                  <a:cubicBezTo>
                    <a:pt x="22955" y="135"/>
                    <a:pt x="24501" y="269"/>
                    <a:pt x="26047" y="841"/>
                  </a:cubicBezTo>
                  <a:cubicBezTo>
                    <a:pt x="24501" y="269"/>
                    <a:pt x="22955" y="1"/>
                    <a:pt x="21409" y="1"/>
                  </a:cubicBezTo>
                  <a:close/>
                  <a:moveTo>
                    <a:pt x="26048" y="841"/>
                  </a:moveTo>
                  <a:cubicBezTo>
                    <a:pt x="27594" y="1244"/>
                    <a:pt x="28971" y="1950"/>
                    <a:pt x="30383" y="2790"/>
                  </a:cubicBezTo>
                  <a:cubicBezTo>
                    <a:pt x="28971" y="1815"/>
                    <a:pt x="27594" y="1244"/>
                    <a:pt x="26048" y="841"/>
                  </a:cubicBezTo>
                  <a:close/>
                  <a:moveTo>
                    <a:pt x="16079" y="888"/>
                  </a:moveTo>
                  <a:cubicBezTo>
                    <a:pt x="15531" y="1040"/>
                    <a:pt x="14978" y="1215"/>
                    <a:pt x="14419" y="1412"/>
                  </a:cubicBezTo>
                  <a:cubicBezTo>
                    <a:pt x="13293" y="1832"/>
                    <a:pt x="12243" y="2387"/>
                    <a:pt x="11264" y="3046"/>
                  </a:cubicBezTo>
                  <a:lnTo>
                    <a:pt x="11264" y="3046"/>
                  </a:lnTo>
                  <a:cubicBezTo>
                    <a:pt x="12276" y="2387"/>
                    <a:pt x="13360" y="1832"/>
                    <a:pt x="14553" y="1412"/>
                  </a:cubicBezTo>
                  <a:cubicBezTo>
                    <a:pt x="15061" y="1223"/>
                    <a:pt x="15569" y="1047"/>
                    <a:pt x="16079" y="888"/>
                  </a:cubicBezTo>
                  <a:close/>
                  <a:moveTo>
                    <a:pt x="30383" y="2790"/>
                  </a:moveTo>
                  <a:lnTo>
                    <a:pt x="30383" y="2790"/>
                  </a:lnTo>
                  <a:cubicBezTo>
                    <a:pt x="30954" y="3361"/>
                    <a:pt x="31660" y="4202"/>
                    <a:pt x="32500" y="4471"/>
                  </a:cubicBezTo>
                  <a:cubicBezTo>
                    <a:pt x="31660" y="4202"/>
                    <a:pt x="30954" y="3227"/>
                    <a:pt x="30383" y="2790"/>
                  </a:cubicBezTo>
                  <a:close/>
                  <a:moveTo>
                    <a:pt x="11264" y="3046"/>
                  </a:moveTo>
                  <a:lnTo>
                    <a:pt x="11264" y="3046"/>
                  </a:lnTo>
                  <a:cubicBezTo>
                    <a:pt x="10251" y="3706"/>
                    <a:pt x="9310" y="4471"/>
                    <a:pt x="8403" y="5311"/>
                  </a:cubicBezTo>
                  <a:cubicBezTo>
                    <a:pt x="8148" y="5565"/>
                    <a:pt x="7894" y="5837"/>
                    <a:pt x="7640" y="6114"/>
                  </a:cubicBezTo>
                  <a:lnTo>
                    <a:pt x="7640" y="6114"/>
                  </a:lnTo>
                  <a:cubicBezTo>
                    <a:pt x="7925" y="5841"/>
                    <a:pt x="8222" y="5576"/>
                    <a:pt x="8537" y="5311"/>
                  </a:cubicBezTo>
                  <a:cubicBezTo>
                    <a:pt x="9378" y="4471"/>
                    <a:pt x="10285" y="3706"/>
                    <a:pt x="11264" y="3046"/>
                  </a:cubicBezTo>
                  <a:close/>
                  <a:moveTo>
                    <a:pt x="7640" y="6114"/>
                  </a:moveTo>
                  <a:cubicBezTo>
                    <a:pt x="7166" y="6566"/>
                    <a:pt x="6726" y="7038"/>
                    <a:pt x="6286" y="7563"/>
                  </a:cubicBezTo>
                  <a:cubicBezTo>
                    <a:pt x="6737" y="7111"/>
                    <a:pt x="7188" y="6605"/>
                    <a:pt x="7640" y="6114"/>
                  </a:cubicBezTo>
                  <a:close/>
                  <a:moveTo>
                    <a:pt x="32500" y="4471"/>
                  </a:moveTo>
                  <a:lnTo>
                    <a:pt x="32500" y="4471"/>
                  </a:lnTo>
                  <a:cubicBezTo>
                    <a:pt x="32769" y="4605"/>
                    <a:pt x="33173" y="4773"/>
                    <a:pt x="33744" y="4773"/>
                  </a:cubicBezTo>
                  <a:lnTo>
                    <a:pt x="34584" y="4773"/>
                  </a:lnTo>
                  <a:cubicBezTo>
                    <a:pt x="38382" y="4773"/>
                    <a:pt x="41306" y="6991"/>
                    <a:pt x="43558" y="9949"/>
                  </a:cubicBezTo>
                  <a:cubicBezTo>
                    <a:pt x="41306" y="6991"/>
                    <a:pt x="38382" y="4605"/>
                    <a:pt x="34584" y="4605"/>
                  </a:cubicBezTo>
                  <a:lnTo>
                    <a:pt x="33744" y="4605"/>
                  </a:lnTo>
                  <a:cubicBezTo>
                    <a:pt x="33173" y="4605"/>
                    <a:pt x="32769" y="4605"/>
                    <a:pt x="32500" y="4471"/>
                  </a:cubicBezTo>
                  <a:close/>
                  <a:moveTo>
                    <a:pt x="6286" y="7563"/>
                  </a:moveTo>
                  <a:cubicBezTo>
                    <a:pt x="5042" y="8974"/>
                    <a:pt x="4067" y="10352"/>
                    <a:pt x="3093" y="11898"/>
                  </a:cubicBezTo>
                  <a:cubicBezTo>
                    <a:pt x="4067" y="10352"/>
                    <a:pt x="5042" y="8974"/>
                    <a:pt x="6286" y="7697"/>
                  </a:cubicBezTo>
                  <a:lnTo>
                    <a:pt x="6286" y="7563"/>
                  </a:lnTo>
                  <a:close/>
                  <a:moveTo>
                    <a:pt x="46482" y="13714"/>
                  </a:moveTo>
                  <a:lnTo>
                    <a:pt x="46482" y="13714"/>
                  </a:lnTo>
                  <a:cubicBezTo>
                    <a:pt x="46919" y="14688"/>
                    <a:pt x="47759" y="16671"/>
                    <a:pt x="47759" y="17780"/>
                  </a:cubicBezTo>
                  <a:lnTo>
                    <a:pt x="47759" y="17645"/>
                  </a:lnTo>
                  <a:cubicBezTo>
                    <a:pt x="47759" y="16536"/>
                    <a:pt x="46919" y="14688"/>
                    <a:pt x="46482" y="13714"/>
                  </a:cubicBezTo>
                  <a:close/>
                  <a:moveTo>
                    <a:pt x="3909" y="13040"/>
                  </a:moveTo>
                  <a:lnTo>
                    <a:pt x="3909" y="13040"/>
                  </a:lnTo>
                  <a:cubicBezTo>
                    <a:pt x="1674" y="16128"/>
                    <a:pt x="705" y="20179"/>
                    <a:pt x="135" y="23795"/>
                  </a:cubicBezTo>
                  <a:cubicBezTo>
                    <a:pt x="2" y="25456"/>
                    <a:pt x="1" y="26854"/>
                    <a:pt x="1" y="28248"/>
                  </a:cubicBezTo>
                  <a:lnTo>
                    <a:pt x="1" y="28248"/>
                  </a:lnTo>
                  <a:cubicBezTo>
                    <a:pt x="1" y="26854"/>
                    <a:pt x="2" y="25457"/>
                    <a:pt x="135" y="23930"/>
                  </a:cubicBezTo>
                  <a:cubicBezTo>
                    <a:pt x="705" y="20179"/>
                    <a:pt x="1674" y="16128"/>
                    <a:pt x="3909" y="13040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73" name="Google Shape;668;p30">
              <a:extLst>
                <a:ext uri="{FF2B5EF4-FFF2-40B4-BE49-F238E27FC236}">
                  <a16:creationId xmlns:a16="http://schemas.microsoft.com/office/drawing/2014/main" xmlns="" id="{CBB68A9B-8AB9-42DA-9B5E-6D17EBD9957D}"/>
                </a:ext>
              </a:extLst>
            </p:cNvPr>
            <p:cNvSpPr/>
            <p:nvPr/>
          </p:nvSpPr>
          <p:spPr>
            <a:xfrm>
              <a:off x="989800" y="238125"/>
              <a:ext cx="1193975" cy="935175"/>
            </a:xfrm>
            <a:custGeom>
              <a:avLst/>
              <a:gdLst/>
              <a:ahLst/>
              <a:cxnLst/>
              <a:rect l="l" t="t" r="r" b="b"/>
              <a:pathLst>
                <a:path w="47759" h="37407" extrusionOk="0">
                  <a:moveTo>
                    <a:pt x="21409" y="0"/>
                  </a:moveTo>
                  <a:cubicBezTo>
                    <a:pt x="19057" y="0"/>
                    <a:pt x="16805" y="437"/>
                    <a:pt x="14419" y="1277"/>
                  </a:cubicBezTo>
                  <a:cubicBezTo>
                    <a:pt x="12167" y="2117"/>
                    <a:pt x="10218" y="3495"/>
                    <a:pt x="8537" y="5176"/>
                  </a:cubicBezTo>
                  <a:cubicBezTo>
                    <a:pt x="7697" y="5882"/>
                    <a:pt x="6991" y="6587"/>
                    <a:pt x="6286" y="7428"/>
                  </a:cubicBezTo>
                  <a:lnTo>
                    <a:pt x="6286" y="7562"/>
                  </a:lnTo>
                  <a:cubicBezTo>
                    <a:pt x="5042" y="8839"/>
                    <a:pt x="4067" y="10217"/>
                    <a:pt x="3093" y="11763"/>
                  </a:cubicBezTo>
                  <a:cubicBezTo>
                    <a:pt x="2521" y="12469"/>
                    <a:pt x="1950" y="13309"/>
                    <a:pt x="1950" y="14149"/>
                  </a:cubicBezTo>
                  <a:cubicBezTo>
                    <a:pt x="2656" y="13880"/>
                    <a:pt x="3227" y="13175"/>
                    <a:pt x="3933" y="12872"/>
                  </a:cubicBezTo>
                  <a:lnTo>
                    <a:pt x="3933" y="12872"/>
                  </a:lnTo>
                  <a:cubicBezTo>
                    <a:pt x="1681" y="15964"/>
                    <a:pt x="707" y="20031"/>
                    <a:pt x="135" y="23795"/>
                  </a:cubicBezTo>
                  <a:cubicBezTo>
                    <a:pt x="1" y="25341"/>
                    <a:pt x="1" y="26752"/>
                    <a:pt x="1" y="28164"/>
                  </a:cubicBezTo>
                  <a:cubicBezTo>
                    <a:pt x="404" y="33609"/>
                    <a:pt x="3093" y="36970"/>
                    <a:pt x="3496" y="37406"/>
                  </a:cubicBezTo>
                  <a:cubicBezTo>
                    <a:pt x="3496" y="37406"/>
                    <a:pt x="3765" y="36129"/>
                    <a:pt x="4471" y="35020"/>
                  </a:cubicBezTo>
                  <a:cubicBezTo>
                    <a:pt x="4202" y="33205"/>
                    <a:pt x="4202" y="31222"/>
                    <a:pt x="4471" y="28836"/>
                  </a:cubicBezTo>
                  <a:cubicBezTo>
                    <a:pt x="5042" y="25341"/>
                    <a:pt x="5882" y="21577"/>
                    <a:pt x="8134" y="18619"/>
                  </a:cubicBezTo>
                  <a:lnTo>
                    <a:pt x="8134" y="18619"/>
                  </a:lnTo>
                  <a:cubicBezTo>
                    <a:pt x="7294" y="18922"/>
                    <a:pt x="6857" y="19459"/>
                    <a:pt x="6151" y="19896"/>
                  </a:cubicBezTo>
                  <a:cubicBezTo>
                    <a:pt x="6151" y="19056"/>
                    <a:pt x="6722" y="18216"/>
                    <a:pt x="7126" y="17510"/>
                  </a:cubicBezTo>
                  <a:cubicBezTo>
                    <a:pt x="8134" y="16099"/>
                    <a:pt x="9109" y="14721"/>
                    <a:pt x="10218" y="13443"/>
                  </a:cubicBezTo>
                  <a:cubicBezTo>
                    <a:pt x="12470" y="10923"/>
                    <a:pt x="14856" y="8671"/>
                    <a:pt x="18049" y="7562"/>
                  </a:cubicBezTo>
                  <a:cubicBezTo>
                    <a:pt x="20166" y="6722"/>
                    <a:pt x="22418" y="6318"/>
                    <a:pt x="24636" y="6318"/>
                  </a:cubicBezTo>
                  <a:cubicBezTo>
                    <a:pt x="26182" y="6318"/>
                    <a:pt x="27593" y="6453"/>
                    <a:pt x="28971" y="6991"/>
                  </a:cubicBezTo>
                  <a:cubicBezTo>
                    <a:pt x="30517" y="7428"/>
                    <a:pt x="31929" y="7999"/>
                    <a:pt x="33172" y="8839"/>
                  </a:cubicBezTo>
                  <a:cubicBezTo>
                    <a:pt x="33744" y="9377"/>
                    <a:pt x="34450" y="10217"/>
                    <a:pt x="35155" y="10520"/>
                  </a:cubicBezTo>
                  <a:cubicBezTo>
                    <a:pt x="35424" y="10654"/>
                    <a:pt x="35861" y="10654"/>
                    <a:pt x="36264" y="10654"/>
                  </a:cubicBezTo>
                  <a:lnTo>
                    <a:pt x="37105" y="10654"/>
                  </a:lnTo>
                  <a:cubicBezTo>
                    <a:pt x="38920" y="10654"/>
                    <a:pt x="41037" y="11897"/>
                    <a:pt x="42717" y="13175"/>
                  </a:cubicBezTo>
                  <a:cubicBezTo>
                    <a:pt x="44398" y="14418"/>
                    <a:pt x="45641" y="15695"/>
                    <a:pt x="45641" y="15695"/>
                  </a:cubicBezTo>
                  <a:cubicBezTo>
                    <a:pt x="46481" y="16099"/>
                    <a:pt x="46918" y="16804"/>
                    <a:pt x="47624" y="17510"/>
                  </a:cubicBezTo>
                  <a:lnTo>
                    <a:pt x="47759" y="17645"/>
                  </a:lnTo>
                  <a:lnTo>
                    <a:pt x="47759" y="17510"/>
                  </a:lnTo>
                  <a:cubicBezTo>
                    <a:pt x="47759" y="16401"/>
                    <a:pt x="46918" y="14553"/>
                    <a:pt x="46481" y="13578"/>
                  </a:cubicBezTo>
                  <a:cubicBezTo>
                    <a:pt x="45776" y="12032"/>
                    <a:pt x="44532" y="11057"/>
                    <a:pt x="43558" y="9814"/>
                  </a:cubicBezTo>
                  <a:cubicBezTo>
                    <a:pt x="41306" y="6856"/>
                    <a:pt x="38382" y="4638"/>
                    <a:pt x="34584" y="4638"/>
                  </a:cubicBezTo>
                  <a:lnTo>
                    <a:pt x="33744" y="4638"/>
                  </a:lnTo>
                  <a:cubicBezTo>
                    <a:pt x="33172" y="4638"/>
                    <a:pt x="32769" y="4470"/>
                    <a:pt x="32500" y="4336"/>
                  </a:cubicBezTo>
                  <a:cubicBezTo>
                    <a:pt x="31660" y="4067"/>
                    <a:pt x="30954" y="3226"/>
                    <a:pt x="30383" y="2655"/>
                  </a:cubicBezTo>
                  <a:cubicBezTo>
                    <a:pt x="28971" y="1815"/>
                    <a:pt x="27593" y="1109"/>
                    <a:pt x="26047" y="706"/>
                  </a:cubicBezTo>
                  <a:cubicBezTo>
                    <a:pt x="24501" y="134"/>
                    <a:pt x="22955" y="0"/>
                    <a:pt x="214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74" name="Google Shape;669;p30">
              <a:extLst>
                <a:ext uri="{FF2B5EF4-FFF2-40B4-BE49-F238E27FC236}">
                  <a16:creationId xmlns:a16="http://schemas.microsoft.com/office/drawing/2014/main" xmlns="" id="{D1976D00-D8BE-4CA0-8F85-F6054E10FEF5}"/>
                </a:ext>
              </a:extLst>
            </p:cNvPr>
            <p:cNvSpPr/>
            <p:nvPr/>
          </p:nvSpPr>
          <p:spPr>
            <a:xfrm>
              <a:off x="1070475" y="1736225"/>
              <a:ext cx="244525" cy="252075"/>
            </a:xfrm>
            <a:custGeom>
              <a:avLst/>
              <a:gdLst/>
              <a:ahLst/>
              <a:cxnLst/>
              <a:rect l="l" t="t" r="r" b="b"/>
              <a:pathLst>
                <a:path w="9781" h="10083" extrusionOk="0">
                  <a:moveTo>
                    <a:pt x="6856" y="0"/>
                  </a:moveTo>
                  <a:lnTo>
                    <a:pt x="3227" y="7865"/>
                  </a:lnTo>
                  <a:lnTo>
                    <a:pt x="404" y="8570"/>
                  </a:lnTo>
                  <a:cubicBezTo>
                    <a:pt x="0" y="8705"/>
                    <a:pt x="0" y="9243"/>
                    <a:pt x="269" y="9411"/>
                  </a:cubicBezTo>
                  <a:cubicBezTo>
                    <a:pt x="1109" y="9814"/>
                    <a:pt x="2084" y="10083"/>
                    <a:pt x="3059" y="10083"/>
                  </a:cubicBezTo>
                  <a:cubicBezTo>
                    <a:pt x="3630" y="10083"/>
                    <a:pt x="4201" y="9814"/>
                    <a:pt x="4605" y="9411"/>
                  </a:cubicBezTo>
                  <a:lnTo>
                    <a:pt x="9780" y="2823"/>
                  </a:lnTo>
                  <a:lnTo>
                    <a:pt x="6856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75" name="Google Shape;670;p30">
              <a:extLst>
                <a:ext uri="{FF2B5EF4-FFF2-40B4-BE49-F238E27FC236}">
                  <a16:creationId xmlns:a16="http://schemas.microsoft.com/office/drawing/2014/main" xmlns="" id="{AAD4584A-C92B-40ED-85E4-18603B7D99A4}"/>
                </a:ext>
              </a:extLst>
            </p:cNvPr>
            <p:cNvSpPr/>
            <p:nvPr/>
          </p:nvSpPr>
          <p:spPr>
            <a:xfrm>
              <a:off x="1272950" y="1526175"/>
              <a:ext cx="203375" cy="224350"/>
            </a:xfrm>
            <a:custGeom>
              <a:avLst/>
              <a:gdLst/>
              <a:ahLst/>
              <a:cxnLst/>
              <a:rect l="l" t="t" r="r" b="b"/>
              <a:pathLst>
                <a:path w="8135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227"/>
                    <a:pt x="8134" y="2689"/>
                    <a:pt x="8000" y="2117"/>
                  </a:cubicBez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76" name="Google Shape;671;p30">
              <a:extLst>
                <a:ext uri="{FF2B5EF4-FFF2-40B4-BE49-F238E27FC236}">
                  <a16:creationId xmlns:a16="http://schemas.microsoft.com/office/drawing/2014/main" xmlns="" id="{AC2D758F-DC55-4116-B68B-1B04B362DB59}"/>
                </a:ext>
              </a:extLst>
            </p:cNvPr>
            <p:cNvSpPr/>
            <p:nvPr/>
          </p:nvSpPr>
          <p:spPr>
            <a:xfrm>
              <a:off x="1272950" y="1526175"/>
              <a:ext cx="200000" cy="224350"/>
            </a:xfrm>
            <a:custGeom>
              <a:avLst/>
              <a:gdLst/>
              <a:ahLst/>
              <a:cxnLst/>
              <a:rect l="l" t="t" r="r" b="b"/>
              <a:pathLst>
                <a:path w="8000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361"/>
                    <a:pt x="8000" y="2823"/>
                    <a:pt x="8000" y="2386"/>
                  </a:cubicBezTo>
                  <a:lnTo>
                    <a:pt x="8000" y="2117"/>
                  </a:ln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77" name="Google Shape;672;p30">
              <a:extLst>
                <a:ext uri="{FF2B5EF4-FFF2-40B4-BE49-F238E27FC236}">
                  <a16:creationId xmlns:a16="http://schemas.microsoft.com/office/drawing/2014/main" xmlns="" id="{9DCA2443-E86C-480E-80ED-43C0CBF77CCE}"/>
                </a:ext>
              </a:extLst>
            </p:cNvPr>
            <p:cNvSpPr/>
            <p:nvPr/>
          </p:nvSpPr>
          <p:spPr>
            <a:xfrm>
              <a:off x="1220875" y="1659450"/>
              <a:ext cx="153775" cy="156625"/>
            </a:xfrm>
            <a:custGeom>
              <a:avLst/>
              <a:gdLst/>
              <a:ahLst/>
              <a:cxnLst/>
              <a:rect l="l" t="t" r="r" b="b"/>
              <a:pathLst>
                <a:path w="6151" h="6265" extrusionOk="0">
                  <a:moveTo>
                    <a:pt x="1484" y="1"/>
                  </a:moveTo>
                  <a:cubicBezTo>
                    <a:pt x="1237" y="1"/>
                    <a:pt x="1007" y="116"/>
                    <a:pt x="840" y="282"/>
                  </a:cubicBezTo>
                  <a:lnTo>
                    <a:pt x="135" y="1693"/>
                  </a:lnTo>
                  <a:cubicBezTo>
                    <a:pt x="0" y="1962"/>
                    <a:pt x="0" y="2231"/>
                    <a:pt x="269" y="2534"/>
                  </a:cubicBezTo>
                  <a:lnTo>
                    <a:pt x="840" y="3071"/>
                  </a:lnTo>
                  <a:lnTo>
                    <a:pt x="4067" y="6163"/>
                  </a:lnTo>
                  <a:cubicBezTo>
                    <a:pt x="4134" y="6230"/>
                    <a:pt x="4235" y="6264"/>
                    <a:pt x="4357" y="6264"/>
                  </a:cubicBezTo>
                  <a:cubicBezTo>
                    <a:pt x="4478" y="6264"/>
                    <a:pt x="4621" y="6230"/>
                    <a:pt x="4773" y="6163"/>
                  </a:cubicBezTo>
                  <a:lnTo>
                    <a:pt x="6016" y="4920"/>
                  </a:lnTo>
                  <a:cubicBezTo>
                    <a:pt x="6151" y="4617"/>
                    <a:pt x="6151" y="4348"/>
                    <a:pt x="6016" y="4080"/>
                  </a:cubicBezTo>
                  <a:lnTo>
                    <a:pt x="2084" y="416"/>
                  </a:lnTo>
                  <a:lnTo>
                    <a:pt x="1949" y="147"/>
                  </a:lnTo>
                  <a:cubicBezTo>
                    <a:pt x="1795" y="45"/>
                    <a:pt x="1636" y="1"/>
                    <a:pt x="14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278" name="Google Shape;211;p3">
            <a:extLst>
              <a:ext uri="{FF2B5EF4-FFF2-40B4-BE49-F238E27FC236}">
                <a16:creationId xmlns:a16="http://schemas.microsoft.com/office/drawing/2014/main" xmlns="" id="{C0855F1D-93D4-4849-83E1-706E437C7250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79" name="Google Shape;212;p3">
              <a:extLst>
                <a:ext uri="{FF2B5EF4-FFF2-40B4-BE49-F238E27FC236}">
                  <a16:creationId xmlns:a16="http://schemas.microsoft.com/office/drawing/2014/main" xmlns="" id="{DC5C5AA7-5761-4B23-B999-8F5CA61CD038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280" name="Google Shape;213;p3">
              <a:extLst>
                <a:ext uri="{FF2B5EF4-FFF2-40B4-BE49-F238E27FC236}">
                  <a16:creationId xmlns:a16="http://schemas.microsoft.com/office/drawing/2014/main" xmlns="" id="{1933B0D6-ABFA-4CD7-A762-19337F9750DD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281" name="Google Shape;214;p3">
            <a:extLst>
              <a:ext uri="{FF2B5EF4-FFF2-40B4-BE49-F238E27FC236}">
                <a16:creationId xmlns:a16="http://schemas.microsoft.com/office/drawing/2014/main" xmlns="" id="{1EFB947C-860E-4AA2-A5A2-1CEEEFC38B34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82" name="Google Shape;215;p3">
              <a:extLst>
                <a:ext uri="{FF2B5EF4-FFF2-40B4-BE49-F238E27FC236}">
                  <a16:creationId xmlns:a16="http://schemas.microsoft.com/office/drawing/2014/main" xmlns="" id="{C65D7529-17F2-4B75-9EE5-9962A69A62E0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83" name="Google Shape;216;p3">
              <a:extLst>
                <a:ext uri="{FF2B5EF4-FFF2-40B4-BE49-F238E27FC236}">
                  <a16:creationId xmlns:a16="http://schemas.microsoft.com/office/drawing/2014/main" xmlns="" id="{ED87057F-C031-4FD4-AEAE-03C05BB98CB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84" name="Google Shape;217;p3">
              <a:extLst>
                <a:ext uri="{FF2B5EF4-FFF2-40B4-BE49-F238E27FC236}">
                  <a16:creationId xmlns:a16="http://schemas.microsoft.com/office/drawing/2014/main" xmlns="" id="{EC906738-C714-4EE5-8058-2D4A7FC7EF8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85" name="Google Shape;218;p3">
              <a:extLst>
                <a:ext uri="{FF2B5EF4-FFF2-40B4-BE49-F238E27FC236}">
                  <a16:creationId xmlns:a16="http://schemas.microsoft.com/office/drawing/2014/main" xmlns="" id="{687DAB77-1E27-4D0D-A65D-B3FE2D9B10B4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86" name="Google Shape;219;p3">
              <a:extLst>
                <a:ext uri="{FF2B5EF4-FFF2-40B4-BE49-F238E27FC236}">
                  <a16:creationId xmlns:a16="http://schemas.microsoft.com/office/drawing/2014/main" xmlns="" id="{127CCC19-FE1C-4E46-AE9B-2984F677356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87" name="Google Shape;220;p3">
              <a:extLst>
                <a:ext uri="{FF2B5EF4-FFF2-40B4-BE49-F238E27FC236}">
                  <a16:creationId xmlns:a16="http://schemas.microsoft.com/office/drawing/2014/main" xmlns="" id="{4DB673E6-ADD0-4ECB-BF9F-B808D5311F7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88" name="Google Shape;221;p3">
              <a:extLst>
                <a:ext uri="{FF2B5EF4-FFF2-40B4-BE49-F238E27FC236}">
                  <a16:creationId xmlns:a16="http://schemas.microsoft.com/office/drawing/2014/main" xmlns="" id="{4781CA03-AD08-441C-BAB7-0E1690E88D0C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289" name="Google Shape;222;p3">
              <a:extLst>
                <a:ext uri="{FF2B5EF4-FFF2-40B4-BE49-F238E27FC236}">
                  <a16:creationId xmlns:a16="http://schemas.microsoft.com/office/drawing/2014/main" xmlns="" id="{E0816258-217F-404D-BD3D-3293E29FD88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90" name="Google Shape;223;p3">
              <a:extLst>
                <a:ext uri="{FF2B5EF4-FFF2-40B4-BE49-F238E27FC236}">
                  <a16:creationId xmlns:a16="http://schemas.microsoft.com/office/drawing/2014/main" xmlns="" id="{84FF6178-746C-46CA-9180-258EC4BBA4FC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91" name="Google Shape;224;p3">
              <a:extLst>
                <a:ext uri="{FF2B5EF4-FFF2-40B4-BE49-F238E27FC236}">
                  <a16:creationId xmlns:a16="http://schemas.microsoft.com/office/drawing/2014/main" xmlns="" id="{C906BB92-3EA7-4E09-8BCD-0337F3A9BB74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292" name="Google Shape;225;p3">
            <a:extLst>
              <a:ext uri="{FF2B5EF4-FFF2-40B4-BE49-F238E27FC236}">
                <a16:creationId xmlns:a16="http://schemas.microsoft.com/office/drawing/2014/main" xmlns="" id="{925CC097-8D38-4AEA-9306-D2D703E51FEC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93" name="Google Shape;226;p3">
              <a:extLst>
                <a:ext uri="{FF2B5EF4-FFF2-40B4-BE49-F238E27FC236}">
                  <a16:creationId xmlns:a16="http://schemas.microsoft.com/office/drawing/2014/main" xmlns="" id="{A73811B4-DAE8-43F2-9242-512369E61B47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94" name="Google Shape;227;p3">
              <a:extLst>
                <a:ext uri="{FF2B5EF4-FFF2-40B4-BE49-F238E27FC236}">
                  <a16:creationId xmlns:a16="http://schemas.microsoft.com/office/drawing/2014/main" xmlns="" id="{1CAC2284-EF0A-4A64-8112-C2F502014E3A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295" name="Google Shape;228;p3">
            <a:extLst>
              <a:ext uri="{FF2B5EF4-FFF2-40B4-BE49-F238E27FC236}">
                <a16:creationId xmlns:a16="http://schemas.microsoft.com/office/drawing/2014/main" xmlns="" id="{8DF4CFA5-C6E8-4AA5-9916-0D14D265DA7D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96" name="Google Shape;229;p3">
            <a:extLst>
              <a:ext uri="{FF2B5EF4-FFF2-40B4-BE49-F238E27FC236}">
                <a16:creationId xmlns:a16="http://schemas.microsoft.com/office/drawing/2014/main" xmlns="" id="{262FDB6E-6024-4D2F-A6EC-321BB317347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grpSp>
        <p:nvGrpSpPr>
          <p:cNvPr id="297" name="Google Shape;230;p3">
            <a:extLst>
              <a:ext uri="{FF2B5EF4-FFF2-40B4-BE49-F238E27FC236}">
                <a16:creationId xmlns:a16="http://schemas.microsoft.com/office/drawing/2014/main" xmlns="" id="{BD5ADFCE-F28A-43D5-9CFF-31FD0A1CC4F9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98" name="Google Shape;231;p3">
              <a:extLst>
                <a:ext uri="{FF2B5EF4-FFF2-40B4-BE49-F238E27FC236}">
                  <a16:creationId xmlns:a16="http://schemas.microsoft.com/office/drawing/2014/main" xmlns="" id="{1C1774AA-9741-486B-B8FC-9393CAEDB27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99" name="Google Shape;232;p3">
              <a:extLst>
                <a:ext uri="{FF2B5EF4-FFF2-40B4-BE49-F238E27FC236}">
                  <a16:creationId xmlns:a16="http://schemas.microsoft.com/office/drawing/2014/main" xmlns="" id="{A241E20B-C148-4F65-8446-94D31CB41FFF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3462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35" grpId="0"/>
      <p:bldP spid="295" grpId="0" animBg="1"/>
      <p:bldP spid="296" grpId="0" animBg="1"/>
    </p:bld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xmlns="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500" dirty="0">
              <a:solidFill>
                <a:prstClr val="black"/>
              </a:solidFill>
            </a:endParaRPr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xmlns="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500">
              <a:solidFill>
                <a:prstClr val="black"/>
              </a:solidFill>
            </a:endParaRPr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xmlns="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500">
              <a:solidFill>
                <a:prstClr val="black"/>
              </a:solidFill>
            </a:endParaRPr>
          </a:p>
        </p:txBody>
      </p:sp>
      <p:sp>
        <p:nvSpPr>
          <p:cNvPr id="235" name="TextBox 234">
            <a:extLst>
              <a:ext uri="{FF2B5EF4-FFF2-40B4-BE49-F238E27FC236}">
                <a16:creationId xmlns:a16="http://schemas.microsoft.com/office/drawing/2014/main" xmlns="" id="{1E4DED0B-3FCF-4DB8-8C88-6AED41C3D872}"/>
              </a:ext>
            </a:extLst>
          </p:cNvPr>
          <p:cNvSpPr txBox="1"/>
          <p:nvPr userDrawn="1"/>
        </p:nvSpPr>
        <p:spPr>
          <a:xfrm>
            <a:off x="3615997" y="1557579"/>
            <a:ext cx="4752083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>
                <a:solidFill>
                  <a:srgbClr val="002060"/>
                </a:solidFill>
                <a:latin typeface="Times New Roman" panose="02020603050405020304" pitchFamily="18" charset="0"/>
              </a:rPr>
              <a:t>LUYỆN TẬP</a:t>
            </a:r>
            <a:endParaRPr lang="vi-VN" sz="11500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38" name="Google Shape;939;p32">
            <a:extLst>
              <a:ext uri="{FF2B5EF4-FFF2-40B4-BE49-F238E27FC236}">
                <a16:creationId xmlns:a16="http://schemas.microsoft.com/office/drawing/2014/main" xmlns="" id="{4E1A926E-6662-419E-9E55-EA22A881A7F7}"/>
              </a:ext>
            </a:extLst>
          </p:cNvPr>
          <p:cNvGrpSpPr/>
          <p:nvPr userDrawn="1"/>
        </p:nvGrpSpPr>
        <p:grpSpPr>
          <a:xfrm>
            <a:off x="2204474" y="3950454"/>
            <a:ext cx="1973864" cy="2020086"/>
            <a:chOff x="2718975" y="493050"/>
            <a:chExt cx="2013175" cy="2066600"/>
          </a:xfrm>
        </p:grpSpPr>
        <p:sp>
          <p:nvSpPr>
            <p:cNvPr id="139" name="Google Shape;940;p32">
              <a:extLst>
                <a:ext uri="{FF2B5EF4-FFF2-40B4-BE49-F238E27FC236}">
                  <a16:creationId xmlns:a16="http://schemas.microsoft.com/office/drawing/2014/main" xmlns="" id="{86F0682C-B277-4309-975F-A0C04F8F30C6}"/>
                </a:ext>
              </a:extLst>
            </p:cNvPr>
            <p:cNvSpPr/>
            <p:nvPr/>
          </p:nvSpPr>
          <p:spPr>
            <a:xfrm>
              <a:off x="3297025" y="2415950"/>
              <a:ext cx="962925" cy="143700"/>
            </a:xfrm>
            <a:custGeom>
              <a:avLst/>
              <a:gdLst/>
              <a:ahLst/>
              <a:cxnLst/>
              <a:rect l="l" t="t" r="r" b="b"/>
              <a:pathLst>
                <a:path w="38517" h="5748" extrusionOk="0">
                  <a:moveTo>
                    <a:pt x="19326" y="1"/>
                  </a:moveTo>
                  <a:cubicBezTo>
                    <a:pt x="8672" y="1"/>
                    <a:pt x="1" y="1379"/>
                    <a:pt x="1" y="2925"/>
                  </a:cubicBezTo>
                  <a:cubicBezTo>
                    <a:pt x="1" y="4471"/>
                    <a:pt x="8672" y="5748"/>
                    <a:pt x="19326" y="5748"/>
                  </a:cubicBezTo>
                  <a:cubicBezTo>
                    <a:pt x="29946" y="5748"/>
                    <a:pt x="38516" y="4471"/>
                    <a:pt x="38516" y="2925"/>
                  </a:cubicBezTo>
                  <a:cubicBezTo>
                    <a:pt x="38516" y="1379"/>
                    <a:pt x="29946" y="1"/>
                    <a:pt x="19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0" name="Google Shape;941;p32">
              <a:extLst>
                <a:ext uri="{FF2B5EF4-FFF2-40B4-BE49-F238E27FC236}">
                  <a16:creationId xmlns:a16="http://schemas.microsoft.com/office/drawing/2014/main" xmlns="" id="{FE326C58-C67D-4FF9-963A-4D9950D4B3B3}"/>
                </a:ext>
              </a:extLst>
            </p:cNvPr>
            <p:cNvSpPr/>
            <p:nvPr/>
          </p:nvSpPr>
          <p:spPr>
            <a:xfrm>
              <a:off x="3853250" y="2190975"/>
              <a:ext cx="381500" cy="366800"/>
            </a:xfrm>
            <a:custGeom>
              <a:avLst/>
              <a:gdLst/>
              <a:ahLst/>
              <a:cxnLst/>
              <a:rect l="l" t="t" r="r" b="b"/>
              <a:pathLst>
                <a:path w="15260" h="14672" extrusionOk="0">
                  <a:moveTo>
                    <a:pt x="4963" y="1"/>
                  </a:moveTo>
                  <a:cubicBezTo>
                    <a:pt x="4854" y="1"/>
                    <a:pt x="4745" y="9"/>
                    <a:pt x="4639" y="26"/>
                  </a:cubicBezTo>
                  <a:cubicBezTo>
                    <a:pt x="3362" y="161"/>
                    <a:pt x="2387" y="732"/>
                    <a:pt x="1681" y="1438"/>
                  </a:cubicBezTo>
                  <a:cubicBezTo>
                    <a:pt x="1144" y="1975"/>
                    <a:pt x="572" y="2816"/>
                    <a:pt x="303" y="3824"/>
                  </a:cubicBezTo>
                  <a:cubicBezTo>
                    <a:pt x="1" y="4664"/>
                    <a:pt x="303" y="5773"/>
                    <a:pt x="1144" y="6345"/>
                  </a:cubicBezTo>
                  <a:lnTo>
                    <a:pt x="10789" y="13738"/>
                  </a:lnTo>
                  <a:lnTo>
                    <a:pt x="11629" y="14444"/>
                  </a:lnTo>
                  <a:cubicBezTo>
                    <a:pt x="11764" y="14595"/>
                    <a:pt x="11940" y="14671"/>
                    <a:pt x="12117" y="14671"/>
                  </a:cubicBezTo>
                  <a:cubicBezTo>
                    <a:pt x="12293" y="14671"/>
                    <a:pt x="12470" y="14595"/>
                    <a:pt x="12604" y="14444"/>
                  </a:cubicBezTo>
                  <a:lnTo>
                    <a:pt x="12739" y="14310"/>
                  </a:lnTo>
                  <a:lnTo>
                    <a:pt x="15125" y="12495"/>
                  </a:lnTo>
                  <a:cubicBezTo>
                    <a:pt x="15259" y="12361"/>
                    <a:pt x="15259" y="11924"/>
                    <a:pt x="14990" y="11924"/>
                  </a:cubicBezTo>
                  <a:lnTo>
                    <a:pt x="13175" y="11655"/>
                  </a:lnTo>
                  <a:lnTo>
                    <a:pt x="13041" y="11655"/>
                  </a:lnTo>
                  <a:lnTo>
                    <a:pt x="6857" y="1135"/>
                  </a:lnTo>
                  <a:cubicBezTo>
                    <a:pt x="6505" y="401"/>
                    <a:pt x="5716" y="1"/>
                    <a:pt x="496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1" name="Google Shape;942;p32">
              <a:extLst>
                <a:ext uri="{FF2B5EF4-FFF2-40B4-BE49-F238E27FC236}">
                  <a16:creationId xmlns:a16="http://schemas.microsoft.com/office/drawing/2014/main" xmlns="" id="{93F05A58-172A-4C8D-ADA3-0C77ADDADAF0}"/>
                </a:ext>
              </a:extLst>
            </p:cNvPr>
            <p:cNvSpPr/>
            <p:nvPr/>
          </p:nvSpPr>
          <p:spPr>
            <a:xfrm>
              <a:off x="3975925" y="2373950"/>
              <a:ext cx="195800" cy="181500"/>
            </a:xfrm>
            <a:custGeom>
              <a:avLst/>
              <a:gdLst/>
              <a:ahLst/>
              <a:cxnLst/>
              <a:rect l="l" t="t" r="r" b="b"/>
              <a:pathLst>
                <a:path w="7832" h="7260" extrusionOk="0">
                  <a:moveTo>
                    <a:pt x="1816" y="0"/>
                  </a:moveTo>
                  <a:cubicBezTo>
                    <a:pt x="1547" y="135"/>
                    <a:pt x="1412" y="404"/>
                    <a:pt x="1110" y="538"/>
                  </a:cubicBezTo>
                  <a:cubicBezTo>
                    <a:pt x="841" y="975"/>
                    <a:pt x="572" y="1378"/>
                    <a:pt x="270" y="1681"/>
                  </a:cubicBezTo>
                  <a:cubicBezTo>
                    <a:pt x="135" y="1681"/>
                    <a:pt x="135" y="1815"/>
                    <a:pt x="1" y="1950"/>
                  </a:cubicBezTo>
                  <a:lnTo>
                    <a:pt x="5882" y="6419"/>
                  </a:lnTo>
                  <a:lnTo>
                    <a:pt x="6722" y="7125"/>
                  </a:lnTo>
                  <a:cubicBezTo>
                    <a:pt x="6857" y="7260"/>
                    <a:pt x="6991" y="7260"/>
                    <a:pt x="7159" y="7260"/>
                  </a:cubicBezTo>
                  <a:cubicBezTo>
                    <a:pt x="7294" y="7260"/>
                    <a:pt x="7563" y="7260"/>
                    <a:pt x="7697" y="7125"/>
                  </a:cubicBezTo>
                  <a:lnTo>
                    <a:pt x="7832" y="6991"/>
                  </a:lnTo>
                  <a:cubicBezTo>
                    <a:pt x="6588" y="5310"/>
                    <a:pt x="4202" y="2521"/>
                    <a:pt x="1816" y="0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2" name="Google Shape;943;p32">
              <a:extLst>
                <a:ext uri="{FF2B5EF4-FFF2-40B4-BE49-F238E27FC236}">
                  <a16:creationId xmlns:a16="http://schemas.microsoft.com/office/drawing/2014/main" xmlns="" id="{AEA51228-7E6A-4ED4-9C9B-D2E2CC0BD1D6}"/>
                </a:ext>
              </a:extLst>
            </p:cNvPr>
            <p:cNvSpPr/>
            <p:nvPr/>
          </p:nvSpPr>
          <p:spPr>
            <a:xfrm>
              <a:off x="3366775" y="2190975"/>
              <a:ext cx="381475" cy="366800"/>
            </a:xfrm>
            <a:custGeom>
              <a:avLst/>
              <a:gdLst/>
              <a:ahLst/>
              <a:cxnLst/>
              <a:rect l="l" t="t" r="r" b="b"/>
              <a:pathLst>
                <a:path w="15259" h="14672" extrusionOk="0">
                  <a:moveTo>
                    <a:pt x="10330" y="1"/>
                  </a:moveTo>
                  <a:cubicBezTo>
                    <a:pt x="9576" y="1"/>
                    <a:pt x="8784" y="401"/>
                    <a:pt x="8403" y="1135"/>
                  </a:cubicBezTo>
                  <a:lnTo>
                    <a:pt x="2252" y="11655"/>
                  </a:lnTo>
                  <a:lnTo>
                    <a:pt x="2118" y="11655"/>
                  </a:lnTo>
                  <a:lnTo>
                    <a:pt x="269" y="11924"/>
                  </a:lnTo>
                  <a:cubicBezTo>
                    <a:pt x="0" y="11924"/>
                    <a:pt x="0" y="12361"/>
                    <a:pt x="135" y="12495"/>
                  </a:cubicBezTo>
                  <a:lnTo>
                    <a:pt x="2387" y="14175"/>
                  </a:lnTo>
                  <a:lnTo>
                    <a:pt x="2656" y="14444"/>
                  </a:lnTo>
                  <a:cubicBezTo>
                    <a:pt x="2807" y="14595"/>
                    <a:pt x="2983" y="14671"/>
                    <a:pt x="3155" y="14671"/>
                  </a:cubicBezTo>
                  <a:cubicBezTo>
                    <a:pt x="3328" y="14671"/>
                    <a:pt x="3496" y="14595"/>
                    <a:pt x="3630" y="14444"/>
                  </a:cubicBezTo>
                  <a:lnTo>
                    <a:pt x="4470" y="13738"/>
                  </a:lnTo>
                  <a:lnTo>
                    <a:pt x="14284" y="6345"/>
                  </a:lnTo>
                  <a:cubicBezTo>
                    <a:pt x="14990" y="5773"/>
                    <a:pt x="15259" y="4664"/>
                    <a:pt x="14990" y="3824"/>
                  </a:cubicBezTo>
                  <a:cubicBezTo>
                    <a:pt x="14721" y="2984"/>
                    <a:pt x="14284" y="2278"/>
                    <a:pt x="13881" y="1707"/>
                  </a:cubicBezTo>
                  <a:cubicBezTo>
                    <a:pt x="13041" y="866"/>
                    <a:pt x="12032" y="161"/>
                    <a:pt x="10654" y="26"/>
                  </a:cubicBezTo>
                  <a:cubicBezTo>
                    <a:pt x="10548" y="9"/>
                    <a:pt x="10440" y="1"/>
                    <a:pt x="10330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3" name="Google Shape;944;p32">
              <a:extLst>
                <a:ext uri="{FF2B5EF4-FFF2-40B4-BE49-F238E27FC236}">
                  <a16:creationId xmlns:a16="http://schemas.microsoft.com/office/drawing/2014/main" xmlns="" id="{DD28A33D-03B5-4CF8-872C-9932FEF06FED}"/>
                </a:ext>
              </a:extLst>
            </p:cNvPr>
            <p:cNvSpPr/>
            <p:nvPr/>
          </p:nvSpPr>
          <p:spPr>
            <a:xfrm>
              <a:off x="3426425" y="2377300"/>
              <a:ext cx="199150" cy="178150"/>
            </a:xfrm>
            <a:custGeom>
              <a:avLst/>
              <a:gdLst/>
              <a:ahLst/>
              <a:cxnLst/>
              <a:rect l="l" t="t" r="r" b="b"/>
              <a:pathLst>
                <a:path w="7966" h="7126" extrusionOk="0">
                  <a:moveTo>
                    <a:pt x="6151" y="1"/>
                  </a:moveTo>
                  <a:cubicBezTo>
                    <a:pt x="3933" y="2387"/>
                    <a:pt x="1412" y="5042"/>
                    <a:pt x="1" y="6722"/>
                  </a:cubicBezTo>
                  <a:lnTo>
                    <a:pt x="270" y="6991"/>
                  </a:lnTo>
                  <a:cubicBezTo>
                    <a:pt x="404" y="7126"/>
                    <a:pt x="706" y="7126"/>
                    <a:pt x="841" y="7126"/>
                  </a:cubicBezTo>
                  <a:cubicBezTo>
                    <a:pt x="975" y="7126"/>
                    <a:pt x="1110" y="7126"/>
                    <a:pt x="1244" y="6991"/>
                  </a:cubicBezTo>
                  <a:lnTo>
                    <a:pt x="2084" y="6285"/>
                  </a:lnTo>
                  <a:lnTo>
                    <a:pt x="7966" y="1816"/>
                  </a:lnTo>
                  <a:cubicBezTo>
                    <a:pt x="7697" y="1681"/>
                    <a:pt x="7563" y="1412"/>
                    <a:pt x="7428" y="1110"/>
                  </a:cubicBezTo>
                  <a:lnTo>
                    <a:pt x="6991" y="706"/>
                  </a:lnTo>
                  <a:cubicBezTo>
                    <a:pt x="6722" y="404"/>
                    <a:pt x="6454" y="135"/>
                    <a:pt x="6151" y="1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4" name="Google Shape;945;p32">
              <a:extLst>
                <a:ext uri="{FF2B5EF4-FFF2-40B4-BE49-F238E27FC236}">
                  <a16:creationId xmlns:a16="http://schemas.microsoft.com/office/drawing/2014/main" xmlns="" id="{7E473B28-F0B1-4222-BFBD-D3DC90AB3D26}"/>
                </a:ext>
              </a:extLst>
            </p:cNvPr>
            <p:cNvSpPr/>
            <p:nvPr/>
          </p:nvSpPr>
          <p:spPr>
            <a:xfrm>
              <a:off x="33667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118" y="1"/>
                  </a:moveTo>
                  <a:lnTo>
                    <a:pt x="269" y="270"/>
                  </a:lnTo>
                  <a:cubicBezTo>
                    <a:pt x="0" y="270"/>
                    <a:pt x="0" y="707"/>
                    <a:pt x="135" y="841"/>
                  </a:cubicBezTo>
                  <a:lnTo>
                    <a:pt x="2656" y="2790"/>
                  </a:lnTo>
                  <a:cubicBezTo>
                    <a:pt x="2807" y="2941"/>
                    <a:pt x="2983" y="3017"/>
                    <a:pt x="3155" y="3017"/>
                  </a:cubicBezTo>
                  <a:cubicBezTo>
                    <a:pt x="3328" y="3017"/>
                    <a:pt x="3496" y="2941"/>
                    <a:pt x="3630" y="2790"/>
                  </a:cubicBezTo>
                  <a:lnTo>
                    <a:pt x="4470" y="2084"/>
                  </a:lnTo>
                  <a:lnTo>
                    <a:pt x="211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5" name="Google Shape;946;p32">
              <a:extLst>
                <a:ext uri="{FF2B5EF4-FFF2-40B4-BE49-F238E27FC236}">
                  <a16:creationId xmlns:a16="http://schemas.microsoft.com/office/drawing/2014/main" xmlns="" id="{ADD02867-7745-483B-A79E-3BC899B1DF55}"/>
                </a:ext>
              </a:extLst>
            </p:cNvPr>
            <p:cNvSpPr/>
            <p:nvPr/>
          </p:nvSpPr>
          <p:spPr>
            <a:xfrm>
              <a:off x="41229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386" y="1"/>
                  </a:moveTo>
                  <a:lnTo>
                    <a:pt x="0" y="2084"/>
                  </a:lnTo>
                  <a:lnTo>
                    <a:pt x="840" y="2790"/>
                  </a:lnTo>
                  <a:cubicBezTo>
                    <a:pt x="975" y="2941"/>
                    <a:pt x="1151" y="3017"/>
                    <a:pt x="1328" y="3017"/>
                  </a:cubicBezTo>
                  <a:cubicBezTo>
                    <a:pt x="1504" y="3017"/>
                    <a:pt x="1681" y="2941"/>
                    <a:pt x="1815" y="2790"/>
                  </a:cubicBezTo>
                  <a:lnTo>
                    <a:pt x="4336" y="841"/>
                  </a:lnTo>
                  <a:cubicBezTo>
                    <a:pt x="4470" y="707"/>
                    <a:pt x="4470" y="270"/>
                    <a:pt x="4201" y="270"/>
                  </a:cubicBezTo>
                  <a:lnTo>
                    <a:pt x="238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6" name="Google Shape;947;p32">
              <a:extLst>
                <a:ext uri="{FF2B5EF4-FFF2-40B4-BE49-F238E27FC236}">
                  <a16:creationId xmlns:a16="http://schemas.microsoft.com/office/drawing/2014/main" xmlns="" id="{ECBECAB9-3A80-4E81-9F61-F5AB5A32E080}"/>
                </a:ext>
              </a:extLst>
            </p:cNvPr>
            <p:cNvSpPr/>
            <p:nvPr/>
          </p:nvSpPr>
          <p:spPr>
            <a:xfrm>
              <a:off x="3559175" y="1745975"/>
              <a:ext cx="473075" cy="611225"/>
            </a:xfrm>
            <a:custGeom>
              <a:avLst/>
              <a:gdLst/>
              <a:ahLst/>
              <a:cxnLst/>
              <a:rect l="l" t="t" r="r" b="b"/>
              <a:pathLst>
                <a:path w="18923" h="24449" extrusionOk="0">
                  <a:moveTo>
                    <a:pt x="9163" y="1"/>
                  </a:moveTo>
                  <a:cubicBezTo>
                    <a:pt x="7538" y="1"/>
                    <a:pt x="5920" y="545"/>
                    <a:pt x="4639" y="1593"/>
                  </a:cubicBezTo>
                  <a:lnTo>
                    <a:pt x="4504" y="1593"/>
                  </a:lnTo>
                  <a:cubicBezTo>
                    <a:pt x="2387" y="3274"/>
                    <a:pt x="1412" y="5929"/>
                    <a:pt x="1816" y="8449"/>
                  </a:cubicBezTo>
                  <a:cubicBezTo>
                    <a:pt x="2253" y="11373"/>
                    <a:pt x="1984" y="14331"/>
                    <a:pt x="975" y="16986"/>
                  </a:cubicBezTo>
                  <a:lnTo>
                    <a:pt x="438" y="18532"/>
                  </a:lnTo>
                  <a:cubicBezTo>
                    <a:pt x="1" y="19641"/>
                    <a:pt x="438" y="21053"/>
                    <a:pt x="1412" y="21758"/>
                  </a:cubicBezTo>
                  <a:lnTo>
                    <a:pt x="4639" y="23977"/>
                  </a:lnTo>
                  <a:cubicBezTo>
                    <a:pt x="4969" y="24224"/>
                    <a:pt x="5411" y="24449"/>
                    <a:pt x="5874" y="24449"/>
                  </a:cubicBezTo>
                  <a:cubicBezTo>
                    <a:pt x="5977" y="24449"/>
                    <a:pt x="6081" y="24438"/>
                    <a:pt x="6185" y="24413"/>
                  </a:cubicBezTo>
                  <a:lnTo>
                    <a:pt x="12066" y="24279"/>
                  </a:lnTo>
                  <a:cubicBezTo>
                    <a:pt x="12470" y="24279"/>
                    <a:pt x="13041" y="24145"/>
                    <a:pt x="13444" y="23708"/>
                  </a:cubicBezTo>
                  <a:lnTo>
                    <a:pt x="17511" y="20918"/>
                  </a:lnTo>
                  <a:cubicBezTo>
                    <a:pt x="18486" y="20212"/>
                    <a:pt x="18922" y="18801"/>
                    <a:pt x="18351" y="17692"/>
                  </a:cubicBezTo>
                  <a:lnTo>
                    <a:pt x="17376" y="15305"/>
                  </a:lnTo>
                  <a:cubicBezTo>
                    <a:pt x="16536" y="13222"/>
                    <a:pt x="16099" y="10701"/>
                    <a:pt x="16267" y="8315"/>
                  </a:cubicBezTo>
                  <a:lnTo>
                    <a:pt x="16267" y="7475"/>
                  </a:lnTo>
                  <a:cubicBezTo>
                    <a:pt x="16402" y="4820"/>
                    <a:pt x="14990" y="2299"/>
                    <a:pt x="12604" y="887"/>
                  </a:cubicBezTo>
                  <a:cubicBezTo>
                    <a:pt x="11540" y="291"/>
                    <a:pt x="10350" y="1"/>
                    <a:pt x="91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7" name="Google Shape;948;p32">
              <a:extLst>
                <a:ext uri="{FF2B5EF4-FFF2-40B4-BE49-F238E27FC236}">
                  <a16:creationId xmlns:a16="http://schemas.microsoft.com/office/drawing/2014/main" xmlns="" id="{B7C06D9E-3A47-4324-B8FE-4A51A2CAA9AA}"/>
                </a:ext>
              </a:extLst>
            </p:cNvPr>
            <p:cNvSpPr/>
            <p:nvPr/>
          </p:nvSpPr>
          <p:spPr>
            <a:xfrm>
              <a:off x="3597825" y="2020200"/>
              <a:ext cx="14325" cy="111775"/>
            </a:xfrm>
            <a:custGeom>
              <a:avLst/>
              <a:gdLst/>
              <a:ahLst/>
              <a:cxnLst/>
              <a:rect l="l" t="t" r="r" b="b"/>
              <a:pathLst>
                <a:path w="573" h="4471" extrusionOk="0">
                  <a:moveTo>
                    <a:pt x="572" y="1"/>
                  </a:moveTo>
                  <a:cubicBezTo>
                    <a:pt x="572" y="1547"/>
                    <a:pt x="270" y="3093"/>
                    <a:pt x="1" y="4471"/>
                  </a:cubicBezTo>
                  <a:lnTo>
                    <a:pt x="1" y="4471"/>
                  </a:lnTo>
                  <a:cubicBezTo>
                    <a:pt x="270" y="3093"/>
                    <a:pt x="572" y="1547"/>
                    <a:pt x="572" y="1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8" name="Google Shape;949;p32">
              <a:extLst>
                <a:ext uri="{FF2B5EF4-FFF2-40B4-BE49-F238E27FC236}">
                  <a16:creationId xmlns:a16="http://schemas.microsoft.com/office/drawing/2014/main" xmlns="" id="{0E41DDDB-0B85-4B64-AD7C-5B42DC471236}"/>
                </a:ext>
              </a:extLst>
            </p:cNvPr>
            <p:cNvSpPr/>
            <p:nvPr/>
          </p:nvSpPr>
          <p:spPr>
            <a:xfrm>
              <a:off x="3595030" y="1907045"/>
              <a:ext cx="59700" cy="252100"/>
            </a:xfrm>
            <a:custGeom>
              <a:avLst/>
              <a:gdLst/>
              <a:ahLst/>
              <a:cxnLst/>
              <a:rect l="l" t="t" r="r" b="b"/>
              <a:pathLst>
                <a:path w="2388" h="10084" extrusionOk="0">
                  <a:moveTo>
                    <a:pt x="438" y="1"/>
                  </a:moveTo>
                  <a:cubicBezTo>
                    <a:pt x="270" y="1"/>
                    <a:pt x="135" y="303"/>
                    <a:pt x="135" y="1009"/>
                  </a:cubicBezTo>
                  <a:cubicBezTo>
                    <a:pt x="135" y="1278"/>
                    <a:pt x="135" y="1681"/>
                    <a:pt x="270" y="2118"/>
                  </a:cubicBezTo>
                  <a:cubicBezTo>
                    <a:pt x="438" y="2959"/>
                    <a:pt x="438" y="3799"/>
                    <a:pt x="572" y="4639"/>
                  </a:cubicBezTo>
                  <a:cubicBezTo>
                    <a:pt x="572" y="6185"/>
                    <a:pt x="270" y="7731"/>
                    <a:pt x="1" y="9109"/>
                  </a:cubicBezTo>
                  <a:cubicBezTo>
                    <a:pt x="270" y="9243"/>
                    <a:pt x="1816" y="9949"/>
                    <a:pt x="1950" y="9949"/>
                  </a:cubicBezTo>
                  <a:cubicBezTo>
                    <a:pt x="2118" y="10084"/>
                    <a:pt x="2253" y="10084"/>
                    <a:pt x="2387" y="10084"/>
                  </a:cubicBezTo>
                  <a:cubicBezTo>
                    <a:pt x="1816" y="2690"/>
                    <a:pt x="841" y="1"/>
                    <a:pt x="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9" name="Google Shape;950;p32">
              <a:extLst>
                <a:ext uri="{FF2B5EF4-FFF2-40B4-BE49-F238E27FC236}">
                  <a16:creationId xmlns:a16="http://schemas.microsoft.com/office/drawing/2014/main" xmlns="" id="{B8270323-2185-4ABB-9F1A-91DD7D23EB43}"/>
                </a:ext>
              </a:extLst>
            </p:cNvPr>
            <p:cNvSpPr/>
            <p:nvPr/>
          </p:nvSpPr>
          <p:spPr>
            <a:xfrm>
              <a:off x="3965850" y="1984925"/>
              <a:ext cx="31100" cy="147050"/>
            </a:xfrm>
            <a:custGeom>
              <a:avLst/>
              <a:gdLst/>
              <a:ahLst/>
              <a:cxnLst/>
              <a:rect l="l" t="t" r="r" b="b"/>
              <a:pathLst>
                <a:path w="1244" h="5882" extrusionOk="0">
                  <a:moveTo>
                    <a:pt x="0" y="0"/>
                  </a:moveTo>
                  <a:cubicBezTo>
                    <a:pt x="0" y="1983"/>
                    <a:pt x="404" y="3933"/>
                    <a:pt x="1109" y="5747"/>
                  </a:cubicBezTo>
                  <a:lnTo>
                    <a:pt x="1109" y="5747"/>
                  </a:lnTo>
                  <a:lnTo>
                    <a:pt x="1244" y="5882"/>
                  </a:lnTo>
                  <a:lnTo>
                    <a:pt x="1109" y="5747"/>
                  </a:lnTo>
                  <a:cubicBezTo>
                    <a:pt x="404" y="3933"/>
                    <a:pt x="0" y="1983"/>
                    <a:pt x="0" y="0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0" name="Google Shape;951;p32">
              <a:extLst>
                <a:ext uri="{FF2B5EF4-FFF2-40B4-BE49-F238E27FC236}">
                  <a16:creationId xmlns:a16="http://schemas.microsoft.com/office/drawing/2014/main" xmlns="" id="{BE578E9C-33B5-45A4-911F-23A5E521093B}"/>
                </a:ext>
              </a:extLst>
            </p:cNvPr>
            <p:cNvSpPr/>
            <p:nvPr/>
          </p:nvSpPr>
          <p:spPr>
            <a:xfrm>
              <a:off x="3877625" y="1852175"/>
              <a:ext cx="115975" cy="308375"/>
            </a:xfrm>
            <a:custGeom>
              <a:avLst/>
              <a:gdLst/>
              <a:ahLst/>
              <a:cxnLst/>
              <a:rect l="l" t="t" r="r" b="b"/>
              <a:pathLst>
                <a:path w="4639" h="12335" extrusionOk="0">
                  <a:moveTo>
                    <a:pt x="841" y="0"/>
                  </a:moveTo>
                  <a:cubicBezTo>
                    <a:pt x="303" y="0"/>
                    <a:pt x="0" y="269"/>
                    <a:pt x="169" y="1109"/>
                  </a:cubicBezTo>
                  <a:cubicBezTo>
                    <a:pt x="841" y="4336"/>
                    <a:pt x="1143" y="8537"/>
                    <a:pt x="1278" y="12335"/>
                  </a:cubicBezTo>
                  <a:cubicBezTo>
                    <a:pt x="1546" y="12167"/>
                    <a:pt x="1849" y="12032"/>
                    <a:pt x="2252" y="12032"/>
                  </a:cubicBezTo>
                  <a:cubicBezTo>
                    <a:pt x="2252" y="11898"/>
                    <a:pt x="4504" y="11192"/>
                    <a:pt x="4638" y="11057"/>
                  </a:cubicBezTo>
                  <a:cubicBezTo>
                    <a:pt x="3933" y="9243"/>
                    <a:pt x="3529" y="7293"/>
                    <a:pt x="3529" y="5310"/>
                  </a:cubicBezTo>
                  <a:cubicBezTo>
                    <a:pt x="3361" y="4907"/>
                    <a:pt x="3361" y="4470"/>
                    <a:pt x="3529" y="4067"/>
                  </a:cubicBezTo>
                  <a:lnTo>
                    <a:pt x="3529" y="3227"/>
                  </a:lnTo>
                  <a:lnTo>
                    <a:pt x="3529" y="2924"/>
                  </a:lnTo>
                  <a:cubicBezTo>
                    <a:pt x="3529" y="1244"/>
                    <a:pt x="1849" y="0"/>
                    <a:pt x="8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1" name="Google Shape;952;p32">
              <a:extLst>
                <a:ext uri="{FF2B5EF4-FFF2-40B4-BE49-F238E27FC236}">
                  <a16:creationId xmlns:a16="http://schemas.microsoft.com/office/drawing/2014/main" xmlns="" id="{4C518626-E4A3-4EB8-9670-E68DE27C7024}"/>
                </a:ext>
              </a:extLst>
            </p:cNvPr>
            <p:cNvSpPr/>
            <p:nvPr/>
          </p:nvSpPr>
          <p:spPr>
            <a:xfrm>
              <a:off x="3486075" y="2128600"/>
              <a:ext cx="622625" cy="372375"/>
            </a:xfrm>
            <a:custGeom>
              <a:avLst/>
              <a:gdLst/>
              <a:ahLst/>
              <a:cxnLst/>
              <a:rect l="l" t="t" r="r" b="b"/>
              <a:pathLst>
                <a:path w="24905" h="14895" extrusionOk="0">
                  <a:moveTo>
                    <a:pt x="20300" y="0"/>
                  </a:moveTo>
                  <a:cubicBezTo>
                    <a:pt x="17304" y="1203"/>
                    <a:pt x="14432" y="1916"/>
                    <a:pt x="11618" y="1916"/>
                  </a:cubicBezTo>
                  <a:cubicBezTo>
                    <a:pt x="9161" y="1916"/>
                    <a:pt x="6749" y="1372"/>
                    <a:pt x="4336" y="135"/>
                  </a:cubicBezTo>
                  <a:lnTo>
                    <a:pt x="1" y="9108"/>
                  </a:lnTo>
                  <a:cubicBezTo>
                    <a:pt x="62" y="9108"/>
                    <a:pt x="527" y="8879"/>
                    <a:pt x="1241" y="8879"/>
                  </a:cubicBezTo>
                  <a:cubicBezTo>
                    <a:pt x="2095" y="8879"/>
                    <a:pt x="3305" y="9208"/>
                    <a:pt x="4605" y="10654"/>
                  </a:cubicBezTo>
                  <a:lnTo>
                    <a:pt x="5042" y="11058"/>
                  </a:lnTo>
                  <a:cubicBezTo>
                    <a:pt x="6420" y="13041"/>
                    <a:pt x="8537" y="14419"/>
                    <a:pt x="10924" y="14721"/>
                  </a:cubicBezTo>
                  <a:cubicBezTo>
                    <a:pt x="11577" y="14826"/>
                    <a:pt x="12267" y="14894"/>
                    <a:pt x="12972" y="14894"/>
                  </a:cubicBezTo>
                  <a:cubicBezTo>
                    <a:pt x="14986" y="14894"/>
                    <a:pt x="17122" y="14336"/>
                    <a:pt x="18889" y="12469"/>
                  </a:cubicBezTo>
                  <a:cubicBezTo>
                    <a:pt x="19326" y="12200"/>
                    <a:pt x="19595" y="11764"/>
                    <a:pt x="19864" y="11495"/>
                  </a:cubicBezTo>
                  <a:cubicBezTo>
                    <a:pt x="20166" y="11192"/>
                    <a:pt x="20435" y="10789"/>
                    <a:pt x="20704" y="10352"/>
                  </a:cubicBezTo>
                  <a:cubicBezTo>
                    <a:pt x="21531" y="9549"/>
                    <a:pt x="22640" y="8675"/>
                    <a:pt x="23713" y="8675"/>
                  </a:cubicBezTo>
                  <a:cubicBezTo>
                    <a:pt x="24121" y="8675"/>
                    <a:pt x="24525" y="8802"/>
                    <a:pt x="24905" y="9108"/>
                  </a:cubicBezTo>
                  <a:lnTo>
                    <a:pt x="203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2" name="Google Shape;953;p32">
              <a:extLst>
                <a:ext uri="{FF2B5EF4-FFF2-40B4-BE49-F238E27FC236}">
                  <a16:creationId xmlns:a16="http://schemas.microsoft.com/office/drawing/2014/main" xmlns="" id="{375A0294-045B-4F57-9300-F65929A5A1AF}"/>
                </a:ext>
              </a:extLst>
            </p:cNvPr>
            <p:cNvSpPr/>
            <p:nvPr/>
          </p:nvSpPr>
          <p:spPr>
            <a:xfrm>
              <a:off x="348607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4336" y="1"/>
                  </a:moveTo>
                  <a:lnTo>
                    <a:pt x="1" y="8974"/>
                  </a:lnTo>
                  <a:lnTo>
                    <a:pt x="1" y="8974"/>
                  </a:lnTo>
                  <a:lnTo>
                    <a:pt x="4336" y="1"/>
                  </a:lnTo>
                  <a:lnTo>
                    <a:pt x="4471" y="1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3" name="Google Shape;954;p32">
              <a:extLst>
                <a:ext uri="{FF2B5EF4-FFF2-40B4-BE49-F238E27FC236}">
                  <a16:creationId xmlns:a16="http://schemas.microsoft.com/office/drawing/2014/main" xmlns="" id="{BE78E60F-BE5F-405F-95D2-22E34C03D440}"/>
                </a:ext>
              </a:extLst>
            </p:cNvPr>
            <p:cNvSpPr/>
            <p:nvPr/>
          </p:nvSpPr>
          <p:spPr>
            <a:xfrm>
              <a:off x="3597825" y="213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4" name="Google Shape;955;p32">
              <a:extLst>
                <a:ext uri="{FF2B5EF4-FFF2-40B4-BE49-F238E27FC236}">
                  <a16:creationId xmlns:a16="http://schemas.microsoft.com/office/drawing/2014/main" xmlns="" id="{B2349C7C-9B55-4EEA-89B3-753189FEC384}"/>
                </a:ext>
              </a:extLst>
            </p:cNvPr>
            <p:cNvSpPr/>
            <p:nvPr/>
          </p:nvSpPr>
          <p:spPr>
            <a:xfrm>
              <a:off x="3486075" y="2131950"/>
              <a:ext cx="160525" cy="231100"/>
            </a:xfrm>
            <a:custGeom>
              <a:avLst/>
              <a:gdLst/>
              <a:ahLst/>
              <a:cxnLst/>
              <a:rect l="l" t="t" r="r" b="b"/>
              <a:pathLst>
                <a:path w="6421" h="9244" extrusionOk="0">
                  <a:moveTo>
                    <a:pt x="4336" y="1"/>
                  </a:moveTo>
                  <a:lnTo>
                    <a:pt x="1" y="8974"/>
                  </a:lnTo>
                  <a:cubicBezTo>
                    <a:pt x="135" y="8974"/>
                    <a:pt x="539" y="8706"/>
                    <a:pt x="1244" y="8706"/>
                  </a:cubicBezTo>
                  <a:cubicBezTo>
                    <a:pt x="1816" y="8706"/>
                    <a:pt x="2387" y="8840"/>
                    <a:pt x="3059" y="9243"/>
                  </a:cubicBezTo>
                  <a:cubicBezTo>
                    <a:pt x="3362" y="5882"/>
                    <a:pt x="4471" y="3093"/>
                    <a:pt x="6420" y="841"/>
                  </a:cubicBezTo>
                  <a:cubicBezTo>
                    <a:pt x="5748" y="707"/>
                    <a:pt x="5042" y="438"/>
                    <a:pt x="44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5" name="Google Shape;956;p32">
              <a:extLst>
                <a:ext uri="{FF2B5EF4-FFF2-40B4-BE49-F238E27FC236}">
                  <a16:creationId xmlns:a16="http://schemas.microsoft.com/office/drawing/2014/main" xmlns="" id="{520DA718-FDBB-4BD2-8BF0-9CA9868E416E}"/>
                </a:ext>
              </a:extLst>
            </p:cNvPr>
            <p:cNvSpPr/>
            <p:nvPr/>
          </p:nvSpPr>
          <p:spPr>
            <a:xfrm>
              <a:off x="399692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1" y="1"/>
                  </a:moveTo>
                  <a:lnTo>
                    <a:pt x="1" y="1"/>
                  </a:lnTo>
                  <a:lnTo>
                    <a:pt x="4471" y="8974"/>
                  </a:lnTo>
                  <a:lnTo>
                    <a:pt x="4471" y="8974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6" name="Google Shape;957;p32">
              <a:extLst>
                <a:ext uri="{FF2B5EF4-FFF2-40B4-BE49-F238E27FC236}">
                  <a16:creationId xmlns:a16="http://schemas.microsoft.com/office/drawing/2014/main" xmlns="" id="{B2D2C12E-200E-42C0-9CB6-32AEB0EC3662}"/>
                </a:ext>
              </a:extLst>
            </p:cNvPr>
            <p:cNvSpPr/>
            <p:nvPr/>
          </p:nvSpPr>
          <p:spPr>
            <a:xfrm>
              <a:off x="3993575" y="2128600"/>
              <a:ext cx="3375" cy="3375"/>
            </a:xfrm>
            <a:custGeom>
              <a:avLst/>
              <a:gdLst/>
              <a:ahLst/>
              <a:cxnLst/>
              <a:rect l="l" t="t" r="r" b="b"/>
              <a:pathLst>
                <a:path w="135" h="135" extrusionOk="0">
                  <a:moveTo>
                    <a:pt x="0" y="0"/>
                  </a:moveTo>
                  <a:lnTo>
                    <a:pt x="0" y="135"/>
                  </a:lnTo>
                  <a:lnTo>
                    <a:pt x="135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7" name="Google Shape;958;p32">
              <a:extLst>
                <a:ext uri="{FF2B5EF4-FFF2-40B4-BE49-F238E27FC236}">
                  <a16:creationId xmlns:a16="http://schemas.microsoft.com/office/drawing/2014/main" xmlns="" id="{DC9D3593-7232-4EF5-B495-B7A00FBF325F}"/>
                </a:ext>
              </a:extLst>
            </p:cNvPr>
            <p:cNvSpPr/>
            <p:nvPr/>
          </p:nvSpPr>
          <p:spPr>
            <a:xfrm>
              <a:off x="3933925" y="2128600"/>
              <a:ext cx="59675" cy="24400"/>
            </a:xfrm>
            <a:custGeom>
              <a:avLst/>
              <a:gdLst/>
              <a:ahLst/>
              <a:cxnLst/>
              <a:rect l="l" t="t" r="r" b="b"/>
              <a:pathLst>
                <a:path w="2387" h="976" extrusionOk="0">
                  <a:moveTo>
                    <a:pt x="2386" y="0"/>
                  </a:moveTo>
                  <a:lnTo>
                    <a:pt x="2386" y="0"/>
                  </a:lnTo>
                  <a:cubicBezTo>
                    <a:pt x="2324" y="33"/>
                    <a:pt x="2262" y="64"/>
                    <a:pt x="2200" y="95"/>
                  </a:cubicBezTo>
                  <a:lnTo>
                    <a:pt x="2200" y="95"/>
                  </a:lnTo>
                  <a:cubicBezTo>
                    <a:pt x="2300" y="53"/>
                    <a:pt x="2366" y="20"/>
                    <a:pt x="2386" y="0"/>
                  </a:cubicBezTo>
                  <a:close/>
                  <a:moveTo>
                    <a:pt x="2200" y="95"/>
                  </a:moveTo>
                  <a:lnTo>
                    <a:pt x="2200" y="95"/>
                  </a:lnTo>
                  <a:cubicBezTo>
                    <a:pt x="1632" y="332"/>
                    <a:pt x="0" y="861"/>
                    <a:pt x="0" y="975"/>
                  </a:cubicBezTo>
                  <a:cubicBezTo>
                    <a:pt x="654" y="726"/>
                    <a:pt x="1423" y="477"/>
                    <a:pt x="2200" y="95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8" name="Google Shape;959;p32">
              <a:extLst>
                <a:ext uri="{FF2B5EF4-FFF2-40B4-BE49-F238E27FC236}">
                  <a16:creationId xmlns:a16="http://schemas.microsoft.com/office/drawing/2014/main" xmlns="" id="{FCE84438-A020-49AA-9771-FCC57744A802}"/>
                </a:ext>
              </a:extLst>
            </p:cNvPr>
            <p:cNvSpPr/>
            <p:nvPr/>
          </p:nvSpPr>
          <p:spPr>
            <a:xfrm>
              <a:off x="3933925" y="2128600"/>
              <a:ext cx="174775" cy="237800"/>
            </a:xfrm>
            <a:custGeom>
              <a:avLst/>
              <a:gdLst/>
              <a:ahLst/>
              <a:cxnLst/>
              <a:rect l="l" t="t" r="r" b="b"/>
              <a:pathLst>
                <a:path w="6991" h="9512" extrusionOk="0">
                  <a:moveTo>
                    <a:pt x="2386" y="0"/>
                  </a:moveTo>
                  <a:cubicBezTo>
                    <a:pt x="1546" y="437"/>
                    <a:pt x="706" y="706"/>
                    <a:pt x="0" y="975"/>
                  </a:cubicBezTo>
                  <a:cubicBezTo>
                    <a:pt x="2252" y="2656"/>
                    <a:pt x="3227" y="5748"/>
                    <a:pt x="3798" y="9512"/>
                  </a:cubicBezTo>
                  <a:cubicBezTo>
                    <a:pt x="4336" y="9108"/>
                    <a:pt x="5042" y="8672"/>
                    <a:pt x="5747" y="8672"/>
                  </a:cubicBezTo>
                  <a:cubicBezTo>
                    <a:pt x="6151" y="8672"/>
                    <a:pt x="6588" y="8840"/>
                    <a:pt x="6991" y="9108"/>
                  </a:cubicBezTo>
                  <a:lnTo>
                    <a:pt x="2521" y="135"/>
                  </a:lnTo>
                  <a:lnTo>
                    <a:pt x="2386" y="135"/>
                  </a:lnTo>
                  <a:lnTo>
                    <a:pt x="2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9" name="Google Shape;960;p32">
              <a:extLst>
                <a:ext uri="{FF2B5EF4-FFF2-40B4-BE49-F238E27FC236}">
                  <a16:creationId xmlns:a16="http://schemas.microsoft.com/office/drawing/2014/main" xmlns="" id="{03918BCF-4665-4000-8A7F-BAD72050685D}"/>
                </a:ext>
              </a:extLst>
            </p:cNvPr>
            <p:cNvSpPr/>
            <p:nvPr/>
          </p:nvSpPr>
          <p:spPr>
            <a:xfrm>
              <a:off x="3801175" y="2093300"/>
              <a:ext cx="108400" cy="238650"/>
            </a:xfrm>
            <a:custGeom>
              <a:avLst/>
              <a:gdLst/>
              <a:ahLst/>
              <a:cxnLst/>
              <a:rect l="l" t="t" r="r" b="b"/>
              <a:pathLst>
                <a:path w="4336" h="9546" extrusionOk="0">
                  <a:moveTo>
                    <a:pt x="4336" y="1"/>
                  </a:moveTo>
                  <a:lnTo>
                    <a:pt x="403" y="169"/>
                  </a:lnTo>
                  <a:lnTo>
                    <a:pt x="0" y="7731"/>
                  </a:lnTo>
                  <a:cubicBezTo>
                    <a:pt x="0" y="8000"/>
                    <a:pt x="135" y="8403"/>
                    <a:pt x="403" y="8706"/>
                  </a:cubicBezTo>
                  <a:cubicBezTo>
                    <a:pt x="1244" y="9546"/>
                    <a:pt x="2521" y="9411"/>
                    <a:pt x="3361" y="9546"/>
                  </a:cubicBezTo>
                  <a:cubicBezTo>
                    <a:pt x="3899" y="9546"/>
                    <a:pt x="4201" y="8974"/>
                    <a:pt x="3899" y="8403"/>
                  </a:cubicBezTo>
                  <a:lnTo>
                    <a:pt x="2084" y="7025"/>
                  </a:lnTo>
                  <a:lnTo>
                    <a:pt x="4336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0" name="Google Shape;961;p32">
              <a:extLst>
                <a:ext uri="{FF2B5EF4-FFF2-40B4-BE49-F238E27FC236}">
                  <a16:creationId xmlns:a16="http://schemas.microsoft.com/office/drawing/2014/main" xmlns="" id="{A19C359B-F0DD-4D01-9729-66F5974AD58E}"/>
                </a:ext>
              </a:extLst>
            </p:cNvPr>
            <p:cNvSpPr/>
            <p:nvPr/>
          </p:nvSpPr>
          <p:spPr>
            <a:xfrm>
              <a:off x="3814600" y="1806800"/>
              <a:ext cx="147075" cy="241175"/>
            </a:xfrm>
            <a:custGeom>
              <a:avLst/>
              <a:gdLst/>
              <a:ahLst/>
              <a:cxnLst/>
              <a:rect l="l" t="t" r="r" b="b"/>
              <a:pathLst>
                <a:path w="5883" h="9647" extrusionOk="0">
                  <a:moveTo>
                    <a:pt x="2824" y="0"/>
                  </a:moveTo>
                  <a:cubicBezTo>
                    <a:pt x="1984" y="0"/>
                    <a:pt x="1144" y="404"/>
                    <a:pt x="707" y="1378"/>
                  </a:cubicBezTo>
                  <a:cubicBezTo>
                    <a:pt x="438" y="1681"/>
                    <a:pt x="438" y="2084"/>
                    <a:pt x="438" y="2387"/>
                  </a:cubicBezTo>
                  <a:lnTo>
                    <a:pt x="1" y="9646"/>
                  </a:lnTo>
                  <a:lnTo>
                    <a:pt x="4370" y="9512"/>
                  </a:lnTo>
                  <a:lnTo>
                    <a:pt x="5613" y="5176"/>
                  </a:lnTo>
                  <a:cubicBezTo>
                    <a:pt x="5748" y="4605"/>
                    <a:pt x="5882" y="4201"/>
                    <a:pt x="5882" y="3630"/>
                  </a:cubicBezTo>
                  <a:cubicBezTo>
                    <a:pt x="5882" y="2790"/>
                    <a:pt x="5479" y="1815"/>
                    <a:pt x="4908" y="1109"/>
                  </a:cubicBezTo>
                  <a:cubicBezTo>
                    <a:pt x="4504" y="269"/>
                    <a:pt x="3664" y="0"/>
                    <a:pt x="28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1" name="Google Shape;962;p32">
              <a:extLst>
                <a:ext uri="{FF2B5EF4-FFF2-40B4-BE49-F238E27FC236}">
                  <a16:creationId xmlns:a16="http://schemas.microsoft.com/office/drawing/2014/main" xmlns="" id="{562D14E3-66C3-436E-8BFC-1081C86BF1C8}"/>
                </a:ext>
              </a:extLst>
            </p:cNvPr>
            <p:cNvSpPr/>
            <p:nvPr/>
          </p:nvSpPr>
          <p:spPr>
            <a:xfrm>
              <a:off x="3807875" y="2044575"/>
              <a:ext cx="140350" cy="52950"/>
            </a:xfrm>
            <a:custGeom>
              <a:avLst/>
              <a:gdLst/>
              <a:ahLst/>
              <a:cxnLst/>
              <a:rect l="l" t="t" r="r" b="b"/>
              <a:pathLst>
                <a:path w="5614" h="2118" extrusionOk="0">
                  <a:moveTo>
                    <a:pt x="5614" y="1"/>
                  </a:moveTo>
                  <a:lnTo>
                    <a:pt x="135" y="135"/>
                  </a:lnTo>
                  <a:lnTo>
                    <a:pt x="1" y="2118"/>
                  </a:lnTo>
                  <a:lnTo>
                    <a:pt x="4336" y="1950"/>
                  </a:lnTo>
                  <a:lnTo>
                    <a:pt x="561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2" name="Google Shape;963;p32">
              <a:extLst>
                <a:ext uri="{FF2B5EF4-FFF2-40B4-BE49-F238E27FC236}">
                  <a16:creationId xmlns:a16="http://schemas.microsoft.com/office/drawing/2014/main" xmlns="" id="{B7821707-35BA-4100-AE96-D2C83EA58467}"/>
                </a:ext>
              </a:extLst>
            </p:cNvPr>
            <p:cNvSpPr/>
            <p:nvPr/>
          </p:nvSpPr>
          <p:spPr>
            <a:xfrm>
              <a:off x="3618850" y="2044575"/>
              <a:ext cx="143700" cy="48750"/>
            </a:xfrm>
            <a:custGeom>
              <a:avLst/>
              <a:gdLst/>
              <a:ahLst/>
              <a:cxnLst/>
              <a:rect l="l" t="t" r="r" b="b"/>
              <a:pathLst>
                <a:path w="5748" h="1950" extrusionOk="0">
                  <a:moveTo>
                    <a:pt x="0" y="1"/>
                  </a:moveTo>
                  <a:lnTo>
                    <a:pt x="1412" y="1950"/>
                  </a:lnTo>
                  <a:lnTo>
                    <a:pt x="5747" y="1950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3" name="Google Shape;964;p32">
              <a:extLst>
                <a:ext uri="{FF2B5EF4-FFF2-40B4-BE49-F238E27FC236}">
                  <a16:creationId xmlns:a16="http://schemas.microsoft.com/office/drawing/2014/main" xmlns="" id="{8E05BF23-8AB3-4FB7-BFE9-2AF0C1DC7341}"/>
                </a:ext>
              </a:extLst>
            </p:cNvPr>
            <p:cNvSpPr/>
            <p:nvPr/>
          </p:nvSpPr>
          <p:spPr>
            <a:xfrm>
              <a:off x="3612125" y="1806800"/>
              <a:ext cx="143700" cy="237800"/>
            </a:xfrm>
            <a:custGeom>
              <a:avLst/>
              <a:gdLst/>
              <a:ahLst/>
              <a:cxnLst/>
              <a:rect l="l" t="t" r="r" b="b"/>
              <a:pathLst>
                <a:path w="5748" h="9512" extrusionOk="0">
                  <a:moveTo>
                    <a:pt x="3059" y="0"/>
                  </a:moveTo>
                  <a:cubicBezTo>
                    <a:pt x="2218" y="0"/>
                    <a:pt x="1546" y="269"/>
                    <a:pt x="975" y="975"/>
                  </a:cubicBezTo>
                  <a:cubicBezTo>
                    <a:pt x="403" y="1815"/>
                    <a:pt x="0" y="2790"/>
                    <a:pt x="0" y="3899"/>
                  </a:cubicBezTo>
                  <a:cubicBezTo>
                    <a:pt x="0" y="4336"/>
                    <a:pt x="135" y="4739"/>
                    <a:pt x="135" y="5042"/>
                  </a:cubicBezTo>
                  <a:lnTo>
                    <a:pt x="1378" y="9512"/>
                  </a:lnTo>
                  <a:lnTo>
                    <a:pt x="5747" y="9512"/>
                  </a:lnTo>
                  <a:lnTo>
                    <a:pt x="5579" y="2521"/>
                  </a:lnTo>
                  <a:cubicBezTo>
                    <a:pt x="5579" y="2084"/>
                    <a:pt x="5445" y="1815"/>
                    <a:pt x="5310" y="1378"/>
                  </a:cubicBezTo>
                  <a:cubicBezTo>
                    <a:pt x="4907" y="538"/>
                    <a:pt x="3899" y="0"/>
                    <a:pt x="30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4" name="Google Shape;965;p32">
              <a:extLst>
                <a:ext uri="{FF2B5EF4-FFF2-40B4-BE49-F238E27FC236}">
                  <a16:creationId xmlns:a16="http://schemas.microsoft.com/office/drawing/2014/main" xmlns="" id="{5CF38F30-90D7-4FEF-9DA0-987E76A17AEA}"/>
                </a:ext>
              </a:extLst>
            </p:cNvPr>
            <p:cNvSpPr/>
            <p:nvPr/>
          </p:nvSpPr>
          <p:spPr>
            <a:xfrm>
              <a:off x="3654125" y="2093300"/>
              <a:ext cx="105050" cy="238650"/>
            </a:xfrm>
            <a:custGeom>
              <a:avLst/>
              <a:gdLst/>
              <a:ahLst/>
              <a:cxnLst/>
              <a:rect l="l" t="t" r="r" b="b"/>
              <a:pathLst>
                <a:path w="4202" h="9546" extrusionOk="0">
                  <a:moveTo>
                    <a:pt x="269" y="1"/>
                  </a:moveTo>
                  <a:lnTo>
                    <a:pt x="2084" y="7025"/>
                  </a:lnTo>
                  <a:lnTo>
                    <a:pt x="269" y="8403"/>
                  </a:lnTo>
                  <a:cubicBezTo>
                    <a:pt x="1" y="8974"/>
                    <a:pt x="269" y="9546"/>
                    <a:pt x="841" y="9546"/>
                  </a:cubicBezTo>
                  <a:cubicBezTo>
                    <a:pt x="1681" y="9411"/>
                    <a:pt x="2925" y="9546"/>
                    <a:pt x="3765" y="8840"/>
                  </a:cubicBezTo>
                  <a:cubicBezTo>
                    <a:pt x="4067" y="8571"/>
                    <a:pt x="4202" y="8134"/>
                    <a:pt x="4202" y="7731"/>
                  </a:cubicBezTo>
                  <a:lnTo>
                    <a:pt x="4067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5" name="Google Shape;966;p32">
              <a:extLst>
                <a:ext uri="{FF2B5EF4-FFF2-40B4-BE49-F238E27FC236}">
                  <a16:creationId xmlns:a16="http://schemas.microsoft.com/office/drawing/2014/main" xmlns="" id="{337D2F4F-B070-42C9-8EA6-CDEF4931C7AF}"/>
                </a:ext>
              </a:extLst>
            </p:cNvPr>
            <p:cNvSpPr/>
            <p:nvPr/>
          </p:nvSpPr>
          <p:spPr>
            <a:xfrm>
              <a:off x="3706225" y="1631200"/>
              <a:ext cx="119325" cy="203350"/>
            </a:xfrm>
            <a:custGeom>
              <a:avLst/>
              <a:gdLst/>
              <a:ahLst/>
              <a:cxnLst/>
              <a:rect l="l" t="t" r="r" b="b"/>
              <a:pathLst>
                <a:path w="4773" h="8134" extrusionOk="0">
                  <a:moveTo>
                    <a:pt x="3933" y="0"/>
                  </a:moveTo>
                  <a:lnTo>
                    <a:pt x="0" y="437"/>
                  </a:lnTo>
                  <a:lnTo>
                    <a:pt x="0" y="1277"/>
                  </a:lnTo>
                  <a:lnTo>
                    <a:pt x="572" y="5210"/>
                  </a:lnTo>
                  <a:lnTo>
                    <a:pt x="572" y="6319"/>
                  </a:lnTo>
                  <a:cubicBezTo>
                    <a:pt x="706" y="7428"/>
                    <a:pt x="1681" y="8133"/>
                    <a:pt x="2823" y="8133"/>
                  </a:cubicBezTo>
                  <a:cubicBezTo>
                    <a:pt x="3933" y="7999"/>
                    <a:pt x="4773" y="7024"/>
                    <a:pt x="4638" y="5882"/>
                  </a:cubicBezTo>
                  <a:lnTo>
                    <a:pt x="4504" y="4907"/>
                  </a:lnTo>
                  <a:lnTo>
                    <a:pt x="4067" y="840"/>
                  </a:lnTo>
                  <a:lnTo>
                    <a:pt x="3933" y="0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6" name="Google Shape;967;p32">
              <a:extLst>
                <a:ext uri="{FF2B5EF4-FFF2-40B4-BE49-F238E27FC236}">
                  <a16:creationId xmlns:a16="http://schemas.microsoft.com/office/drawing/2014/main" xmlns="" id="{2A60D103-6178-4EEF-8631-09CF0C12991E}"/>
                </a:ext>
              </a:extLst>
            </p:cNvPr>
            <p:cNvSpPr/>
            <p:nvPr/>
          </p:nvSpPr>
          <p:spPr>
            <a:xfrm>
              <a:off x="3717150" y="1729500"/>
              <a:ext cx="101675" cy="42025"/>
            </a:xfrm>
            <a:custGeom>
              <a:avLst/>
              <a:gdLst/>
              <a:ahLst/>
              <a:cxnLst/>
              <a:rect l="l" t="t" r="r" b="b"/>
              <a:pathLst>
                <a:path w="4067" h="1681" extrusionOk="0">
                  <a:moveTo>
                    <a:pt x="4067" y="0"/>
                  </a:moveTo>
                  <a:cubicBezTo>
                    <a:pt x="2924" y="135"/>
                    <a:pt x="1815" y="135"/>
                    <a:pt x="706" y="135"/>
                  </a:cubicBezTo>
                  <a:lnTo>
                    <a:pt x="0" y="135"/>
                  </a:lnTo>
                  <a:lnTo>
                    <a:pt x="135" y="1278"/>
                  </a:lnTo>
                  <a:cubicBezTo>
                    <a:pt x="706" y="1546"/>
                    <a:pt x="1378" y="1681"/>
                    <a:pt x="1950" y="1681"/>
                  </a:cubicBezTo>
                  <a:cubicBezTo>
                    <a:pt x="2790" y="1681"/>
                    <a:pt x="3496" y="1412"/>
                    <a:pt x="4067" y="975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7" name="Google Shape;968;p32">
              <a:extLst>
                <a:ext uri="{FF2B5EF4-FFF2-40B4-BE49-F238E27FC236}">
                  <a16:creationId xmlns:a16="http://schemas.microsoft.com/office/drawing/2014/main" xmlns="" id="{8B6B7A52-6939-47BC-9E36-15E369D4399F}"/>
                </a:ext>
              </a:extLst>
            </p:cNvPr>
            <p:cNvSpPr/>
            <p:nvPr/>
          </p:nvSpPr>
          <p:spPr>
            <a:xfrm>
              <a:off x="3891900" y="493050"/>
              <a:ext cx="840250" cy="1409575"/>
            </a:xfrm>
            <a:custGeom>
              <a:avLst/>
              <a:gdLst/>
              <a:ahLst/>
              <a:cxnLst/>
              <a:rect l="l" t="t" r="r" b="b"/>
              <a:pathLst>
                <a:path w="33610" h="56383" extrusionOk="0">
                  <a:moveTo>
                    <a:pt x="18315" y="1"/>
                  </a:moveTo>
                  <a:cubicBezTo>
                    <a:pt x="15526" y="1"/>
                    <a:pt x="12803" y="587"/>
                    <a:pt x="10520" y="1835"/>
                  </a:cubicBezTo>
                  <a:cubicBezTo>
                    <a:pt x="10352" y="1835"/>
                    <a:pt x="10218" y="2003"/>
                    <a:pt x="10083" y="2137"/>
                  </a:cubicBezTo>
                  <a:cubicBezTo>
                    <a:pt x="7159" y="3818"/>
                    <a:pt x="4908" y="6607"/>
                    <a:pt x="3362" y="9699"/>
                  </a:cubicBezTo>
                  <a:cubicBezTo>
                    <a:pt x="135" y="16421"/>
                    <a:pt x="1" y="24252"/>
                    <a:pt x="2118" y="31411"/>
                  </a:cubicBezTo>
                  <a:cubicBezTo>
                    <a:pt x="3799" y="37695"/>
                    <a:pt x="6991" y="43711"/>
                    <a:pt x="11193" y="48753"/>
                  </a:cubicBezTo>
                  <a:cubicBezTo>
                    <a:pt x="12470" y="50299"/>
                    <a:pt x="13881" y="51710"/>
                    <a:pt x="15259" y="53088"/>
                  </a:cubicBezTo>
                  <a:cubicBezTo>
                    <a:pt x="17376" y="54937"/>
                    <a:pt x="19326" y="56180"/>
                    <a:pt x="22115" y="56315"/>
                  </a:cubicBezTo>
                  <a:cubicBezTo>
                    <a:pt x="22454" y="56360"/>
                    <a:pt x="22799" y="56383"/>
                    <a:pt x="23145" y="56383"/>
                  </a:cubicBezTo>
                  <a:cubicBezTo>
                    <a:pt x="25103" y="56383"/>
                    <a:pt x="27120" y="55659"/>
                    <a:pt x="28434" y="54231"/>
                  </a:cubicBezTo>
                  <a:lnTo>
                    <a:pt x="28434" y="54231"/>
                  </a:lnTo>
                  <a:cubicBezTo>
                    <a:pt x="28305" y="54257"/>
                    <a:pt x="28180" y="54270"/>
                    <a:pt x="28060" y="54270"/>
                  </a:cubicBezTo>
                  <a:cubicBezTo>
                    <a:pt x="26356" y="54270"/>
                    <a:pt x="25487" y="51734"/>
                    <a:pt x="25644" y="50164"/>
                  </a:cubicBezTo>
                  <a:cubicBezTo>
                    <a:pt x="26047" y="47644"/>
                    <a:pt x="28165" y="45963"/>
                    <a:pt x="29677" y="44148"/>
                  </a:cubicBezTo>
                  <a:cubicBezTo>
                    <a:pt x="31358" y="42165"/>
                    <a:pt x="32366" y="39645"/>
                    <a:pt x="31929" y="37124"/>
                  </a:cubicBezTo>
                  <a:cubicBezTo>
                    <a:pt x="31526" y="35175"/>
                    <a:pt x="30517" y="33629"/>
                    <a:pt x="29980" y="31814"/>
                  </a:cubicBezTo>
                  <a:cubicBezTo>
                    <a:pt x="29677" y="30974"/>
                    <a:pt x="28837" y="28319"/>
                    <a:pt x="29408" y="27478"/>
                  </a:cubicBezTo>
                  <a:lnTo>
                    <a:pt x="29408" y="27478"/>
                  </a:lnTo>
                  <a:cubicBezTo>
                    <a:pt x="30390" y="28579"/>
                    <a:pt x="31292" y="30364"/>
                    <a:pt x="32931" y="30364"/>
                  </a:cubicBezTo>
                  <a:cubicBezTo>
                    <a:pt x="33144" y="30364"/>
                    <a:pt x="33370" y="30334"/>
                    <a:pt x="33609" y="30268"/>
                  </a:cubicBezTo>
                  <a:lnTo>
                    <a:pt x="33609" y="30268"/>
                  </a:lnTo>
                  <a:cubicBezTo>
                    <a:pt x="33599" y="30270"/>
                    <a:pt x="33588" y="30272"/>
                    <a:pt x="33576" y="30272"/>
                  </a:cubicBezTo>
                  <a:cubicBezTo>
                    <a:pt x="32992" y="30272"/>
                    <a:pt x="31792" y="26899"/>
                    <a:pt x="31660" y="26504"/>
                  </a:cubicBezTo>
                  <a:cubicBezTo>
                    <a:pt x="30954" y="23983"/>
                    <a:pt x="31089" y="21462"/>
                    <a:pt x="31223" y="18942"/>
                  </a:cubicBezTo>
                  <a:cubicBezTo>
                    <a:pt x="31358" y="16421"/>
                    <a:pt x="31526" y="14035"/>
                    <a:pt x="31223" y="11514"/>
                  </a:cubicBezTo>
                  <a:cubicBezTo>
                    <a:pt x="30685" y="8153"/>
                    <a:pt x="29274" y="4792"/>
                    <a:pt x="26619" y="2675"/>
                  </a:cubicBezTo>
                  <a:cubicBezTo>
                    <a:pt x="24502" y="995"/>
                    <a:pt x="21846" y="154"/>
                    <a:pt x="19191" y="20"/>
                  </a:cubicBezTo>
                  <a:cubicBezTo>
                    <a:pt x="18899" y="7"/>
                    <a:pt x="18607" y="1"/>
                    <a:pt x="18315" y="1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8" name="Google Shape;969;p32">
              <a:extLst>
                <a:ext uri="{FF2B5EF4-FFF2-40B4-BE49-F238E27FC236}">
                  <a16:creationId xmlns:a16="http://schemas.microsoft.com/office/drawing/2014/main" xmlns="" id="{548747E1-6539-4474-B690-A9CB6E6D7989}"/>
                </a:ext>
              </a:extLst>
            </p:cNvPr>
            <p:cNvSpPr/>
            <p:nvPr/>
          </p:nvSpPr>
          <p:spPr>
            <a:xfrm>
              <a:off x="4056600" y="538900"/>
              <a:ext cx="304175" cy="1172975"/>
            </a:xfrm>
            <a:custGeom>
              <a:avLst/>
              <a:gdLst/>
              <a:ahLst/>
              <a:cxnLst/>
              <a:rect l="l" t="t" r="r" b="b"/>
              <a:pathLst>
                <a:path w="12167" h="46919" extrusionOk="0">
                  <a:moveTo>
                    <a:pt x="3932" y="1"/>
                  </a:moveTo>
                  <a:cubicBezTo>
                    <a:pt x="3764" y="1"/>
                    <a:pt x="3630" y="169"/>
                    <a:pt x="3495" y="303"/>
                  </a:cubicBezTo>
                  <a:cubicBezTo>
                    <a:pt x="2084" y="1009"/>
                    <a:pt x="975" y="1984"/>
                    <a:pt x="0" y="3093"/>
                  </a:cubicBezTo>
                  <a:cubicBezTo>
                    <a:pt x="1815" y="4202"/>
                    <a:pt x="3630" y="5345"/>
                    <a:pt x="5445" y="6723"/>
                  </a:cubicBezTo>
                  <a:cubicBezTo>
                    <a:pt x="4336" y="6050"/>
                    <a:pt x="3495" y="5614"/>
                    <a:pt x="2252" y="5614"/>
                  </a:cubicBezTo>
                  <a:lnTo>
                    <a:pt x="1949" y="5614"/>
                  </a:lnTo>
                  <a:cubicBezTo>
                    <a:pt x="3764" y="7160"/>
                    <a:pt x="6285" y="7865"/>
                    <a:pt x="8268" y="9546"/>
                  </a:cubicBezTo>
                  <a:cubicBezTo>
                    <a:pt x="8806" y="10083"/>
                    <a:pt x="9377" y="10655"/>
                    <a:pt x="9948" y="11226"/>
                  </a:cubicBezTo>
                  <a:cubicBezTo>
                    <a:pt x="9814" y="10789"/>
                    <a:pt x="9814" y="10252"/>
                    <a:pt x="9814" y="9680"/>
                  </a:cubicBezTo>
                  <a:cubicBezTo>
                    <a:pt x="9242" y="6319"/>
                    <a:pt x="7696" y="2958"/>
                    <a:pt x="5041" y="841"/>
                  </a:cubicBezTo>
                  <a:cubicBezTo>
                    <a:pt x="4605" y="572"/>
                    <a:pt x="4336" y="303"/>
                    <a:pt x="3932" y="1"/>
                  </a:cubicBezTo>
                  <a:close/>
                  <a:moveTo>
                    <a:pt x="10217" y="25073"/>
                  </a:moveTo>
                  <a:cubicBezTo>
                    <a:pt x="9948" y="25644"/>
                    <a:pt x="9646" y="26216"/>
                    <a:pt x="9242" y="26888"/>
                  </a:cubicBezTo>
                  <a:lnTo>
                    <a:pt x="9108" y="27056"/>
                  </a:lnTo>
                  <a:cubicBezTo>
                    <a:pt x="9814" y="27896"/>
                    <a:pt x="10486" y="28568"/>
                    <a:pt x="11494" y="28568"/>
                  </a:cubicBezTo>
                  <a:cubicBezTo>
                    <a:pt x="11763" y="28568"/>
                    <a:pt x="11898" y="28568"/>
                    <a:pt x="12166" y="28434"/>
                  </a:cubicBezTo>
                  <a:cubicBezTo>
                    <a:pt x="11629" y="28434"/>
                    <a:pt x="10654" y="26048"/>
                    <a:pt x="10217" y="25073"/>
                  </a:cubicBezTo>
                  <a:close/>
                  <a:moveTo>
                    <a:pt x="10217" y="34618"/>
                  </a:moveTo>
                  <a:cubicBezTo>
                    <a:pt x="9948" y="35592"/>
                    <a:pt x="9108" y="36433"/>
                    <a:pt x="8268" y="36970"/>
                  </a:cubicBezTo>
                  <a:cubicBezTo>
                    <a:pt x="7562" y="37273"/>
                    <a:pt x="6991" y="37407"/>
                    <a:pt x="6150" y="37407"/>
                  </a:cubicBezTo>
                  <a:lnTo>
                    <a:pt x="5445" y="37407"/>
                  </a:lnTo>
                  <a:cubicBezTo>
                    <a:pt x="4336" y="39222"/>
                    <a:pt x="2924" y="40903"/>
                    <a:pt x="1412" y="42449"/>
                  </a:cubicBezTo>
                  <a:cubicBezTo>
                    <a:pt x="2386" y="43995"/>
                    <a:pt x="3495" y="45541"/>
                    <a:pt x="4605" y="46919"/>
                  </a:cubicBezTo>
                  <a:cubicBezTo>
                    <a:pt x="5445" y="45104"/>
                    <a:pt x="6991" y="43692"/>
                    <a:pt x="8268" y="42314"/>
                  </a:cubicBezTo>
                  <a:cubicBezTo>
                    <a:pt x="9948" y="40331"/>
                    <a:pt x="10923" y="37811"/>
                    <a:pt x="10352" y="35290"/>
                  </a:cubicBezTo>
                  <a:cubicBezTo>
                    <a:pt x="10352" y="35021"/>
                    <a:pt x="10352" y="34887"/>
                    <a:pt x="10217" y="34618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9" name="Google Shape;970;p32">
              <a:extLst>
                <a:ext uri="{FF2B5EF4-FFF2-40B4-BE49-F238E27FC236}">
                  <a16:creationId xmlns:a16="http://schemas.microsoft.com/office/drawing/2014/main" xmlns="" id="{E39C8106-1F31-4C6A-83AA-519F66B4BA9C}"/>
                </a:ext>
              </a:extLst>
            </p:cNvPr>
            <p:cNvSpPr/>
            <p:nvPr/>
          </p:nvSpPr>
          <p:spPr>
            <a:xfrm>
              <a:off x="2718975" y="714525"/>
              <a:ext cx="861250" cy="1396700"/>
            </a:xfrm>
            <a:custGeom>
              <a:avLst/>
              <a:gdLst/>
              <a:ahLst/>
              <a:cxnLst/>
              <a:rect l="l" t="t" r="r" b="b"/>
              <a:pathLst>
                <a:path w="34450" h="55868" extrusionOk="0">
                  <a:moveTo>
                    <a:pt x="0" y="28971"/>
                  </a:moveTo>
                  <a:lnTo>
                    <a:pt x="0" y="28971"/>
                  </a:lnTo>
                  <a:cubicBezTo>
                    <a:pt x="15" y="28978"/>
                    <a:pt x="30" y="28984"/>
                    <a:pt x="46" y="28987"/>
                  </a:cubicBezTo>
                  <a:lnTo>
                    <a:pt x="46" y="28987"/>
                  </a:lnTo>
                  <a:cubicBezTo>
                    <a:pt x="31" y="28981"/>
                    <a:pt x="15" y="28976"/>
                    <a:pt x="0" y="28971"/>
                  </a:cubicBezTo>
                  <a:close/>
                  <a:moveTo>
                    <a:pt x="16805" y="0"/>
                  </a:moveTo>
                  <a:cubicBezTo>
                    <a:pt x="14149" y="0"/>
                    <a:pt x="11494" y="538"/>
                    <a:pt x="9243" y="1949"/>
                  </a:cubicBezTo>
                  <a:cubicBezTo>
                    <a:pt x="6453" y="3899"/>
                    <a:pt x="4638" y="7125"/>
                    <a:pt x="3932" y="10486"/>
                  </a:cubicBezTo>
                  <a:cubicBezTo>
                    <a:pt x="3361" y="12872"/>
                    <a:pt x="3361" y="15393"/>
                    <a:pt x="3227" y="17779"/>
                  </a:cubicBezTo>
                  <a:cubicBezTo>
                    <a:pt x="3227" y="20300"/>
                    <a:pt x="3092" y="22820"/>
                    <a:pt x="2252" y="25341"/>
                  </a:cubicBezTo>
                  <a:cubicBezTo>
                    <a:pt x="2123" y="25728"/>
                    <a:pt x="696" y="28989"/>
                    <a:pt x="75" y="28989"/>
                  </a:cubicBezTo>
                  <a:cubicBezTo>
                    <a:pt x="65" y="28989"/>
                    <a:pt x="55" y="28988"/>
                    <a:pt x="46" y="28987"/>
                  </a:cubicBezTo>
                  <a:lnTo>
                    <a:pt x="46" y="28987"/>
                  </a:lnTo>
                  <a:cubicBezTo>
                    <a:pt x="319" y="29079"/>
                    <a:pt x="578" y="29120"/>
                    <a:pt x="825" y="29120"/>
                  </a:cubicBezTo>
                  <a:cubicBezTo>
                    <a:pt x="2344" y="29120"/>
                    <a:pt x="3389" y="27540"/>
                    <a:pt x="4336" y="26450"/>
                  </a:cubicBezTo>
                  <a:lnTo>
                    <a:pt x="4336" y="26450"/>
                  </a:lnTo>
                  <a:cubicBezTo>
                    <a:pt x="4907" y="27425"/>
                    <a:pt x="3932" y="29945"/>
                    <a:pt x="3496" y="30786"/>
                  </a:cubicBezTo>
                  <a:cubicBezTo>
                    <a:pt x="2823" y="32466"/>
                    <a:pt x="1681" y="34012"/>
                    <a:pt x="1277" y="35827"/>
                  </a:cubicBezTo>
                  <a:cubicBezTo>
                    <a:pt x="572" y="38516"/>
                    <a:pt x="1277" y="41036"/>
                    <a:pt x="2823" y="43120"/>
                  </a:cubicBezTo>
                  <a:cubicBezTo>
                    <a:pt x="4201" y="44935"/>
                    <a:pt x="6184" y="46918"/>
                    <a:pt x="6319" y="49438"/>
                  </a:cubicBezTo>
                  <a:cubicBezTo>
                    <a:pt x="6443" y="50994"/>
                    <a:pt x="5502" y="53385"/>
                    <a:pt x="3682" y="53385"/>
                  </a:cubicBezTo>
                  <a:cubicBezTo>
                    <a:pt x="3536" y="53385"/>
                    <a:pt x="3384" y="53370"/>
                    <a:pt x="3227" y="53337"/>
                  </a:cubicBezTo>
                  <a:lnTo>
                    <a:pt x="3227" y="53337"/>
                  </a:lnTo>
                  <a:cubicBezTo>
                    <a:pt x="4773" y="55017"/>
                    <a:pt x="7159" y="55858"/>
                    <a:pt x="9377" y="55858"/>
                  </a:cubicBezTo>
                  <a:cubicBezTo>
                    <a:pt x="9517" y="55864"/>
                    <a:pt x="9655" y="55868"/>
                    <a:pt x="9792" y="55868"/>
                  </a:cubicBezTo>
                  <a:cubicBezTo>
                    <a:pt x="12407" y="55868"/>
                    <a:pt x="14396" y="54665"/>
                    <a:pt x="16536" y="53068"/>
                  </a:cubicBezTo>
                  <a:cubicBezTo>
                    <a:pt x="18787" y="51253"/>
                    <a:pt x="21006" y="49136"/>
                    <a:pt x="22989" y="46750"/>
                  </a:cubicBezTo>
                  <a:cubicBezTo>
                    <a:pt x="26618" y="42549"/>
                    <a:pt x="29408" y="37810"/>
                    <a:pt x="31391" y="32634"/>
                  </a:cubicBezTo>
                  <a:cubicBezTo>
                    <a:pt x="33911" y="25610"/>
                    <a:pt x="34449" y="17779"/>
                    <a:pt x="31794" y="10923"/>
                  </a:cubicBezTo>
                  <a:cubicBezTo>
                    <a:pt x="30550" y="7696"/>
                    <a:pt x="28568" y="4739"/>
                    <a:pt x="25778" y="2655"/>
                  </a:cubicBezTo>
                  <a:cubicBezTo>
                    <a:pt x="25207" y="2386"/>
                    <a:pt x="24669" y="1949"/>
                    <a:pt x="24098" y="1681"/>
                  </a:cubicBezTo>
                  <a:cubicBezTo>
                    <a:pt x="21846" y="538"/>
                    <a:pt x="19325" y="0"/>
                    <a:pt x="16805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0" name="Google Shape;971;p32">
              <a:extLst>
                <a:ext uri="{FF2B5EF4-FFF2-40B4-BE49-F238E27FC236}">
                  <a16:creationId xmlns:a16="http://schemas.microsoft.com/office/drawing/2014/main" xmlns="" id="{59805321-2B20-4A22-B7EE-118F0F0AFEBE}"/>
                </a:ext>
              </a:extLst>
            </p:cNvPr>
            <p:cNvSpPr/>
            <p:nvPr/>
          </p:nvSpPr>
          <p:spPr>
            <a:xfrm>
              <a:off x="3135725" y="1369050"/>
              <a:ext cx="315100" cy="514225"/>
            </a:xfrm>
            <a:custGeom>
              <a:avLst/>
              <a:gdLst/>
              <a:ahLst/>
              <a:cxnLst/>
              <a:rect l="l" t="t" r="r" b="b"/>
              <a:pathLst>
                <a:path w="12604" h="20569" extrusionOk="0">
                  <a:moveTo>
                    <a:pt x="975" y="0"/>
                  </a:moveTo>
                  <a:cubicBezTo>
                    <a:pt x="706" y="572"/>
                    <a:pt x="269" y="840"/>
                    <a:pt x="135" y="840"/>
                  </a:cubicBezTo>
                  <a:lnTo>
                    <a:pt x="0" y="840"/>
                  </a:lnTo>
                  <a:cubicBezTo>
                    <a:pt x="437" y="975"/>
                    <a:pt x="706" y="1109"/>
                    <a:pt x="840" y="1109"/>
                  </a:cubicBezTo>
                  <a:cubicBezTo>
                    <a:pt x="1277" y="1109"/>
                    <a:pt x="1546" y="975"/>
                    <a:pt x="1949" y="840"/>
                  </a:cubicBezTo>
                  <a:cubicBezTo>
                    <a:pt x="1546" y="572"/>
                    <a:pt x="1277" y="269"/>
                    <a:pt x="975" y="0"/>
                  </a:cubicBezTo>
                  <a:close/>
                  <a:moveTo>
                    <a:pt x="3932" y="1950"/>
                  </a:moveTo>
                  <a:cubicBezTo>
                    <a:pt x="3798" y="2252"/>
                    <a:pt x="3630" y="2521"/>
                    <a:pt x="3630" y="2655"/>
                  </a:cubicBezTo>
                  <a:cubicBezTo>
                    <a:pt x="3495" y="2790"/>
                    <a:pt x="3495" y="2924"/>
                    <a:pt x="3361" y="3092"/>
                  </a:cubicBezTo>
                  <a:cubicBezTo>
                    <a:pt x="3630" y="2790"/>
                    <a:pt x="3932" y="2386"/>
                    <a:pt x="4201" y="2084"/>
                  </a:cubicBezTo>
                  <a:cubicBezTo>
                    <a:pt x="4067" y="2084"/>
                    <a:pt x="3932" y="2084"/>
                    <a:pt x="3932" y="1950"/>
                  </a:cubicBezTo>
                  <a:close/>
                  <a:moveTo>
                    <a:pt x="2958" y="3932"/>
                  </a:moveTo>
                  <a:lnTo>
                    <a:pt x="2958" y="3932"/>
                  </a:lnTo>
                  <a:cubicBezTo>
                    <a:pt x="2386" y="5176"/>
                    <a:pt x="1681" y="6453"/>
                    <a:pt x="1277" y="7831"/>
                  </a:cubicBezTo>
                  <a:cubicBezTo>
                    <a:pt x="571" y="10352"/>
                    <a:pt x="1277" y="12872"/>
                    <a:pt x="2958" y="14990"/>
                  </a:cubicBezTo>
                  <a:cubicBezTo>
                    <a:pt x="4201" y="16670"/>
                    <a:pt x="5882" y="18485"/>
                    <a:pt x="6319" y="20569"/>
                  </a:cubicBezTo>
                  <a:cubicBezTo>
                    <a:pt x="8671" y="17779"/>
                    <a:pt x="10788" y="14687"/>
                    <a:pt x="12603" y="11326"/>
                  </a:cubicBezTo>
                  <a:cubicBezTo>
                    <a:pt x="11494" y="10789"/>
                    <a:pt x="10520" y="9948"/>
                    <a:pt x="9679" y="9243"/>
                  </a:cubicBezTo>
                  <a:cubicBezTo>
                    <a:pt x="9511" y="9243"/>
                    <a:pt x="9377" y="9377"/>
                    <a:pt x="9242" y="9512"/>
                  </a:cubicBezTo>
                  <a:cubicBezTo>
                    <a:pt x="8537" y="9814"/>
                    <a:pt x="7831" y="9948"/>
                    <a:pt x="7159" y="9948"/>
                  </a:cubicBezTo>
                  <a:cubicBezTo>
                    <a:pt x="4773" y="9948"/>
                    <a:pt x="2655" y="7966"/>
                    <a:pt x="2655" y="5445"/>
                  </a:cubicBezTo>
                  <a:cubicBezTo>
                    <a:pt x="2655" y="4907"/>
                    <a:pt x="2790" y="4470"/>
                    <a:pt x="2958" y="3932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1" name="Google Shape;972;p32">
              <a:extLst>
                <a:ext uri="{FF2B5EF4-FFF2-40B4-BE49-F238E27FC236}">
                  <a16:creationId xmlns:a16="http://schemas.microsoft.com/office/drawing/2014/main" xmlns="" id="{153086B4-590F-4CE6-8033-0ABD1149B7B0}"/>
                </a:ext>
              </a:extLst>
            </p:cNvPr>
            <p:cNvSpPr/>
            <p:nvPr/>
          </p:nvSpPr>
          <p:spPr>
            <a:xfrm>
              <a:off x="3198725" y="661575"/>
              <a:ext cx="1124250" cy="1071300"/>
            </a:xfrm>
            <a:custGeom>
              <a:avLst/>
              <a:gdLst/>
              <a:ahLst/>
              <a:cxnLst/>
              <a:rect l="l" t="t" r="r" b="b"/>
              <a:pathLst>
                <a:path w="44970" h="42852" extrusionOk="0">
                  <a:moveTo>
                    <a:pt x="21443" y="1"/>
                  </a:moveTo>
                  <a:cubicBezTo>
                    <a:pt x="9512" y="1"/>
                    <a:pt x="1" y="9680"/>
                    <a:pt x="1" y="21443"/>
                  </a:cubicBezTo>
                  <a:cubicBezTo>
                    <a:pt x="1" y="24670"/>
                    <a:pt x="707" y="27593"/>
                    <a:pt x="1816" y="30383"/>
                  </a:cubicBezTo>
                  <a:cubicBezTo>
                    <a:pt x="841" y="31089"/>
                    <a:pt x="135" y="32366"/>
                    <a:pt x="135" y="33744"/>
                  </a:cubicBezTo>
                  <a:cubicBezTo>
                    <a:pt x="135" y="36265"/>
                    <a:pt x="2253" y="38247"/>
                    <a:pt x="4639" y="38247"/>
                  </a:cubicBezTo>
                  <a:cubicBezTo>
                    <a:pt x="5613" y="38247"/>
                    <a:pt x="6454" y="37945"/>
                    <a:pt x="7159" y="37542"/>
                  </a:cubicBezTo>
                  <a:cubicBezTo>
                    <a:pt x="10924" y="40903"/>
                    <a:pt x="15965" y="42852"/>
                    <a:pt x="21443" y="42852"/>
                  </a:cubicBezTo>
                  <a:cubicBezTo>
                    <a:pt x="29274" y="42852"/>
                    <a:pt x="35996" y="38651"/>
                    <a:pt x="39760" y="32500"/>
                  </a:cubicBezTo>
                  <a:lnTo>
                    <a:pt x="40465" y="32500"/>
                  </a:lnTo>
                  <a:cubicBezTo>
                    <a:pt x="42852" y="32500"/>
                    <a:pt x="44969" y="30551"/>
                    <a:pt x="44969" y="28030"/>
                  </a:cubicBezTo>
                  <a:cubicBezTo>
                    <a:pt x="44969" y="26484"/>
                    <a:pt x="43961" y="24938"/>
                    <a:pt x="42717" y="24233"/>
                  </a:cubicBezTo>
                  <a:cubicBezTo>
                    <a:pt x="42717" y="23258"/>
                    <a:pt x="42852" y="22418"/>
                    <a:pt x="42852" y="21443"/>
                  </a:cubicBezTo>
                  <a:cubicBezTo>
                    <a:pt x="42852" y="9680"/>
                    <a:pt x="33206" y="1"/>
                    <a:pt x="2144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2" name="Google Shape;973;p32">
              <a:extLst>
                <a:ext uri="{FF2B5EF4-FFF2-40B4-BE49-F238E27FC236}">
                  <a16:creationId xmlns:a16="http://schemas.microsoft.com/office/drawing/2014/main" xmlns="" id="{7D879F0C-F3A7-4D49-A9AD-4DD859D495A5}"/>
                </a:ext>
              </a:extLst>
            </p:cNvPr>
            <p:cNvSpPr/>
            <p:nvPr/>
          </p:nvSpPr>
          <p:spPr>
            <a:xfrm>
              <a:off x="3352500" y="1064050"/>
              <a:ext cx="830150" cy="259650"/>
            </a:xfrm>
            <a:custGeom>
              <a:avLst/>
              <a:gdLst/>
              <a:ahLst/>
              <a:cxnLst/>
              <a:rect l="l" t="t" r="r" b="b"/>
              <a:pathLst>
                <a:path w="33206" h="10386" extrusionOk="0">
                  <a:moveTo>
                    <a:pt x="21711" y="0"/>
                  </a:moveTo>
                  <a:cubicBezTo>
                    <a:pt x="21577" y="841"/>
                    <a:pt x="20333" y="1681"/>
                    <a:pt x="19056" y="2823"/>
                  </a:cubicBezTo>
                  <a:cubicBezTo>
                    <a:pt x="20468" y="2823"/>
                    <a:pt x="21711" y="2958"/>
                    <a:pt x="22854" y="3227"/>
                  </a:cubicBezTo>
                  <a:cubicBezTo>
                    <a:pt x="22854" y="2689"/>
                    <a:pt x="22551" y="1983"/>
                    <a:pt x="22417" y="1412"/>
                  </a:cubicBezTo>
                  <a:cubicBezTo>
                    <a:pt x="22283" y="1009"/>
                    <a:pt x="21711" y="572"/>
                    <a:pt x="21711" y="0"/>
                  </a:cubicBezTo>
                  <a:close/>
                  <a:moveTo>
                    <a:pt x="0" y="6184"/>
                  </a:moveTo>
                  <a:cubicBezTo>
                    <a:pt x="168" y="6453"/>
                    <a:pt x="571" y="7730"/>
                    <a:pt x="1008" y="8839"/>
                  </a:cubicBezTo>
                  <a:cubicBezTo>
                    <a:pt x="1412" y="8402"/>
                    <a:pt x="1849" y="7999"/>
                    <a:pt x="2252" y="7730"/>
                  </a:cubicBezTo>
                  <a:cubicBezTo>
                    <a:pt x="1546" y="7428"/>
                    <a:pt x="706" y="6890"/>
                    <a:pt x="0" y="6184"/>
                  </a:cubicBezTo>
                  <a:close/>
                  <a:moveTo>
                    <a:pt x="29408" y="437"/>
                  </a:moveTo>
                  <a:cubicBezTo>
                    <a:pt x="28567" y="1681"/>
                    <a:pt x="27324" y="2958"/>
                    <a:pt x="26047" y="4067"/>
                  </a:cubicBezTo>
                  <a:lnTo>
                    <a:pt x="25912" y="4067"/>
                  </a:lnTo>
                  <a:cubicBezTo>
                    <a:pt x="29004" y="5344"/>
                    <a:pt x="31525" y="7293"/>
                    <a:pt x="33205" y="10385"/>
                  </a:cubicBezTo>
                  <a:lnTo>
                    <a:pt x="33205" y="9680"/>
                  </a:lnTo>
                  <a:cubicBezTo>
                    <a:pt x="33071" y="8571"/>
                    <a:pt x="32769" y="7428"/>
                    <a:pt x="32365" y="6319"/>
                  </a:cubicBezTo>
                  <a:cubicBezTo>
                    <a:pt x="31525" y="4369"/>
                    <a:pt x="30248" y="2521"/>
                    <a:pt x="29408" y="437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3" name="Google Shape;974;p32">
              <a:extLst>
                <a:ext uri="{FF2B5EF4-FFF2-40B4-BE49-F238E27FC236}">
                  <a16:creationId xmlns:a16="http://schemas.microsoft.com/office/drawing/2014/main" xmlns="" id="{7956E721-7885-44EC-93C9-29AF40104545}"/>
                </a:ext>
              </a:extLst>
            </p:cNvPr>
            <p:cNvSpPr/>
            <p:nvPr/>
          </p:nvSpPr>
          <p:spPr>
            <a:xfrm>
              <a:off x="4266650" y="1267375"/>
              <a:ext cx="56325" cy="94975"/>
            </a:xfrm>
            <a:custGeom>
              <a:avLst/>
              <a:gdLst/>
              <a:ahLst/>
              <a:cxnLst/>
              <a:rect l="l" t="t" r="r" b="b"/>
              <a:pathLst>
                <a:path w="2253" h="3799" extrusionOk="0">
                  <a:moveTo>
                    <a:pt x="1" y="1"/>
                  </a:moveTo>
                  <a:cubicBezTo>
                    <a:pt x="1244" y="707"/>
                    <a:pt x="2252" y="2253"/>
                    <a:pt x="2252" y="3798"/>
                  </a:cubicBezTo>
                  <a:cubicBezTo>
                    <a:pt x="2252" y="2118"/>
                    <a:pt x="1244" y="707"/>
                    <a:pt x="1" y="1"/>
                  </a:cubicBez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4" name="Google Shape;975;p32">
              <a:extLst>
                <a:ext uri="{FF2B5EF4-FFF2-40B4-BE49-F238E27FC236}">
                  <a16:creationId xmlns:a16="http://schemas.microsoft.com/office/drawing/2014/main" xmlns="" id="{CEB963D2-A019-4E38-BFF8-C0C2161238BD}"/>
                </a:ext>
              </a:extLst>
            </p:cNvPr>
            <p:cNvSpPr/>
            <p:nvPr/>
          </p:nvSpPr>
          <p:spPr>
            <a:xfrm>
              <a:off x="4210350" y="1463150"/>
              <a:ext cx="52950" cy="10950"/>
            </a:xfrm>
            <a:custGeom>
              <a:avLst/>
              <a:gdLst/>
              <a:ahLst/>
              <a:cxnLst/>
              <a:rect l="l" t="t" r="r" b="b"/>
              <a:pathLst>
                <a:path w="2118" h="438" extrusionOk="0">
                  <a:moveTo>
                    <a:pt x="2117" y="1"/>
                  </a:moveTo>
                  <a:lnTo>
                    <a:pt x="2117" y="1"/>
                  </a:lnTo>
                  <a:cubicBezTo>
                    <a:pt x="1412" y="303"/>
                    <a:pt x="706" y="437"/>
                    <a:pt x="0" y="437"/>
                  </a:cubicBezTo>
                  <a:cubicBezTo>
                    <a:pt x="841" y="437"/>
                    <a:pt x="1412" y="303"/>
                    <a:pt x="2117" y="1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5" name="Google Shape;976;p32">
              <a:extLst>
                <a:ext uri="{FF2B5EF4-FFF2-40B4-BE49-F238E27FC236}">
                  <a16:creationId xmlns:a16="http://schemas.microsoft.com/office/drawing/2014/main" xmlns="" id="{527EC3E6-0763-49D0-BA24-85035B9573D7}"/>
                </a:ext>
              </a:extLst>
            </p:cNvPr>
            <p:cNvSpPr/>
            <p:nvPr/>
          </p:nvSpPr>
          <p:spPr>
            <a:xfrm>
              <a:off x="4192700" y="1243000"/>
              <a:ext cx="130275" cy="231100"/>
            </a:xfrm>
            <a:custGeom>
              <a:avLst/>
              <a:gdLst/>
              <a:ahLst/>
              <a:cxnLst/>
              <a:rect l="l" t="t" r="r" b="b"/>
              <a:pathLst>
                <a:path w="5211" h="9244" extrusionOk="0">
                  <a:moveTo>
                    <a:pt x="2958" y="1"/>
                  </a:moveTo>
                  <a:cubicBezTo>
                    <a:pt x="2118" y="1413"/>
                    <a:pt x="1143" y="2925"/>
                    <a:pt x="1" y="4336"/>
                  </a:cubicBezTo>
                  <a:cubicBezTo>
                    <a:pt x="706" y="5882"/>
                    <a:pt x="706" y="7697"/>
                    <a:pt x="1" y="9243"/>
                  </a:cubicBezTo>
                  <a:lnTo>
                    <a:pt x="706" y="9243"/>
                  </a:lnTo>
                  <a:cubicBezTo>
                    <a:pt x="1412" y="9243"/>
                    <a:pt x="2118" y="9109"/>
                    <a:pt x="2824" y="8806"/>
                  </a:cubicBezTo>
                  <a:cubicBezTo>
                    <a:pt x="4067" y="7966"/>
                    <a:pt x="5042" y="6588"/>
                    <a:pt x="5210" y="5177"/>
                  </a:cubicBezTo>
                  <a:lnTo>
                    <a:pt x="5210" y="4773"/>
                  </a:lnTo>
                  <a:cubicBezTo>
                    <a:pt x="5210" y="3227"/>
                    <a:pt x="4202" y="1681"/>
                    <a:pt x="2958" y="976"/>
                  </a:cubicBezTo>
                  <a:lnTo>
                    <a:pt x="2958" y="1"/>
                  </a:ln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6" name="Google Shape;977;p32">
              <a:extLst>
                <a:ext uri="{FF2B5EF4-FFF2-40B4-BE49-F238E27FC236}">
                  <a16:creationId xmlns:a16="http://schemas.microsoft.com/office/drawing/2014/main" xmlns="" id="{EE83BE8D-D17D-48E5-BDEF-F82A4C9A00E3}"/>
                </a:ext>
              </a:extLst>
            </p:cNvPr>
            <p:cNvSpPr/>
            <p:nvPr/>
          </p:nvSpPr>
          <p:spPr>
            <a:xfrm>
              <a:off x="3209650" y="1446350"/>
              <a:ext cx="10100" cy="21025"/>
            </a:xfrm>
            <a:custGeom>
              <a:avLst/>
              <a:gdLst/>
              <a:ahLst/>
              <a:cxnLst/>
              <a:rect l="l" t="t" r="r" b="b"/>
              <a:pathLst>
                <a:path w="404" h="841" extrusionOk="0">
                  <a:moveTo>
                    <a:pt x="404" y="0"/>
                  </a:moveTo>
                  <a:cubicBezTo>
                    <a:pt x="270" y="269"/>
                    <a:pt x="135" y="538"/>
                    <a:pt x="1" y="840"/>
                  </a:cubicBezTo>
                  <a:lnTo>
                    <a:pt x="135" y="840"/>
                  </a:lnTo>
                  <a:cubicBezTo>
                    <a:pt x="135" y="538"/>
                    <a:pt x="270" y="404"/>
                    <a:pt x="404" y="135"/>
                  </a:cubicBezTo>
                  <a:lnTo>
                    <a:pt x="404" y="0"/>
                  </a:ln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7" name="Google Shape;978;p32">
              <a:extLst>
                <a:ext uri="{FF2B5EF4-FFF2-40B4-BE49-F238E27FC236}">
                  <a16:creationId xmlns:a16="http://schemas.microsoft.com/office/drawing/2014/main" xmlns="" id="{8D40C63D-0482-47AA-9C48-04583E9AECE5}"/>
                </a:ext>
              </a:extLst>
            </p:cNvPr>
            <p:cNvSpPr/>
            <p:nvPr/>
          </p:nvSpPr>
          <p:spPr>
            <a:xfrm>
              <a:off x="3202100" y="1421125"/>
              <a:ext cx="38675" cy="83975"/>
            </a:xfrm>
            <a:custGeom>
              <a:avLst/>
              <a:gdLst/>
              <a:ahLst/>
              <a:cxnLst/>
              <a:rect l="l" t="t" r="r" b="b"/>
              <a:pathLst>
                <a:path w="1547" h="3359" extrusionOk="0">
                  <a:moveTo>
                    <a:pt x="1546" y="1"/>
                  </a:moveTo>
                  <a:cubicBezTo>
                    <a:pt x="1277" y="303"/>
                    <a:pt x="975" y="707"/>
                    <a:pt x="706" y="1009"/>
                  </a:cubicBezTo>
                  <a:lnTo>
                    <a:pt x="706" y="1144"/>
                  </a:lnTo>
                  <a:cubicBezTo>
                    <a:pt x="975" y="707"/>
                    <a:pt x="1277" y="438"/>
                    <a:pt x="1546" y="169"/>
                  </a:cubicBezTo>
                  <a:lnTo>
                    <a:pt x="1546" y="1"/>
                  </a:lnTo>
                  <a:close/>
                  <a:moveTo>
                    <a:pt x="303" y="1849"/>
                  </a:moveTo>
                  <a:cubicBezTo>
                    <a:pt x="192" y="2204"/>
                    <a:pt x="96" y="2514"/>
                    <a:pt x="43" y="2839"/>
                  </a:cubicBezTo>
                  <a:lnTo>
                    <a:pt x="43" y="2839"/>
                  </a:lnTo>
                  <a:cubicBezTo>
                    <a:pt x="104" y="2474"/>
                    <a:pt x="232" y="2123"/>
                    <a:pt x="437" y="1849"/>
                  </a:cubicBezTo>
                  <a:close/>
                  <a:moveTo>
                    <a:pt x="43" y="2839"/>
                  </a:moveTo>
                  <a:cubicBezTo>
                    <a:pt x="14" y="3011"/>
                    <a:pt x="0" y="3186"/>
                    <a:pt x="0" y="3358"/>
                  </a:cubicBezTo>
                  <a:lnTo>
                    <a:pt x="0" y="3358"/>
                  </a:lnTo>
                  <a:cubicBezTo>
                    <a:pt x="0" y="3176"/>
                    <a:pt x="16" y="3006"/>
                    <a:pt x="43" y="2839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8" name="Google Shape;979;p32">
              <a:extLst>
                <a:ext uri="{FF2B5EF4-FFF2-40B4-BE49-F238E27FC236}">
                  <a16:creationId xmlns:a16="http://schemas.microsoft.com/office/drawing/2014/main" xmlns="" id="{BE3D1C9A-770C-4C81-8A7B-E8BB39DCB010}"/>
                </a:ext>
              </a:extLst>
            </p:cNvPr>
            <p:cNvSpPr/>
            <p:nvPr/>
          </p:nvSpPr>
          <p:spPr>
            <a:xfrm>
              <a:off x="3202100" y="1320300"/>
              <a:ext cx="175625" cy="297475"/>
            </a:xfrm>
            <a:custGeom>
              <a:avLst/>
              <a:gdLst/>
              <a:ahLst/>
              <a:cxnLst/>
              <a:rect l="l" t="t" r="r" b="b"/>
              <a:pathLst>
                <a:path w="7025" h="11899" extrusionOk="0">
                  <a:moveTo>
                    <a:pt x="2655" y="1"/>
                  </a:moveTo>
                  <a:cubicBezTo>
                    <a:pt x="2655" y="1"/>
                    <a:pt x="2521" y="841"/>
                    <a:pt x="2521" y="1816"/>
                  </a:cubicBezTo>
                  <a:cubicBezTo>
                    <a:pt x="2655" y="2522"/>
                    <a:pt x="2958" y="3496"/>
                    <a:pt x="3495" y="4336"/>
                  </a:cubicBezTo>
                  <a:lnTo>
                    <a:pt x="3495" y="4471"/>
                  </a:lnTo>
                  <a:lnTo>
                    <a:pt x="3092" y="4471"/>
                  </a:lnTo>
                  <a:cubicBezTo>
                    <a:pt x="2655" y="4471"/>
                    <a:pt x="2118" y="4336"/>
                    <a:pt x="1546" y="4202"/>
                  </a:cubicBezTo>
                  <a:cubicBezTo>
                    <a:pt x="1277" y="4471"/>
                    <a:pt x="975" y="4740"/>
                    <a:pt x="706" y="5177"/>
                  </a:cubicBezTo>
                  <a:cubicBezTo>
                    <a:pt x="572" y="5446"/>
                    <a:pt x="437" y="5580"/>
                    <a:pt x="437" y="5882"/>
                  </a:cubicBezTo>
                  <a:cubicBezTo>
                    <a:pt x="135" y="6286"/>
                    <a:pt x="0" y="6857"/>
                    <a:pt x="0" y="7395"/>
                  </a:cubicBezTo>
                  <a:cubicBezTo>
                    <a:pt x="0" y="9916"/>
                    <a:pt x="2118" y="11898"/>
                    <a:pt x="4504" y="11898"/>
                  </a:cubicBezTo>
                  <a:cubicBezTo>
                    <a:pt x="4773" y="11898"/>
                    <a:pt x="5747" y="11764"/>
                    <a:pt x="6587" y="11462"/>
                  </a:cubicBezTo>
                  <a:cubicBezTo>
                    <a:pt x="6722" y="11327"/>
                    <a:pt x="6856" y="11193"/>
                    <a:pt x="7024" y="11193"/>
                  </a:cubicBezTo>
                  <a:cubicBezTo>
                    <a:pt x="6016" y="8672"/>
                    <a:pt x="2823" y="5580"/>
                    <a:pt x="5747" y="135"/>
                  </a:cubicBezTo>
                  <a:cubicBezTo>
                    <a:pt x="5882" y="135"/>
                    <a:pt x="5882" y="1"/>
                    <a:pt x="5882" y="1"/>
                  </a:cubicBezTo>
                  <a:cubicBezTo>
                    <a:pt x="5344" y="1"/>
                    <a:pt x="4773" y="135"/>
                    <a:pt x="4336" y="135"/>
                  </a:cubicBezTo>
                  <a:cubicBezTo>
                    <a:pt x="3361" y="135"/>
                    <a:pt x="2655" y="1"/>
                    <a:pt x="2655" y="1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9" name="Google Shape;980;p32">
              <a:extLst>
                <a:ext uri="{FF2B5EF4-FFF2-40B4-BE49-F238E27FC236}">
                  <a16:creationId xmlns:a16="http://schemas.microsoft.com/office/drawing/2014/main" xmlns="" id="{1E77FE36-C89B-4203-8BE3-007B9EDC7F16}"/>
                </a:ext>
              </a:extLst>
            </p:cNvPr>
            <p:cNvSpPr/>
            <p:nvPr/>
          </p:nvSpPr>
          <p:spPr>
            <a:xfrm>
              <a:off x="3058425" y="530950"/>
              <a:ext cx="1320000" cy="898800"/>
            </a:xfrm>
            <a:custGeom>
              <a:avLst/>
              <a:gdLst/>
              <a:ahLst/>
              <a:cxnLst/>
              <a:rect l="l" t="t" r="r" b="b"/>
              <a:pathLst>
                <a:path w="52800" h="35952" extrusionOk="0">
                  <a:moveTo>
                    <a:pt x="27902" y="0"/>
                  </a:moveTo>
                  <a:cubicBezTo>
                    <a:pt x="27435" y="0"/>
                    <a:pt x="26964" y="17"/>
                    <a:pt x="26484" y="50"/>
                  </a:cubicBezTo>
                  <a:cubicBezTo>
                    <a:pt x="25643" y="184"/>
                    <a:pt x="24803" y="184"/>
                    <a:pt x="24097" y="487"/>
                  </a:cubicBezTo>
                  <a:cubicBezTo>
                    <a:pt x="23123" y="890"/>
                    <a:pt x="22686" y="1730"/>
                    <a:pt x="21846" y="2302"/>
                  </a:cubicBezTo>
                  <a:cubicBezTo>
                    <a:pt x="21679" y="2385"/>
                    <a:pt x="21470" y="2417"/>
                    <a:pt x="21236" y="2417"/>
                  </a:cubicBezTo>
                  <a:cubicBezTo>
                    <a:pt x="20716" y="2417"/>
                    <a:pt x="20073" y="2260"/>
                    <a:pt x="19493" y="2167"/>
                  </a:cubicBezTo>
                  <a:cubicBezTo>
                    <a:pt x="18653" y="2167"/>
                    <a:pt x="17645" y="2167"/>
                    <a:pt x="16670" y="2302"/>
                  </a:cubicBezTo>
                  <a:cubicBezTo>
                    <a:pt x="14721" y="2571"/>
                    <a:pt x="12906" y="3276"/>
                    <a:pt x="11494" y="4520"/>
                  </a:cubicBezTo>
                  <a:cubicBezTo>
                    <a:pt x="10654" y="5360"/>
                    <a:pt x="10083" y="6200"/>
                    <a:pt x="9411" y="7209"/>
                  </a:cubicBezTo>
                  <a:cubicBezTo>
                    <a:pt x="8839" y="7746"/>
                    <a:pt x="8133" y="8452"/>
                    <a:pt x="7730" y="9292"/>
                  </a:cubicBezTo>
                  <a:cubicBezTo>
                    <a:pt x="6722" y="10973"/>
                    <a:pt x="6319" y="13090"/>
                    <a:pt x="5882" y="14905"/>
                  </a:cubicBezTo>
                  <a:cubicBezTo>
                    <a:pt x="5209" y="17291"/>
                    <a:pt x="4067" y="19644"/>
                    <a:pt x="3092" y="21896"/>
                  </a:cubicBezTo>
                  <a:cubicBezTo>
                    <a:pt x="2252" y="23711"/>
                    <a:pt x="840" y="25391"/>
                    <a:pt x="0" y="27206"/>
                  </a:cubicBezTo>
                  <a:cubicBezTo>
                    <a:pt x="706" y="27071"/>
                    <a:pt x="1546" y="26668"/>
                    <a:pt x="2252" y="26366"/>
                  </a:cubicBezTo>
                  <a:lnTo>
                    <a:pt x="2252" y="26366"/>
                  </a:lnTo>
                  <a:cubicBezTo>
                    <a:pt x="1143" y="28483"/>
                    <a:pt x="1681" y="30298"/>
                    <a:pt x="2823" y="32113"/>
                  </a:cubicBezTo>
                  <a:cubicBezTo>
                    <a:pt x="3730" y="33552"/>
                    <a:pt x="6705" y="35952"/>
                    <a:pt x="8793" y="35952"/>
                  </a:cubicBezTo>
                  <a:cubicBezTo>
                    <a:pt x="8948" y="35952"/>
                    <a:pt x="9098" y="35938"/>
                    <a:pt x="9242" y="35910"/>
                  </a:cubicBezTo>
                  <a:cubicBezTo>
                    <a:pt x="7865" y="33928"/>
                    <a:pt x="8402" y="31575"/>
                    <a:pt x="8402" y="31575"/>
                  </a:cubicBezTo>
                  <a:lnTo>
                    <a:pt x="8402" y="31575"/>
                  </a:lnTo>
                  <a:cubicBezTo>
                    <a:pt x="8402" y="31575"/>
                    <a:pt x="9001" y="31616"/>
                    <a:pt x="9789" y="31616"/>
                  </a:cubicBezTo>
                  <a:cubicBezTo>
                    <a:pt x="11021" y="31616"/>
                    <a:pt x="12715" y="31516"/>
                    <a:pt x="13309" y="31004"/>
                  </a:cubicBezTo>
                  <a:cubicBezTo>
                    <a:pt x="12771" y="30298"/>
                    <a:pt x="11763" y="27509"/>
                    <a:pt x="11763" y="27508"/>
                  </a:cubicBezTo>
                  <a:lnTo>
                    <a:pt x="11763" y="27508"/>
                  </a:lnTo>
                  <a:cubicBezTo>
                    <a:pt x="13256" y="28983"/>
                    <a:pt x="14864" y="29421"/>
                    <a:pt x="16528" y="29421"/>
                  </a:cubicBezTo>
                  <a:cubicBezTo>
                    <a:pt x="17859" y="29421"/>
                    <a:pt x="19228" y="29140"/>
                    <a:pt x="20602" y="28886"/>
                  </a:cubicBezTo>
                  <a:cubicBezTo>
                    <a:pt x="21972" y="28609"/>
                    <a:pt x="23342" y="28323"/>
                    <a:pt x="24637" y="28323"/>
                  </a:cubicBezTo>
                  <a:cubicBezTo>
                    <a:pt x="25854" y="28323"/>
                    <a:pt x="27005" y="28575"/>
                    <a:pt x="28030" y="29323"/>
                  </a:cubicBezTo>
                  <a:cubicBezTo>
                    <a:pt x="27738" y="25005"/>
                    <a:pt x="33090" y="23291"/>
                    <a:pt x="33455" y="21392"/>
                  </a:cubicBezTo>
                  <a:lnTo>
                    <a:pt x="33455" y="21392"/>
                  </a:lnTo>
                  <a:cubicBezTo>
                    <a:pt x="33474" y="21862"/>
                    <a:pt x="33944" y="22234"/>
                    <a:pt x="34180" y="22736"/>
                  </a:cubicBezTo>
                  <a:cubicBezTo>
                    <a:pt x="34314" y="23307"/>
                    <a:pt x="34617" y="24013"/>
                    <a:pt x="34751" y="24685"/>
                  </a:cubicBezTo>
                  <a:cubicBezTo>
                    <a:pt x="34886" y="25828"/>
                    <a:pt x="34617" y="26937"/>
                    <a:pt x="33911" y="27777"/>
                  </a:cubicBezTo>
                  <a:cubicBezTo>
                    <a:pt x="35155" y="26803"/>
                    <a:pt x="36566" y="26366"/>
                    <a:pt x="37810" y="25257"/>
                  </a:cubicBezTo>
                  <a:cubicBezTo>
                    <a:pt x="39087" y="24282"/>
                    <a:pt x="40330" y="23005"/>
                    <a:pt x="41171" y="21761"/>
                  </a:cubicBezTo>
                  <a:cubicBezTo>
                    <a:pt x="42011" y="23711"/>
                    <a:pt x="43288" y="25693"/>
                    <a:pt x="44128" y="27643"/>
                  </a:cubicBezTo>
                  <a:cubicBezTo>
                    <a:pt x="44968" y="29458"/>
                    <a:pt x="45103" y="31844"/>
                    <a:pt x="44700" y="33659"/>
                  </a:cubicBezTo>
                  <a:cubicBezTo>
                    <a:pt x="46380" y="31709"/>
                    <a:pt x="47758" y="29323"/>
                    <a:pt x="49169" y="27206"/>
                  </a:cubicBezTo>
                  <a:cubicBezTo>
                    <a:pt x="50984" y="24282"/>
                    <a:pt x="51556" y="21761"/>
                    <a:pt x="51556" y="18400"/>
                  </a:cubicBezTo>
                  <a:cubicBezTo>
                    <a:pt x="51556" y="17291"/>
                    <a:pt x="51690" y="16283"/>
                    <a:pt x="51253" y="15308"/>
                  </a:cubicBezTo>
                  <a:lnTo>
                    <a:pt x="51253" y="15308"/>
                  </a:lnTo>
                  <a:cubicBezTo>
                    <a:pt x="51690" y="16014"/>
                    <a:pt x="52261" y="16585"/>
                    <a:pt x="52665" y="17123"/>
                  </a:cubicBezTo>
                  <a:cubicBezTo>
                    <a:pt x="52799" y="16014"/>
                    <a:pt x="52261" y="14771"/>
                    <a:pt x="51556" y="13762"/>
                  </a:cubicBezTo>
                  <a:cubicBezTo>
                    <a:pt x="50715" y="12519"/>
                    <a:pt x="49304" y="10973"/>
                    <a:pt x="48195" y="9864"/>
                  </a:cubicBezTo>
                  <a:cubicBezTo>
                    <a:pt x="46212" y="8183"/>
                    <a:pt x="43691" y="7478"/>
                    <a:pt x="41876" y="5932"/>
                  </a:cubicBezTo>
                  <a:cubicBezTo>
                    <a:pt x="42017" y="5918"/>
                    <a:pt x="42152" y="5912"/>
                    <a:pt x="42282" y="5912"/>
                  </a:cubicBezTo>
                  <a:cubicBezTo>
                    <a:pt x="43459" y="5912"/>
                    <a:pt x="44252" y="6435"/>
                    <a:pt x="45372" y="7041"/>
                  </a:cubicBezTo>
                  <a:cubicBezTo>
                    <a:pt x="41473" y="3982"/>
                    <a:pt x="36970" y="1730"/>
                    <a:pt x="32096" y="487"/>
                  </a:cubicBezTo>
                  <a:cubicBezTo>
                    <a:pt x="30703" y="158"/>
                    <a:pt x="29329" y="0"/>
                    <a:pt x="27902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0" name="Google Shape;981;p32">
              <a:extLst>
                <a:ext uri="{FF2B5EF4-FFF2-40B4-BE49-F238E27FC236}">
                  <a16:creationId xmlns:a16="http://schemas.microsoft.com/office/drawing/2014/main" xmlns="" id="{900BB52F-722C-4A63-833F-DE299C12AB92}"/>
                </a:ext>
              </a:extLst>
            </p:cNvPr>
            <p:cNvSpPr/>
            <p:nvPr/>
          </p:nvSpPr>
          <p:spPr>
            <a:xfrm>
              <a:off x="4266650" y="996350"/>
              <a:ext cx="80675" cy="246675"/>
            </a:xfrm>
            <a:custGeom>
              <a:avLst/>
              <a:gdLst/>
              <a:ahLst/>
              <a:cxnLst/>
              <a:rect l="l" t="t" r="r" b="b"/>
              <a:pathLst>
                <a:path w="3227" h="9867" extrusionOk="0">
                  <a:moveTo>
                    <a:pt x="3226" y="0"/>
                  </a:moveTo>
                  <a:cubicBezTo>
                    <a:pt x="3210" y="2555"/>
                    <a:pt x="2894" y="4614"/>
                    <a:pt x="1815" y="6641"/>
                  </a:cubicBezTo>
                  <a:lnTo>
                    <a:pt x="1815" y="6775"/>
                  </a:lnTo>
                  <a:cubicBezTo>
                    <a:pt x="2894" y="4617"/>
                    <a:pt x="3210" y="2555"/>
                    <a:pt x="3226" y="0"/>
                  </a:cubicBezTo>
                  <a:close/>
                  <a:moveTo>
                    <a:pt x="701" y="8765"/>
                  </a:moveTo>
                  <a:lnTo>
                    <a:pt x="701" y="8765"/>
                  </a:lnTo>
                  <a:cubicBezTo>
                    <a:pt x="402" y="9164"/>
                    <a:pt x="268" y="9432"/>
                    <a:pt x="0" y="9733"/>
                  </a:cubicBezTo>
                  <a:lnTo>
                    <a:pt x="0" y="9867"/>
                  </a:lnTo>
                  <a:cubicBezTo>
                    <a:pt x="268" y="9432"/>
                    <a:pt x="402" y="9164"/>
                    <a:pt x="701" y="8765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1" name="Google Shape;982;p32">
              <a:extLst>
                <a:ext uri="{FF2B5EF4-FFF2-40B4-BE49-F238E27FC236}">
                  <a16:creationId xmlns:a16="http://schemas.microsoft.com/office/drawing/2014/main" xmlns="" id="{52AC4ACA-37F3-4522-8B02-DE49F94A3306}"/>
                </a:ext>
              </a:extLst>
            </p:cNvPr>
            <p:cNvSpPr/>
            <p:nvPr/>
          </p:nvSpPr>
          <p:spPr>
            <a:xfrm>
              <a:off x="4287650" y="1162350"/>
              <a:ext cx="24400" cy="48750"/>
            </a:xfrm>
            <a:custGeom>
              <a:avLst/>
              <a:gdLst/>
              <a:ahLst/>
              <a:cxnLst/>
              <a:rect l="l" t="t" r="r" b="b"/>
              <a:pathLst>
                <a:path w="976" h="1950" extrusionOk="0">
                  <a:moveTo>
                    <a:pt x="975" y="1"/>
                  </a:moveTo>
                  <a:cubicBezTo>
                    <a:pt x="706" y="706"/>
                    <a:pt x="404" y="1278"/>
                    <a:pt x="0" y="1950"/>
                  </a:cubicBezTo>
                  <a:cubicBezTo>
                    <a:pt x="404" y="1278"/>
                    <a:pt x="706" y="706"/>
                    <a:pt x="975" y="135"/>
                  </a:cubicBezTo>
                  <a:lnTo>
                    <a:pt x="975" y="1"/>
                  </a:ln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2" name="Google Shape;983;p32">
              <a:extLst>
                <a:ext uri="{FF2B5EF4-FFF2-40B4-BE49-F238E27FC236}">
                  <a16:creationId xmlns:a16="http://schemas.microsoft.com/office/drawing/2014/main" xmlns="" id="{0A76BAB6-BB88-4B6A-A1C7-8217320C2884}"/>
                </a:ext>
              </a:extLst>
            </p:cNvPr>
            <p:cNvSpPr/>
            <p:nvPr/>
          </p:nvSpPr>
          <p:spPr>
            <a:xfrm>
              <a:off x="3759150" y="1134625"/>
              <a:ext cx="241150" cy="122700"/>
            </a:xfrm>
            <a:custGeom>
              <a:avLst/>
              <a:gdLst/>
              <a:ahLst/>
              <a:cxnLst/>
              <a:rect l="l" t="t" r="r" b="b"/>
              <a:pathLst>
                <a:path w="9646" h="4908" extrusionOk="0">
                  <a:moveTo>
                    <a:pt x="6588" y="404"/>
                  </a:moveTo>
                  <a:cubicBezTo>
                    <a:pt x="6722" y="404"/>
                    <a:pt x="6722" y="538"/>
                    <a:pt x="6722" y="538"/>
                  </a:cubicBezTo>
                  <a:cubicBezTo>
                    <a:pt x="6722" y="404"/>
                    <a:pt x="6722" y="404"/>
                    <a:pt x="6588" y="404"/>
                  </a:cubicBezTo>
                  <a:close/>
                  <a:moveTo>
                    <a:pt x="9646" y="1245"/>
                  </a:moveTo>
                  <a:lnTo>
                    <a:pt x="9646" y="1245"/>
                  </a:lnTo>
                  <a:cubicBezTo>
                    <a:pt x="8537" y="2219"/>
                    <a:pt x="6991" y="2656"/>
                    <a:pt x="5882" y="3630"/>
                  </a:cubicBezTo>
                  <a:cubicBezTo>
                    <a:pt x="7125" y="2656"/>
                    <a:pt x="8537" y="2219"/>
                    <a:pt x="9646" y="1245"/>
                  </a:cubicBezTo>
                  <a:close/>
                  <a:moveTo>
                    <a:pt x="2790" y="0"/>
                  </a:moveTo>
                  <a:lnTo>
                    <a:pt x="2790" y="0"/>
                  </a:lnTo>
                  <a:cubicBezTo>
                    <a:pt x="1379" y="1110"/>
                    <a:pt x="1" y="2656"/>
                    <a:pt x="1" y="4907"/>
                  </a:cubicBezTo>
                  <a:cubicBezTo>
                    <a:pt x="1" y="2656"/>
                    <a:pt x="1547" y="1110"/>
                    <a:pt x="2790" y="0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3" name="Google Shape;984;p32">
              <a:extLst>
                <a:ext uri="{FF2B5EF4-FFF2-40B4-BE49-F238E27FC236}">
                  <a16:creationId xmlns:a16="http://schemas.microsoft.com/office/drawing/2014/main" xmlns="" id="{6D033E4D-BE1B-4631-9F19-45DBA61747BD}"/>
                </a:ext>
              </a:extLst>
            </p:cNvPr>
            <p:cNvSpPr/>
            <p:nvPr/>
          </p:nvSpPr>
          <p:spPr>
            <a:xfrm>
              <a:off x="3058425" y="1190075"/>
              <a:ext cx="56300" cy="21025"/>
            </a:xfrm>
            <a:custGeom>
              <a:avLst/>
              <a:gdLst/>
              <a:ahLst/>
              <a:cxnLst/>
              <a:rect l="l" t="t" r="r" b="b"/>
              <a:pathLst>
                <a:path w="2252" h="841" extrusionOk="0">
                  <a:moveTo>
                    <a:pt x="2252" y="1"/>
                  </a:moveTo>
                  <a:cubicBezTo>
                    <a:pt x="1546" y="303"/>
                    <a:pt x="706" y="706"/>
                    <a:pt x="0" y="841"/>
                  </a:cubicBezTo>
                  <a:cubicBezTo>
                    <a:pt x="706" y="706"/>
                    <a:pt x="1546" y="438"/>
                    <a:pt x="2252" y="169"/>
                  </a:cubicBezTo>
                  <a:lnTo>
                    <a:pt x="2252" y="1"/>
                  </a:ln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4" name="Google Shape;985;p32">
              <a:extLst>
                <a:ext uri="{FF2B5EF4-FFF2-40B4-BE49-F238E27FC236}">
                  <a16:creationId xmlns:a16="http://schemas.microsoft.com/office/drawing/2014/main" xmlns="" id="{DE60CB05-A775-44C9-AB59-94B26AFB361C}"/>
                </a:ext>
              </a:extLst>
            </p:cNvPr>
            <p:cNvSpPr/>
            <p:nvPr/>
          </p:nvSpPr>
          <p:spPr>
            <a:xfrm>
              <a:off x="3671800" y="1239650"/>
              <a:ext cx="87375" cy="27750"/>
            </a:xfrm>
            <a:custGeom>
              <a:avLst/>
              <a:gdLst/>
              <a:ahLst/>
              <a:cxnLst/>
              <a:rect l="l" t="t" r="r" b="b"/>
              <a:pathLst>
                <a:path w="3495" h="1110" extrusionOk="0">
                  <a:moveTo>
                    <a:pt x="0" y="1"/>
                  </a:moveTo>
                  <a:lnTo>
                    <a:pt x="0" y="1"/>
                  </a:lnTo>
                  <a:cubicBezTo>
                    <a:pt x="1243" y="1"/>
                    <a:pt x="2520" y="270"/>
                    <a:pt x="3495" y="1110"/>
                  </a:cubicBezTo>
                  <a:lnTo>
                    <a:pt x="3495" y="975"/>
                  </a:lnTo>
                  <a:cubicBezTo>
                    <a:pt x="2520" y="270"/>
                    <a:pt x="1243" y="1"/>
                    <a:pt x="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5" name="Google Shape;986;p32">
              <a:extLst>
                <a:ext uri="{FF2B5EF4-FFF2-40B4-BE49-F238E27FC236}">
                  <a16:creationId xmlns:a16="http://schemas.microsoft.com/office/drawing/2014/main" xmlns="" id="{E3AADBFA-EB66-438B-9619-575A52353D2C}"/>
                </a:ext>
              </a:extLst>
            </p:cNvPr>
            <p:cNvSpPr/>
            <p:nvPr/>
          </p:nvSpPr>
          <p:spPr>
            <a:xfrm>
              <a:off x="3097075" y="1260650"/>
              <a:ext cx="136975" cy="157150"/>
            </a:xfrm>
            <a:custGeom>
              <a:avLst/>
              <a:gdLst/>
              <a:ahLst/>
              <a:cxnLst/>
              <a:rect l="l" t="t" r="r" b="b"/>
              <a:pathLst>
                <a:path w="5479" h="6286" extrusionOk="0">
                  <a:moveTo>
                    <a:pt x="3495" y="5176"/>
                  </a:moveTo>
                  <a:lnTo>
                    <a:pt x="3495" y="5176"/>
                  </a:lnTo>
                  <a:cubicBezTo>
                    <a:pt x="4067" y="5580"/>
                    <a:pt x="4773" y="6017"/>
                    <a:pt x="5478" y="6286"/>
                  </a:cubicBezTo>
                  <a:lnTo>
                    <a:pt x="5478" y="6286"/>
                  </a:lnTo>
                  <a:cubicBezTo>
                    <a:pt x="4773" y="6017"/>
                    <a:pt x="4067" y="5580"/>
                    <a:pt x="3495" y="5176"/>
                  </a:cubicBezTo>
                  <a:close/>
                  <a:moveTo>
                    <a:pt x="0" y="1"/>
                  </a:moveTo>
                  <a:cubicBezTo>
                    <a:pt x="135" y="975"/>
                    <a:pt x="571" y="1950"/>
                    <a:pt x="1277" y="2925"/>
                  </a:cubicBezTo>
                  <a:cubicBezTo>
                    <a:pt x="1546" y="3362"/>
                    <a:pt x="1983" y="3899"/>
                    <a:pt x="2521" y="4336"/>
                  </a:cubicBezTo>
                  <a:lnTo>
                    <a:pt x="2521" y="4336"/>
                  </a:lnTo>
                  <a:cubicBezTo>
                    <a:pt x="1983" y="3899"/>
                    <a:pt x="1546" y="3362"/>
                    <a:pt x="1277" y="2925"/>
                  </a:cubicBezTo>
                  <a:cubicBezTo>
                    <a:pt x="571" y="1950"/>
                    <a:pt x="135" y="975"/>
                    <a:pt x="0" y="1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6" name="Google Shape;987;p32">
              <a:extLst>
                <a:ext uri="{FF2B5EF4-FFF2-40B4-BE49-F238E27FC236}">
                  <a16:creationId xmlns:a16="http://schemas.microsoft.com/office/drawing/2014/main" xmlns="" id="{5C380CE3-CD51-40AD-A9B5-3E8AC0738821}"/>
                </a:ext>
              </a:extLst>
            </p:cNvPr>
            <p:cNvSpPr/>
            <p:nvPr/>
          </p:nvSpPr>
          <p:spPr>
            <a:xfrm>
              <a:off x="3234025" y="1417775"/>
              <a:ext cx="6750" cy="3375"/>
            </a:xfrm>
            <a:custGeom>
              <a:avLst/>
              <a:gdLst/>
              <a:ahLst/>
              <a:cxnLst/>
              <a:rect l="l" t="t" r="r" b="b"/>
              <a:pathLst>
                <a:path w="270" h="135" extrusionOk="0">
                  <a:moveTo>
                    <a:pt x="0" y="1"/>
                  </a:moveTo>
                  <a:cubicBezTo>
                    <a:pt x="0" y="135"/>
                    <a:pt x="135" y="135"/>
                    <a:pt x="269" y="135"/>
                  </a:cubicBezTo>
                  <a:cubicBezTo>
                    <a:pt x="135" y="135"/>
                    <a:pt x="135" y="135"/>
                    <a:pt x="0" y="1"/>
                  </a:cubicBez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7" name="Google Shape;988;p32">
              <a:extLst>
                <a:ext uri="{FF2B5EF4-FFF2-40B4-BE49-F238E27FC236}">
                  <a16:creationId xmlns:a16="http://schemas.microsoft.com/office/drawing/2014/main" xmlns="" id="{DC7587FD-34E5-4BEE-B2EE-FA19220BC59D}"/>
                </a:ext>
              </a:extLst>
            </p:cNvPr>
            <p:cNvSpPr/>
            <p:nvPr/>
          </p:nvSpPr>
          <p:spPr>
            <a:xfrm>
              <a:off x="4175900" y="1351525"/>
              <a:ext cx="16775" cy="24275"/>
            </a:xfrm>
            <a:custGeom>
              <a:avLst/>
              <a:gdLst/>
              <a:ahLst/>
              <a:cxnLst/>
              <a:rect l="l" t="t" r="r" b="b"/>
              <a:pathLst>
                <a:path w="671" h="971" extrusionOk="0">
                  <a:moveTo>
                    <a:pt x="670" y="1"/>
                  </a:moveTo>
                  <a:lnTo>
                    <a:pt x="670" y="1"/>
                  </a:lnTo>
                  <a:cubicBezTo>
                    <a:pt x="535" y="268"/>
                    <a:pt x="268" y="569"/>
                    <a:pt x="1" y="836"/>
                  </a:cubicBezTo>
                  <a:lnTo>
                    <a:pt x="1" y="970"/>
                  </a:lnTo>
                  <a:cubicBezTo>
                    <a:pt x="268" y="569"/>
                    <a:pt x="535" y="268"/>
                    <a:pt x="67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8" name="Google Shape;989;p32">
              <a:extLst>
                <a:ext uri="{FF2B5EF4-FFF2-40B4-BE49-F238E27FC236}">
                  <a16:creationId xmlns:a16="http://schemas.microsoft.com/office/drawing/2014/main" xmlns="" id="{23D81141-76E8-413F-93DC-32E522F857BA}"/>
                </a:ext>
              </a:extLst>
            </p:cNvPr>
            <p:cNvSpPr/>
            <p:nvPr/>
          </p:nvSpPr>
          <p:spPr>
            <a:xfrm>
              <a:off x="4000300" y="1074975"/>
              <a:ext cx="161350" cy="147050"/>
            </a:xfrm>
            <a:custGeom>
              <a:avLst/>
              <a:gdLst/>
              <a:ahLst/>
              <a:cxnLst/>
              <a:rect l="l" t="t" r="r" b="b"/>
              <a:pathLst>
                <a:path w="6454" h="5882" extrusionOk="0">
                  <a:moveTo>
                    <a:pt x="3481" y="21"/>
                  </a:moveTo>
                  <a:cubicBezTo>
                    <a:pt x="2641" y="1258"/>
                    <a:pt x="1405" y="2526"/>
                    <a:pt x="135" y="3496"/>
                  </a:cubicBezTo>
                  <a:cubicBezTo>
                    <a:pt x="135" y="3630"/>
                    <a:pt x="0" y="3630"/>
                    <a:pt x="0" y="3630"/>
                  </a:cubicBezTo>
                  <a:lnTo>
                    <a:pt x="135" y="3630"/>
                  </a:lnTo>
                  <a:cubicBezTo>
                    <a:pt x="1405" y="2527"/>
                    <a:pt x="2641" y="1258"/>
                    <a:pt x="3481" y="21"/>
                  </a:cubicBezTo>
                  <a:close/>
                  <a:moveTo>
                    <a:pt x="3496" y="0"/>
                  </a:moveTo>
                  <a:cubicBezTo>
                    <a:pt x="4336" y="2084"/>
                    <a:pt x="5613" y="3932"/>
                    <a:pt x="6453" y="5882"/>
                  </a:cubicBezTo>
                  <a:cubicBezTo>
                    <a:pt x="5613" y="3932"/>
                    <a:pt x="4336" y="1950"/>
                    <a:pt x="3496" y="0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9" name="Google Shape;990;p32">
              <a:extLst>
                <a:ext uri="{FF2B5EF4-FFF2-40B4-BE49-F238E27FC236}">
                  <a16:creationId xmlns:a16="http://schemas.microsoft.com/office/drawing/2014/main" xmlns="" id="{0FC9BDC9-80FE-48A1-9B18-B333F387DA6F}"/>
                </a:ext>
              </a:extLst>
            </p:cNvPr>
            <p:cNvSpPr/>
            <p:nvPr/>
          </p:nvSpPr>
          <p:spPr>
            <a:xfrm>
              <a:off x="4266650" y="1239650"/>
              <a:ext cx="25" cy="3375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1"/>
                  </a:moveTo>
                  <a:lnTo>
                    <a:pt x="0" y="1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E8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0" name="Google Shape;991;p32">
              <a:extLst>
                <a:ext uri="{FF2B5EF4-FFF2-40B4-BE49-F238E27FC236}">
                  <a16:creationId xmlns:a16="http://schemas.microsoft.com/office/drawing/2014/main" xmlns="" id="{868C0B39-2C6F-4A52-B14D-28B7041985C3}"/>
                </a:ext>
              </a:extLst>
            </p:cNvPr>
            <p:cNvSpPr/>
            <p:nvPr/>
          </p:nvSpPr>
          <p:spPr>
            <a:xfrm>
              <a:off x="3265100" y="1239650"/>
              <a:ext cx="1001575" cy="126050"/>
            </a:xfrm>
            <a:custGeom>
              <a:avLst/>
              <a:gdLst/>
              <a:ahLst/>
              <a:cxnLst/>
              <a:rect l="l" t="t" r="r" b="b"/>
              <a:pathLst>
                <a:path w="40063" h="5042" extrusionOk="0">
                  <a:moveTo>
                    <a:pt x="135" y="3227"/>
                  </a:moveTo>
                  <a:cubicBezTo>
                    <a:pt x="135" y="3227"/>
                    <a:pt x="841" y="3361"/>
                    <a:pt x="1816" y="3361"/>
                  </a:cubicBezTo>
                  <a:cubicBezTo>
                    <a:pt x="2253" y="3361"/>
                    <a:pt x="2824" y="3227"/>
                    <a:pt x="3362" y="3227"/>
                  </a:cubicBezTo>
                  <a:close/>
                  <a:moveTo>
                    <a:pt x="40062" y="1"/>
                  </a:moveTo>
                  <a:cubicBezTo>
                    <a:pt x="39224" y="1542"/>
                    <a:pt x="38253" y="3050"/>
                    <a:pt x="37114" y="4459"/>
                  </a:cubicBezTo>
                  <a:lnTo>
                    <a:pt x="37114" y="4459"/>
                  </a:lnTo>
                  <a:cubicBezTo>
                    <a:pt x="38253" y="3050"/>
                    <a:pt x="39224" y="1543"/>
                    <a:pt x="40062" y="135"/>
                  </a:cubicBezTo>
                  <a:lnTo>
                    <a:pt x="40062" y="1"/>
                  </a:lnTo>
                  <a:close/>
                  <a:moveTo>
                    <a:pt x="135" y="3227"/>
                  </a:moveTo>
                  <a:lnTo>
                    <a:pt x="135" y="3227"/>
                  </a:lnTo>
                  <a:cubicBezTo>
                    <a:pt x="135" y="3227"/>
                    <a:pt x="1" y="3900"/>
                    <a:pt x="1" y="5042"/>
                  </a:cubicBezTo>
                  <a:cubicBezTo>
                    <a:pt x="1" y="4068"/>
                    <a:pt x="135" y="3228"/>
                    <a:pt x="135" y="3227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1" name="Google Shape;992;p32">
              <a:extLst>
                <a:ext uri="{FF2B5EF4-FFF2-40B4-BE49-F238E27FC236}">
                  <a16:creationId xmlns:a16="http://schemas.microsoft.com/office/drawing/2014/main" xmlns="" id="{FDEC5419-D47E-4EDC-8657-89BCD3D011C6}"/>
                </a:ext>
              </a:extLst>
            </p:cNvPr>
            <p:cNvSpPr/>
            <p:nvPr/>
          </p:nvSpPr>
          <p:spPr>
            <a:xfrm>
              <a:off x="3240750" y="1421125"/>
              <a:ext cx="25" cy="4250"/>
            </a:xfrm>
            <a:custGeom>
              <a:avLst/>
              <a:gdLst/>
              <a:ahLst/>
              <a:cxnLst/>
              <a:rect l="l" t="t" r="r" b="b"/>
              <a:pathLst>
                <a:path w="1" h="170" extrusionOk="0">
                  <a:moveTo>
                    <a:pt x="0" y="1"/>
                  </a:moveTo>
                  <a:lnTo>
                    <a:pt x="0" y="1"/>
                  </a:lnTo>
                  <a:lnTo>
                    <a:pt x="0" y="1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FA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2" name="Google Shape;993;p32">
              <a:extLst>
                <a:ext uri="{FF2B5EF4-FFF2-40B4-BE49-F238E27FC236}">
                  <a16:creationId xmlns:a16="http://schemas.microsoft.com/office/drawing/2014/main" xmlns="" id="{A95A7CC2-C218-4A9C-A330-B75DF0C560A0}"/>
                </a:ext>
              </a:extLst>
            </p:cNvPr>
            <p:cNvSpPr/>
            <p:nvPr/>
          </p:nvSpPr>
          <p:spPr>
            <a:xfrm>
              <a:off x="3240750" y="1421125"/>
              <a:ext cx="48750" cy="10950"/>
            </a:xfrm>
            <a:custGeom>
              <a:avLst/>
              <a:gdLst/>
              <a:ahLst/>
              <a:cxnLst/>
              <a:rect l="l" t="t" r="r" b="b"/>
              <a:pathLst>
                <a:path w="1950" h="438" extrusionOk="0">
                  <a:moveTo>
                    <a:pt x="0" y="1"/>
                  </a:moveTo>
                  <a:lnTo>
                    <a:pt x="0" y="169"/>
                  </a:lnTo>
                  <a:cubicBezTo>
                    <a:pt x="572" y="303"/>
                    <a:pt x="1109" y="438"/>
                    <a:pt x="1546" y="438"/>
                  </a:cubicBezTo>
                  <a:cubicBezTo>
                    <a:pt x="1109" y="438"/>
                    <a:pt x="572" y="303"/>
                    <a:pt x="0" y="1"/>
                  </a:cubicBezTo>
                  <a:close/>
                  <a:moveTo>
                    <a:pt x="1949" y="303"/>
                  </a:moveTo>
                  <a:cubicBezTo>
                    <a:pt x="1815" y="438"/>
                    <a:pt x="1681" y="438"/>
                    <a:pt x="1546" y="438"/>
                  </a:cubicBezTo>
                  <a:lnTo>
                    <a:pt x="1949" y="438"/>
                  </a:lnTo>
                  <a:lnTo>
                    <a:pt x="1949" y="303"/>
                  </a:ln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3" name="Google Shape;994;p32">
              <a:extLst>
                <a:ext uri="{FF2B5EF4-FFF2-40B4-BE49-F238E27FC236}">
                  <a16:creationId xmlns:a16="http://schemas.microsoft.com/office/drawing/2014/main" xmlns="" id="{5EF0A9CE-5E1B-432E-8F0D-CB7FD2A8E31C}"/>
                </a:ext>
              </a:extLst>
            </p:cNvPr>
            <p:cNvSpPr/>
            <p:nvPr/>
          </p:nvSpPr>
          <p:spPr>
            <a:xfrm>
              <a:off x="3058425" y="819550"/>
              <a:ext cx="1316625" cy="612525"/>
            </a:xfrm>
            <a:custGeom>
              <a:avLst/>
              <a:gdLst/>
              <a:ahLst/>
              <a:cxnLst/>
              <a:rect l="l" t="t" r="r" b="b"/>
              <a:pathLst>
                <a:path w="52665" h="24501" extrusionOk="0">
                  <a:moveTo>
                    <a:pt x="49741" y="0"/>
                  </a:moveTo>
                  <a:lnTo>
                    <a:pt x="49741" y="0"/>
                  </a:lnTo>
                  <a:cubicBezTo>
                    <a:pt x="51690" y="6016"/>
                    <a:pt x="49035" y="14418"/>
                    <a:pt x="45809" y="15259"/>
                  </a:cubicBezTo>
                  <a:cubicBezTo>
                    <a:pt x="46077" y="13309"/>
                    <a:pt x="43422" y="8671"/>
                    <a:pt x="42582" y="6991"/>
                  </a:cubicBezTo>
                  <a:cubicBezTo>
                    <a:pt x="41742" y="4907"/>
                    <a:pt x="40498" y="3059"/>
                    <a:pt x="39658" y="975"/>
                  </a:cubicBezTo>
                  <a:cubicBezTo>
                    <a:pt x="38818" y="2218"/>
                    <a:pt x="37541" y="3495"/>
                    <a:pt x="36297" y="4605"/>
                  </a:cubicBezTo>
                  <a:cubicBezTo>
                    <a:pt x="35155" y="5579"/>
                    <a:pt x="33609" y="6016"/>
                    <a:pt x="32365" y="6991"/>
                  </a:cubicBezTo>
                  <a:cubicBezTo>
                    <a:pt x="33071" y="6151"/>
                    <a:pt x="33340" y="5041"/>
                    <a:pt x="33205" y="3899"/>
                  </a:cubicBezTo>
                  <a:cubicBezTo>
                    <a:pt x="33071" y="3361"/>
                    <a:pt x="32937" y="2521"/>
                    <a:pt x="32634" y="1949"/>
                  </a:cubicBezTo>
                  <a:cubicBezTo>
                    <a:pt x="32500" y="1546"/>
                    <a:pt x="31928" y="1109"/>
                    <a:pt x="31928" y="538"/>
                  </a:cubicBezTo>
                  <a:cubicBezTo>
                    <a:pt x="31659" y="2386"/>
                    <a:pt x="26349" y="4201"/>
                    <a:pt x="26484" y="8671"/>
                  </a:cubicBezTo>
                  <a:cubicBezTo>
                    <a:pt x="25509" y="7831"/>
                    <a:pt x="24232" y="7562"/>
                    <a:pt x="23123" y="7562"/>
                  </a:cubicBezTo>
                  <a:cubicBezTo>
                    <a:pt x="21846" y="7562"/>
                    <a:pt x="20468" y="7831"/>
                    <a:pt x="19056" y="8100"/>
                  </a:cubicBezTo>
                  <a:cubicBezTo>
                    <a:pt x="17813" y="8402"/>
                    <a:pt x="16401" y="8671"/>
                    <a:pt x="14990" y="8671"/>
                  </a:cubicBezTo>
                  <a:cubicBezTo>
                    <a:pt x="13309" y="8671"/>
                    <a:pt x="11763" y="8268"/>
                    <a:pt x="10251" y="6722"/>
                  </a:cubicBezTo>
                  <a:lnTo>
                    <a:pt x="10251" y="6722"/>
                  </a:lnTo>
                  <a:cubicBezTo>
                    <a:pt x="10385" y="6991"/>
                    <a:pt x="11225" y="9511"/>
                    <a:pt x="11763" y="10217"/>
                  </a:cubicBezTo>
                  <a:cubicBezTo>
                    <a:pt x="11225" y="10789"/>
                    <a:pt x="9679" y="10923"/>
                    <a:pt x="8570" y="10923"/>
                  </a:cubicBezTo>
                  <a:cubicBezTo>
                    <a:pt x="7562" y="10923"/>
                    <a:pt x="6890" y="10789"/>
                    <a:pt x="6890" y="10789"/>
                  </a:cubicBezTo>
                  <a:lnTo>
                    <a:pt x="6890" y="10789"/>
                  </a:lnTo>
                  <a:cubicBezTo>
                    <a:pt x="6890" y="10789"/>
                    <a:pt x="6319" y="13141"/>
                    <a:pt x="7865" y="15259"/>
                  </a:cubicBezTo>
                  <a:lnTo>
                    <a:pt x="7293" y="15259"/>
                  </a:lnTo>
                  <a:cubicBezTo>
                    <a:pt x="5613" y="15259"/>
                    <a:pt x="3361" y="13578"/>
                    <a:pt x="1983" y="12301"/>
                  </a:cubicBezTo>
                  <a:cubicBezTo>
                    <a:pt x="1277" y="13444"/>
                    <a:pt x="571" y="14553"/>
                    <a:pt x="0" y="15662"/>
                  </a:cubicBezTo>
                  <a:cubicBezTo>
                    <a:pt x="706" y="15527"/>
                    <a:pt x="1546" y="15124"/>
                    <a:pt x="2252" y="14822"/>
                  </a:cubicBezTo>
                  <a:lnTo>
                    <a:pt x="2252" y="14822"/>
                  </a:lnTo>
                  <a:cubicBezTo>
                    <a:pt x="1681" y="15830"/>
                    <a:pt x="1546" y="16670"/>
                    <a:pt x="1546" y="17645"/>
                  </a:cubicBezTo>
                  <a:cubicBezTo>
                    <a:pt x="1681" y="18619"/>
                    <a:pt x="2117" y="19594"/>
                    <a:pt x="2823" y="20569"/>
                  </a:cubicBezTo>
                  <a:cubicBezTo>
                    <a:pt x="3092" y="21006"/>
                    <a:pt x="3529" y="21543"/>
                    <a:pt x="4067" y="21980"/>
                  </a:cubicBezTo>
                  <a:cubicBezTo>
                    <a:pt x="4369" y="22249"/>
                    <a:pt x="4638" y="22552"/>
                    <a:pt x="5041" y="22820"/>
                  </a:cubicBezTo>
                  <a:cubicBezTo>
                    <a:pt x="5613" y="23224"/>
                    <a:pt x="6319" y="23661"/>
                    <a:pt x="7024" y="23930"/>
                  </a:cubicBezTo>
                  <a:cubicBezTo>
                    <a:pt x="7159" y="24064"/>
                    <a:pt x="7159" y="24064"/>
                    <a:pt x="7293" y="24064"/>
                  </a:cubicBezTo>
                  <a:cubicBezTo>
                    <a:pt x="7865" y="24366"/>
                    <a:pt x="8402" y="24501"/>
                    <a:pt x="8839" y="24501"/>
                  </a:cubicBezTo>
                  <a:cubicBezTo>
                    <a:pt x="8974" y="24501"/>
                    <a:pt x="9108" y="24501"/>
                    <a:pt x="9242" y="24366"/>
                  </a:cubicBezTo>
                  <a:cubicBezTo>
                    <a:pt x="8705" y="23526"/>
                    <a:pt x="8402" y="22552"/>
                    <a:pt x="8268" y="21846"/>
                  </a:cubicBezTo>
                  <a:cubicBezTo>
                    <a:pt x="8268" y="20703"/>
                    <a:pt x="8402" y="20031"/>
                    <a:pt x="8402" y="20031"/>
                  </a:cubicBezTo>
                  <a:lnTo>
                    <a:pt x="11629" y="20031"/>
                  </a:lnTo>
                  <a:cubicBezTo>
                    <a:pt x="12334" y="19863"/>
                    <a:pt x="13040" y="19728"/>
                    <a:pt x="13309" y="19460"/>
                  </a:cubicBezTo>
                  <a:cubicBezTo>
                    <a:pt x="12781" y="18767"/>
                    <a:pt x="11962" y="16195"/>
                    <a:pt x="11773" y="15974"/>
                  </a:cubicBezTo>
                  <a:lnTo>
                    <a:pt x="11773" y="15974"/>
                  </a:lnTo>
                  <a:cubicBezTo>
                    <a:pt x="12477" y="16675"/>
                    <a:pt x="13312" y="17209"/>
                    <a:pt x="14015" y="17510"/>
                  </a:cubicBezTo>
                  <a:cubicBezTo>
                    <a:pt x="14855" y="17779"/>
                    <a:pt x="15695" y="17914"/>
                    <a:pt x="16536" y="17914"/>
                  </a:cubicBezTo>
                  <a:cubicBezTo>
                    <a:pt x="17947" y="17914"/>
                    <a:pt x="19325" y="17645"/>
                    <a:pt x="20602" y="17342"/>
                  </a:cubicBezTo>
                  <a:cubicBezTo>
                    <a:pt x="22014" y="17073"/>
                    <a:pt x="23257" y="16805"/>
                    <a:pt x="24534" y="16805"/>
                  </a:cubicBezTo>
                  <a:cubicBezTo>
                    <a:pt x="25778" y="16805"/>
                    <a:pt x="27055" y="17073"/>
                    <a:pt x="28030" y="17779"/>
                  </a:cubicBezTo>
                  <a:lnTo>
                    <a:pt x="28030" y="17510"/>
                  </a:lnTo>
                  <a:cubicBezTo>
                    <a:pt x="28030" y="15259"/>
                    <a:pt x="29408" y="13713"/>
                    <a:pt x="30819" y="12603"/>
                  </a:cubicBezTo>
                  <a:cubicBezTo>
                    <a:pt x="32096" y="11461"/>
                    <a:pt x="33340" y="10621"/>
                    <a:pt x="33474" y="9780"/>
                  </a:cubicBezTo>
                  <a:cubicBezTo>
                    <a:pt x="33474" y="10352"/>
                    <a:pt x="34046" y="10789"/>
                    <a:pt x="34180" y="11192"/>
                  </a:cubicBezTo>
                  <a:cubicBezTo>
                    <a:pt x="34314" y="11763"/>
                    <a:pt x="34617" y="12469"/>
                    <a:pt x="34617" y="13007"/>
                  </a:cubicBezTo>
                  <a:cubicBezTo>
                    <a:pt x="34751" y="13007"/>
                    <a:pt x="34751" y="13007"/>
                    <a:pt x="34751" y="13141"/>
                  </a:cubicBezTo>
                  <a:lnTo>
                    <a:pt x="34751" y="13578"/>
                  </a:lnTo>
                  <a:cubicBezTo>
                    <a:pt x="34751" y="14553"/>
                    <a:pt x="34449" y="15393"/>
                    <a:pt x="33911" y="16233"/>
                  </a:cubicBezTo>
                  <a:cubicBezTo>
                    <a:pt x="35155" y="15259"/>
                    <a:pt x="36566" y="14822"/>
                    <a:pt x="37675" y="13847"/>
                  </a:cubicBezTo>
                  <a:cubicBezTo>
                    <a:pt x="37675" y="13847"/>
                    <a:pt x="37810" y="13847"/>
                    <a:pt x="37810" y="13713"/>
                  </a:cubicBezTo>
                  <a:cubicBezTo>
                    <a:pt x="39087" y="12738"/>
                    <a:pt x="40330" y="11461"/>
                    <a:pt x="41171" y="10217"/>
                  </a:cubicBezTo>
                  <a:cubicBezTo>
                    <a:pt x="42011" y="12167"/>
                    <a:pt x="43288" y="14149"/>
                    <a:pt x="44128" y="16099"/>
                  </a:cubicBezTo>
                  <a:cubicBezTo>
                    <a:pt x="44532" y="17208"/>
                    <a:pt x="44834" y="18351"/>
                    <a:pt x="44968" y="19460"/>
                  </a:cubicBezTo>
                  <a:cubicBezTo>
                    <a:pt x="44968" y="20434"/>
                    <a:pt x="44968" y="21274"/>
                    <a:pt x="44700" y="22115"/>
                  </a:cubicBezTo>
                  <a:cubicBezTo>
                    <a:pt x="44968" y="21846"/>
                    <a:pt x="45237" y="21543"/>
                    <a:pt x="45372" y="21274"/>
                  </a:cubicBezTo>
                  <a:cubicBezTo>
                    <a:pt x="46514" y="19863"/>
                    <a:pt x="47489" y="18351"/>
                    <a:pt x="48329" y="16805"/>
                  </a:cubicBezTo>
                  <a:cubicBezTo>
                    <a:pt x="48598" y="16502"/>
                    <a:pt x="48733" y="16233"/>
                    <a:pt x="49035" y="15830"/>
                  </a:cubicBezTo>
                  <a:lnTo>
                    <a:pt x="49169" y="15662"/>
                  </a:lnTo>
                  <a:cubicBezTo>
                    <a:pt x="49573" y="14990"/>
                    <a:pt x="49875" y="14418"/>
                    <a:pt x="50144" y="13713"/>
                  </a:cubicBezTo>
                  <a:cubicBezTo>
                    <a:pt x="51253" y="11629"/>
                    <a:pt x="51556" y="9511"/>
                    <a:pt x="51556" y="6856"/>
                  </a:cubicBezTo>
                  <a:lnTo>
                    <a:pt x="51556" y="4739"/>
                  </a:lnTo>
                  <a:cubicBezTo>
                    <a:pt x="51421" y="4470"/>
                    <a:pt x="51421" y="4201"/>
                    <a:pt x="51253" y="3764"/>
                  </a:cubicBezTo>
                  <a:lnTo>
                    <a:pt x="51253" y="3764"/>
                  </a:lnTo>
                  <a:cubicBezTo>
                    <a:pt x="51690" y="4470"/>
                    <a:pt x="52261" y="5041"/>
                    <a:pt x="52665" y="5579"/>
                  </a:cubicBezTo>
                  <a:lnTo>
                    <a:pt x="52665" y="5310"/>
                  </a:lnTo>
                  <a:cubicBezTo>
                    <a:pt x="52665" y="4201"/>
                    <a:pt x="52093" y="3059"/>
                    <a:pt x="51556" y="2218"/>
                  </a:cubicBezTo>
                  <a:cubicBezTo>
                    <a:pt x="51119" y="1546"/>
                    <a:pt x="50413" y="706"/>
                    <a:pt x="49741" y="0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194" name="Google Shape;995;p32">
              <a:extLst>
                <a:ext uri="{FF2B5EF4-FFF2-40B4-BE49-F238E27FC236}">
                  <a16:creationId xmlns:a16="http://schemas.microsoft.com/office/drawing/2014/main" xmlns="" id="{F8847BEC-8771-435B-BF7B-4E735D0BFC85}"/>
                </a:ext>
              </a:extLst>
            </p:cNvPr>
            <p:cNvSpPr/>
            <p:nvPr/>
          </p:nvSpPr>
          <p:spPr>
            <a:xfrm>
              <a:off x="3664200" y="1449700"/>
              <a:ext cx="175650" cy="115150"/>
            </a:xfrm>
            <a:custGeom>
              <a:avLst/>
              <a:gdLst/>
              <a:ahLst/>
              <a:cxnLst/>
              <a:rect l="l" t="t" r="r" b="b"/>
              <a:pathLst>
                <a:path w="7026" h="4606" extrusionOk="0">
                  <a:moveTo>
                    <a:pt x="6319" y="1"/>
                  </a:moveTo>
                  <a:cubicBezTo>
                    <a:pt x="6017" y="1"/>
                    <a:pt x="5882" y="270"/>
                    <a:pt x="5882" y="538"/>
                  </a:cubicBezTo>
                  <a:cubicBezTo>
                    <a:pt x="6017" y="706"/>
                    <a:pt x="6017" y="975"/>
                    <a:pt x="6017" y="1110"/>
                  </a:cubicBezTo>
                  <a:cubicBezTo>
                    <a:pt x="6017" y="2521"/>
                    <a:pt x="4908" y="3630"/>
                    <a:pt x="3496" y="3630"/>
                  </a:cubicBezTo>
                  <a:cubicBezTo>
                    <a:pt x="2253" y="3630"/>
                    <a:pt x="1144" y="2656"/>
                    <a:pt x="976" y="1379"/>
                  </a:cubicBezTo>
                  <a:cubicBezTo>
                    <a:pt x="976" y="1110"/>
                    <a:pt x="707" y="975"/>
                    <a:pt x="438" y="975"/>
                  </a:cubicBezTo>
                  <a:cubicBezTo>
                    <a:pt x="135" y="975"/>
                    <a:pt x="1" y="1244"/>
                    <a:pt x="1" y="1547"/>
                  </a:cubicBezTo>
                  <a:cubicBezTo>
                    <a:pt x="303" y="3227"/>
                    <a:pt x="1681" y="4605"/>
                    <a:pt x="3496" y="4605"/>
                  </a:cubicBezTo>
                  <a:cubicBezTo>
                    <a:pt x="5479" y="4605"/>
                    <a:pt x="7025" y="3059"/>
                    <a:pt x="7025" y="1110"/>
                  </a:cubicBezTo>
                  <a:cubicBezTo>
                    <a:pt x="7025" y="841"/>
                    <a:pt x="7025" y="706"/>
                    <a:pt x="6857" y="404"/>
                  </a:cubicBezTo>
                  <a:cubicBezTo>
                    <a:pt x="6857" y="135"/>
                    <a:pt x="6588" y="1"/>
                    <a:pt x="63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5" name="Google Shape;996;p32">
              <a:extLst>
                <a:ext uri="{FF2B5EF4-FFF2-40B4-BE49-F238E27FC236}">
                  <a16:creationId xmlns:a16="http://schemas.microsoft.com/office/drawing/2014/main" xmlns="" id="{52A14F81-F171-4C7F-BFD5-8CB1A5683460}"/>
                </a:ext>
              </a:extLst>
            </p:cNvPr>
            <p:cNvSpPr/>
            <p:nvPr/>
          </p:nvSpPr>
          <p:spPr>
            <a:xfrm>
              <a:off x="3381050" y="1294800"/>
              <a:ext cx="231100" cy="168725"/>
            </a:xfrm>
            <a:custGeom>
              <a:avLst/>
              <a:gdLst/>
              <a:ahLst/>
              <a:cxnLst/>
              <a:rect l="l" t="t" r="r" b="b"/>
              <a:pathLst>
                <a:path w="9244" h="6749" extrusionOk="0">
                  <a:moveTo>
                    <a:pt x="5732" y="0"/>
                  </a:moveTo>
                  <a:cubicBezTo>
                    <a:pt x="4300" y="0"/>
                    <a:pt x="3026" y="940"/>
                    <a:pt x="2521" y="2264"/>
                  </a:cubicBezTo>
                  <a:cubicBezTo>
                    <a:pt x="2270" y="2342"/>
                    <a:pt x="2033" y="2374"/>
                    <a:pt x="1812" y="2374"/>
                  </a:cubicBezTo>
                  <a:cubicBezTo>
                    <a:pt x="794" y="2374"/>
                    <a:pt x="135" y="1693"/>
                    <a:pt x="135" y="1693"/>
                  </a:cubicBezTo>
                  <a:lnTo>
                    <a:pt x="135" y="1693"/>
                  </a:lnTo>
                  <a:cubicBezTo>
                    <a:pt x="1" y="4079"/>
                    <a:pt x="1681" y="4651"/>
                    <a:pt x="2656" y="4785"/>
                  </a:cubicBezTo>
                  <a:cubicBezTo>
                    <a:pt x="3059" y="5760"/>
                    <a:pt x="4202" y="6600"/>
                    <a:pt x="5445" y="6734"/>
                  </a:cubicBezTo>
                  <a:cubicBezTo>
                    <a:pt x="5544" y="6744"/>
                    <a:pt x="5642" y="6748"/>
                    <a:pt x="5740" y="6748"/>
                  </a:cubicBezTo>
                  <a:cubicBezTo>
                    <a:pt x="7438" y="6748"/>
                    <a:pt x="8950" y="5392"/>
                    <a:pt x="9109" y="3676"/>
                  </a:cubicBezTo>
                  <a:cubicBezTo>
                    <a:pt x="9243" y="1861"/>
                    <a:pt x="7832" y="181"/>
                    <a:pt x="6017" y="13"/>
                  </a:cubicBezTo>
                  <a:cubicBezTo>
                    <a:pt x="5921" y="4"/>
                    <a:pt x="5826" y="0"/>
                    <a:pt x="5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6" name="Google Shape;997;p32">
              <a:extLst>
                <a:ext uri="{FF2B5EF4-FFF2-40B4-BE49-F238E27FC236}">
                  <a16:creationId xmlns:a16="http://schemas.microsoft.com/office/drawing/2014/main" xmlns="" id="{69FE29CB-0F5D-4F41-B0E9-B79923F044E2}"/>
                </a:ext>
              </a:extLst>
            </p:cNvPr>
            <p:cNvSpPr/>
            <p:nvPr/>
          </p:nvSpPr>
          <p:spPr>
            <a:xfrm>
              <a:off x="3507100" y="1306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09" y="1"/>
                  </a:moveTo>
                  <a:cubicBezTo>
                    <a:pt x="403" y="1"/>
                    <a:pt x="0" y="572"/>
                    <a:pt x="0" y="1244"/>
                  </a:cubicBezTo>
                  <a:cubicBezTo>
                    <a:pt x="0" y="1950"/>
                    <a:pt x="403" y="2387"/>
                    <a:pt x="1109" y="2387"/>
                  </a:cubicBezTo>
                  <a:cubicBezTo>
                    <a:pt x="1815" y="2387"/>
                    <a:pt x="2386" y="1950"/>
                    <a:pt x="2386" y="1244"/>
                  </a:cubicBezTo>
                  <a:cubicBezTo>
                    <a:pt x="2386" y="572"/>
                    <a:pt x="1815" y="1"/>
                    <a:pt x="1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7" name="Google Shape;998;p32">
              <a:extLst>
                <a:ext uri="{FF2B5EF4-FFF2-40B4-BE49-F238E27FC236}">
                  <a16:creationId xmlns:a16="http://schemas.microsoft.com/office/drawing/2014/main" xmlns="" id="{E733EEB6-CA51-47B3-B011-35A945F30FC5}"/>
                </a:ext>
              </a:extLst>
            </p:cNvPr>
            <p:cNvSpPr/>
            <p:nvPr/>
          </p:nvSpPr>
          <p:spPr>
            <a:xfrm>
              <a:off x="3877625" y="1246025"/>
              <a:ext cx="227725" cy="168650"/>
            </a:xfrm>
            <a:custGeom>
              <a:avLst/>
              <a:gdLst/>
              <a:ahLst/>
              <a:cxnLst/>
              <a:rect l="l" t="t" r="r" b="b"/>
              <a:pathLst>
                <a:path w="9109" h="6746" extrusionOk="0">
                  <a:moveTo>
                    <a:pt x="3549" y="0"/>
                  </a:moveTo>
                  <a:cubicBezTo>
                    <a:pt x="3443" y="0"/>
                    <a:pt x="3335" y="5"/>
                    <a:pt x="3227" y="14"/>
                  </a:cubicBezTo>
                  <a:cubicBezTo>
                    <a:pt x="1278" y="149"/>
                    <a:pt x="0" y="1695"/>
                    <a:pt x="169" y="3644"/>
                  </a:cubicBezTo>
                  <a:cubicBezTo>
                    <a:pt x="297" y="5409"/>
                    <a:pt x="1712" y="6745"/>
                    <a:pt x="3537" y="6745"/>
                  </a:cubicBezTo>
                  <a:cubicBezTo>
                    <a:pt x="3623" y="6745"/>
                    <a:pt x="3710" y="6742"/>
                    <a:pt x="3798" y="6736"/>
                  </a:cubicBezTo>
                  <a:cubicBezTo>
                    <a:pt x="5042" y="6602"/>
                    <a:pt x="6050" y="5761"/>
                    <a:pt x="6588" y="4652"/>
                  </a:cubicBezTo>
                  <a:cubicBezTo>
                    <a:pt x="7562" y="4652"/>
                    <a:pt x="9108" y="4081"/>
                    <a:pt x="8974" y="1560"/>
                  </a:cubicBezTo>
                  <a:lnTo>
                    <a:pt x="8974" y="1560"/>
                  </a:lnTo>
                  <a:cubicBezTo>
                    <a:pt x="8974" y="1561"/>
                    <a:pt x="8430" y="2279"/>
                    <a:pt x="7411" y="2279"/>
                  </a:cubicBezTo>
                  <a:cubicBezTo>
                    <a:pt x="7164" y="2279"/>
                    <a:pt x="6889" y="2237"/>
                    <a:pt x="6588" y="2132"/>
                  </a:cubicBezTo>
                  <a:cubicBezTo>
                    <a:pt x="6213" y="819"/>
                    <a:pt x="4966" y="0"/>
                    <a:pt x="3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8" name="Google Shape;999;p32">
              <a:extLst>
                <a:ext uri="{FF2B5EF4-FFF2-40B4-BE49-F238E27FC236}">
                  <a16:creationId xmlns:a16="http://schemas.microsoft.com/office/drawing/2014/main" xmlns="" id="{BB854CF8-D117-4B97-900E-1FF9BDAC94FE}"/>
                </a:ext>
              </a:extLst>
            </p:cNvPr>
            <p:cNvSpPr/>
            <p:nvPr/>
          </p:nvSpPr>
          <p:spPr>
            <a:xfrm>
              <a:off x="3916275" y="1264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43" y="0"/>
                  </a:moveTo>
                  <a:cubicBezTo>
                    <a:pt x="572" y="0"/>
                    <a:pt x="0" y="572"/>
                    <a:pt x="0" y="1244"/>
                  </a:cubicBezTo>
                  <a:cubicBezTo>
                    <a:pt x="0" y="1815"/>
                    <a:pt x="572" y="2386"/>
                    <a:pt x="1143" y="2386"/>
                  </a:cubicBezTo>
                  <a:cubicBezTo>
                    <a:pt x="1815" y="2386"/>
                    <a:pt x="2387" y="1815"/>
                    <a:pt x="2387" y="1244"/>
                  </a:cubicBezTo>
                  <a:cubicBezTo>
                    <a:pt x="2387" y="572"/>
                    <a:pt x="1815" y="0"/>
                    <a:pt x="1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9" name="Google Shape;1000;p32">
              <a:extLst>
                <a:ext uri="{FF2B5EF4-FFF2-40B4-BE49-F238E27FC236}">
                  <a16:creationId xmlns:a16="http://schemas.microsoft.com/office/drawing/2014/main" xmlns="" id="{594A85AE-DD6F-43F3-B245-D04B1AC5499A}"/>
                </a:ext>
              </a:extLst>
            </p:cNvPr>
            <p:cNvSpPr/>
            <p:nvPr/>
          </p:nvSpPr>
          <p:spPr>
            <a:xfrm>
              <a:off x="3373500" y="1446350"/>
              <a:ext cx="206725" cy="105050"/>
            </a:xfrm>
            <a:custGeom>
              <a:avLst/>
              <a:gdLst/>
              <a:ahLst/>
              <a:cxnLst/>
              <a:rect l="l" t="t" r="r" b="b"/>
              <a:pathLst>
                <a:path w="8269" h="4202" extrusionOk="0">
                  <a:moveTo>
                    <a:pt x="4201" y="0"/>
                  </a:moveTo>
                  <a:cubicBezTo>
                    <a:pt x="1849" y="0"/>
                    <a:pt x="0" y="975"/>
                    <a:pt x="0" y="2084"/>
                  </a:cubicBezTo>
                  <a:cubicBezTo>
                    <a:pt x="0" y="3193"/>
                    <a:pt x="1849" y="4201"/>
                    <a:pt x="4201" y="4201"/>
                  </a:cubicBezTo>
                  <a:cubicBezTo>
                    <a:pt x="6453" y="4201"/>
                    <a:pt x="8268" y="3193"/>
                    <a:pt x="8268" y="2084"/>
                  </a:cubicBezTo>
                  <a:cubicBezTo>
                    <a:pt x="8268" y="975"/>
                    <a:pt x="6453" y="0"/>
                    <a:pt x="42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0" name="Google Shape;1001;p32">
              <a:extLst>
                <a:ext uri="{FF2B5EF4-FFF2-40B4-BE49-F238E27FC236}">
                  <a16:creationId xmlns:a16="http://schemas.microsoft.com/office/drawing/2014/main" xmlns="" id="{EB8F90F8-D523-4387-A32E-90083F58B62E}"/>
                </a:ext>
              </a:extLst>
            </p:cNvPr>
            <p:cNvSpPr/>
            <p:nvPr/>
          </p:nvSpPr>
          <p:spPr>
            <a:xfrm>
              <a:off x="3930550" y="1374500"/>
              <a:ext cx="213450" cy="111225"/>
            </a:xfrm>
            <a:custGeom>
              <a:avLst/>
              <a:gdLst/>
              <a:ahLst/>
              <a:cxnLst/>
              <a:rect l="l" t="t" r="r" b="b"/>
              <a:pathLst>
                <a:path w="8538" h="4449" extrusionOk="0">
                  <a:moveTo>
                    <a:pt x="4900" y="1"/>
                  </a:moveTo>
                  <a:cubicBezTo>
                    <a:pt x="4629" y="1"/>
                    <a:pt x="4350" y="17"/>
                    <a:pt x="4067" y="51"/>
                  </a:cubicBezTo>
                  <a:cubicBezTo>
                    <a:pt x="1681" y="354"/>
                    <a:pt x="1" y="1463"/>
                    <a:pt x="135" y="2706"/>
                  </a:cubicBezTo>
                  <a:cubicBezTo>
                    <a:pt x="251" y="3689"/>
                    <a:pt x="1735" y="4449"/>
                    <a:pt x="3561" y="4449"/>
                  </a:cubicBezTo>
                  <a:cubicBezTo>
                    <a:pt x="3856" y="4449"/>
                    <a:pt x="4161" y="4429"/>
                    <a:pt x="4471" y="4387"/>
                  </a:cubicBezTo>
                  <a:cubicBezTo>
                    <a:pt x="6723" y="4118"/>
                    <a:pt x="8537" y="3009"/>
                    <a:pt x="8403" y="1732"/>
                  </a:cubicBezTo>
                  <a:cubicBezTo>
                    <a:pt x="8286" y="764"/>
                    <a:pt x="6761" y="1"/>
                    <a:pt x="49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1" name="Google Shape;1002;p32">
              <a:extLst>
                <a:ext uri="{FF2B5EF4-FFF2-40B4-BE49-F238E27FC236}">
                  <a16:creationId xmlns:a16="http://schemas.microsoft.com/office/drawing/2014/main" xmlns="" id="{ADA22323-A815-4D9E-B7B8-06DA5C0E7193}"/>
                </a:ext>
              </a:extLst>
            </p:cNvPr>
            <p:cNvSpPr/>
            <p:nvPr/>
          </p:nvSpPr>
          <p:spPr>
            <a:xfrm>
              <a:off x="3597825" y="2131950"/>
              <a:ext cx="48775" cy="21050"/>
            </a:xfrm>
            <a:custGeom>
              <a:avLst/>
              <a:gdLst/>
              <a:ahLst/>
              <a:cxnLst/>
              <a:rect l="l" t="t" r="r" b="b"/>
              <a:pathLst>
                <a:path w="1951" h="842" extrusionOk="0">
                  <a:moveTo>
                    <a:pt x="1" y="1"/>
                  </a:moveTo>
                  <a:cubicBezTo>
                    <a:pt x="559" y="428"/>
                    <a:pt x="1245" y="694"/>
                    <a:pt x="1903" y="832"/>
                  </a:cubicBezTo>
                  <a:lnTo>
                    <a:pt x="1903" y="832"/>
                  </a:lnTo>
                  <a:cubicBezTo>
                    <a:pt x="1610" y="747"/>
                    <a:pt x="251" y="126"/>
                    <a:pt x="1" y="1"/>
                  </a:cubicBezTo>
                  <a:close/>
                  <a:moveTo>
                    <a:pt x="1903" y="832"/>
                  </a:moveTo>
                  <a:cubicBezTo>
                    <a:pt x="1925" y="838"/>
                    <a:pt x="1941" y="841"/>
                    <a:pt x="1950" y="841"/>
                  </a:cubicBezTo>
                  <a:cubicBezTo>
                    <a:pt x="1935" y="838"/>
                    <a:pt x="1919" y="835"/>
                    <a:pt x="1903" y="832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202" name="Google Shape;211;p3">
            <a:extLst>
              <a:ext uri="{FF2B5EF4-FFF2-40B4-BE49-F238E27FC236}">
                <a16:creationId xmlns:a16="http://schemas.microsoft.com/office/drawing/2014/main" xmlns="" id="{36C19A32-EB14-46B6-BE30-A420DB3A7F9C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03" name="Google Shape;212;p3">
              <a:extLst>
                <a:ext uri="{FF2B5EF4-FFF2-40B4-BE49-F238E27FC236}">
                  <a16:creationId xmlns:a16="http://schemas.microsoft.com/office/drawing/2014/main" xmlns="" id="{22119F67-39FE-47B8-97DB-A9DDAFCE3F72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204" name="Google Shape;213;p3">
              <a:extLst>
                <a:ext uri="{FF2B5EF4-FFF2-40B4-BE49-F238E27FC236}">
                  <a16:creationId xmlns:a16="http://schemas.microsoft.com/office/drawing/2014/main" xmlns="" id="{95B9D80B-1308-40DE-B7AB-F51F061B728F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205" name="Google Shape;214;p3">
            <a:extLst>
              <a:ext uri="{FF2B5EF4-FFF2-40B4-BE49-F238E27FC236}">
                <a16:creationId xmlns:a16="http://schemas.microsoft.com/office/drawing/2014/main" xmlns="" id="{FF773F4A-00DE-480A-A1E4-267BF6A95F53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06" name="Google Shape;215;p3">
              <a:extLst>
                <a:ext uri="{FF2B5EF4-FFF2-40B4-BE49-F238E27FC236}">
                  <a16:creationId xmlns:a16="http://schemas.microsoft.com/office/drawing/2014/main" xmlns="" id="{B061D21D-9962-482E-8B77-708CF59A3EB6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7" name="Google Shape;216;p3">
              <a:extLst>
                <a:ext uri="{FF2B5EF4-FFF2-40B4-BE49-F238E27FC236}">
                  <a16:creationId xmlns:a16="http://schemas.microsoft.com/office/drawing/2014/main" xmlns="" id="{204A213E-8F6F-4FC4-AB3D-8806D287E243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8" name="Google Shape;217;p3">
              <a:extLst>
                <a:ext uri="{FF2B5EF4-FFF2-40B4-BE49-F238E27FC236}">
                  <a16:creationId xmlns:a16="http://schemas.microsoft.com/office/drawing/2014/main" xmlns="" id="{75F3FCD1-BCD2-41A7-AF94-8CEC0F2FFE09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9" name="Google Shape;218;p3">
              <a:extLst>
                <a:ext uri="{FF2B5EF4-FFF2-40B4-BE49-F238E27FC236}">
                  <a16:creationId xmlns:a16="http://schemas.microsoft.com/office/drawing/2014/main" xmlns="" id="{EB1D663F-9A65-4AE5-82B7-355924900575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0" name="Google Shape;219;p3">
              <a:extLst>
                <a:ext uri="{FF2B5EF4-FFF2-40B4-BE49-F238E27FC236}">
                  <a16:creationId xmlns:a16="http://schemas.microsoft.com/office/drawing/2014/main" xmlns="" id="{A3231104-E2F1-474D-A57B-1B68E9AE6F33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1" name="Google Shape;220;p3">
              <a:extLst>
                <a:ext uri="{FF2B5EF4-FFF2-40B4-BE49-F238E27FC236}">
                  <a16:creationId xmlns:a16="http://schemas.microsoft.com/office/drawing/2014/main" xmlns="" id="{F5ADB79B-53AA-46AB-84C9-DB8354756BC7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2" name="Google Shape;221;p3">
              <a:extLst>
                <a:ext uri="{FF2B5EF4-FFF2-40B4-BE49-F238E27FC236}">
                  <a16:creationId xmlns:a16="http://schemas.microsoft.com/office/drawing/2014/main" xmlns="" id="{0EA0A449-FE2B-4948-8A13-06CFC25A3A68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213" name="Google Shape;222;p3">
              <a:extLst>
                <a:ext uri="{FF2B5EF4-FFF2-40B4-BE49-F238E27FC236}">
                  <a16:creationId xmlns:a16="http://schemas.microsoft.com/office/drawing/2014/main" xmlns="" id="{FDF13A9C-A97B-44BE-9F23-62A6C5EDEC4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4" name="Google Shape;223;p3">
              <a:extLst>
                <a:ext uri="{FF2B5EF4-FFF2-40B4-BE49-F238E27FC236}">
                  <a16:creationId xmlns:a16="http://schemas.microsoft.com/office/drawing/2014/main" xmlns="" id="{ADA04C5F-ECF7-42DD-B1EB-83FC80EB7BDD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5" name="Google Shape;224;p3">
              <a:extLst>
                <a:ext uri="{FF2B5EF4-FFF2-40B4-BE49-F238E27FC236}">
                  <a16:creationId xmlns:a16="http://schemas.microsoft.com/office/drawing/2014/main" xmlns="" id="{EC7C5AD5-90D8-4F7D-9C2C-CFD820FC374A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216" name="Google Shape;225;p3">
            <a:extLst>
              <a:ext uri="{FF2B5EF4-FFF2-40B4-BE49-F238E27FC236}">
                <a16:creationId xmlns:a16="http://schemas.microsoft.com/office/drawing/2014/main" xmlns="" id="{06FC704C-BA05-45EE-B62B-22DABC82E899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17" name="Google Shape;226;p3">
              <a:extLst>
                <a:ext uri="{FF2B5EF4-FFF2-40B4-BE49-F238E27FC236}">
                  <a16:creationId xmlns:a16="http://schemas.microsoft.com/office/drawing/2014/main" xmlns="" id="{EE9E41F6-3648-44F1-A46C-BDD91F82AF1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8" name="Google Shape;227;p3">
              <a:extLst>
                <a:ext uri="{FF2B5EF4-FFF2-40B4-BE49-F238E27FC236}">
                  <a16:creationId xmlns:a16="http://schemas.microsoft.com/office/drawing/2014/main" xmlns="" id="{A7D8C30C-9D8A-4F45-A5DD-F918DD863CF3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219" name="Google Shape;228;p3">
            <a:extLst>
              <a:ext uri="{FF2B5EF4-FFF2-40B4-BE49-F238E27FC236}">
                <a16:creationId xmlns:a16="http://schemas.microsoft.com/office/drawing/2014/main" xmlns="" id="{EBE612EC-FC5F-4192-9E24-C046316489E0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20" name="Google Shape;229;p3">
            <a:extLst>
              <a:ext uri="{FF2B5EF4-FFF2-40B4-BE49-F238E27FC236}">
                <a16:creationId xmlns:a16="http://schemas.microsoft.com/office/drawing/2014/main" xmlns="" id="{31BD3FA8-6E2A-4C65-9E9F-29FBB5C804BE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grpSp>
        <p:nvGrpSpPr>
          <p:cNvPr id="221" name="Google Shape;230;p3">
            <a:extLst>
              <a:ext uri="{FF2B5EF4-FFF2-40B4-BE49-F238E27FC236}">
                <a16:creationId xmlns:a16="http://schemas.microsoft.com/office/drawing/2014/main" xmlns="" id="{69E37D2F-6DF5-4A21-A568-0E80AD7AD85B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22" name="Google Shape;231;p3">
              <a:extLst>
                <a:ext uri="{FF2B5EF4-FFF2-40B4-BE49-F238E27FC236}">
                  <a16:creationId xmlns:a16="http://schemas.microsoft.com/office/drawing/2014/main" xmlns="" id="{68E4F49D-2FDF-45EC-A2F0-64258873AC9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3" name="Google Shape;232;p3">
              <a:extLst>
                <a:ext uri="{FF2B5EF4-FFF2-40B4-BE49-F238E27FC236}">
                  <a16:creationId xmlns:a16="http://schemas.microsoft.com/office/drawing/2014/main" xmlns="" id="{424729EF-CCC4-4D87-A50A-4CA7DB6D3AA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76509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35" grpId="0"/>
      <p:bldP spid="219" grpId="0" animBg="1"/>
      <p:bldP spid="220" grpId="0" animBg="1"/>
    </p:bld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and Content"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10995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and Content"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8" name="Google Shape;995;p14">
              <a:extLst>
                <a:ext uri="{FF2B5EF4-FFF2-40B4-BE49-F238E27FC236}">
                  <a16:creationId xmlns:a16="http://schemas.microsoft.com/office/drawing/2014/main" xmlns="" id="{D06F31EF-754A-4F9F-A77D-7C1C58F47361}"/>
                </a:ext>
              </a:extLst>
            </p:cNvPr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" name="Google Shape;999;p14">
              <a:extLst>
                <a:ext uri="{FF2B5EF4-FFF2-40B4-BE49-F238E27FC236}">
                  <a16:creationId xmlns:a16="http://schemas.microsoft.com/office/drawing/2014/main" xmlns="" id="{B5709D43-3D83-463A-9E8C-6FA8BF6FE3F4}"/>
                </a:ext>
              </a:extLst>
            </p:cNvPr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" name="Google Shape;1002;p14">
              <a:extLst>
                <a:ext uri="{FF2B5EF4-FFF2-40B4-BE49-F238E27FC236}">
                  <a16:creationId xmlns:a16="http://schemas.microsoft.com/office/drawing/2014/main" xmlns="" id="{7E2F91D5-68DF-48A6-8869-7FD6B10D5313}"/>
                </a:ext>
              </a:extLst>
            </p:cNvPr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" name="Google Shape;1005;p14">
              <a:extLst>
                <a:ext uri="{FF2B5EF4-FFF2-40B4-BE49-F238E27FC236}">
                  <a16:creationId xmlns:a16="http://schemas.microsoft.com/office/drawing/2014/main" xmlns="" id="{18466ED5-E416-4DE1-A4F7-CD23EAA77B79}"/>
                </a:ext>
              </a:extLst>
            </p:cNvPr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" name="Google Shape;1008;p14">
              <a:extLst>
                <a:ext uri="{FF2B5EF4-FFF2-40B4-BE49-F238E27FC236}">
                  <a16:creationId xmlns:a16="http://schemas.microsoft.com/office/drawing/2014/main" xmlns="" id="{11848AC2-1101-45B6-ABB6-4FD06AA8642A}"/>
                </a:ext>
              </a:extLst>
            </p:cNvPr>
            <p:cNvSpPr/>
            <p:nvPr/>
          </p:nvSpPr>
          <p:spPr>
            <a:xfrm>
              <a:off x="8341543" y="292270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" name="Google Shape;1011;p14">
              <a:extLst>
                <a:ext uri="{FF2B5EF4-FFF2-40B4-BE49-F238E27FC236}">
                  <a16:creationId xmlns:a16="http://schemas.microsoft.com/office/drawing/2014/main" xmlns="" id="{87C36489-2782-4D32-8AFF-590446FE6759}"/>
                </a:ext>
              </a:extLst>
            </p:cNvPr>
            <p:cNvSpPr/>
            <p:nvPr/>
          </p:nvSpPr>
          <p:spPr>
            <a:xfrm>
              <a:off x="8341543" y="348363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515326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918341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912FF248-73E2-4B5D-9669-D05536B13110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6F2E4380-9AAF-4929-8F62-F490FD06BB80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05263AFC-D1B4-4D83-808E-9B96447708D3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E97D35D9-4A80-4E5E-AE99-A42260106314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F1D5A806-A58C-4FB9-9CB8-29884CE2006D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ED4A141D-52F2-416A-BB8C-6ABF536EB5BD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233E8FF6-A58B-4C0A-8E03-7EBCEC1A722A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1B628C4E-2CC0-49FD-AE56-2DA39F0AEDC3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B7905D3C-D345-41E1-9F8F-3DE9CB825DDB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381F408-D6BF-4983-8522-FE74B038BAD1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313829AE-A03B-42DF-8C85-190282C1CC18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92BB61BC-FAB6-4715-A9E7-CC0E8CEE0D5C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D079DC36-A197-4791-8A06-31AB6A7A8165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BFAD29E2-C19B-47AB-B438-BA439212A9D2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DA309345-B33A-4CD0-9D4E-F69123E7E182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590C6090-7470-4DB3-8246-659CCC0F2A1A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611C93AB-AF4D-48EC-B180-BF93AED33FA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FC04491F-28E4-471E-8BA3-24A18340297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D54D7793-AF6A-4956-9B72-E4F3A35C4520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47A74F27-516B-4842-B2FD-3E800B67929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81691461-33B0-489D-A18A-AD91D59A1D2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0EEF144F-B527-4080-AAEA-10B3E48E39A2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40F35D0D-CACF-4AB5-BE8A-E9FB73511388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0" name="Google Shape;1016;p14">
            <a:extLst>
              <a:ext uri="{FF2B5EF4-FFF2-40B4-BE49-F238E27FC236}">
                <a16:creationId xmlns:a16="http://schemas.microsoft.com/office/drawing/2014/main" xmlns="" id="{327BF5F6-D034-4620-B2B7-7F2179C531EB}"/>
              </a:ext>
            </a:extLst>
          </p:cNvPr>
          <p:cNvGrpSpPr/>
          <p:nvPr userDrawn="1"/>
        </p:nvGrpSpPr>
        <p:grpSpPr>
          <a:xfrm>
            <a:off x="989192" y="5645930"/>
            <a:ext cx="615189" cy="535538"/>
            <a:chOff x="2495125" y="2142250"/>
            <a:chExt cx="444275" cy="398525"/>
          </a:xfrm>
        </p:grpSpPr>
        <p:sp>
          <p:nvSpPr>
            <p:cNvPr id="31" name="Google Shape;1017;p14">
              <a:extLst>
                <a:ext uri="{FF2B5EF4-FFF2-40B4-BE49-F238E27FC236}">
                  <a16:creationId xmlns:a16="http://schemas.microsoft.com/office/drawing/2014/main" xmlns="" id="{F2F00FDD-D7D5-4809-82CF-73AA35BD05FE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2" name="Google Shape;1018;p14">
              <a:extLst>
                <a:ext uri="{FF2B5EF4-FFF2-40B4-BE49-F238E27FC236}">
                  <a16:creationId xmlns:a16="http://schemas.microsoft.com/office/drawing/2014/main" xmlns="" id="{5395EB15-BC66-42AE-A1EE-3E2823F5486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33" name="Google Shape;1019;p14">
            <a:extLst>
              <a:ext uri="{FF2B5EF4-FFF2-40B4-BE49-F238E27FC236}">
                <a16:creationId xmlns:a16="http://schemas.microsoft.com/office/drawing/2014/main" xmlns="" id="{D53CFA2D-5D0C-4A67-9094-88F183BFE612}"/>
              </a:ext>
            </a:extLst>
          </p:cNvPr>
          <p:cNvGrpSpPr/>
          <p:nvPr userDrawn="1"/>
        </p:nvGrpSpPr>
        <p:grpSpPr>
          <a:xfrm>
            <a:off x="10177821" y="427685"/>
            <a:ext cx="403468" cy="378112"/>
            <a:chOff x="3243875" y="2372825"/>
            <a:chExt cx="291375" cy="281375"/>
          </a:xfrm>
        </p:grpSpPr>
        <p:sp>
          <p:nvSpPr>
            <p:cNvPr id="34" name="Google Shape;1020;p14">
              <a:extLst>
                <a:ext uri="{FF2B5EF4-FFF2-40B4-BE49-F238E27FC236}">
                  <a16:creationId xmlns:a16="http://schemas.microsoft.com/office/drawing/2014/main" xmlns="" id="{30675EEE-C22B-4D00-94DF-E49C0A367512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5" name="Google Shape;1021;p14">
              <a:extLst>
                <a:ext uri="{FF2B5EF4-FFF2-40B4-BE49-F238E27FC236}">
                  <a16:creationId xmlns:a16="http://schemas.microsoft.com/office/drawing/2014/main" xmlns="" id="{E3DBEB34-9A0C-4ECA-A1F1-6D8B1FF8997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6" name="Google Shape;1022;p14">
              <a:extLst>
                <a:ext uri="{FF2B5EF4-FFF2-40B4-BE49-F238E27FC236}">
                  <a16:creationId xmlns:a16="http://schemas.microsoft.com/office/drawing/2014/main" xmlns="" id="{07CFEFDF-2E28-4483-834B-DA095CF3CE4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7" name="Google Shape;1023;p14">
              <a:extLst>
                <a:ext uri="{FF2B5EF4-FFF2-40B4-BE49-F238E27FC236}">
                  <a16:creationId xmlns:a16="http://schemas.microsoft.com/office/drawing/2014/main" xmlns="" id="{14506E96-EBA9-4C68-AF1F-8C4403B117FE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8" name="Google Shape;1024;p14">
              <a:extLst>
                <a:ext uri="{FF2B5EF4-FFF2-40B4-BE49-F238E27FC236}">
                  <a16:creationId xmlns:a16="http://schemas.microsoft.com/office/drawing/2014/main" xmlns="" id="{B2F2C8B1-350B-49EE-9CA4-D84F2E0468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9" name="Google Shape;1025;p14">
              <a:extLst>
                <a:ext uri="{FF2B5EF4-FFF2-40B4-BE49-F238E27FC236}">
                  <a16:creationId xmlns:a16="http://schemas.microsoft.com/office/drawing/2014/main" xmlns="" id="{524642B7-86EC-4E65-B0EB-6949F77DB65F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40" name="Google Shape;1026;p14">
              <a:extLst>
                <a:ext uri="{FF2B5EF4-FFF2-40B4-BE49-F238E27FC236}">
                  <a16:creationId xmlns:a16="http://schemas.microsoft.com/office/drawing/2014/main" xmlns="" id="{DA2CC125-6131-46A3-AC36-26C92E5CD21A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41" name="Google Shape;1027;p14">
              <a:extLst>
                <a:ext uri="{FF2B5EF4-FFF2-40B4-BE49-F238E27FC236}">
                  <a16:creationId xmlns:a16="http://schemas.microsoft.com/office/drawing/2014/main" xmlns="" id="{5A24D573-ECDB-4ACD-87B3-20030C31E8D4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42" name="Google Shape;1028;p14">
              <a:extLst>
                <a:ext uri="{FF2B5EF4-FFF2-40B4-BE49-F238E27FC236}">
                  <a16:creationId xmlns:a16="http://schemas.microsoft.com/office/drawing/2014/main" xmlns="" id="{7E867DAA-A57F-489C-A045-9A1C1429277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43" name="Google Shape;1029;p14">
              <a:extLst>
                <a:ext uri="{FF2B5EF4-FFF2-40B4-BE49-F238E27FC236}">
                  <a16:creationId xmlns:a16="http://schemas.microsoft.com/office/drawing/2014/main" xmlns="" id="{1DF03B23-6B1D-4056-9368-8D8F2372120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44" name="Google Shape;1030;p14">
            <a:extLst>
              <a:ext uri="{FF2B5EF4-FFF2-40B4-BE49-F238E27FC236}">
                <a16:creationId xmlns:a16="http://schemas.microsoft.com/office/drawing/2014/main" xmlns="" id="{AC4C02C6-8357-4A9D-9FE8-73BED3D677DA}"/>
              </a:ext>
            </a:extLst>
          </p:cNvPr>
          <p:cNvGrpSpPr/>
          <p:nvPr userDrawn="1"/>
        </p:nvGrpSpPr>
        <p:grpSpPr>
          <a:xfrm>
            <a:off x="11004071" y="1043373"/>
            <a:ext cx="230796" cy="226531"/>
            <a:chOff x="4954425" y="2036375"/>
            <a:chExt cx="166675" cy="168575"/>
          </a:xfrm>
        </p:grpSpPr>
        <p:sp>
          <p:nvSpPr>
            <p:cNvPr id="45" name="Google Shape;1031;p14">
              <a:extLst>
                <a:ext uri="{FF2B5EF4-FFF2-40B4-BE49-F238E27FC236}">
                  <a16:creationId xmlns:a16="http://schemas.microsoft.com/office/drawing/2014/main" xmlns="" id="{7490645F-164B-43DC-B0C4-4E49ABCDCE6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46" name="Google Shape;1032;p14">
              <a:extLst>
                <a:ext uri="{FF2B5EF4-FFF2-40B4-BE49-F238E27FC236}">
                  <a16:creationId xmlns:a16="http://schemas.microsoft.com/office/drawing/2014/main" xmlns="" id="{F62C8C47-6F19-44BD-9FED-30D56890DF52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47" name="Google Shape;1033;p14">
            <a:extLst>
              <a:ext uri="{FF2B5EF4-FFF2-40B4-BE49-F238E27FC236}">
                <a16:creationId xmlns:a16="http://schemas.microsoft.com/office/drawing/2014/main" xmlns="" id="{9C058F19-0AE8-4DE1-A824-EE065CCDBD8D}"/>
              </a:ext>
            </a:extLst>
          </p:cNvPr>
          <p:cNvSpPr/>
          <p:nvPr userDrawn="1"/>
        </p:nvSpPr>
        <p:spPr>
          <a:xfrm>
            <a:off x="2054612" y="6264683"/>
            <a:ext cx="164953" cy="10911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8" name="Google Shape;1034;p14">
            <a:extLst>
              <a:ext uri="{FF2B5EF4-FFF2-40B4-BE49-F238E27FC236}">
                <a16:creationId xmlns:a16="http://schemas.microsoft.com/office/drawing/2014/main" xmlns="" id="{F39F1339-6652-4316-AEAE-58755DC68066}"/>
              </a:ext>
            </a:extLst>
          </p:cNvPr>
          <p:cNvSpPr/>
          <p:nvPr userDrawn="1"/>
        </p:nvSpPr>
        <p:spPr>
          <a:xfrm>
            <a:off x="10995521" y="6181468"/>
            <a:ext cx="120469" cy="8321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grpSp>
        <p:nvGrpSpPr>
          <p:cNvPr id="49" name="Google Shape;1035;p14">
            <a:extLst>
              <a:ext uri="{FF2B5EF4-FFF2-40B4-BE49-F238E27FC236}">
                <a16:creationId xmlns:a16="http://schemas.microsoft.com/office/drawing/2014/main" xmlns="" id="{B0CF15ED-922C-4751-B1DA-9089B1988ECC}"/>
              </a:ext>
            </a:extLst>
          </p:cNvPr>
          <p:cNvGrpSpPr/>
          <p:nvPr userDrawn="1"/>
        </p:nvGrpSpPr>
        <p:grpSpPr>
          <a:xfrm>
            <a:off x="817359" y="5192331"/>
            <a:ext cx="230796" cy="226531"/>
            <a:chOff x="4954425" y="2036375"/>
            <a:chExt cx="166675" cy="168575"/>
          </a:xfrm>
        </p:grpSpPr>
        <p:sp>
          <p:nvSpPr>
            <p:cNvPr id="50" name="Google Shape;1036;p14">
              <a:extLst>
                <a:ext uri="{FF2B5EF4-FFF2-40B4-BE49-F238E27FC236}">
                  <a16:creationId xmlns:a16="http://schemas.microsoft.com/office/drawing/2014/main" xmlns="" id="{7EA6F03C-5B07-4131-89F4-3BAFB23D4AF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51" name="Google Shape;1037;p14">
              <a:extLst>
                <a:ext uri="{FF2B5EF4-FFF2-40B4-BE49-F238E27FC236}">
                  <a16:creationId xmlns:a16="http://schemas.microsoft.com/office/drawing/2014/main" xmlns="" id="{C7913F77-486F-46A9-8AEC-4B7565FB4E4C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96" name="Google Shape;1082;p14">
            <a:extLst>
              <a:ext uri="{FF2B5EF4-FFF2-40B4-BE49-F238E27FC236}">
                <a16:creationId xmlns:a16="http://schemas.microsoft.com/office/drawing/2014/main" xmlns="" id="{95018CA8-A1C2-47FD-890D-549D7B4AC236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7" name="Google Shape;1083;p14">
            <a:extLst>
              <a:ext uri="{FF2B5EF4-FFF2-40B4-BE49-F238E27FC236}">
                <a16:creationId xmlns:a16="http://schemas.microsoft.com/office/drawing/2014/main" xmlns="" id="{B936ECCA-F1FD-46EC-B26D-DE3BF7D0C273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8" name="Google Shape;1084;p14">
            <a:extLst>
              <a:ext uri="{FF2B5EF4-FFF2-40B4-BE49-F238E27FC236}">
                <a16:creationId xmlns:a16="http://schemas.microsoft.com/office/drawing/2014/main" xmlns="" id="{03D9643B-BC02-476E-ABF0-0F13D9275EA3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9" name="Google Shape;1085;p14">
            <a:extLst>
              <a:ext uri="{FF2B5EF4-FFF2-40B4-BE49-F238E27FC236}">
                <a16:creationId xmlns:a16="http://schemas.microsoft.com/office/drawing/2014/main" xmlns="" id="{E4F6C8FF-3CF3-45F6-8706-79866A8801F6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0" name="Google Shape;1086;p14">
            <a:extLst>
              <a:ext uri="{FF2B5EF4-FFF2-40B4-BE49-F238E27FC236}">
                <a16:creationId xmlns:a16="http://schemas.microsoft.com/office/drawing/2014/main" xmlns="" id="{1BF2058A-58A5-400D-B987-EA9281BD464C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2" name="Google Shape;1082;p14">
            <a:extLst>
              <a:ext uri="{FF2B5EF4-FFF2-40B4-BE49-F238E27FC236}">
                <a16:creationId xmlns:a16="http://schemas.microsoft.com/office/drawing/2014/main" xmlns="" id="{3B878202-51EA-4466-A893-7046CA4B0564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3" name="Google Shape;1083;p14">
            <a:extLst>
              <a:ext uri="{FF2B5EF4-FFF2-40B4-BE49-F238E27FC236}">
                <a16:creationId xmlns:a16="http://schemas.microsoft.com/office/drawing/2014/main" xmlns="" id="{8AE3EC7F-38CF-4238-A1D3-36A00E1CDB4B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4" name="Google Shape;1084;p14">
            <a:extLst>
              <a:ext uri="{FF2B5EF4-FFF2-40B4-BE49-F238E27FC236}">
                <a16:creationId xmlns:a16="http://schemas.microsoft.com/office/drawing/2014/main" xmlns="" id="{A109E879-FF69-420F-8594-E4E350138FE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5" name="Google Shape;1085;p14">
            <a:extLst>
              <a:ext uri="{FF2B5EF4-FFF2-40B4-BE49-F238E27FC236}">
                <a16:creationId xmlns:a16="http://schemas.microsoft.com/office/drawing/2014/main" xmlns="" id="{D728BFA8-D828-48D9-B813-EB0070A3F849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6" name="Google Shape;1086;p14">
            <a:extLst>
              <a:ext uri="{FF2B5EF4-FFF2-40B4-BE49-F238E27FC236}">
                <a16:creationId xmlns:a16="http://schemas.microsoft.com/office/drawing/2014/main" xmlns="" id="{AAD00854-B92E-4943-95A5-C96E52F3DC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7" name="Google Shape;1082;p14">
            <a:extLst>
              <a:ext uri="{FF2B5EF4-FFF2-40B4-BE49-F238E27FC236}">
                <a16:creationId xmlns:a16="http://schemas.microsoft.com/office/drawing/2014/main" xmlns="" id="{A9BB0978-9312-4447-80AB-41294A409ED1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8" name="Google Shape;1083;p14">
            <a:extLst>
              <a:ext uri="{FF2B5EF4-FFF2-40B4-BE49-F238E27FC236}">
                <a16:creationId xmlns:a16="http://schemas.microsoft.com/office/drawing/2014/main" xmlns="" id="{61FF21EF-8FF4-4964-B264-5FF3E4B83CCE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9" name="Google Shape;1084;p14">
            <a:extLst>
              <a:ext uri="{FF2B5EF4-FFF2-40B4-BE49-F238E27FC236}">
                <a16:creationId xmlns:a16="http://schemas.microsoft.com/office/drawing/2014/main" xmlns="" id="{2A3A52D1-7028-4394-92D4-70E60315E66B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0" name="Google Shape;1085;p14">
            <a:extLst>
              <a:ext uri="{FF2B5EF4-FFF2-40B4-BE49-F238E27FC236}">
                <a16:creationId xmlns:a16="http://schemas.microsoft.com/office/drawing/2014/main" xmlns="" id="{2B402ED8-8890-4BBD-BD4A-317F62877C5F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1" name="Google Shape;1086;p14">
            <a:extLst>
              <a:ext uri="{FF2B5EF4-FFF2-40B4-BE49-F238E27FC236}">
                <a16:creationId xmlns:a16="http://schemas.microsoft.com/office/drawing/2014/main" xmlns="" id="{4FDB29D0-7164-4DBA-A2E6-84221CCDCFD4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2" name="Google Shape;1082;p14">
            <a:extLst>
              <a:ext uri="{FF2B5EF4-FFF2-40B4-BE49-F238E27FC236}">
                <a16:creationId xmlns:a16="http://schemas.microsoft.com/office/drawing/2014/main" xmlns="" id="{76F446C8-2BE2-457E-A059-3FBDE50A2DAB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3" name="Google Shape;1083;p14">
            <a:extLst>
              <a:ext uri="{FF2B5EF4-FFF2-40B4-BE49-F238E27FC236}">
                <a16:creationId xmlns:a16="http://schemas.microsoft.com/office/drawing/2014/main" xmlns="" id="{543F1EC7-1C51-46E0-ACF5-20C5F0905E39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4" name="Google Shape;1084;p14">
            <a:extLst>
              <a:ext uri="{FF2B5EF4-FFF2-40B4-BE49-F238E27FC236}">
                <a16:creationId xmlns:a16="http://schemas.microsoft.com/office/drawing/2014/main" xmlns="" id="{4E6B9D33-57F3-4A75-9293-3C04278D772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5" name="Google Shape;1085;p14">
            <a:extLst>
              <a:ext uri="{FF2B5EF4-FFF2-40B4-BE49-F238E27FC236}">
                <a16:creationId xmlns:a16="http://schemas.microsoft.com/office/drawing/2014/main" xmlns="" id="{46B5E075-E226-4895-9493-A4CA9A703FD3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6" name="Google Shape;1086;p14">
            <a:extLst>
              <a:ext uri="{FF2B5EF4-FFF2-40B4-BE49-F238E27FC236}">
                <a16:creationId xmlns:a16="http://schemas.microsoft.com/office/drawing/2014/main" xmlns="" id="{56534FCD-AD06-4E33-8FD5-4A0CA24C6414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7" name="Google Shape;1082;p14">
            <a:extLst>
              <a:ext uri="{FF2B5EF4-FFF2-40B4-BE49-F238E27FC236}">
                <a16:creationId xmlns:a16="http://schemas.microsoft.com/office/drawing/2014/main" xmlns="" id="{13F8C6C7-68B9-45D6-8F01-F8260F297A7E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8" name="Google Shape;1083;p14">
            <a:extLst>
              <a:ext uri="{FF2B5EF4-FFF2-40B4-BE49-F238E27FC236}">
                <a16:creationId xmlns:a16="http://schemas.microsoft.com/office/drawing/2014/main" xmlns="" id="{3C93F6CB-9B31-4CE5-A4E7-7E978C24989B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9" name="Google Shape;1084;p14">
            <a:extLst>
              <a:ext uri="{FF2B5EF4-FFF2-40B4-BE49-F238E27FC236}">
                <a16:creationId xmlns:a16="http://schemas.microsoft.com/office/drawing/2014/main" xmlns="" id="{73CA4133-52E1-4CA4-9B02-C32EF64DCA79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0" name="Google Shape;1085;p14">
            <a:extLst>
              <a:ext uri="{FF2B5EF4-FFF2-40B4-BE49-F238E27FC236}">
                <a16:creationId xmlns:a16="http://schemas.microsoft.com/office/drawing/2014/main" xmlns="" id="{68B32AF3-395D-4C97-B3AC-6748065FE197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1" name="Google Shape;1086;p14">
            <a:extLst>
              <a:ext uri="{FF2B5EF4-FFF2-40B4-BE49-F238E27FC236}">
                <a16:creationId xmlns:a16="http://schemas.microsoft.com/office/drawing/2014/main" xmlns="" id="{F2737C08-B20B-4DD3-8C2B-6D9629DF844C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2" name="Google Shape;1082;p14">
            <a:extLst>
              <a:ext uri="{FF2B5EF4-FFF2-40B4-BE49-F238E27FC236}">
                <a16:creationId xmlns:a16="http://schemas.microsoft.com/office/drawing/2014/main" xmlns="" id="{C67ED233-4DA4-4D61-B819-CA361C34FFD3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3" name="Google Shape;1083;p14">
            <a:extLst>
              <a:ext uri="{FF2B5EF4-FFF2-40B4-BE49-F238E27FC236}">
                <a16:creationId xmlns:a16="http://schemas.microsoft.com/office/drawing/2014/main" xmlns="" id="{DB6F480F-12E0-4FF2-94FC-7455618F43E4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4" name="Google Shape;1084;p14">
            <a:extLst>
              <a:ext uri="{FF2B5EF4-FFF2-40B4-BE49-F238E27FC236}">
                <a16:creationId xmlns:a16="http://schemas.microsoft.com/office/drawing/2014/main" xmlns="" id="{FB8875DE-94FC-4821-827E-F05F343D19DD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5" name="Google Shape;1085;p14">
            <a:extLst>
              <a:ext uri="{FF2B5EF4-FFF2-40B4-BE49-F238E27FC236}">
                <a16:creationId xmlns:a16="http://schemas.microsoft.com/office/drawing/2014/main" xmlns="" id="{E65EE193-261C-47D2-90E2-CA9711A2BA94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6" name="Google Shape;1086;p14">
            <a:extLst>
              <a:ext uri="{FF2B5EF4-FFF2-40B4-BE49-F238E27FC236}">
                <a16:creationId xmlns:a16="http://schemas.microsoft.com/office/drawing/2014/main" xmlns="" id="{750B5385-9383-49D9-B37E-8AFC31139A9F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7" name="Google Shape;1082;p14">
            <a:extLst>
              <a:ext uri="{FF2B5EF4-FFF2-40B4-BE49-F238E27FC236}">
                <a16:creationId xmlns:a16="http://schemas.microsoft.com/office/drawing/2014/main" xmlns="" id="{F3257D7D-B01D-4B31-A19B-AE3EC8A76CBF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8" name="Google Shape;1083;p14">
            <a:extLst>
              <a:ext uri="{FF2B5EF4-FFF2-40B4-BE49-F238E27FC236}">
                <a16:creationId xmlns:a16="http://schemas.microsoft.com/office/drawing/2014/main" xmlns="" id="{8E8AEB58-46B0-42AC-876C-D39BC069B58E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9" name="Google Shape;1084;p14">
            <a:extLst>
              <a:ext uri="{FF2B5EF4-FFF2-40B4-BE49-F238E27FC236}">
                <a16:creationId xmlns:a16="http://schemas.microsoft.com/office/drawing/2014/main" xmlns="" id="{98A058F8-5048-4E43-81F6-E2A9D68F5787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0" name="Google Shape;1085;p14">
            <a:extLst>
              <a:ext uri="{FF2B5EF4-FFF2-40B4-BE49-F238E27FC236}">
                <a16:creationId xmlns:a16="http://schemas.microsoft.com/office/drawing/2014/main" xmlns="" id="{163FF619-D1D7-43D9-961D-4D8377AFE91D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1" name="Google Shape;1086;p14">
            <a:extLst>
              <a:ext uri="{FF2B5EF4-FFF2-40B4-BE49-F238E27FC236}">
                <a16:creationId xmlns:a16="http://schemas.microsoft.com/office/drawing/2014/main" xmlns="" id="{B5048DB8-1C0A-4C5F-97C4-0B01226065BF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2" name="Google Shape;1082;p14">
            <a:extLst>
              <a:ext uri="{FF2B5EF4-FFF2-40B4-BE49-F238E27FC236}">
                <a16:creationId xmlns:a16="http://schemas.microsoft.com/office/drawing/2014/main" xmlns="" id="{09146345-B88A-4221-8479-754909293DEC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3" name="Google Shape;1083;p14">
            <a:extLst>
              <a:ext uri="{FF2B5EF4-FFF2-40B4-BE49-F238E27FC236}">
                <a16:creationId xmlns:a16="http://schemas.microsoft.com/office/drawing/2014/main" xmlns="" id="{69A8F20E-CA52-4FFA-9E27-AAA9CA116197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4" name="Google Shape;1084;p14">
            <a:extLst>
              <a:ext uri="{FF2B5EF4-FFF2-40B4-BE49-F238E27FC236}">
                <a16:creationId xmlns:a16="http://schemas.microsoft.com/office/drawing/2014/main" xmlns="" id="{EB5F0B58-A764-4EE5-8968-0C2DD1B536DE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5" name="Google Shape;1085;p14">
            <a:extLst>
              <a:ext uri="{FF2B5EF4-FFF2-40B4-BE49-F238E27FC236}">
                <a16:creationId xmlns:a16="http://schemas.microsoft.com/office/drawing/2014/main" xmlns="" id="{5366DC7B-ACAB-4BCC-97E2-465D277AFFCF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6" name="Google Shape;1086;p14">
            <a:extLst>
              <a:ext uri="{FF2B5EF4-FFF2-40B4-BE49-F238E27FC236}">
                <a16:creationId xmlns:a16="http://schemas.microsoft.com/office/drawing/2014/main" xmlns="" id="{0033D128-1983-4502-AB2A-1E6443704D03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7" name="Google Shape;1082;p14">
            <a:extLst>
              <a:ext uri="{FF2B5EF4-FFF2-40B4-BE49-F238E27FC236}">
                <a16:creationId xmlns:a16="http://schemas.microsoft.com/office/drawing/2014/main" xmlns="" id="{79616093-3DF5-4B1F-8962-5D6B7DDDE673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8" name="Google Shape;1083;p14">
            <a:extLst>
              <a:ext uri="{FF2B5EF4-FFF2-40B4-BE49-F238E27FC236}">
                <a16:creationId xmlns:a16="http://schemas.microsoft.com/office/drawing/2014/main" xmlns="" id="{2D25397A-7136-493A-B17D-5C3117972727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9" name="Google Shape;1084;p14">
            <a:extLst>
              <a:ext uri="{FF2B5EF4-FFF2-40B4-BE49-F238E27FC236}">
                <a16:creationId xmlns:a16="http://schemas.microsoft.com/office/drawing/2014/main" xmlns="" id="{E70275CF-BEEF-4134-8FC1-FA98BAD2A6F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0" name="Google Shape;1085;p14">
            <a:extLst>
              <a:ext uri="{FF2B5EF4-FFF2-40B4-BE49-F238E27FC236}">
                <a16:creationId xmlns:a16="http://schemas.microsoft.com/office/drawing/2014/main" xmlns="" id="{3E3D4E28-9C07-4484-A1DF-F77BBBFD1538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1" name="Google Shape;1086;p14">
            <a:extLst>
              <a:ext uri="{FF2B5EF4-FFF2-40B4-BE49-F238E27FC236}">
                <a16:creationId xmlns:a16="http://schemas.microsoft.com/office/drawing/2014/main" xmlns="" id="{0BF03047-9E59-4CF4-B825-EA2C74E97B63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grpSp>
        <p:nvGrpSpPr>
          <p:cNvPr id="147" name="Google Shape;2356;p30">
            <a:extLst>
              <a:ext uri="{FF2B5EF4-FFF2-40B4-BE49-F238E27FC236}">
                <a16:creationId xmlns:a16="http://schemas.microsoft.com/office/drawing/2014/main" xmlns="" id="{FF3093F1-70FF-4A92-A939-256BC49F43A6}"/>
              </a:ext>
            </a:extLst>
          </p:cNvPr>
          <p:cNvGrpSpPr/>
          <p:nvPr userDrawn="1"/>
        </p:nvGrpSpPr>
        <p:grpSpPr>
          <a:xfrm>
            <a:off x="745412" y="1491606"/>
            <a:ext cx="9867486" cy="4773077"/>
            <a:chOff x="623255" y="927125"/>
            <a:chExt cx="7691377" cy="3871900"/>
          </a:xfrm>
          <a:solidFill>
            <a:schemeClr val="accent5">
              <a:lumMod val="75000"/>
            </a:schemeClr>
          </a:solidFill>
        </p:grpSpPr>
        <p:sp>
          <p:nvSpPr>
            <p:cNvPr id="148" name="Google Shape;2357;p30">
              <a:extLst>
                <a:ext uri="{FF2B5EF4-FFF2-40B4-BE49-F238E27FC236}">
                  <a16:creationId xmlns:a16="http://schemas.microsoft.com/office/drawing/2014/main" xmlns="" id="{378B6936-B094-4FA3-9256-C7AF5859717D}"/>
                </a:ext>
              </a:extLst>
            </p:cNvPr>
            <p:cNvSpPr/>
            <p:nvPr/>
          </p:nvSpPr>
          <p:spPr>
            <a:xfrm>
              <a:off x="2977025" y="927125"/>
              <a:ext cx="3134100" cy="1481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149" name="Google Shape;2358;p30">
              <a:extLst>
                <a:ext uri="{FF2B5EF4-FFF2-40B4-BE49-F238E27FC236}">
                  <a16:creationId xmlns:a16="http://schemas.microsoft.com/office/drawing/2014/main" xmlns="" id="{FAD56BA3-21A7-4CCC-B7DB-AC61435A3A7D}"/>
                </a:ext>
              </a:extLst>
            </p:cNvPr>
            <p:cNvGrpSpPr/>
            <p:nvPr/>
          </p:nvGrpSpPr>
          <p:grpSpPr>
            <a:xfrm>
              <a:off x="623255" y="973375"/>
              <a:ext cx="7691377" cy="3825650"/>
              <a:chOff x="623255" y="973375"/>
              <a:chExt cx="7691377" cy="3825650"/>
            </a:xfrm>
            <a:grpFill/>
          </p:grpSpPr>
          <p:sp>
            <p:nvSpPr>
              <p:cNvPr id="150" name="Google Shape;2359;p30">
                <a:extLst>
                  <a:ext uri="{FF2B5EF4-FFF2-40B4-BE49-F238E27FC236}">
                    <a16:creationId xmlns:a16="http://schemas.microsoft.com/office/drawing/2014/main" xmlns="" id="{545757E5-2BB3-4409-8989-EF99146A7AC6}"/>
                  </a:ext>
                </a:extLst>
              </p:cNvPr>
              <p:cNvSpPr/>
              <p:nvPr/>
            </p:nvSpPr>
            <p:spPr>
              <a:xfrm>
                <a:off x="623255" y="973375"/>
                <a:ext cx="7691377" cy="3825650"/>
              </a:xfrm>
              <a:custGeom>
                <a:avLst/>
                <a:gdLst/>
                <a:ahLst/>
                <a:cxnLst/>
                <a:rect l="l" t="t" r="r" b="b"/>
                <a:pathLst>
                  <a:path w="19015" h="15544" extrusionOk="0">
                    <a:moveTo>
                      <a:pt x="8537" y="1"/>
                    </a:moveTo>
                    <a:cubicBezTo>
                      <a:pt x="8251" y="1"/>
                      <a:pt x="7939" y="81"/>
                      <a:pt x="7602" y="271"/>
                    </a:cubicBezTo>
                    <a:cubicBezTo>
                      <a:pt x="5479" y="1481"/>
                      <a:pt x="6004" y="4151"/>
                      <a:pt x="6004" y="4151"/>
                    </a:cubicBezTo>
                    <a:cubicBezTo>
                      <a:pt x="6004" y="4151"/>
                      <a:pt x="5636" y="4115"/>
                      <a:pt x="5091" y="4115"/>
                    </a:cubicBezTo>
                    <a:cubicBezTo>
                      <a:pt x="3665" y="4115"/>
                      <a:pt x="1024" y="4366"/>
                      <a:pt x="594" y="6183"/>
                    </a:cubicBezTo>
                    <a:cubicBezTo>
                      <a:pt x="1" y="8671"/>
                      <a:pt x="3470" y="10953"/>
                      <a:pt x="3470" y="10953"/>
                    </a:cubicBezTo>
                    <a:cubicBezTo>
                      <a:pt x="3470" y="10953"/>
                      <a:pt x="2420" y="14697"/>
                      <a:pt x="6369" y="15427"/>
                    </a:cubicBezTo>
                    <a:cubicBezTo>
                      <a:pt x="6807" y="15508"/>
                      <a:pt x="7209" y="15544"/>
                      <a:pt x="7578" y="15544"/>
                    </a:cubicBezTo>
                    <a:cubicBezTo>
                      <a:pt x="10550" y="15544"/>
                      <a:pt x="11345" y="13213"/>
                      <a:pt x="11345" y="13213"/>
                    </a:cubicBezTo>
                    <a:cubicBezTo>
                      <a:pt x="11345" y="13213"/>
                      <a:pt x="12272" y="13362"/>
                      <a:pt x="13464" y="13362"/>
                    </a:cubicBezTo>
                    <a:cubicBezTo>
                      <a:pt x="15500" y="13362"/>
                      <a:pt x="18307" y="12926"/>
                      <a:pt x="18581" y="10565"/>
                    </a:cubicBezTo>
                    <a:cubicBezTo>
                      <a:pt x="19014" y="6822"/>
                      <a:pt x="16389" y="5795"/>
                      <a:pt x="16389" y="5795"/>
                    </a:cubicBezTo>
                    <a:cubicBezTo>
                      <a:pt x="16389" y="5795"/>
                      <a:pt x="18718" y="2348"/>
                      <a:pt x="16389" y="613"/>
                    </a:cubicBezTo>
                    <a:cubicBezTo>
                      <a:pt x="15923" y="263"/>
                      <a:pt x="15420" y="123"/>
                      <a:pt x="14914" y="123"/>
                    </a:cubicBezTo>
                    <a:cubicBezTo>
                      <a:pt x="12914" y="123"/>
                      <a:pt x="10866" y="2303"/>
                      <a:pt x="10866" y="2303"/>
                    </a:cubicBezTo>
                    <a:cubicBezTo>
                      <a:pt x="10866" y="2303"/>
                      <a:pt x="10071" y="1"/>
                      <a:pt x="85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Google Shape;2360;p30">
                <a:extLst>
                  <a:ext uri="{FF2B5EF4-FFF2-40B4-BE49-F238E27FC236}">
                    <a16:creationId xmlns:a16="http://schemas.microsoft.com/office/drawing/2014/main" xmlns="" id="{697B9033-8630-487B-BB45-593826617AE1}"/>
                  </a:ext>
                </a:extLst>
              </p:cNvPr>
              <p:cNvSpPr/>
              <p:nvPr/>
            </p:nvSpPr>
            <p:spPr>
              <a:xfrm>
                <a:off x="1878425" y="11851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Google Shape;2361;p30">
                <a:extLst>
                  <a:ext uri="{FF2B5EF4-FFF2-40B4-BE49-F238E27FC236}">
                    <a16:creationId xmlns:a16="http://schemas.microsoft.com/office/drawing/2014/main" xmlns="" id="{78FFD4CA-CF6A-48EF-B32F-21BB39865BE3}"/>
                  </a:ext>
                </a:extLst>
              </p:cNvPr>
              <p:cNvSpPr/>
              <p:nvPr/>
            </p:nvSpPr>
            <p:spPr>
              <a:xfrm>
                <a:off x="5585525" y="32313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53" name="Google Shape;447;p27">
            <a:extLst>
              <a:ext uri="{FF2B5EF4-FFF2-40B4-BE49-F238E27FC236}">
                <a16:creationId xmlns:a16="http://schemas.microsoft.com/office/drawing/2014/main" xmlns="" id="{9368DEE6-4134-4E61-9FBC-094C8ED3D5D5}"/>
              </a:ext>
            </a:extLst>
          </p:cNvPr>
          <p:cNvGrpSpPr/>
          <p:nvPr userDrawn="1"/>
        </p:nvGrpSpPr>
        <p:grpSpPr>
          <a:xfrm>
            <a:off x="8391927" y="4047629"/>
            <a:ext cx="2301388" cy="1593766"/>
            <a:chOff x="4799733" y="3457797"/>
            <a:chExt cx="2301388" cy="1593766"/>
          </a:xfrm>
        </p:grpSpPr>
        <p:sp>
          <p:nvSpPr>
            <p:cNvPr id="154" name="Google Shape;448;p27">
              <a:extLst>
                <a:ext uri="{FF2B5EF4-FFF2-40B4-BE49-F238E27FC236}">
                  <a16:creationId xmlns:a16="http://schemas.microsoft.com/office/drawing/2014/main" xmlns="" id="{0301A587-8C68-4FD9-A8FC-970C849E2B95}"/>
                </a:ext>
              </a:extLst>
            </p:cNvPr>
            <p:cNvSpPr/>
            <p:nvPr/>
          </p:nvSpPr>
          <p:spPr>
            <a:xfrm>
              <a:off x="5512937" y="4441437"/>
              <a:ext cx="134693" cy="122202"/>
            </a:xfrm>
            <a:custGeom>
              <a:avLst/>
              <a:gdLst/>
              <a:ahLst/>
              <a:cxnLst/>
              <a:rect l="l" t="t" r="r" b="b"/>
              <a:pathLst>
                <a:path w="2437" h="2211" extrusionOk="0">
                  <a:moveTo>
                    <a:pt x="1" y="1"/>
                  </a:moveTo>
                  <a:lnTo>
                    <a:pt x="1" y="715"/>
                  </a:lnTo>
                  <a:lnTo>
                    <a:pt x="1" y="1271"/>
                  </a:lnTo>
                  <a:lnTo>
                    <a:pt x="1" y="2211"/>
                  </a:lnTo>
                  <a:lnTo>
                    <a:pt x="2436" y="11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5" name="Google Shape;449;p27">
              <a:extLst>
                <a:ext uri="{FF2B5EF4-FFF2-40B4-BE49-F238E27FC236}">
                  <a16:creationId xmlns:a16="http://schemas.microsoft.com/office/drawing/2014/main" xmlns="" id="{0A2339AA-D2C6-4088-B2D1-038FD047A8DB}"/>
                </a:ext>
              </a:extLst>
            </p:cNvPr>
            <p:cNvSpPr/>
            <p:nvPr/>
          </p:nvSpPr>
          <p:spPr>
            <a:xfrm>
              <a:off x="5671673" y="4450943"/>
              <a:ext cx="91527" cy="79091"/>
            </a:xfrm>
            <a:custGeom>
              <a:avLst/>
              <a:gdLst/>
              <a:ahLst/>
              <a:cxnLst/>
              <a:rect l="l" t="t" r="r" b="b"/>
              <a:pathLst>
                <a:path w="1656" h="1431" extrusionOk="0">
                  <a:moveTo>
                    <a:pt x="1" y="1"/>
                  </a:moveTo>
                  <a:lnTo>
                    <a:pt x="1" y="1430"/>
                  </a:lnTo>
                  <a:lnTo>
                    <a:pt x="1655" y="1430"/>
                  </a:lnTo>
                  <a:lnTo>
                    <a:pt x="1655" y="1"/>
                  </a:lnTo>
                  <a:close/>
                </a:path>
              </a:pathLst>
            </a:custGeom>
            <a:solidFill>
              <a:srgbClr val="F9C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6" name="Google Shape;450;p27">
              <a:extLst>
                <a:ext uri="{FF2B5EF4-FFF2-40B4-BE49-F238E27FC236}">
                  <a16:creationId xmlns:a16="http://schemas.microsoft.com/office/drawing/2014/main" xmlns="" id="{079FA416-221F-4C27-A885-A339B1E6CD0B}"/>
                </a:ext>
              </a:extLst>
            </p:cNvPr>
            <p:cNvSpPr/>
            <p:nvPr/>
          </p:nvSpPr>
          <p:spPr>
            <a:xfrm>
              <a:off x="5670236" y="4448014"/>
              <a:ext cx="92246" cy="80528"/>
            </a:xfrm>
            <a:custGeom>
              <a:avLst/>
              <a:gdLst/>
              <a:ahLst/>
              <a:cxnLst/>
              <a:rect l="l" t="t" r="r" b="b"/>
              <a:pathLst>
                <a:path w="1669" h="1457" extrusionOk="0">
                  <a:moveTo>
                    <a:pt x="239" y="1"/>
                  </a:moveTo>
                  <a:cubicBezTo>
                    <a:pt x="146" y="1"/>
                    <a:pt x="80" y="14"/>
                    <a:pt x="53" y="27"/>
                  </a:cubicBezTo>
                  <a:cubicBezTo>
                    <a:pt x="14" y="40"/>
                    <a:pt x="0" y="54"/>
                    <a:pt x="0" y="93"/>
                  </a:cubicBezTo>
                  <a:cubicBezTo>
                    <a:pt x="0" y="120"/>
                    <a:pt x="14" y="146"/>
                    <a:pt x="40" y="160"/>
                  </a:cubicBezTo>
                  <a:cubicBezTo>
                    <a:pt x="80" y="173"/>
                    <a:pt x="120" y="173"/>
                    <a:pt x="186" y="173"/>
                  </a:cubicBezTo>
                  <a:cubicBezTo>
                    <a:pt x="225" y="186"/>
                    <a:pt x="265" y="186"/>
                    <a:pt x="292" y="199"/>
                  </a:cubicBezTo>
                  <a:cubicBezTo>
                    <a:pt x="305" y="212"/>
                    <a:pt x="345" y="239"/>
                    <a:pt x="371" y="292"/>
                  </a:cubicBezTo>
                  <a:lnTo>
                    <a:pt x="689" y="729"/>
                  </a:lnTo>
                  <a:lnTo>
                    <a:pt x="636" y="795"/>
                  </a:lnTo>
                  <a:lnTo>
                    <a:pt x="596" y="861"/>
                  </a:lnTo>
                  <a:lnTo>
                    <a:pt x="517" y="954"/>
                  </a:lnTo>
                  <a:cubicBezTo>
                    <a:pt x="490" y="993"/>
                    <a:pt x="450" y="1046"/>
                    <a:pt x="398" y="1126"/>
                  </a:cubicBezTo>
                  <a:cubicBezTo>
                    <a:pt x="371" y="1139"/>
                    <a:pt x="358" y="1152"/>
                    <a:pt x="331" y="1165"/>
                  </a:cubicBezTo>
                  <a:cubicBezTo>
                    <a:pt x="318" y="1179"/>
                    <a:pt x="292" y="1179"/>
                    <a:pt x="265" y="1192"/>
                  </a:cubicBezTo>
                  <a:cubicBezTo>
                    <a:pt x="212" y="1192"/>
                    <a:pt x="173" y="1205"/>
                    <a:pt x="133" y="1218"/>
                  </a:cubicBezTo>
                  <a:cubicBezTo>
                    <a:pt x="93" y="1232"/>
                    <a:pt x="80" y="1245"/>
                    <a:pt x="80" y="1285"/>
                  </a:cubicBezTo>
                  <a:cubicBezTo>
                    <a:pt x="80" y="1298"/>
                    <a:pt x="80" y="1324"/>
                    <a:pt x="80" y="1337"/>
                  </a:cubicBezTo>
                  <a:cubicBezTo>
                    <a:pt x="93" y="1337"/>
                    <a:pt x="106" y="1351"/>
                    <a:pt x="120" y="1351"/>
                  </a:cubicBezTo>
                  <a:cubicBezTo>
                    <a:pt x="133" y="1364"/>
                    <a:pt x="146" y="1364"/>
                    <a:pt x="159" y="1364"/>
                  </a:cubicBezTo>
                  <a:lnTo>
                    <a:pt x="556" y="1364"/>
                  </a:lnTo>
                  <a:cubicBezTo>
                    <a:pt x="570" y="1364"/>
                    <a:pt x="583" y="1377"/>
                    <a:pt x="609" y="1377"/>
                  </a:cubicBezTo>
                  <a:lnTo>
                    <a:pt x="675" y="1377"/>
                  </a:lnTo>
                  <a:cubicBezTo>
                    <a:pt x="702" y="1377"/>
                    <a:pt x="728" y="1364"/>
                    <a:pt x="755" y="1364"/>
                  </a:cubicBezTo>
                  <a:cubicBezTo>
                    <a:pt x="781" y="1351"/>
                    <a:pt x="808" y="1324"/>
                    <a:pt x="808" y="1298"/>
                  </a:cubicBezTo>
                  <a:cubicBezTo>
                    <a:pt x="808" y="1285"/>
                    <a:pt x="795" y="1258"/>
                    <a:pt x="781" y="1245"/>
                  </a:cubicBezTo>
                  <a:cubicBezTo>
                    <a:pt x="768" y="1218"/>
                    <a:pt x="715" y="1218"/>
                    <a:pt x="662" y="1218"/>
                  </a:cubicBezTo>
                  <a:cubicBezTo>
                    <a:pt x="636" y="1218"/>
                    <a:pt x="609" y="1205"/>
                    <a:pt x="609" y="1205"/>
                  </a:cubicBezTo>
                  <a:cubicBezTo>
                    <a:pt x="609" y="1192"/>
                    <a:pt x="596" y="1192"/>
                    <a:pt x="596" y="1179"/>
                  </a:cubicBezTo>
                  <a:cubicBezTo>
                    <a:pt x="596" y="1179"/>
                    <a:pt x="609" y="1152"/>
                    <a:pt x="623" y="1139"/>
                  </a:cubicBezTo>
                  <a:cubicBezTo>
                    <a:pt x="636" y="1112"/>
                    <a:pt x="649" y="1099"/>
                    <a:pt x="662" y="1086"/>
                  </a:cubicBezTo>
                  <a:cubicBezTo>
                    <a:pt x="689" y="1046"/>
                    <a:pt x="702" y="1020"/>
                    <a:pt x="728" y="993"/>
                  </a:cubicBezTo>
                  <a:cubicBezTo>
                    <a:pt x="742" y="980"/>
                    <a:pt x="768" y="940"/>
                    <a:pt x="808" y="887"/>
                  </a:cubicBezTo>
                  <a:cubicBezTo>
                    <a:pt x="834" y="927"/>
                    <a:pt x="861" y="967"/>
                    <a:pt x="887" y="1007"/>
                  </a:cubicBezTo>
                  <a:cubicBezTo>
                    <a:pt x="914" y="1033"/>
                    <a:pt x="940" y="1073"/>
                    <a:pt x="967" y="1112"/>
                  </a:cubicBezTo>
                  <a:cubicBezTo>
                    <a:pt x="980" y="1139"/>
                    <a:pt x="1006" y="1165"/>
                    <a:pt x="1020" y="1192"/>
                  </a:cubicBezTo>
                  <a:cubicBezTo>
                    <a:pt x="1033" y="1218"/>
                    <a:pt x="1046" y="1232"/>
                    <a:pt x="1046" y="1245"/>
                  </a:cubicBezTo>
                  <a:cubicBezTo>
                    <a:pt x="1046" y="1258"/>
                    <a:pt x="1033" y="1271"/>
                    <a:pt x="1033" y="1285"/>
                  </a:cubicBezTo>
                  <a:lnTo>
                    <a:pt x="993" y="1285"/>
                  </a:lnTo>
                  <a:cubicBezTo>
                    <a:pt x="967" y="1298"/>
                    <a:pt x="953" y="1311"/>
                    <a:pt x="953" y="1324"/>
                  </a:cubicBezTo>
                  <a:cubicBezTo>
                    <a:pt x="940" y="1337"/>
                    <a:pt x="940" y="1351"/>
                    <a:pt x="940" y="1364"/>
                  </a:cubicBezTo>
                  <a:cubicBezTo>
                    <a:pt x="940" y="1377"/>
                    <a:pt x="953" y="1404"/>
                    <a:pt x="967" y="1430"/>
                  </a:cubicBezTo>
                  <a:cubicBezTo>
                    <a:pt x="993" y="1443"/>
                    <a:pt x="1033" y="1457"/>
                    <a:pt x="1086" y="1457"/>
                  </a:cubicBezTo>
                  <a:lnTo>
                    <a:pt x="1536" y="1457"/>
                  </a:lnTo>
                  <a:cubicBezTo>
                    <a:pt x="1575" y="1457"/>
                    <a:pt x="1602" y="1457"/>
                    <a:pt x="1628" y="1443"/>
                  </a:cubicBezTo>
                  <a:cubicBezTo>
                    <a:pt x="1655" y="1443"/>
                    <a:pt x="1668" y="1417"/>
                    <a:pt x="1668" y="1377"/>
                  </a:cubicBezTo>
                  <a:cubicBezTo>
                    <a:pt x="1668" y="1351"/>
                    <a:pt x="1655" y="1337"/>
                    <a:pt x="1628" y="1324"/>
                  </a:cubicBezTo>
                  <a:cubicBezTo>
                    <a:pt x="1615" y="1311"/>
                    <a:pt x="1589" y="1298"/>
                    <a:pt x="1549" y="1298"/>
                  </a:cubicBezTo>
                  <a:lnTo>
                    <a:pt x="1456" y="1298"/>
                  </a:lnTo>
                  <a:cubicBezTo>
                    <a:pt x="1430" y="1298"/>
                    <a:pt x="1403" y="1285"/>
                    <a:pt x="1364" y="1271"/>
                  </a:cubicBezTo>
                  <a:cubicBezTo>
                    <a:pt x="1350" y="1271"/>
                    <a:pt x="1337" y="1258"/>
                    <a:pt x="1324" y="1245"/>
                  </a:cubicBezTo>
                  <a:cubicBezTo>
                    <a:pt x="1311" y="1232"/>
                    <a:pt x="1284" y="1205"/>
                    <a:pt x="1245" y="1165"/>
                  </a:cubicBezTo>
                  <a:cubicBezTo>
                    <a:pt x="1218" y="1126"/>
                    <a:pt x="1178" y="1073"/>
                    <a:pt x="1125" y="1007"/>
                  </a:cubicBezTo>
                  <a:cubicBezTo>
                    <a:pt x="1073" y="927"/>
                    <a:pt x="1006" y="835"/>
                    <a:pt x="927" y="729"/>
                  </a:cubicBezTo>
                  <a:cubicBezTo>
                    <a:pt x="967" y="676"/>
                    <a:pt x="1006" y="610"/>
                    <a:pt x="1046" y="557"/>
                  </a:cubicBezTo>
                  <a:cubicBezTo>
                    <a:pt x="1073" y="504"/>
                    <a:pt x="1125" y="451"/>
                    <a:pt x="1165" y="385"/>
                  </a:cubicBezTo>
                  <a:cubicBezTo>
                    <a:pt x="1205" y="345"/>
                    <a:pt x="1245" y="318"/>
                    <a:pt x="1271" y="305"/>
                  </a:cubicBezTo>
                  <a:cubicBezTo>
                    <a:pt x="1298" y="292"/>
                    <a:pt x="1337" y="292"/>
                    <a:pt x="1390" y="292"/>
                  </a:cubicBezTo>
                  <a:cubicBezTo>
                    <a:pt x="1430" y="292"/>
                    <a:pt x="1509" y="279"/>
                    <a:pt x="1589" y="279"/>
                  </a:cubicBezTo>
                  <a:cubicBezTo>
                    <a:pt x="1615" y="279"/>
                    <a:pt x="1628" y="279"/>
                    <a:pt x="1642" y="265"/>
                  </a:cubicBezTo>
                  <a:cubicBezTo>
                    <a:pt x="1655" y="239"/>
                    <a:pt x="1655" y="226"/>
                    <a:pt x="1655" y="212"/>
                  </a:cubicBezTo>
                  <a:cubicBezTo>
                    <a:pt x="1655" y="146"/>
                    <a:pt x="1642" y="120"/>
                    <a:pt x="1589" y="120"/>
                  </a:cubicBezTo>
                  <a:lnTo>
                    <a:pt x="1020" y="120"/>
                  </a:lnTo>
                  <a:cubicBezTo>
                    <a:pt x="980" y="120"/>
                    <a:pt x="953" y="120"/>
                    <a:pt x="927" y="133"/>
                  </a:cubicBezTo>
                  <a:cubicBezTo>
                    <a:pt x="900" y="146"/>
                    <a:pt x="887" y="173"/>
                    <a:pt x="887" y="212"/>
                  </a:cubicBezTo>
                  <a:cubicBezTo>
                    <a:pt x="887" y="226"/>
                    <a:pt x="887" y="252"/>
                    <a:pt x="914" y="265"/>
                  </a:cubicBezTo>
                  <a:cubicBezTo>
                    <a:pt x="927" y="265"/>
                    <a:pt x="940" y="279"/>
                    <a:pt x="953" y="279"/>
                  </a:cubicBezTo>
                  <a:cubicBezTo>
                    <a:pt x="953" y="292"/>
                    <a:pt x="967" y="292"/>
                    <a:pt x="967" y="305"/>
                  </a:cubicBezTo>
                  <a:cubicBezTo>
                    <a:pt x="967" y="305"/>
                    <a:pt x="953" y="332"/>
                    <a:pt x="940" y="358"/>
                  </a:cubicBezTo>
                  <a:cubicBezTo>
                    <a:pt x="927" y="385"/>
                    <a:pt x="900" y="411"/>
                    <a:pt x="874" y="451"/>
                  </a:cubicBezTo>
                  <a:lnTo>
                    <a:pt x="808" y="570"/>
                  </a:lnTo>
                  <a:cubicBezTo>
                    <a:pt x="768" y="517"/>
                    <a:pt x="742" y="477"/>
                    <a:pt x="715" y="437"/>
                  </a:cubicBezTo>
                  <a:cubicBezTo>
                    <a:pt x="689" y="398"/>
                    <a:pt x="662" y="371"/>
                    <a:pt x="636" y="332"/>
                  </a:cubicBezTo>
                  <a:cubicBezTo>
                    <a:pt x="623" y="305"/>
                    <a:pt x="596" y="279"/>
                    <a:pt x="596" y="252"/>
                  </a:cubicBezTo>
                  <a:cubicBezTo>
                    <a:pt x="583" y="239"/>
                    <a:pt x="570" y="226"/>
                    <a:pt x="570" y="212"/>
                  </a:cubicBezTo>
                  <a:cubicBezTo>
                    <a:pt x="570" y="199"/>
                    <a:pt x="583" y="186"/>
                    <a:pt x="596" y="186"/>
                  </a:cubicBezTo>
                  <a:lnTo>
                    <a:pt x="662" y="186"/>
                  </a:lnTo>
                  <a:cubicBezTo>
                    <a:pt x="702" y="186"/>
                    <a:pt x="728" y="173"/>
                    <a:pt x="742" y="160"/>
                  </a:cubicBezTo>
                  <a:cubicBezTo>
                    <a:pt x="755" y="133"/>
                    <a:pt x="768" y="120"/>
                    <a:pt x="768" y="107"/>
                  </a:cubicBezTo>
                  <a:cubicBezTo>
                    <a:pt x="768" y="93"/>
                    <a:pt x="768" y="80"/>
                    <a:pt x="768" y="67"/>
                  </a:cubicBezTo>
                  <a:cubicBezTo>
                    <a:pt x="768" y="54"/>
                    <a:pt x="755" y="40"/>
                    <a:pt x="742" y="40"/>
                  </a:cubicBezTo>
                  <a:cubicBezTo>
                    <a:pt x="728" y="27"/>
                    <a:pt x="715" y="14"/>
                    <a:pt x="689" y="14"/>
                  </a:cubicBezTo>
                  <a:cubicBezTo>
                    <a:pt x="675" y="1"/>
                    <a:pt x="636" y="1"/>
                    <a:pt x="596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7" name="Google Shape;451;p27">
              <a:extLst>
                <a:ext uri="{FF2B5EF4-FFF2-40B4-BE49-F238E27FC236}">
                  <a16:creationId xmlns:a16="http://schemas.microsoft.com/office/drawing/2014/main" xmlns="" id="{B2395859-C339-422A-B184-A814A384983F}"/>
                </a:ext>
              </a:extLst>
            </p:cNvPr>
            <p:cNvSpPr/>
            <p:nvPr/>
          </p:nvSpPr>
          <p:spPr>
            <a:xfrm>
              <a:off x="5668799" y="4448014"/>
              <a:ext cx="100260" cy="84895"/>
            </a:xfrm>
            <a:custGeom>
              <a:avLst/>
              <a:gdLst/>
              <a:ahLst/>
              <a:cxnLst/>
              <a:rect l="l" t="t" r="r" b="b"/>
              <a:pathLst>
                <a:path w="1814" h="1536" extrusionOk="0">
                  <a:moveTo>
                    <a:pt x="768" y="107"/>
                  </a:moveTo>
                  <a:lnTo>
                    <a:pt x="768" y="160"/>
                  </a:lnTo>
                  <a:lnTo>
                    <a:pt x="662" y="160"/>
                  </a:lnTo>
                  <a:cubicBezTo>
                    <a:pt x="609" y="160"/>
                    <a:pt x="556" y="212"/>
                    <a:pt x="556" y="265"/>
                  </a:cubicBezTo>
                  <a:cubicBezTo>
                    <a:pt x="556" y="265"/>
                    <a:pt x="609" y="265"/>
                    <a:pt x="609" y="332"/>
                  </a:cubicBezTo>
                  <a:cubicBezTo>
                    <a:pt x="609" y="332"/>
                    <a:pt x="609" y="385"/>
                    <a:pt x="662" y="385"/>
                  </a:cubicBezTo>
                  <a:cubicBezTo>
                    <a:pt x="662" y="437"/>
                    <a:pt x="715" y="490"/>
                    <a:pt x="715" y="490"/>
                  </a:cubicBezTo>
                  <a:cubicBezTo>
                    <a:pt x="768" y="543"/>
                    <a:pt x="768" y="596"/>
                    <a:pt x="821" y="662"/>
                  </a:cubicBezTo>
                  <a:lnTo>
                    <a:pt x="887" y="715"/>
                  </a:lnTo>
                  <a:lnTo>
                    <a:pt x="993" y="543"/>
                  </a:lnTo>
                  <a:cubicBezTo>
                    <a:pt x="993" y="490"/>
                    <a:pt x="1046" y="437"/>
                    <a:pt x="1046" y="437"/>
                  </a:cubicBezTo>
                  <a:cubicBezTo>
                    <a:pt x="1046" y="385"/>
                    <a:pt x="1099" y="385"/>
                    <a:pt x="1099" y="332"/>
                  </a:cubicBezTo>
                  <a:cubicBezTo>
                    <a:pt x="1099" y="265"/>
                    <a:pt x="1046" y="265"/>
                    <a:pt x="1046" y="265"/>
                  </a:cubicBezTo>
                  <a:lnTo>
                    <a:pt x="993" y="265"/>
                  </a:lnTo>
                  <a:lnTo>
                    <a:pt x="993" y="212"/>
                  </a:lnTo>
                  <a:lnTo>
                    <a:pt x="1654" y="212"/>
                  </a:lnTo>
                  <a:lnTo>
                    <a:pt x="1654" y="265"/>
                  </a:lnTo>
                  <a:lnTo>
                    <a:pt x="1324" y="265"/>
                  </a:lnTo>
                  <a:cubicBezTo>
                    <a:pt x="1271" y="332"/>
                    <a:pt x="1218" y="332"/>
                    <a:pt x="1218" y="385"/>
                  </a:cubicBezTo>
                  <a:cubicBezTo>
                    <a:pt x="1151" y="437"/>
                    <a:pt x="1099" y="490"/>
                    <a:pt x="1046" y="543"/>
                  </a:cubicBezTo>
                  <a:cubicBezTo>
                    <a:pt x="993" y="596"/>
                    <a:pt x="993" y="662"/>
                    <a:pt x="940" y="715"/>
                  </a:cubicBezTo>
                  <a:lnTo>
                    <a:pt x="940" y="768"/>
                  </a:lnTo>
                  <a:lnTo>
                    <a:pt x="940" y="821"/>
                  </a:lnTo>
                  <a:cubicBezTo>
                    <a:pt x="993" y="927"/>
                    <a:pt x="1099" y="993"/>
                    <a:pt x="1151" y="1099"/>
                  </a:cubicBezTo>
                  <a:cubicBezTo>
                    <a:pt x="1218" y="1152"/>
                    <a:pt x="1218" y="1205"/>
                    <a:pt x="1271" y="1258"/>
                  </a:cubicBezTo>
                  <a:cubicBezTo>
                    <a:pt x="1324" y="1258"/>
                    <a:pt x="1324" y="1324"/>
                    <a:pt x="1324" y="1324"/>
                  </a:cubicBezTo>
                  <a:cubicBezTo>
                    <a:pt x="1376" y="1324"/>
                    <a:pt x="1376" y="1377"/>
                    <a:pt x="1429" y="1377"/>
                  </a:cubicBezTo>
                  <a:lnTo>
                    <a:pt x="1601" y="1377"/>
                  </a:lnTo>
                  <a:cubicBezTo>
                    <a:pt x="1654" y="1377"/>
                    <a:pt x="1654" y="1430"/>
                    <a:pt x="1654" y="1430"/>
                  </a:cubicBezTo>
                  <a:lnTo>
                    <a:pt x="1099" y="1430"/>
                  </a:lnTo>
                  <a:lnTo>
                    <a:pt x="1046" y="1377"/>
                  </a:lnTo>
                  <a:lnTo>
                    <a:pt x="1099" y="1377"/>
                  </a:lnTo>
                  <a:cubicBezTo>
                    <a:pt x="1151" y="1377"/>
                    <a:pt x="1151" y="1324"/>
                    <a:pt x="1151" y="1258"/>
                  </a:cubicBezTo>
                  <a:lnTo>
                    <a:pt x="1151" y="1205"/>
                  </a:lnTo>
                  <a:cubicBezTo>
                    <a:pt x="1099" y="1152"/>
                    <a:pt x="1099" y="1152"/>
                    <a:pt x="1099" y="1099"/>
                  </a:cubicBezTo>
                  <a:cubicBezTo>
                    <a:pt x="1046" y="1099"/>
                    <a:pt x="1046" y="1046"/>
                    <a:pt x="993" y="993"/>
                  </a:cubicBezTo>
                  <a:cubicBezTo>
                    <a:pt x="993" y="993"/>
                    <a:pt x="940" y="927"/>
                    <a:pt x="940" y="874"/>
                  </a:cubicBezTo>
                  <a:lnTo>
                    <a:pt x="887" y="821"/>
                  </a:lnTo>
                  <a:lnTo>
                    <a:pt x="821" y="874"/>
                  </a:lnTo>
                  <a:cubicBezTo>
                    <a:pt x="768" y="927"/>
                    <a:pt x="768" y="993"/>
                    <a:pt x="715" y="993"/>
                  </a:cubicBezTo>
                  <a:cubicBezTo>
                    <a:pt x="715" y="1046"/>
                    <a:pt x="715" y="1046"/>
                    <a:pt x="662" y="1099"/>
                  </a:cubicBezTo>
                  <a:lnTo>
                    <a:pt x="662" y="1152"/>
                  </a:lnTo>
                  <a:cubicBezTo>
                    <a:pt x="609" y="1152"/>
                    <a:pt x="609" y="1152"/>
                    <a:pt x="609" y="1205"/>
                  </a:cubicBezTo>
                  <a:lnTo>
                    <a:pt x="609" y="1258"/>
                  </a:lnTo>
                  <a:cubicBezTo>
                    <a:pt x="662" y="1324"/>
                    <a:pt x="662" y="1324"/>
                    <a:pt x="715" y="1324"/>
                  </a:cubicBezTo>
                  <a:lnTo>
                    <a:pt x="821" y="1324"/>
                  </a:lnTo>
                  <a:cubicBezTo>
                    <a:pt x="768" y="1324"/>
                    <a:pt x="768" y="1377"/>
                    <a:pt x="715" y="1377"/>
                  </a:cubicBezTo>
                  <a:lnTo>
                    <a:pt x="662" y="1377"/>
                  </a:lnTo>
                  <a:lnTo>
                    <a:pt x="609" y="1324"/>
                  </a:lnTo>
                  <a:lnTo>
                    <a:pt x="225" y="1324"/>
                  </a:lnTo>
                  <a:cubicBezTo>
                    <a:pt x="278" y="1324"/>
                    <a:pt x="278" y="1324"/>
                    <a:pt x="331" y="1258"/>
                  </a:cubicBezTo>
                  <a:lnTo>
                    <a:pt x="437" y="1258"/>
                  </a:lnTo>
                  <a:lnTo>
                    <a:pt x="490" y="1205"/>
                  </a:lnTo>
                  <a:cubicBezTo>
                    <a:pt x="556" y="1099"/>
                    <a:pt x="609" y="1046"/>
                    <a:pt x="609" y="1046"/>
                  </a:cubicBezTo>
                  <a:cubicBezTo>
                    <a:pt x="662" y="993"/>
                    <a:pt x="662" y="927"/>
                    <a:pt x="715" y="927"/>
                  </a:cubicBezTo>
                  <a:cubicBezTo>
                    <a:pt x="715" y="927"/>
                    <a:pt x="715" y="874"/>
                    <a:pt x="768" y="874"/>
                  </a:cubicBezTo>
                  <a:lnTo>
                    <a:pt x="768" y="821"/>
                  </a:lnTo>
                  <a:lnTo>
                    <a:pt x="821" y="768"/>
                  </a:lnTo>
                  <a:lnTo>
                    <a:pt x="490" y="265"/>
                  </a:lnTo>
                  <a:cubicBezTo>
                    <a:pt x="437" y="265"/>
                    <a:pt x="437" y="212"/>
                    <a:pt x="384" y="160"/>
                  </a:cubicBezTo>
                  <a:lnTo>
                    <a:pt x="106" y="160"/>
                  </a:lnTo>
                  <a:lnTo>
                    <a:pt x="106" y="107"/>
                  </a:lnTo>
                  <a:close/>
                  <a:moveTo>
                    <a:pt x="106" y="1"/>
                  </a:moveTo>
                  <a:cubicBezTo>
                    <a:pt x="53" y="54"/>
                    <a:pt x="0" y="107"/>
                    <a:pt x="0" y="107"/>
                  </a:cubicBezTo>
                  <a:cubicBezTo>
                    <a:pt x="0" y="160"/>
                    <a:pt x="53" y="212"/>
                    <a:pt x="53" y="265"/>
                  </a:cubicBezTo>
                  <a:lnTo>
                    <a:pt x="331" y="265"/>
                  </a:lnTo>
                  <a:cubicBezTo>
                    <a:pt x="331" y="332"/>
                    <a:pt x="331" y="332"/>
                    <a:pt x="384" y="385"/>
                  </a:cubicBezTo>
                  <a:lnTo>
                    <a:pt x="662" y="768"/>
                  </a:lnTo>
                  <a:lnTo>
                    <a:pt x="662" y="821"/>
                  </a:lnTo>
                  <a:cubicBezTo>
                    <a:pt x="662" y="821"/>
                    <a:pt x="609" y="821"/>
                    <a:pt x="609" y="874"/>
                  </a:cubicBezTo>
                  <a:lnTo>
                    <a:pt x="556" y="927"/>
                  </a:lnTo>
                  <a:cubicBezTo>
                    <a:pt x="490" y="993"/>
                    <a:pt x="437" y="1046"/>
                    <a:pt x="384" y="1099"/>
                  </a:cubicBezTo>
                  <a:lnTo>
                    <a:pt x="384" y="1152"/>
                  </a:lnTo>
                  <a:lnTo>
                    <a:pt x="331" y="1152"/>
                  </a:lnTo>
                  <a:cubicBezTo>
                    <a:pt x="278" y="1152"/>
                    <a:pt x="225" y="1152"/>
                    <a:pt x="159" y="1205"/>
                  </a:cubicBezTo>
                  <a:cubicBezTo>
                    <a:pt x="106" y="1205"/>
                    <a:pt x="53" y="1258"/>
                    <a:pt x="53" y="1324"/>
                  </a:cubicBezTo>
                  <a:cubicBezTo>
                    <a:pt x="53" y="1377"/>
                    <a:pt x="53" y="1377"/>
                    <a:pt x="106" y="1430"/>
                  </a:cubicBezTo>
                  <a:lnTo>
                    <a:pt x="159" y="1430"/>
                  </a:lnTo>
                  <a:cubicBezTo>
                    <a:pt x="159" y="1483"/>
                    <a:pt x="225" y="1483"/>
                    <a:pt x="225" y="1483"/>
                  </a:cubicBezTo>
                  <a:lnTo>
                    <a:pt x="715" y="1483"/>
                  </a:lnTo>
                  <a:cubicBezTo>
                    <a:pt x="768" y="1483"/>
                    <a:pt x="821" y="1483"/>
                    <a:pt x="821" y="1430"/>
                  </a:cubicBezTo>
                  <a:cubicBezTo>
                    <a:pt x="887" y="1430"/>
                    <a:pt x="940" y="1377"/>
                    <a:pt x="940" y="1324"/>
                  </a:cubicBezTo>
                  <a:cubicBezTo>
                    <a:pt x="940" y="1258"/>
                    <a:pt x="887" y="1258"/>
                    <a:pt x="887" y="1258"/>
                  </a:cubicBezTo>
                  <a:cubicBezTo>
                    <a:pt x="821" y="1205"/>
                    <a:pt x="821" y="1205"/>
                    <a:pt x="768" y="1205"/>
                  </a:cubicBezTo>
                  <a:lnTo>
                    <a:pt x="768" y="1152"/>
                  </a:lnTo>
                  <a:cubicBezTo>
                    <a:pt x="768" y="1099"/>
                    <a:pt x="821" y="1099"/>
                    <a:pt x="821" y="1099"/>
                  </a:cubicBezTo>
                  <a:cubicBezTo>
                    <a:pt x="821" y="1046"/>
                    <a:pt x="887" y="1046"/>
                    <a:pt x="887" y="1046"/>
                  </a:cubicBezTo>
                  <a:lnTo>
                    <a:pt x="887" y="1099"/>
                  </a:lnTo>
                  <a:cubicBezTo>
                    <a:pt x="940" y="1099"/>
                    <a:pt x="940" y="1152"/>
                    <a:pt x="993" y="1152"/>
                  </a:cubicBezTo>
                  <a:cubicBezTo>
                    <a:pt x="993" y="1205"/>
                    <a:pt x="993" y="1258"/>
                    <a:pt x="1046" y="1258"/>
                  </a:cubicBezTo>
                  <a:cubicBezTo>
                    <a:pt x="993" y="1258"/>
                    <a:pt x="993" y="1324"/>
                    <a:pt x="940" y="1324"/>
                  </a:cubicBezTo>
                  <a:lnTo>
                    <a:pt x="940" y="1430"/>
                  </a:lnTo>
                  <a:cubicBezTo>
                    <a:pt x="940" y="1430"/>
                    <a:pt x="940" y="1483"/>
                    <a:pt x="993" y="1483"/>
                  </a:cubicBezTo>
                  <a:cubicBezTo>
                    <a:pt x="1046" y="1536"/>
                    <a:pt x="1099" y="1536"/>
                    <a:pt x="1151" y="1536"/>
                  </a:cubicBezTo>
                  <a:lnTo>
                    <a:pt x="1707" y="1536"/>
                  </a:lnTo>
                  <a:cubicBezTo>
                    <a:pt x="1760" y="1536"/>
                    <a:pt x="1813" y="1483"/>
                    <a:pt x="1813" y="1430"/>
                  </a:cubicBezTo>
                  <a:cubicBezTo>
                    <a:pt x="1813" y="1377"/>
                    <a:pt x="1760" y="1324"/>
                    <a:pt x="1707" y="1324"/>
                  </a:cubicBezTo>
                  <a:cubicBezTo>
                    <a:pt x="1707" y="1258"/>
                    <a:pt x="1654" y="1258"/>
                    <a:pt x="1601" y="1258"/>
                  </a:cubicBezTo>
                  <a:lnTo>
                    <a:pt x="1429" y="1258"/>
                  </a:lnTo>
                  <a:cubicBezTo>
                    <a:pt x="1429" y="1205"/>
                    <a:pt x="1376" y="1205"/>
                    <a:pt x="1376" y="1152"/>
                  </a:cubicBezTo>
                  <a:cubicBezTo>
                    <a:pt x="1324" y="1099"/>
                    <a:pt x="1271" y="1046"/>
                    <a:pt x="1218" y="993"/>
                  </a:cubicBezTo>
                  <a:cubicBezTo>
                    <a:pt x="1218" y="927"/>
                    <a:pt x="1099" y="874"/>
                    <a:pt x="1046" y="768"/>
                  </a:cubicBezTo>
                  <a:cubicBezTo>
                    <a:pt x="1099" y="715"/>
                    <a:pt x="1099" y="662"/>
                    <a:pt x="1151" y="596"/>
                  </a:cubicBezTo>
                  <a:cubicBezTo>
                    <a:pt x="1218" y="596"/>
                    <a:pt x="1218" y="543"/>
                    <a:pt x="1271" y="490"/>
                  </a:cubicBezTo>
                  <a:cubicBezTo>
                    <a:pt x="1324" y="437"/>
                    <a:pt x="1324" y="437"/>
                    <a:pt x="1376" y="385"/>
                  </a:cubicBezTo>
                  <a:lnTo>
                    <a:pt x="1654" y="385"/>
                  </a:lnTo>
                  <a:cubicBezTo>
                    <a:pt x="1707" y="385"/>
                    <a:pt x="1707" y="385"/>
                    <a:pt x="1707" y="332"/>
                  </a:cubicBezTo>
                  <a:lnTo>
                    <a:pt x="1760" y="332"/>
                  </a:lnTo>
                  <a:lnTo>
                    <a:pt x="1760" y="265"/>
                  </a:lnTo>
                  <a:lnTo>
                    <a:pt x="1760" y="160"/>
                  </a:lnTo>
                  <a:cubicBezTo>
                    <a:pt x="1760" y="160"/>
                    <a:pt x="1760" y="107"/>
                    <a:pt x="1707" y="107"/>
                  </a:cubicBezTo>
                  <a:lnTo>
                    <a:pt x="940" y="107"/>
                  </a:lnTo>
                  <a:cubicBezTo>
                    <a:pt x="887" y="160"/>
                    <a:pt x="887" y="212"/>
                    <a:pt x="887" y="265"/>
                  </a:cubicBezTo>
                  <a:cubicBezTo>
                    <a:pt x="887" y="265"/>
                    <a:pt x="887" y="332"/>
                    <a:pt x="940" y="332"/>
                  </a:cubicBezTo>
                  <a:lnTo>
                    <a:pt x="940" y="385"/>
                  </a:lnTo>
                  <a:cubicBezTo>
                    <a:pt x="940" y="385"/>
                    <a:pt x="940" y="437"/>
                    <a:pt x="887" y="437"/>
                  </a:cubicBezTo>
                  <a:lnTo>
                    <a:pt x="887" y="490"/>
                  </a:lnTo>
                  <a:cubicBezTo>
                    <a:pt x="821" y="490"/>
                    <a:pt x="821" y="437"/>
                    <a:pt x="821" y="437"/>
                  </a:cubicBezTo>
                  <a:cubicBezTo>
                    <a:pt x="768" y="385"/>
                    <a:pt x="768" y="385"/>
                    <a:pt x="768" y="332"/>
                  </a:cubicBezTo>
                  <a:cubicBezTo>
                    <a:pt x="715" y="332"/>
                    <a:pt x="715" y="332"/>
                    <a:pt x="715" y="265"/>
                  </a:cubicBezTo>
                  <a:cubicBezTo>
                    <a:pt x="768" y="265"/>
                    <a:pt x="821" y="265"/>
                    <a:pt x="821" y="212"/>
                  </a:cubicBezTo>
                  <a:cubicBezTo>
                    <a:pt x="887" y="212"/>
                    <a:pt x="887" y="160"/>
                    <a:pt x="887" y="160"/>
                  </a:cubicBezTo>
                  <a:lnTo>
                    <a:pt x="887" y="107"/>
                  </a:lnTo>
                  <a:lnTo>
                    <a:pt x="887" y="54"/>
                  </a:lnTo>
                  <a:lnTo>
                    <a:pt x="821" y="54"/>
                  </a:lnTo>
                  <a:cubicBezTo>
                    <a:pt x="821" y="1"/>
                    <a:pt x="821" y="1"/>
                    <a:pt x="768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8" name="Google Shape;452;p27">
              <a:extLst>
                <a:ext uri="{FF2B5EF4-FFF2-40B4-BE49-F238E27FC236}">
                  <a16:creationId xmlns:a16="http://schemas.microsoft.com/office/drawing/2014/main" xmlns="" id="{2570E2EA-1611-45AF-B410-B8EAD8C13239}"/>
                </a:ext>
              </a:extLst>
            </p:cNvPr>
            <p:cNvSpPr/>
            <p:nvPr/>
          </p:nvSpPr>
          <p:spPr>
            <a:xfrm>
              <a:off x="4799733" y="3864528"/>
              <a:ext cx="1237772" cy="1187034"/>
            </a:xfrm>
            <a:custGeom>
              <a:avLst/>
              <a:gdLst/>
              <a:ahLst/>
              <a:cxnLst/>
              <a:rect l="l" t="t" r="r" b="b"/>
              <a:pathLst>
                <a:path w="22395" h="21477" extrusionOk="0">
                  <a:moveTo>
                    <a:pt x="17201" y="8638"/>
                  </a:moveTo>
                  <a:cubicBezTo>
                    <a:pt x="17575" y="8638"/>
                    <a:pt x="17951" y="8924"/>
                    <a:pt x="17987" y="9340"/>
                  </a:cubicBezTo>
                  <a:lnTo>
                    <a:pt x="18318" y="16672"/>
                  </a:lnTo>
                  <a:cubicBezTo>
                    <a:pt x="18371" y="17228"/>
                    <a:pt x="17868" y="17718"/>
                    <a:pt x="17273" y="17718"/>
                  </a:cubicBezTo>
                  <a:lnTo>
                    <a:pt x="9821" y="17612"/>
                  </a:lnTo>
                  <a:cubicBezTo>
                    <a:pt x="9212" y="17612"/>
                    <a:pt x="8881" y="16844"/>
                    <a:pt x="9331" y="16447"/>
                  </a:cubicBezTo>
                  <a:lnTo>
                    <a:pt x="16717" y="8837"/>
                  </a:lnTo>
                  <a:cubicBezTo>
                    <a:pt x="16855" y="8699"/>
                    <a:pt x="17028" y="8638"/>
                    <a:pt x="17201" y="8638"/>
                  </a:cubicBezTo>
                  <a:close/>
                  <a:moveTo>
                    <a:pt x="20125" y="1"/>
                  </a:moveTo>
                  <a:cubicBezTo>
                    <a:pt x="19697" y="1"/>
                    <a:pt x="19262" y="159"/>
                    <a:pt x="18927" y="512"/>
                  </a:cubicBezTo>
                  <a:lnTo>
                    <a:pt x="993" y="18711"/>
                  </a:lnTo>
                  <a:cubicBezTo>
                    <a:pt x="0" y="19756"/>
                    <a:pt x="781" y="21477"/>
                    <a:pt x="2264" y="21477"/>
                  </a:cubicBezTo>
                  <a:lnTo>
                    <a:pt x="20303" y="21477"/>
                  </a:lnTo>
                  <a:cubicBezTo>
                    <a:pt x="21508" y="21477"/>
                    <a:pt x="22395" y="20537"/>
                    <a:pt x="22395" y="19425"/>
                  </a:cubicBezTo>
                  <a:lnTo>
                    <a:pt x="21786" y="1558"/>
                  </a:lnTo>
                  <a:cubicBezTo>
                    <a:pt x="21786" y="611"/>
                    <a:pt x="20967" y="1"/>
                    <a:pt x="201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9" name="Google Shape;453;p27">
              <a:extLst>
                <a:ext uri="{FF2B5EF4-FFF2-40B4-BE49-F238E27FC236}">
                  <a16:creationId xmlns:a16="http://schemas.microsoft.com/office/drawing/2014/main" xmlns="" id="{60B9E5EF-9B22-42A6-879E-76D9CADF5E07}"/>
                </a:ext>
              </a:extLst>
            </p:cNvPr>
            <p:cNvSpPr/>
            <p:nvPr/>
          </p:nvSpPr>
          <p:spPr>
            <a:xfrm>
              <a:off x="4845828" y="3874532"/>
              <a:ext cx="1027082" cy="1046648"/>
            </a:xfrm>
            <a:custGeom>
              <a:avLst/>
              <a:gdLst/>
              <a:ahLst/>
              <a:cxnLst/>
              <a:rect l="l" t="t" r="r" b="b"/>
              <a:pathLst>
                <a:path w="18583" h="18937" extrusionOk="0">
                  <a:moveTo>
                    <a:pt x="18477" y="0"/>
                  </a:moveTo>
                  <a:cubicBezTo>
                    <a:pt x="18305" y="119"/>
                    <a:pt x="18199" y="225"/>
                    <a:pt x="18093" y="331"/>
                  </a:cubicBezTo>
                  <a:lnTo>
                    <a:pt x="159" y="18530"/>
                  </a:lnTo>
                  <a:cubicBezTo>
                    <a:pt x="106" y="18649"/>
                    <a:pt x="53" y="18702"/>
                    <a:pt x="0" y="18755"/>
                  </a:cubicBezTo>
                  <a:lnTo>
                    <a:pt x="0" y="18808"/>
                  </a:lnTo>
                  <a:cubicBezTo>
                    <a:pt x="80" y="18894"/>
                    <a:pt x="189" y="18937"/>
                    <a:pt x="293" y="18937"/>
                  </a:cubicBezTo>
                  <a:cubicBezTo>
                    <a:pt x="397" y="18937"/>
                    <a:pt x="497" y="18894"/>
                    <a:pt x="556" y="18808"/>
                  </a:cubicBezTo>
                  <a:lnTo>
                    <a:pt x="18477" y="556"/>
                  </a:lnTo>
                  <a:cubicBezTo>
                    <a:pt x="18583" y="384"/>
                    <a:pt x="18583" y="172"/>
                    <a:pt x="184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0" name="Google Shape;454;p27">
              <a:extLst>
                <a:ext uri="{FF2B5EF4-FFF2-40B4-BE49-F238E27FC236}">
                  <a16:creationId xmlns:a16="http://schemas.microsoft.com/office/drawing/2014/main" xmlns="" id="{E049AADD-731D-4B3A-80AB-4476C4458327}"/>
                </a:ext>
              </a:extLst>
            </p:cNvPr>
            <p:cNvSpPr/>
            <p:nvPr/>
          </p:nvSpPr>
          <p:spPr>
            <a:xfrm>
              <a:off x="5818028" y="3941796"/>
              <a:ext cx="76107" cy="67374"/>
            </a:xfrm>
            <a:custGeom>
              <a:avLst/>
              <a:gdLst/>
              <a:ahLst/>
              <a:cxnLst/>
              <a:rect l="l" t="t" r="r" b="b"/>
              <a:pathLst>
                <a:path w="1377" h="1219" extrusionOk="0">
                  <a:moveTo>
                    <a:pt x="0" y="1"/>
                  </a:moveTo>
                  <a:lnTo>
                    <a:pt x="0" y="160"/>
                  </a:lnTo>
                  <a:lnTo>
                    <a:pt x="1218" y="1219"/>
                  </a:lnTo>
                  <a:lnTo>
                    <a:pt x="1324" y="1219"/>
                  </a:lnTo>
                  <a:cubicBezTo>
                    <a:pt x="1376" y="1152"/>
                    <a:pt x="1376" y="1099"/>
                    <a:pt x="1324" y="1047"/>
                  </a:cubicBezTo>
                  <a:lnTo>
                    <a:pt x="17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1" name="Google Shape;455;p27">
              <a:extLst>
                <a:ext uri="{FF2B5EF4-FFF2-40B4-BE49-F238E27FC236}">
                  <a16:creationId xmlns:a16="http://schemas.microsoft.com/office/drawing/2014/main" xmlns="" id="{8CA9F57F-EA74-42A6-8BCF-2F02525A1B75}"/>
                </a:ext>
              </a:extLst>
            </p:cNvPr>
            <p:cNvSpPr/>
            <p:nvPr/>
          </p:nvSpPr>
          <p:spPr>
            <a:xfrm>
              <a:off x="5647575" y="4112967"/>
              <a:ext cx="76107" cy="69585"/>
            </a:xfrm>
            <a:custGeom>
              <a:avLst/>
              <a:gdLst/>
              <a:ahLst/>
              <a:cxnLst/>
              <a:rect l="l" t="t" r="r" b="b"/>
              <a:pathLst>
                <a:path w="1377" h="1259" extrusionOk="0">
                  <a:moveTo>
                    <a:pt x="86" y="1"/>
                  </a:moveTo>
                  <a:cubicBezTo>
                    <a:pt x="66" y="1"/>
                    <a:pt x="53" y="14"/>
                    <a:pt x="53" y="41"/>
                  </a:cubicBezTo>
                  <a:cubicBezTo>
                    <a:pt x="0" y="107"/>
                    <a:pt x="0" y="160"/>
                    <a:pt x="53" y="160"/>
                  </a:cubicBezTo>
                  <a:lnTo>
                    <a:pt x="1205" y="1258"/>
                  </a:lnTo>
                  <a:lnTo>
                    <a:pt x="1377" y="1258"/>
                  </a:lnTo>
                  <a:cubicBezTo>
                    <a:pt x="1377" y="1205"/>
                    <a:pt x="1377" y="1152"/>
                    <a:pt x="1324" y="1100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6" y="1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2" name="Google Shape;456;p27">
              <a:extLst>
                <a:ext uri="{FF2B5EF4-FFF2-40B4-BE49-F238E27FC236}">
                  <a16:creationId xmlns:a16="http://schemas.microsoft.com/office/drawing/2014/main" xmlns="" id="{51051372-56DA-4CA0-B257-624B0BADC19D}"/>
                </a:ext>
              </a:extLst>
            </p:cNvPr>
            <p:cNvSpPr/>
            <p:nvPr/>
          </p:nvSpPr>
          <p:spPr>
            <a:xfrm>
              <a:off x="5775580" y="3984243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53" y="1"/>
                  </a:moveTo>
                  <a:cubicBezTo>
                    <a:pt x="0" y="54"/>
                    <a:pt x="0" y="54"/>
                    <a:pt x="53" y="120"/>
                  </a:cubicBezTo>
                  <a:lnTo>
                    <a:pt x="874" y="887"/>
                  </a:lnTo>
                  <a:lnTo>
                    <a:pt x="993" y="887"/>
                  </a:lnTo>
                  <a:lnTo>
                    <a:pt x="993" y="781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3" name="Google Shape;457;p27">
              <a:extLst>
                <a:ext uri="{FF2B5EF4-FFF2-40B4-BE49-F238E27FC236}">
                  <a16:creationId xmlns:a16="http://schemas.microsoft.com/office/drawing/2014/main" xmlns="" id="{190DD4E9-4E3C-4DCE-A288-A18247874E73}"/>
                </a:ext>
              </a:extLst>
            </p:cNvPr>
            <p:cNvSpPr/>
            <p:nvPr/>
          </p:nvSpPr>
          <p:spPr>
            <a:xfrm>
              <a:off x="5736062" y="4024646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73" y="1"/>
                  </a:moveTo>
                  <a:cubicBezTo>
                    <a:pt x="54" y="1"/>
                    <a:pt x="27" y="17"/>
                    <a:pt x="1" y="50"/>
                  </a:cubicBezTo>
                  <a:lnTo>
                    <a:pt x="1" y="103"/>
                  </a:lnTo>
                  <a:lnTo>
                    <a:pt x="874" y="871"/>
                  </a:lnTo>
                  <a:cubicBezTo>
                    <a:pt x="901" y="898"/>
                    <a:pt x="914" y="911"/>
                    <a:pt x="929" y="911"/>
                  </a:cubicBezTo>
                  <a:cubicBezTo>
                    <a:pt x="944" y="911"/>
                    <a:pt x="960" y="898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4" name="Google Shape;458;p27">
              <a:extLst>
                <a:ext uri="{FF2B5EF4-FFF2-40B4-BE49-F238E27FC236}">
                  <a16:creationId xmlns:a16="http://schemas.microsoft.com/office/drawing/2014/main" xmlns="" id="{6977EABB-2FE1-4876-8F3A-616A486418FD}"/>
                </a:ext>
              </a:extLst>
            </p:cNvPr>
            <p:cNvSpPr/>
            <p:nvPr/>
          </p:nvSpPr>
          <p:spPr>
            <a:xfrm>
              <a:off x="5695826" y="4066927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5" name="Google Shape;459;p27">
              <a:extLst>
                <a:ext uri="{FF2B5EF4-FFF2-40B4-BE49-F238E27FC236}">
                  <a16:creationId xmlns:a16="http://schemas.microsoft.com/office/drawing/2014/main" xmlns="" id="{21FD9FA5-1C4F-4A6A-A859-A2F9483412AB}"/>
                </a:ext>
              </a:extLst>
            </p:cNvPr>
            <p:cNvSpPr/>
            <p:nvPr/>
          </p:nvSpPr>
          <p:spPr>
            <a:xfrm>
              <a:off x="5604409" y="415834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66" y="1"/>
                  </a:moveTo>
                  <a:cubicBezTo>
                    <a:pt x="0" y="54"/>
                    <a:pt x="0" y="54"/>
                    <a:pt x="66" y="106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6" name="Google Shape;460;p27">
              <a:extLst>
                <a:ext uri="{FF2B5EF4-FFF2-40B4-BE49-F238E27FC236}">
                  <a16:creationId xmlns:a16="http://schemas.microsoft.com/office/drawing/2014/main" xmlns="" id="{BED00730-87C7-4E7E-93A3-EF34CD2D0B53}"/>
                </a:ext>
              </a:extLst>
            </p:cNvPr>
            <p:cNvSpPr/>
            <p:nvPr/>
          </p:nvSpPr>
          <p:spPr>
            <a:xfrm>
              <a:off x="5564891" y="4198580"/>
              <a:ext cx="54938" cy="50517"/>
            </a:xfrm>
            <a:custGeom>
              <a:avLst/>
              <a:gdLst/>
              <a:ahLst/>
              <a:cxnLst/>
              <a:rect l="l" t="t" r="r" b="b"/>
              <a:pathLst>
                <a:path w="994" h="914" extrusionOk="0">
                  <a:moveTo>
                    <a:pt x="87" y="1"/>
                  </a:moveTo>
                  <a:cubicBezTo>
                    <a:pt x="70" y="1"/>
                    <a:pt x="54" y="14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87" y="874"/>
                  </a:lnTo>
                  <a:cubicBezTo>
                    <a:pt x="914" y="901"/>
                    <a:pt x="927" y="914"/>
                    <a:pt x="940" y="914"/>
                  </a:cubicBezTo>
                  <a:cubicBezTo>
                    <a:pt x="954" y="914"/>
                    <a:pt x="967" y="901"/>
                    <a:pt x="993" y="874"/>
                  </a:cubicBezTo>
                  <a:lnTo>
                    <a:pt x="993" y="808"/>
                  </a:lnTo>
                  <a:lnTo>
                    <a:pt x="120" y="40"/>
                  </a:lnTo>
                  <a:cubicBezTo>
                    <a:pt x="120" y="14"/>
                    <a:pt x="103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7" name="Google Shape;461;p27">
              <a:extLst>
                <a:ext uri="{FF2B5EF4-FFF2-40B4-BE49-F238E27FC236}">
                  <a16:creationId xmlns:a16="http://schemas.microsoft.com/office/drawing/2014/main" xmlns="" id="{940E24E4-0A8A-4755-ACAF-F083F7BBEC15}"/>
                </a:ext>
              </a:extLst>
            </p:cNvPr>
            <p:cNvSpPr/>
            <p:nvPr/>
          </p:nvSpPr>
          <p:spPr>
            <a:xfrm>
              <a:off x="5525373" y="4240254"/>
              <a:ext cx="54938" cy="49080"/>
            </a:xfrm>
            <a:custGeom>
              <a:avLst/>
              <a:gdLst/>
              <a:ahLst/>
              <a:cxnLst/>
              <a:rect l="l" t="t" r="r" b="b"/>
              <a:pathLst>
                <a:path w="994" h="888" extrusionOk="0">
                  <a:moveTo>
                    <a:pt x="1" y="1"/>
                  </a:moveTo>
                  <a:lnTo>
                    <a:pt x="1" y="120"/>
                  </a:lnTo>
                  <a:lnTo>
                    <a:pt x="888" y="888"/>
                  </a:lnTo>
                  <a:lnTo>
                    <a:pt x="994" y="888"/>
                  </a:lnTo>
                  <a:cubicBezTo>
                    <a:pt x="994" y="888"/>
                    <a:pt x="994" y="835"/>
                    <a:pt x="941" y="782"/>
                  </a:cubicBezTo>
                  <a:lnTo>
                    <a:pt x="10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8" name="Google Shape;462;p27">
              <a:extLst>
                <a:ext uri="{FF2B5EF4-FFF2-40B4-BE49-F238E27FC236}">
                  <a16:creationId xmlns:a16="http://schemas.microsoft.com/office/drawing/2014/main" xmlns="" id="{B363DCC6-B233-43FD-B3A7-D975076A91DA}"/>
                </a:ext>
              </a:extLst>
            </p:cNvPr>
            <p:cNvSpPr/>
            <p:nvPr/>
          </p:nvSpPr>
          <p:spPr>
            <a:xfrm>
              <a:off x="5433956" y="4331726"/>
              <a:ext cx="57868" cy="49080"/>
            </a:xfrm>
            <a:custGeom>
              <a:avLst/>
              <a:gdLst/>
              <a:ahLst/>
              <a:cxnLst/>
              <a:rect l="l" t="t" r="r" b="b"/>
              <a:pathLst>
                <a:path w="1047" h="888" extrusionOk="0">
                  <a:moveTo>
                    <a:pt x="53" y="0"/>
                  </a:moveTo>
                  <a:cubicBezTo>
                    <a:pt x="0" y="53"/>
                    <a:pt x="0" y="53"/>
                    <a:pt x="53" y="119"/>
                  </a:cubicBezTo>
                  <a:lnTo>
                    <a:pt x="940" y="887"/>
                  </a:lnTo>
                  <a:lnTo>
                    <a:pt x="993" y="887"/>
                  </a:lnTo>
                  <a:cubicBezTo>
                    <a:pt x="1046" y="887"/>
                    <a:pt x="1046" y="834"/>
                    <a:pt x="993" y="781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9" name="Google Shape;463;p27">
              <a:extLst>
                <a:ext uri="{FF2B5EF4-FFF2-40B4-BE49-F238E27FC236}">
                  <a16:creationId xmlns:a16="http://schemas.microsoft.com/office/drawing/2014/main" xmlns="" id="{6604F3DD-8E17-45F6-BD3A-46CE1EB135DC}"/>
                </a:ext>
              </a:extLst>
            </p:cNvPr>
            <p:cNvSpPr/>
            <p:nvPr/>
          </p:nvSpPr>
          <p:spPr>
            <a:xfrm>
              <a:off x="5394438" y="4372128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80" y="1"/>
                  </a:moveTo>
                  <a:cubicBezTo>
                    <a:pt x="67" y="1"/>
                    <a:pt x="54" y="17"/>
                    <a:pt x="54" y="50"/>
                  </a:cubicBezTo>
                  <a:cubicBezTo>
                    <a:pt x="1" y="50"/>
                    <a:pt x="1" y="103"/>
                    <a:pt x="54" y="103"/>
                  </a:cubicBezTo>
                  <a:lnTo>
                    <a:pt x="888" y="871"/>
                  </a:lnTo>
                  <a:cubicBezTo>
                    <a:pt x="914" y="897"/>
                    <a:pt x="940" y="910"/>
                    <a:pt x="960" y="910"/>
                  </a:cubicBezTo>
                  <a:cubicBezTo>
                    <a:pt x="980" y="910"/>
                    <a:pt x="993" y="897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0" name="Google Shape;464;p27">
              <a:extLst>
                <a:ext uri="{FF2B5EF4-FFF2-40B4-BE49-F238E27FC236}">
                  <a16:creationId xmlns:a16="http://schemas.microsoft.com/office/drawing/2014/main" xmlns="" id="{A2888BAB-A80C-4A78-8E7F-92C85A5FF5EC}"/>
                </a:ext>
              </a:extLst>
            </p:cNvPr>
            <p:cNvSpPr/>
            <p:nvPr/>
          </p:nvSpPr>
          <p:spPr>
            <a:xfrm>
              <a:off x="5354975" y="441435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0" y="1"/>
                  </a:moveTo>
                  <a:cubicBezTo>
                    <a:pt x="0" y="54"/>
                    <a:pt x="0" y="54"/>
                    <a:pt x="53" y="107"/>
                  </a:cubicBezTo>
                  <a:lnTo>
                    <a:pt x="874" y="874"/>
                  </a:lnTo>
                  <a:lnTo>
                    <a:pt x="993" y="874"/>
                  </a:lnTo>
                  <a:lnTo>
                    <a:pt x="993" y="769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1" name="Google Shape;465;p27">
              <a:extLst>
                <a:ext uri="{FF2B5EF4-FFF2-40B4-BE49-F238E27FC236}">
                  <a16:creationId xmlns:a16="http://schemas.microsoft.com/office/drawing/2014/main" xmlns="" id="{A795FDD6-335A-4D40-9908-28F17CC8D6D3}"/>
                </a:ext>
              </a:extLst>
            </p:cNvPr>
            <p:cNvSpPr/>
            <p:nvPr/>
          </p:nvSpPr>
          <p:spPr>
            <a:xfrm>
              <a:off x="5266433" y="4505826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2" name="Google Shape;466;p27">
              <a:extLst>
                <a:ext uri="{FF2B5EF4-FFF2-40B4-BE49-F238E27FC236}">
                  <a16:creationId xmlns:a16="http://schemas.microsoft.com/office/drawing/2014/main" xmlns="" id="{40042A55-B58B-468F-8AC9-4029D6F180D8}"/>
                </a:ext>
              </a:extLst>
            </p:cNvPr>
            <p:cNvSpPr/>
            <p:nvPr/>
          </p:nvSpPr>
          <p:spPr>
            <a:xfrm>
              <a:off x="5223986" y="4546063"/>
              <a:ext cx="57868" cy="50517"/>
            </a:xfrm>
            <a:custGeom>
              <a:avLst/>
              <a:gdLst/>
              <a:ahLst/>
              <a:cxnLst/>
              <a:rect l="l" t="t" r="r" b="b"/>
              <a:pathLst>
                <a:path w="1047" h="914" extrusionOk="0">
                  <a:moveTo>
                    <a:pt x="87" y="0"/>
                  </a:moveTo>
                  <a:cubicBezTo>
                    <a:pt x="67" y="0"/>
                    <a:pt x="54" y="13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74" y="874"/>
                  </a:lnTo>
                  <a:cubicBezTo>
                    <a:pt x="901" y="900"/>
                    <a:pt x="931" y="913"/>
                    <a:pt x="954" y="913"/>
                  </a:cubicBezTo>
                  <a:cubicBezTo>
                    <a:pt x="977" y="913"/>
                    <a:pt x="994" y="900"/>
                    <a:pt x="994" y="874"/>
                  </a:cubicBezTo>
                  <a:cubicBezTo>
                    <a:pt x="1047" y="874"/>
                    <a:pt x="1047" y="808"/>
                    <a:pt x="994" y="808"/>
                  </a:cubicBezTo>
                  <a:lnTo>
                    <a:pt x="160" y="40"/>
                  </a:lnTo>
                  <a:cubicBezTo>
                    <a:pt x="133" y="13"/>
                    <a:pt x="107" y="0"/>
                    <a:pt x="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3" name="Google Shape;467;p27">
              <a:extLst>
                <a:ext uri="{FF2B5EF4-FFF2-40B4-BE49-F238E27FC236}">
                  <a16:creationId xmlns:a16="http://schemas.microsoft.com/office/drawing/2014/main" xmlns="" id="{0A049FD1-0206-4832-8362-250EAFD47C6E}"/>
                </a:ext>
              </a:extLst>
            </p:cNvPr>
            <p:cNvSpPr/>
            <p:nvPr/>
          </p:nvSpPr>
          <p:spPr>
            <a:xfrm>
              <a:off x="5183804" y="4587736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66" y="1"/>
                  </a:moveTo>
                  <a:cubicBezTo>
                    <a:pt x="0" y="54"/>
                    <a:pt x="0" y="120"/>
                    <a:pt x="66" y="120"/>
                  </a:cubicBezTo>
                  <a:lnTo>
                    <a:pt x="887" y="887"/>
                  </a:lnTo>
                  <a:lnTo>
                    <a:pt x="993" y="887"/>
                  </a:lnTo>
                  <a:lnTo>
                    <a:pt x="993" y="782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4" name="Google Shape;468;p27">
              <a:extLst>
                <a:ext uri="{FF2B5EF4-FFF2-40B4-BE49-F238E27FC236}">
                  <a16:creationId xmlns:a16="http://schemas.microsoft.com/office/drawing/2014/main" xmlns="" id="{64E39DB6-ED2F-4FE9-924D-E116ED06E4DB}"/>
                </a:ext>
              </a:extLst>
            </p:cNvPr>
            <p:cNvSpPr/>
            <p:nvPr/>
          </p:nvSpPr>
          <p:spPr>
            <a:xfrm>
              <a:off x="5095980" y="4679208"/>
              <a:ext cx="54938" cy="49024"/>
            </a:xfrm>
            <a:custGeom>
              <a:avLst/>
              <a:gdLst/>
              <a:ahLst/>
              <a:cxnLst/>
              <a:rect l="l" t="t" r="r" b="b"/>
              <a:pathLst>
                <a:path w="994" h="887" extrusionOk="0">
                  <a:moveTo>
                    <a:pt x="1" y="0"/>
                  </a:moveTo>
                  <a:lnTo>
                    <a:pt x="1" y="119"/>
                  </a:lnTo>
                  <a:lnTo>
                    <a:pt x="874" y="887"/>
                  </a:lnTo>
                  <a:lnTo>
                    <a:pt x="993" y="887"/>
                  </a:lnTo>
                  <a:cubicBezTo>
                    <a:pt x="993" y="887"/>
                    <a:pt x="993" y="834"/>
                    <a:pt x="927" y="78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5" name="Google Shape;469;p27">
              <a:extLst>
                <a:ext uri="{FF2B5EF4-FFF2-40B4-BE49-F238E27FC236}">
                  <a16:creationId xmlns:a16="http://schemas.microsoft.com/office/drawing/2014/main" xmlns="" id="{3FCDEC40-E622-4892-A767-C3B6EE2CF466}"/>
                </a:ext>
              </a:extLst>
            </p:cNvPr>
            <p:cNvSpPr/>
            <p:nvPr/>
          </p:nvSpPr>
          <p:spPr>
            <a:xfrm>
              <a:off x="5055744" y="4719611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41" y="0"/>
                  </a:moveTo>
                  <a:cubicBezTo>
                    <a:pt x="17" y="0"/>
                    <a:pt x="1" y="17"/>
                    <a:pt x="1" y="50"/>
                  </a:cubicBezTo>
                  <a:lnTo>
                    <a:pt x="1" y="103"/>
                  </a:lnTo>
                  <a:lnTo>
                    <a:pt x="888" y="871"/>
                  </a:lnTo>
                  <a:cubicBezTo>
                    <a:pt x="888" y="897"/>
                    <a:pt x="901" y="910"/>
                    <a:pt x="914" y="910"/>
                  </a:cubicBezTo>
                  <a:cubicBezTo>
                    <a:pt x="927" y="910"/>
                    <a:pt x="941" y="897"/>
                    <a:pt x="941" y="871"/>
                  </a:cubicBezTo>
                  <a:cubicBezTo>
                    <a:pt x="993" y="871"/>
                    <a:pt x="993" y="818"/>
                    <a:pt x="941" y="818"/>
                  </a:cubicBezTo>
                  <a:lnTo>
                    <a:pt x="120" y="50"/>
                  </a:lnTo>
                  <a:cubicBezTo>
                    <a:pt x="93" y="17"/>
                    <a:pt x="64" y="0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6" name="Google Shape;470;p27">
              <a:extLst>
                <a:ext uri="{FF2B5EF4-FFF2-40B4-BE49-F238E27FC236}">
                  <a16:creationId xmlns:a16="http://schemas.microsoft.com/office/drawing/2014/main" xmlns="" id="{6A5181E6-12F9-4DEF-A4D3-CCF7C194B772}"/>
                </a:ext>
              </a:extLst>
            </p:cNvPr>
            <p:cNvSpPr/>
            <p:nvPr/>
          </p:nvSpPr>
          <p:spPr>
            <a:xfrm>
              <a:off x="5013352" y="4761837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53" y="1"/>
                  </a:moveTo>
                  <a:cubicBezTo>
                    <a:pt x="0" y="54"/>
                    <a:pt x="0" y="107"/>
                    <a:pt x="53" y="107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7" name="Google Shape;471;p27">
              <a:extLst>
                <a:ext uri="{FF2B5EF4-FFF2-40B4-BE49-F238E27FC236}">
                  <a16:creationId xmlns:a16="http://schemas.microsoft.com/office/drawing/2014/main" xmlns="" id="{68162CBB-17A0-4FCF-8537-CD49EC44B0F4}"/>
                </a:ext>
              </a:extLst>
            </p:cNvPr>
            <p:cNvSpPr/>
            <p:nvPr/>
          </p:nvSpPr>
          <p:spPr>
            <a:xfrm>
              <a:off x="4924809" y="4853309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8" name="Google Shape;472;p27">
              <a:extLst>
                <a:ext uri="{FF2B5EF4-FFF2-40B4-BE49-F238E27FC236}">
                  <a16:creationId xmlns:a16="http://schemas.microsoft.com/office/drawing/2014/main" xmlns="" id="{8A4CEE83-408B-48F0-A642-5A4030608496}"/>
                </a:ext>
              </a:extLst>
            </p:cNvPr>
            <p:cNvSpPr/>
            <p:nvPr/>
          </p:nvSpPr>
          <p:spPr>
            <a:xfrm>
              <a:off x="4885346" y="4893490"/>
              <a:ext cx="54883" cy="51291"/>
            </a:xfrm>
            <a:custGeom>
              <a:avLst/>
              <a:gdLst/>
              <a:ahLst/>
              <a:cxnLst/>
              <a:rect l="l" t="t" r="r" b="b"/>
              <a:pathLst>
                <a:path w="993" h="928" extrusionOk="0">
                  <a:moveTo>
                    <a:pt x="53" y="1"/>
                  </a:moveTo>
                  <a:cubicBezTo>
                    <a:pt x="40" y="1"/>
                    <a:pt x="26" y="14"/>
                    <a:pt x="0" y="41"/>
                  </a:cubicBezTo>
                  <a:lnTo>
                    <a:pt x="0" y="94"/>
                  </a:lnTo>
                  <a:lnTo>
                    <a:pt x="887" y="874"/>
                  </a:lnTo>
                  <a:cubicBezTo>
                    <a:pt x="887" y="927"/>
                    <a:pt x="940" y="927"/>
                    <a:pt x="940" y="927"/>
                  </a:cubicBezTo>
                  <a:cubicBezTo>
                    <a:pt x="993" y="874"/>
                    <a:pt x="993" y="808"/>
                    <a:pt x="940" y="808"/>
                  </a:cubicBezTo>
                  <a:lnTo>
                    <a:pt x="106" y="41"/>
                  </a:lnTo>
                  <a:cubicBezTo>
                    <a:pt x="79" y="14"/>
                    <a:pt x="66" y="1"/>
                    <a:pt x="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9" name="Google Shape;473;p27">
              <a:extLst>
                <a:ext uri="{FF2B5EF4-FFF2-40B4-BE49-F238E27FC236}">
                  <a16:creationId xmlns:a16="http://schemas.microsoft.com/office/drawing/2014/main" xmlns="" id="{5894F585-4FE0-4D35-942A-765BFA1FE85D}"/>
                </a:ext>
              </a:extLst>
            </p:cNvPr>
            <p:cNvSpPr/>
            <p:nvPr/>
          </p:nvSpPr>
          <p:spPr>
            <a:xfrm>
              <a:off x="5480051" y="4287068"/>
              <a:ext cx="76107" cy="68645"/>
            </a:xfrm>
            <a:custGeom>
              <a:avLst/>
              <a:gdLst/>
              <a:ahLst/>
              <a:cxnLst/>
              <a:rect l="l" t="t" r="r" b="b"/>
              <a:pathLst>
                <a:path w="1377" h="1242" extrusionOk="0">
                  <a:moveTo>
                    <a:pt x="80" y="1"/>
                  </a:moveTo>
                  <a:cubicBezTo>
                    <a:pt x="53" y="1"/>
                    <a:pt x="27" y="14"/>
                    <a:pt x="0" y="41"/>
                  </a:cubicBezTo>
                  <a:lnTo>
                    <a:pt x="0" y="147"/>
                  </a:lnTo>
                  <a:lnTo>
                    <a:pt x="1205" y="1192"/>
                  </a:lnTo>
                  <a:cubicBezTo>
                    <a:pt x="1205" y="1225"/>
                    <a:pt x="1218" y="1242"/>
                    <a:pt x="1239" y="1242"/>
                  </a:cubicBezTo>
                  <a:cubicBezTo>
                    <a:pt x="1261" y="1242"/>
                    <a:pt x="1291" y="1225"/>
                    <a:pt x="1324" y="1192"/>
                  </a:cubicBezTo>
                  <a:cubicBezTo>
                    <a:pt x="1377" y="1192"/>
                    <a:pt x="1377" y="1139"/>
                    <a:pt x="1324" y="1086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0" name="Google Shape;474;p27">
              <a:extLst>
                <a:ext uri="{FF2B5EF4-FFF2-40B4-BE49-F238E27FC236}">
                  <a16:creationId xmlns:a16="http://schemas.microsoft.com/office/drawing/2014/main" xmlns="" id="{9651F459-AD37-416E-83CD-7B2914534579}"/>
                </a:ext>
              </a:extLst>
            </p:cNvPr>
            <p:cNvSpPr/>
            <p:nvPr/>
          </p:nvSpPr>
          <p:spPr>
            <a:xfrm>
              <a:off x="5308880" y="4459731"/>
              <a:ext cx="76107" cy="69530"/>
            </a:xfrm>
            <a:custGeom>
              <a:avLst/>
              <a:gdLst/>
              <a:ahLst/>
              <a:cxnLst/>
              <a:rect l="l" t="t" r="r" b="b"/>
              <a:pathLst>
                <a:path w="1377" h="1258" extrusionOk="0">
                  <a:moveTo>
                    <a:pt x="53" y="0"/>
                  </a:moveTo>
                  <a:cubicBezTo>
                    <a:pt x="0" y="53"/>
                    <a:pt x="0" y="120"/>
                    <a:pt x="53" y="173"/>
                  </a:cubicBezTo>
                  <a:lnTo>
                    <a:pt x="1218" y="1218"/>
                  </a:lnTo>
                  <a:cubicBezTo>
                    <a:pt x="1244" y="1245"/>
                    <a:pt x="1271" y="1258"/>
                    <a:pt x="1291" y="1258"/>
                  </a:cubicBezTo>
                  <a:cubicBezTo>
                    <a:pt x="1311" y="1258"/>
                    <a:pt x="1324" y="1245"/>
                    <a:pt x="1324" y="1218"/>
                  </a:cubicBezTo>
                  <a:cubicBezTo>
                    <a:pt x="1377" y="1165"/>
                    <a:pt x="1377" y="1112"/>
                    <a:pt x="1324" y="1112"/>
                  </a:cubicBezTo>
                  <a:lnTo>
                    <a:pt x="1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1" name="Google Shape;475;p27">
              <a:extLst>
                <a:ext uri="{FF2B5EF4-FFF2-40B4-BE49-F238E27FC236}">
                  <a16:creationId xmlns:a16="http://schemas.microsoft.com/office/drawing/2014/main" xmlns="" id="{6F26A33A-A50F-4B34-A633-4A3211B9B12C}"/>
                </a:ext>
              </a:extLst>
            </p:cNvPr>
            <p:cNvSpPr/>
            <p:nvPr/>
          </p:nvSpPr>
          <p:spPr>
            <a:xfrm>
              <a:off x="5138428" y="4631621"/>
              <a:ext cx="79036" cy="68811"/>
            </a:xfrm>
            <a:custGeom>
              <a:avLst/>
              <a:gdLst/>
              <a:ahLst/>
              <a:cxnLst/>
              <a:rect l="l" t="t" r="r" b="b"/>
              <a:pathLst>
                <a:path w="1430" h="1245" extrusionOk="0">
                  <a:moveTo>
                    <a:pt x="134" y="1"/>
                  </a:moveTo>
                  <a:cubicBezTo>
                    <a:pt x="106" y="1"/>
                    <a:pt x="80" y="14"/>
                    <a:pt x="53" y="40"/>
                  </a:cubicBezTo>
                  <a:cubicBezTo>
                    <a:pt x="0" y="93"/>
                    <a:pt x="53" y="146"/>
                    <a:pt x="53" y="146"/>
                  </a:cubicBezTo>
                  <a:lnTo>
                    <a:pt x="1271" y="1245"/>
                  </a:lnTo>
                  <a:lnTo>
                    <a:pt x="1377" y="1245"/>
                  </a:lnTo>
                  <a:cubicBezTo>
                    <a:pt x="1430" y="1192"/>
                    <a:pt x="1430" y="1139"/>
                    <a:pt x="1377" y="1086"/>
                  </a:cubicBezTo>
                  <a:lnTo>
                    <a:pt x="225" y="40"/>
                  </a:lnTo>
                  <a:cubicBezTo>
                    <a:pt x="192" y="14"/>
                    <a:pt x="163" y="1"/>
                    <a:pt x="1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2" name="Google Shape;476;p27">
              <a:extLst>
                <a:ext uri="{FF2B5EF4-FFF2-40B4-BE49-F238E27FC236}">
                  <a16:creationId xmlns:a16="http://schemas.microsoft.com/office/drawing/2014/main" xmlns="" id="{9F84191F-EF9E-4832-BE9D-F531B7DAA274}"/>
                </a:ext>
              </a:extLst>
            </p:cNvPr>
            <p:cNvSpPr/>
            <p:nvPr/>
          </p:nvSpPr>
          <p:spPr>
            <a:xfrm>
              <a:off x="4970904" y="4805003"/>
              <a:ext cx="76107" cy="68811"/>
            </a:xfrm>
            <a:custGeom>
              <a:avLst/>
              <a:gdLst/>
              <a:ahLst/>
              <a:cxnLst/>
              <a:rect l="l" t="t" r="r" b="b"/>
              <a:pathLst>
                <a:path w="1377" h="1245" extrusionOk="0">
                  <a:moveTo>
                    <a:pt x="87" y="1"/>
                  </a:moveTo>
                  <a:cubicBezTo>
                    <a:pt x="67" y="1"/>
                    <a:pt x="53" y="14"/>
                    <a:pt x="53" y="40"/>
                  </a:cubicBezTo>
                  <a:cubicBezTo>
                    <a:pt x="1" y="40"/>
                    <a:pt x="1" y="93"/>
                    <a:pt x="53" y="159"/>
                  </a:cubicBezTo>
                  <a:lnTo>
                    <a:pt x="1205" y="1205"/>
                  </a:lnTo>
                  <a:cubicBezTo>
                    <a:pt x="1238" y="1231"/>
                    <a:pt x="1268" y="1245"/>
                    <a:pt x="1289" y="1245"/>
                  </a:cubicBezTo>
                  <a:cubicBezTo>
                    <a:pt x="1311" y="1245"/>
                    <a:pt x="1324" y="1231"/>
                    <a:pt x="1324" y="1205"/>
                  </a:cubicBezTo>
                  <a:cubicBezTo>
                    <a:pt x="1377" y="1205"/>
                    <a:pt x="1377" y="1152"/>
                    <a:pt x="1324" y="1086"/>
                  </a:cubicBezTo>
                  <a:lnTo>
                    <a:pt x="159" y="40"/>
                  </a:lnTo>
                  <a:cubicBezTo>
                    <a:pt x="133" y="14"/>
                    <a:pt x="106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3" name="Google Shape;477;p27">
              <a:extLst>
                <a:ext uri="{FF2B5EF4-FFF2-40B4-BE49-F238E27FC236}">
                  <a16:creationId xmlns:a16="http://schemas.microsoft.com/office/drawing/2014/main" xmlns="" id="{8BABFD7C-9A58-414E-A03F-B3CEF4950DE2}"/>
                </a:ext>
              </a:extLst>
            </p:cNvPr>
            <p:cNvSpPr/>
            <p:nvPr/>
          </p:nvSpPr>
          <p:spPr>
            <a:xfrm>
              <a:off x="5818028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316" y="1"/>
                  </a:moveTo>
                  <a:cubicBezTo>
                    <a:pt x="1046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1046" y="5520"/>
                    <a:pt x="2316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4" name="Google Shape;478;p27">
              <a:extLst>
                <a:ext uri="{FF2B5EF4-FFF2-40B4-BE49-F238E27FC236}">
                  <a16:creationId xmlns:a16="http://schemas.microsoft.com/office/drawing/2014/main" xmlns="" id="{A76879E2-D3AF-4216-8ECE-D3ADB73959E4}"/>
                </a:ext>
              </a:extLst>
            </p:cNvPr>
            <p:cNvSpPr/>
            <p:nvPr/>
          </p:nvSpPr>
          <p:spPr>
            <a:xfrm>
              <a:off x="5979692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263" y="1"/>
                  </a:moveTo>
                  <a:cubicBezTo>
                    <a:pt x="993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993" y="5520"/>
                    <a:pt x="2263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602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5" name="Google Shape;479;p27">
              <a:extLst>
                <a:ext uri="{FF2B5EF4-FFF2-40B4-BE49-F238E27FC236}">
                  <a16:creationId xmlns:a16="http://schemas.microsoft.com/office/drawing/2014/main" xmlns="" id="{55F81698-8966-405B-B8DF-DC60E71C69EF}"/>
                </a:ext>
              </a:extLst>
            </p:cNvPr>
            <p:cNvSpPr/>
            <p:nvPr/>
          </p:nvSpPr>
          <p:spPr>
            <a:xfrm>
              <a:off x="6052814" y="4807214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503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6" name="Google Shape;480;p27">
              <a:extLst>
                <a:ext uri="{FF2B5EF4-FFF2-40B4-BE49-F238E27FC236}">
                  <a16:creationId xmlns:a16="http://schemas.microsoft.com/office/drawing/2014/main" xmlns="" id="{CA3E968B-3320-4B93-8C97-FFDD29B8E650}"/>
                </a:ext>
              </a:extLst>
            </p:cNvPr>
            <p:cNvSpPr/>
            <p:nvPr/>
          </p:nvSpPr>
          <p:spPr>
            <a:xfrm>
              <a:off x="6052814" y="4898630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7" name="Google Shape;481;p27">
              <a:extLst>
                <a:ext uri="{FF2B5EF4-FFF2-40B4-BE49-F238E27FC236}">
                  <a16:creationId xmlns:a16="http://schemas.microsoft.com/office/drawing/2014/main" xmlns="" id="{291C66FF-B179-4723-B7A7-5E14C0A1978D}"/>
                </a:ext>
              </a:extLst>
            </p:cNvPr>
            <p:cNvSpPr/>
            <p:nvPr/>
          </p:nvSpPr>
          <p:spPr>
            <a:xfrm>
              <a:off x="5818028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316" y="1"/>
                  </a:moveTo>
                  <a:cubicBezTo>
                    <a:pt x="1046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1046" y="5507"/>
                    <a:pt x="2316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8" name="Google Shape;482;p27">
              <a:extLst>
                <a:ext uri="{FF2B5EF4-FFF2-40B4-BE49-F238E27FC236}">
                  <a16:creationId xmlns:a16="http://schemas.microsoft.com/office/drawing/2014/main" xmlns="" id="{ABE770CB-5BEA-40D7-8893-19839B809826}"/>
                </a:ext>
              </a:extLst>
            </p:cNvPr>
            <p:cNvSpPr/>
            <p:nvPr/>
          </p:nvSpPr>
          <p:spPr>
            <a:xfrm>
              <a:off x="5979692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263" y="1"/>
                  </a:moveTo>
                  <a:cubicBezTo>
                    <a:pt x="993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993" y="5507"/>
                    <a:pt x="2263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589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189" name="Google Shape;483;p27">
              <a:extLst>
                <a:ext uri="{FF2B5EF4-FFF2-40B4-BE49-F238E27FC236}">
                  <a16:creationId xmlns:a16="http://schemas.microsoft.com/office/drawing/2014/main" xmlns="" id="{BDE0DD92-9954-483D-9254-DF93389D6D10}"/>
                </a:ext>
              </a:extLst>
            </p:cNvPr>
            <p:cNvSpPr/>
            <p:nvPr/>
          </p:nvSpPr>
          <p:spPr>
            <a:xfrm>
              <a:off x="6052814" y="4197862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490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0" name="Google Shape;484;p27">
              <a:extLst>
                <a:ext uri="{FF2B5EF4-FFF2-40B4-BE49-F238E27FC236}">
                  <a16:creationId xmlns:a16="http://schemas.microsoft.com/office/drawing/2014/main" xmlns="" id="{98E0769E-2EC9-413B-86D6-D6E6966C2609}"/>
                </a:ext>
              </a:extLst>
            </p:cNvPr>
            <p:cNvSpPr/>
            <p:nvPr/>
          </p:nvSpPr>
          <p:spPr>
            <a:xfrm>
              <a:off x="6052814" y="4289278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1" name="Google Shape;485;p27">
              <a:extLst>
                <a:ext uri="{FF2B5EF4-FFF2-40B4-BE49-F238E27FC236}">
                  <a16:creationId xmlns:a16="http://schemas.microsoft.com/office/drawing/2014/main" xmlns="" id="{0A5FA524-2DF6-4965-9E8E-94B13171613C}"/>
                </a:ext>
              </a:extLst>
            </p:cNvPr>
            <p:cNvSpPr/>
            <p:nvPr/>
          </p:nvSpPr>
          <p:spPr>
            <a:xfrm>
              <a:off x="5878714" y="4441437"/>
              <a:ext cx="1122202" cy="305090"/>
            </a:xfrm>
            <a:custGeom>
              <a:avLst/>
              <a:gdLst/>
              <a:ahLst/>
              <a:cxnLst/>
              <a:rect l="l" t="t" r="r" b="b"/>
              <a:pathLst>
                <a:path w="20304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" y="4421"/>
                  </a:lnTo>
                  <a:lnTo>
                    <a:pt x="1" y="5520"/>
                  </a:lnTo>
                  <a:lnTo>
                    <a:pt x="18146" y="5520"/>
                  </a:lnTo>
                  <a:cubicBezTo>
                    <a:pt x="19417" y="5520"/>
                    <a:pt x="20303" y="4633"/>
                    <a:pt x="20303" y="3534"/>
                  </a:cubicBezTo>
                  <a:lnTo>
                    <a:pt x="20303" y="2105"/>
                  </a:lnTo>
                  <a:cubicBezTo>
                    <a:pt x="20303" y="940"/>
                    <a:pt x="19417" y="1"/>
                    <a:pt x="18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2" name="Google Shape;486;p27">
              <a:extLst>
                <a:ext uri="{FF2B5EF4-FFF2-40B4-BE49-F238E27FC236}">
                  <a16:creationId xmlns:a16="http://schemas.microsoft.com/office/drawing/2014/main" xmlns="" id="{F509284B-876D-4A80-BA84-280F172E213B}"/>
                </a:ext>
              </a:extLst>
            </p:cNvPr>
            <p:cNvSpPr/>
            <p:nvPr/>
          </p:nvSpPr>
          <p:spPr>
            <a:xfrm>
              <a:off x="5723626" y="4441437"/>
              <a:ext cx="1121484" cy="305090"/>
            </a:xfrm>
            <a:custGeom>
              <a:avLst/>
              <a:gdLst/>
              <a:ahLst/>
              <a:cxnLst/>
              <a:rect l="l" t="t" r="r" b="b"/>
              <a:pathLst>
                <a:path w="20291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8199" y="1112"/>
                  </a:lnTo>
                  <a:cubicBezTo>
                    <a:pt x="18636" y="1112"/>
                    <a:pt x="18967" y="1602"/>
                    <a:pt x="18967" y="2039"/>
                  </a:cubicBezTo>
                  <a:lnTo>
                    <a:pt x="18967" y="3481"/>
                  </a:lnTo>
                  <a:cubicBezTo>
                    <a:pt x="18967" y="3971"/>
                    <a:pt x="18636" y="4421"/>
                    <a:pt x="18199" y="4421"/>
                  </a:cubicBezTo>
                  <a:lnTo>
                    <a:pt x="1" y="4421"/>
                  </a:lnTo>
                  <a:lnTo>
                    <a:pt x="1" y="5520"/>
                  </a:lnTo>
                  <a:lnTo>
                    <a:pt x="18093" y="5520"/>
                  </a:lnTo>
                  <a:cubicBezTo>
                    <a:pt x="19351" y="5520"/>
                    <a:pt x="20290" y="4633"/>
                    <a:pt x="20290" y="3534"/>
                  </a:cubicBezTo>
                  <a:lnTo>
                    <a:pt x="20290" y="2105"/>
                  </a:lnTo>
                  <a:cubicBezTo>
                    <a:pt x="20290" y="940"/>
                    <a:pt x="19351" y="1"/>
                    <a:pt x="180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3" name="Google Shape;487;p27">
              <a:extLst>
                <a:ext uri="{FF2B5EF4-FFF2-40B4-BE49-F238E27FC236}">
                  <a16:creationId xmlns:a16="http://schemas.microsoft.com/office/drawing/2014/main" xmlns="" id="{514DAC2C-F787-4F25-9A11-7B159FD88F5A}"/>
                </a:ext>
              </a:extLst>
            </p:cNvPr>
            <p:cNvSpPr/>
            <p:nvPr/>
          </p:nvSpPr>
          <p:spPr>
            <a:xfrm>
              <a:off x="5760215" y="4502897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0" y="0"/>
                  </a:moveTo>
                  <a:lnTo>
                    <a:pt x="0" y="3309"/>
                  </a:lnTo>
                  <a:lnTo>
                    <a:pt x="17537" y="3309"/>
                  </a:lnTo>
                  <a:cubicBezTo>
                    <a:pt x="18027" y="3309"/>
                    <a:pt x="18305" y="2859"/>
                    <a:pt x="18305" y="2369"/>
                  </a:cubicBezTo>
                  <a:lnTo>
                    <a:pt x="18305" y="927"/>
                  </a:lnTo>
                  <a:cubicBezTo>
                    <a:pt x="18305" y="490"/>
                    <a:pt x="18027" y="0"/>
                    <a:pt x="1753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4" name="Google Shape;488;p27">
              <a:extLst>
                <a:ext uri="{FF2B5EF4-FFF2-40B4-BE49-F238E27FC236}">
                  <a16:creationId xmlns:a16="http://schemas.microsoft.com/office/drawing/2014/main" xmlns="" id="{43DA952A-51C1-4CD8-87AC-54EE952645F8}"/>
                </a:ext>
              </a:extLst>
            </p:cNvPr>
            <p:cNvSpPr/>
            <p:nvPr/>
          </p:nvSpPr>
          <p:spPr>
            <a:xfrm>
              <a:off x="5760215" y="4594314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0" y="1"/>
                  </a:moveTo>
                  <a:lnTo>
                    <a:pt x="0" y="1655"/>
                  </a:lnTo>
                  <a:lnTo>
                    <a:pt x="17537" y="1655"/>
                  </a:lnTo>
                  <a:cubicBezTo>
                    <a:pt x="18027" y="1655"/>
                    <a:pt x="18305" y="1205"/>
                    <a:pt x="18305" y="715"/>
                  </a:cubicBez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5" name="Google Shape;489;p27">
              <a:extLst>
                <a:ext uri="{FF2B5EF4-FFF2-40B4-BE49-F238E27FC236}">
                  <a16:creationId xmlns:a16="http://schemas.microsoft.com/office/drawing/2014/main" xmlns="" id="{F591E635-FEAB-4C3C-B9C6-EC29961A1ECB}"/>
                </a:ext>
              </a:extLst>
            </p:cNvPr>
            <p:cNvSpPr/>
            <p:nvPr/>
          </p:nvSpPr>
          <p:spPr>
            <a:xfrm>
              <a:off x="5485910" y="4847726"/>
              <a:ext cx="200077" cy="203836"/>
            </a:xfrm>
            <a:custGeom>
              <a:avLst/>
              <a:gdLst/>
              <a:ahLst/>
              <a:cxnLst/>
              <a:rect l="l" t="t" r="r" b="b"/>
              <a:pathLst>
                <a:path w="3620" h="3688" extrusionOk="0">
                  <a:moveTo>
                    <a:pt x="1020" y="0"/>
                  </a:moveTo>
                  <a:cubicBezTo>
                    <a:pt x="495" y="0"/>
                    <a:pt x="74" y="143"/>
                    <a:pt x="0" y="485"/>
                  </a:cubicBezTo>
                  <a:lnTo>
                    <a:pt x="1152" y="3688"/>
                  </a:lnTo>
                  <a:lnTo>
                    <a:pt x="3468" y="1305"/>
                  </a:lnTo>
                  <a:cubicBezTo>
                    <a:pt x="3619" y="602"/>
                    <a:pt x="2099" y="0"/>
                    <a:pt x="10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6" name="Google Shape;490;p27">
              <a:extLst>
                <a:ext uri="{FF2B5EF4-FFF2-40B4-BE49-F238E27FC236}">
                  <a16:creationId xmlns:a16="http://schemas.microsoft.com/office/drawing/2014/main" xmlns="" id="{E02F2ECF-691B-47FD-81C8-6B94B0BA2911}"/>
                </a:ext>
              </a:extLst>
            </p:cNvPr>
            <p:cNvSpPr/>
            <p:nvPr/>
          </p:nvSpPr>
          <p:spPr>
            <a:xfrm>
              <a:off x="5528302" y="4988168"/>
              <a:ext cx="64445" cy="63395"/>
            </a:xfrm>
            <a:custGeom>
              <a:avLst/>
              <a:gdLst/>
              <a:ahLst/>
              <a:cxnLst/>
              <a:rect l="l" t="t" r="r" b="b"/>
              <a:pathLst>
                <a:path w="1166" h="1147" extrusionOk="0">
                  <a:moveTo>
                    <a:pt x="349" y="0"/>
                  </a:moveTo>
                  <a:cubicBezTo>
                    <a:pt x="216" y="0"/>
                    <a:pt x="102" y="26"/>
                    <a:pt x="1" y="88"/>
                  </a:cubicBezTo>
                  <a:lnTo>
                    <a:pt x="385" y="1147"/>
                  </a:lnTo>
                  <a:lnTo>
                    <a:pt x="1166" y="313"/>
                  </a:lnTo>
                  <a:cubicBezTo>
                    <a:pt x="1046" y="207"/>
                    <a:pt x="835" y="88"/>
                    <a:pt x="663" y="35"/>
                  </a:cubicBezTo>
                  <a:cubicBezTo>
                    <a:pt x="547" y="13"/>
                    <a:pt x="444" y="0"/>
                    <a:pt x="3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7" name="Google Shape;491;p27">
              <a:extLst>
                <a:ext uri="{FF2B5EF4-FFF2-40B4-BE49-F238E27FC236}">
                  <a16:creationId xmlns:a16="http://schemas.microsoft.com/office/drawing/2014/main" xmlns="" id="{A5A28937-704C-464F-98FE-88CACD065452}"/>
                </a:ext>
              </a:extLst>
            </p:cNvPr>
            <p:cNvSpPr/>
            <p:nvPr/>
          </p:nvSpPr>
          <p:spPr>
            <a:xfrm>
              <a:off x="5644646" y="4085222"/>
              <a:ext cx="228265" cy="152158"/>
            </a:xfrm>
            <a:custGeom>
              <a:avLst/>
              <a:gdLst/>
              <a:ahLst/>
              <a:cxnLst/>
              <a:rect l="l" t="t" r="r" b="b"/>
              <a:pathLst>
                <a:path w="4130" h="2753" extrusionOk="0">
                  <a:moveTo>
                    <a:pt x="768" y="0"/>
                  </a:moveTo>
                  <a:cubicBezTo>
                    <a:pt x="543" y="0"/>
                    <a:pt x="384" y="106"/>
                    <a:pt x="331" y="278"/>
                  </a:cubicBezTo>
                  <a:lnTo>
                    <a:pt x="53" y="1602"/>
                  </a:lnTo>
                  <a:cubicBezTo>
                    <a:pt x="0" y="1654"/>
                    <a:pt x="53" y="1760"/>
                    <a:pt x="53" y="1866"/>
                  </a:cubicBezTo>
                  <a:cubicBezTo>
                    <a:pt x="106" y="1932"/>
                    <a:pt x="159" y="1985"/>
                    <a:pt x="265" y="2038"/>
                  </a:cubicBezTo>
                  <a:lnTo>
                    <a:pt x="331" y="2038"/>
                  </a:lnTo>
                  <a:lnTo>
                    <a:pt x="3362" y="2753"/>
                  </a:lnTo>
                  <a:cubicBezTo>
                    <a:pt x="3415" y="2753"/>
                    <a:pt x="3521" y="2753"/>
                    <a:pt x="3640" y="2700"/>
                  </a:cubicBezTo>
                  <a:cubicBezTo>
                    <a:pt x="3693" y="2647"/>
                    <a:pt x="3746" y="2594"/>
                    <a:pt x="3799" y="2475"/>
                  </a:cubicBezTo>
                  <a:lnTo>
                    <a:pt x="4077" y="1204"/>
                  </a:lnTo>
                  <a:cubicBezTo>
                    <a:pt x="4130" y="993"/>
                    <a:pt x="4024" y="821"/>
                    <a:pt x="3799" y="768"/>
                  </a:cubicBezTo>
                  <a:lnTo>
                    <a:pt x="7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8" name="Google Shape;492;p27">
              <a:extLst>
                <a:ext uri="{FF2B5EF4-FFF2-40B4-BE49-F238E27FC236}">
                  <a16:creationId xmlns:a16="http://schemas.microsoft.com/office/drawing/2014/main" xmlns="" id="{4C5272C7-D691-460D-AF7C-E29527C98AC4}"/>
                </a:ext>
              </a:extLst>
            </p:cNvPr>
            <p:cNvSpPr/>
            <p:nvPr/>
          </p:nvSpPr>
          <p:spPr>
            <a:xfrm>
              <a:off x="5645836" y="4137120"/>
              <a:ext cx="215829" cy="100260"/>
            </a:xfrm>
            <a:custGeom>
              <a:avLst/>
              <a:gdLst/>
              <a:ahLst/>
              <a:cxnLst/>
              <a:rect l="l" t="t" r="r" b="b"/>
              <a:pathLst>
                <a:path w="3905" h="1814" extrusionOk="0">
                  <a:moveTo>
                    <a:pt x="159" y="1"/>
                  </a:moveTo>
                  <a:lnTo>
                    <a:pt x="53" y="663"/>
                  </a:lnTo>
                  <a:cubicBezTo>
                    <a:pt x="0" y="715"/>
                    <a:pt x="53" y="821"/>
                    <a:pt x="53" y="927"/>
                  </a:cubicBezTo>
                  <a:cubicBezTo>
                    <a:pt x="106" y="993"/>
                    <a:pt x="159" y="1046"/>
                    <a:pt x="265" y="1099"/>
                  </a:cubicBezTo>
                  <a:lnTo>
                    <a:pt x="331" y="1099"/>
                  </a:lnTo>
                  <a:lnTo>
                    <a:pt x="3362" y="1814"/>
                  </a:lnTo>
                  <a:cubicBezTo>
                    <a:pt x="3415" y="1814"/>
                    <a:pt x="3521" y="1814"/>
                    <a:pt x="3640" y="1761"/>
                  </a:cubicBezTo>
                  <a:cubicBezTo>
                    <a:pt x="3693" y="1708"/>
                    <a:pt x="3746" y="1655"/>
                    <a:pt x="3799" y="1536"/>
                  </a:cubicBezTo>
                  <a:lnTo>
                    <a:pt x="3905" y="927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9" name="Google Shape;493;p27">
              <a:extLst>
                <a:ext uri="{FF2B5EF4-FFF2-40B4-BE49-F238E27FC236}">
                  <a16:creationId xmlns:a16="http://schemas.microsoft.com/office/drawing/2014/main" xmlns="" id="{05038E9A-E454-4492-82BB-9FDEB648C086}"/>
                </a:ext>
              </a:extLst>
            </p:cNvPr>
            <p:cNvSpPr/>
            <p:nvPr/>
          </p:nvSpPr>
          <p:spPr>
            <a:xfrm>
              <a:off x="5629280" y="4231521"/>
              <a:ext cx="209971" cy="688388"/>
            </a:xfrm>
            <a:custGeom>
              <a:avLst/>
              <a:gdLst/>
              <a:ahLst/>
              <a:cxnLst/>
              <a:rect l="l" t="t" r="r" b="b"/>
              <a:pathLst>
                <a:path w="3799" h="12455" extrusionOk="0">
                  <a:moveTo>
                    <a:pt x="2753" y="0"/>
                  </a:moveTo>
                  <a:lnTo>
                    <a:pt x="0" y="11528"/>
                  </a:lnTo>
                  <a:lnTo>
                    <a:pt x="874" y="12454"/>
                  </a:lnTo>
                  <a:lnTo>
                    <a:pt x="3799" y="278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0" name="Google Shape;494;p27">
              <a:extLst>
                <a:ext uri="{FF2B5EF4-FFF2-40B4-BE49-F238E27FC236}">
                  <a16:creationId xmlns:a16="http://schemas.microsoft.com/office/drawing/2014/main" xmlns="" id="{742D069C-DE57-4FAB-A021-8FD151CA235C}"/>
                </a:ext>
              </a:extLst>
            </p:cNvPr>
            <p:cNvSpPr/>
            <p:nvPr/>
          </p:nvSpPr>
          <p:spPr>
            <a:xfrm>
              <a:off x="5559032" y="4216156"/>
              <a:ext cx="222462" cy="685459"/>
            </a:xfrm>
            <a:custGeom>
              <a:avLst/>
              <a:gdLst/>
              <a:ahLst/>
              <a:cxnLst/>
              <a:rect l="l" t="t" r="r" b="b"/>
              <a:pathLst>
                <a:path w="4025" h="12402" extrusionOk="0">
                  <a:moveTo>
                    <a:pt x="2754" y="0"/>
                  </a:moveTo>
                  <a:lnTo>
                    <a:pt x="1" y="11475"/>
                  </a:lnTo>
                  <a:lnTo>
                    <a:pt x="437" y="12402"/>
                  </a:lnTo>
                  <a:lnTo>
                    <a:pt x="1271" y="11806"/>
                  </a:lnTo>
                  <a:lnTo>
                    <a:pt x="4024" y="278"/>
                  </a:lnTo>
                  <a:lnTo>
                    <a:pt x="27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1" name="Google Shape;495;p27">
              <a:extLst>
                <a:ext uri="{FF2B5EF4-FFF2-40B4-BE49-F238E27FC236}">
                  <a16:creationId xmlns:a16="http://schemas.microsoft.com/office/drawing/2014/main" xmlns="" id="{27981ADF-5C21-4526-8F52-CC8B04A60578}"/>
                </a:ext>
              </a:extLst>
            </p:cNvPr>
            <p:cNvSpPr/>
            <p:nvPr/>
          </p:nvSpPr>
          <p:spPr>
            <a:xfrm>
              <a:off x="5485910" y="4200791"/>
              <a:ext cx="225336" cy="673741"/>
            </a:xfrm>
            <a:custGeom>
              <a:avLst/>
              <a:gdLst/>
              <a:ahLst/>
              <a:cxnLst/>
              <a:rect l="l" t="t" r="r" b="b"/>
              <a:pathLst>
                <a:path w="4077" h="12190" extrusionOk="0">
                  <a:moveTo>
                    <a:pt x="2925" y="0"/>
                  </a:moveTo>
                  <a:lnTo>
                    <a:pt x="0" y="12190"/>
                  </a:lnTo>
                  <a:lnTo>
                    <a:pt x="0" y="12190"/>
                  </a:lnTo>
                  <a:lnTo>
                    <a:pt x="1324" y="11753"/>
                  </a:lnTo>
                  <a:lnTo>
                    <a:pt x="4077" y="278"/>
                  </a:lnTo>
                  <a:lnTo>
                    <a:pt x="29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2" name="Google Shape;496;p27">
              <a:extLst>
                <a:ext uri="{FF2B5EF4-FFF2-40B4-BE49-F238E27FC236}">
                  <a16:creationId xmlns:a16="http://schemas.microsoft.com/office/drawing/2014/main" xmlns="" id="{AD32BB56-298A-4E14-A1C3-7DF8DE415D66}"/>
                </a:ext>
              </a:extLst>
            </p:cNvPr>
            <p:cNvSpPr/>
            <p:nvPr/>
          </p:nvSpPr>
          <p:spPr>
            <a:xfrm>
              <a:off x="5616845" y="4167132"/>
              <a:ext cx="240701" cy="161720"/>
            </a:xfrm>
            <a:custGeom>
              <a:avLst/>
              <a:gdLst/>
              <a:ahLst/>
              <a:cxnLst/>
              <a:rect l="l" t="t" r="r" b="b"/>
              <a:pathLst>
                <a:path w="4355" h="2926" extrusionOk="0">
                  <a:moveTo>
                    <a:pt x="834" y="0"/>
                  </a:moveTo>
                  <a:cubicBezTo>
                    <a:pt x="715" y="0"/>
                    <a:pt x="609" y="0"/>
                    <a:pt x="556" y="53"/>
                  </a:cubicBezTo>
                  <a:cubicBezTo>
                    <a:pt x="437" y="120"/>
                    <a:pt x="384" y="225"/>
                    <a:pt x="331" y="278"/>
                  </a:cubicBezTo>
                  <a:lnTo>
                    <a:pt x="53" y="1655"/>
                  </a:lnTo>
                  <a:cubicBezTo>
                    <a:pt x="0" y="1880"/>
                    <a:pt x="106" y="2105"/>
                    <a:pt x="331" y="2105"/>
                  </a:cubicBezTo>
                  <a:lnTo>
                    <a:pt x="3534" y="2925"/>
                  </a:lnTo>
                  <a:cubicBezTo>
                    <a:pt x="3746" y="2925"/>
                    <a:pt x="3971" y="2819"/>
                    <a:pt x="4024" y="2594"/>
                  </a:cubicBezTo>
                  <a:lnTo>
                    <a:pt x="4302" y="1271"/>
                  </a:lnTo>
                  <a:cubicBezTo>
                    <a:pt x="4355" y="1165"/>
                    <a:pt x="4302" y="1046"/>
                    <a:pt x="4249" y="940"/>
                  </a:cubicBezTo>
                  <a:cubicBezTo>
                    <a:pt x="4196" y="887"/>
                    <a:pt x="4143" y="834"/>
                    <a:pt x="4077" y="834"/>
                  </a:cubicBezTo>
                  <a:lnTo>
                    <a:pt x="4024" y="781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3" name="Google Shape;497;p27">
              <a:extLst>
                <a:ext uri="{FF2B5EF4-FFF2-40B4-BE49-F238E27FC236}">
                  <a16:creationId xmlns:a16="http://schemas.microsoft.com/office/drawing/2014/main" xmlns="" id="{CD80068C-4264-4ADA-8B18-8F64800BA4B6}"/>
                </a:ext>
              </a:extLst>
            </p:cNvPr>
            <p:cNvSpPr/>
            <p:nvPr/>
          </p:nvSpPr>
          <p:spPr>
            <a:xfrm>
              <a:off x="5629280" y="4167132"/>
              <a:ext cx="228265" cy="106837"/>
            </a:xfrm>
            <a:custGeom>
              <a:avLst/>
              <a:gdLst/>
              <a:ahLst/>
              <a:cxnLst/>
              <a:rect l="l" t="t" r="r" b="b"/>
              <a:pathLst>
                <a:path w="4130" h="1933" extrusionOk="0">
                  <a:moveTo>
                    <a:pt x="609" y="0"/>
                  </a:moveTo>
                  <a:cubicBezTo>
                    <a:pt x="490" y="0"/>
                    <a:pt x="384" y="0"/>
                    <a:pt x="331" y="53"/>
                  </a:cubicBezTo>
                  <a:cubicBezTo>
                    <a:pt x="212" y="120"/>
                    <a:pt x="159" y="225"/>
                    <a:pt x="106" y="278"/>
                  </a:cubicBezTo>
                  <a:lnTo>
                    <a:pt x="0" y="940"/>
                  </a:lnTo>
                  <a:lnTo>
                    <a:pt x="3918" y="1933"/>
                  </a:lnTo>
                  <a:lnTo>
                    <a:pt x="4077" y="1271"/>
                  </a:lnTo>
                  <a:cubicBezTo>
                    <a:pt x="4130" y="1165"/>
                    <a:pt x="4077" y="1046"/>
                    <a:pt x="4024" y="940"/>
                  </a:cubicBezTo>
                  <a:cubicBezTo>
                    <a:pt x="3971" y="887"/>
                    <a:pt x="3918" y="834"/>
                    <a:pt x="3852" y="834"/>
                  </a:cubicBezTo>
                  <a:lnTo>
                    <a:pt x="3799" y="781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AFB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4" name="Google Shape;498;p27">
              <a:extLst>
                <a:ext uri="{FF2B5EF4-FFF2-40B4-BE49-F238E27FC236}">
                  <a16:creationId xmlns:a16="http://schemas.microsoft.com/office/drawing/2014/main" xmlns="" id="{3F6C4494-4796-48A2-8886-1DCED0045D2E}"/>
                </a:ext>
              </a:extLst>
            </p:cNvPr>
            <p:cNvSpPr/>
            <p:nvPr/>
          </p:nvSpPr>
          <p:spPr>
            <a:xfrm>
              <a:off x="5626351" y="4160499"/>
              <a:ext cx="243630" cy="80584"/>
            </a:xfrm>
            <a:custGeom>
              <a:avLst/>
              <a:gdLst/>
              <a:ahLst/>
              <a:cxnLst/>
              <a:rect l="l" t="t" r="r" b="b"/>
              <a:pathLst>
                <a:path w="4408" h="1458" extrusionOk="0">
                  <a:moveTo>
                    <a:pt x="263" y="0"/>
                  </a:moveTo>
                  <a:cubicBezTo>
                    <a:pt x="159" y="0"/>
                    <a:pt x="53" y="87"/>
                    <a:pt x="53" y="173"/>
                  </a:cubicBezTo>
                  <a:cubicBezTo>
                    <a:pt x="0" y="345"/>
                    <a:pt x="106" y="504"/>
                    <a:pt x="212" y="504"/>
                  </a:cubicBezTo>
                  <a:lnTo>
                    <a:pt x="4077" y="1444"/>
                  </a:lnTo>
                  <a:cubicBezTo>
                    <a:pt x="4106" y="1454"/>
                    <a:pt x="4134" y="1458"/>
                    <a:pt x="4160" y="1458"/>
                  </a:cubicBezTo>
                  <a:cubicBezTo>
                    <a:pt x="4277" y="1458"/>
                    <a:pt x="4364" y="1372"/>
                    <a:pt x="4408" y="1285"/>
                  </a:cubicBezTo>
                  <a:cubicBezTo>
                    <a:pt x="4408" y="1113"/>
                    <a:pt x="4355" y="1007"/>
                    <a:pt x="4183" y="954"/>
                  </a:cubicBezTo>
                  <a:lnTo>
                    <a:pt x="331" y="15"/>
                  </a:lnTo>
                  <a:cubicBezTo>
                    <a:pt x="309" y="5"/>
                    <a:pt x="286" y="0"/>
                    <a:pt x="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5" name="Google Shape;499;p27">
              <a:extLst>
                <a:ext uri="{FF2B5EF4-FFF2-40B4-BE49-F238E27FC236}">
                  <a16:creationId xmlns:a16="http://schemas.microsoft.com/office/drawing/2014/main" xmlns="" id="{2674BDF2-8965-4D1E-807D-E6D106AFBFDA}"/>
                </a:ext>
              </a:extLst>
            </p:cNvPr>
            <p:cNvSpPr/>
            <p:nvPr/>
          </p:nvSpPr>
          <p:spPr>
            <a:xfrm>
              <a:off x="5604409" y="4254476"/>
              <a:ext cx="244349" cy="79865"/>
            </a:xfrm>
            <a:custGeom>
              <a:avLst/>
              <a:gdLst/>
              <a:ahLst/>
              <a:cxnLst/>
              <a:rect l="l" t="t" r="r" b="b"/>
              <a:pathLst>
                <a:path w="4421" h="1445" extrusionOk="0">
                  <a:moveTo>
                    <a:pt x="331" y="1"/>
                  </a:moveTo>
                  <a:cubicBezTo>
                    <a:pt x="225" y="1"/>
                    <a:pt x="66" y="54"/>
                    <a:pt x="66" y="226"/>
                  </a:cubicBezTo>
                  <a:cubicBezTo>
                    <a:pt x="0" y="332"/>
                    <a:pt x="119" y="491"/>
                    <a:pt x="225" y="491"/>
                  </a:cubicBezTo>
                  <a:lnTo>
                    <a:pt x="4090" y="1430"/>
                  </a:lnTo>
                  <a:cubicBezTo>
                    <a:pt x="4119" y="1440"/>
                    <a:pt x="4147" y="1444"/>
                    <a:pt x="4173" y="1444"/>
                  </a:cubicBezTo>
                  <a:cubicBezTo>
                    <a:pt x="4290" y="1444"/>
                    <a:pt x="4378" y="1358"/>
                    <a:pt x="4421" y="1271"/>
                  </a:cubicBezTo>
                  <a:cubicBezTo>
                    <a:pt x="4421" y="1099"/>
                    <a:pt x="4368" y="994"/>
                    <a:pt x="4196" y="941"/>
                  </a:cubicBezTo>
                  <a:lnTo>
                    <a:pt x="3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6" name="Google Shape;500;p27">
              <a:extLst>
                <a:ext uri="{FF2B5EF4-FFF2-40B4-BE49-F238E27FC236}">
                  <a16:creationId xmlns:a16="http://schemas.microsoft.com/office/drawing/2014/main" xmlns="" id="{138DF767-835B-4C1B-9DEF-B209F8AD9A0A}"/>
                </a:ext>
              </a:extLst>
            </p:cNvPr>
            <p:cNvSpPr/>
            <p:nvPr/>
          </p:nvSpPr>
          <p:spPr>
            <a:xfrm>
              <a:off x="6376144" y="3457797"/>
              <a:ext cx="158072" cy="233903"/>
            </a:xfrm>
            <a:custGeom>
              <a:avLst/>
              <a:gdLst/>
              <a:ahLst/>
              <a:cxnLst/>
              <a:rect l="l" t="t" r="r" b="b"/>
              <a:pathLst>
                <a:path w="2860" h="4232" extrusionOk="0">
                  <a:moveTo>
                    <a:pt x="2381" y="0"/>
                  </a:moveTo>
                  <a:cubicBezTo>
                    <a:pt x="2298" y="0"/>
                    <a:pt x="2214" y="33"/>
                    <a:pt x="2145" y="102"/>
                  </a:cubicBezTo>
                  <a:cubicBezTo>
                    <a:pt x="2039" y="155"/>
                    <a:pt x="1" y="1532"/>
                    <a:pt x="384" y="3901"/>
                  </a:cubicBezTo>
                  <a:cubicBezTo>
                    <a:pt x="437" y="4073"/>
                    <a:pt x="596" y="4231"/>
                    <a:pt x="821" y="4231"/>
                  </a:cubicBezTo>
                  <a:lnTo>
                    <a:pt x="874" y="4231"/>
                  </a:lnTo>
                  <a:cubicBezTo>
                    <a:pt x="1099" y="4179"/>
                    <a:pt x="1258" y="3954"/>
                    <a:pt x="1205" y="3742"/>
                  </a:cubicBezTo>
                  <a:cubicBezTo>
                    <a:pt x="927" y="1968"/>
                    <a:pt x="2528" y="817"/>
                    <a:pt x="2581" y="817"/>
                  </a:cubicBezTo>
                  <a:cubicBezTo>
                    <a:pt x="2806" y="645"/>
                    <a:pt x="2859" y="380"/>
                    <a:pt x="2701" y="208"/>
                  </a:cubicBezTo>
                  <a:cubicBezTo>
                    <a:pt x="2629" y="73"/>
                    <a:pt x="2506" y="0"/>
                    <a:pt x="2381" y="0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7" name="Google Shape;501;p27">
              <a:extLst>
                <a:ext uri="{FF2B5EF4-FFF2-40B4-BE49-F238E27FC236}">
                  <a16:creationId xmlns:a16="http://schemas.microsoft.com/office/drawing/2014/main" xmlns="" id="{4CBA8055-B063-450A-8906-2CF185A9842D}"/>
                </a:ext>
              </a:extLst>
            </p:cNvPr>
            <p:cNvSpPr/>
            <p:nvPr/>
          </p:nvSpPr>
          <p:spPr>
            <a:xfrm>
              <a:off x="6180820" y="3609734"/>
              <a:ext cx="527497" cy="527442"/>
            </a:xfrm>
            <a:custGeom>
              <a:avLst/>
              <a:gdLst/>
              <a:ahLst/>
              <a:cxnLst/>
              <a:rect l="l" t="t" r="r" b="b"/>
              <a:pathLst>
                <a:path w="9544" h="9543" extrusionOk="0">
                  <a:moveTo>
                    <a:pt x="4739" y="0"/>
                  </a:moveTo>
                  <a:cubicBezTo>
                    <a:pt x="2145" y="0"/>
                    <a:pt x="1" y="2144"/>
                    <a:pt x="1" y="4791"/>
                  </a:cubicBezTo>
                  <a:cubicBezTo>
                    <a:pt x="1" y="7385"/>
                    <a:pt x="2145" y="9543"/>
                    <a:pt x="4739" y="9543"/>
                  </a:cubicBezTo>
                  <a:cubicBezTo>
                    <a:pt x="7386" y="9543"/>
                    <a:pt x="9543" y="7385"/>
                    <a:pt x="9543" y="4791"/>
                  </a:cubicBezTo>
                  <a:cubicBezTo>
                    <a:pt x="9543" y="2144"/>
                    <a:pt x="7386" y="0"/>
                    <a:pt x="47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8" name="Google Shape;502;p27">
              <a:extLst>
                <a:ext uri="{FF2B5EF4-FFF2-40B4-BE49-F238E27FC236}">
                  <a16:creationId xmlns:a16="http://schemas.microsoft.com/office/drawing/2014/main" xmlns="" id="{8CE6223A-D964-464F-86AC-CE5DDBF82B21}"/>
                </a:ext>
              </a:extLst>
            </p:cNvPr>
            <p:cNvSpPr/>
            <p:nvPr/>
          </p:nvSpPr>
          <p:spPr>
            <a:xfrm>
              <a:off x="6241562" y="3659421"/>
              <a:ext cx="207815" cy="145692"/>
            </a:xfrm>
            <a:custGeom>
              <a:avLst/>
              <a:gdLst/>
              <a:ahLst/>
              <a:cxnLst/>
              <a:rect l="l" t="t" r="r" b="b"/>
              <a:pathLst>
                <a:path w="3760" h="2636" extrusionOk="0">
                  <a:moveTo>
                    <a:pt x="2633" y="1"/>
                  </a:moveTo>
                  <a:cubicBezTo>
                    <a:pt x="2247" y="1"/>
                    <a:pt x="1778" y="140"/>
                    <a:pt x="1324" y="425"/>
                  </a:cubicBezTo>
                  <a:cubicBezTo>
                    <a:pt x="450" y="914"/>
                    <a:pt x="0" y="1748"/>
                    <a:pt x="278" y="2238"/>
                  </a:cubicBezTo>
                  <a:cubicBezTo>
                    <a:pt x="439" y="2509"/>
                    <a:pt x="746" y="2635"/>
                    <a:pt x="1120" y="2635"/>
                  </a:cubicBezTo>
                  <a:cubicBezTo>
                    <a:pt x="1513" y="2635"/>
                    <a:pt x="1981" y="2496"/>
                    <a:pt x="2436" y="2238"/>
                  </a:cubicBezTo>
                  <a:cubicBezTo>
                    <a:pt x="3309" y="1695"/>
                    <a:pt x="3759" y="861"/>
                    <a:pt x="3428" y="372"/>
                  </a:cubicBezTo>
                  <a:cubicBezTo>
                    <a:pt x="3293" y="127"/>
                    <a:pt x="3000" y="1"/>
                    <a:pt x="2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9" name="Google Shape;503;p27">
              <a:extLst>
                <a:ext uri="{FF2B5EF4-FFF2-40B4-BE49-F238E27FC236}">
                  <a16:creationId xmlns:a16="http://schemas.microsoft.com/office/drawing/2014/main" xmlns="" id="{B4196230-7B41-4113-B6A8-CC4C3ED43B0A}"/>
                </a:ext>
              </a:extLst>
            </p:cNvPr>
            <p:cNvSpPr/>
            <p:nvPr/>
          </p:nvSpPr>
          <p:spPr>
            <a:xfrm>
              <a:off x="6189608" y="3719445"/>
              <a:ext cx="518709" cy="417731"/>
            </a:xfrm>
            <a:custGeom>
              <a:avLst/>
              <a:gdLst/>
              <a:ahLst/>
              <a:cxnLst/>
              <a:rect l="l" t="t" r="r" b="b"/>
              <a:pathLst>
                <a:path w="9385" h="7558" extrusionOk="0">
                  <a:moveTo>
                    <a:pt x="8445" y="0"/>
                  </a:moveTo>
                  <a:lnTo>
                    <a:pt x="8445" y="0"/>
                  </a:lnTo>
                  <a:cubicBezTo>
                    <a:pt x="8551" y="437"/>
                    <a:pt x="8603" y="821"/>
                    <a:pt x="8603" y="1271"/>
                  </a:cubicBezTo>
                  <a:cubicBezTo>
                    <a:pt x="8603" y="3918"/>
                    <a:pt x="6512" y="6009"/>
                    <a:pt x="3865" y="6009"/>
                  </a:cubicBezTo>
                  <a:cubicBezTo>
                    <a:pt x="2264" y="6009"/>
                    <a:pt x="887" y="5242"/>
                    <a:pt x="1" y="4024"/>
                  </a:cubicBezTo>
                  <a:lnTo>
                    <a:pt x="1" y="4024"/>
                  </a:lnTo>
                  <a:cubicBezTo>
                    <a:pt x="556" y="6062"/>
                    <a:pt x="2436" y="7558"/>
                    <a:pt x="4580" y="7558"/>
                  </a:cubicBezTo>
                  <a:cubicBezTo>
                    <a:pt x="7227" y="7558"/>
                    <a:pt x="9384" y="5400"/>
                    <a:pt x="9384" y="2806"/>
                  </a:cubicBezTo>
                  <a:cubicBezTo>
                    <a:pt x="9384" y="1761"/>
                    <a:pt x="9053" y="821"/>
                    <a:pt x="8445" y="0"/>
                  </a:cubicBez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292" name="Group 291">
            <a:extLst>
              <a:ext uri="{FF2B5EF4-FFF2-40B4-BE49-F238E27FC236}">
                <a16:creationId xmlns:a16="http://schemas.microsoft.com/office/drawing/2014/main" xmlns="" id="{81AB7299-1143-40B8-A113-516BAE18D37E}"/>
              </a:ext>
            </a:extLst>
          </p:cNvPr>
          <p:cNvGrpSpPr/>
          <p:nvPr userDrawn="1"/>
        </p:nvGrpSpPr>
        <p:grpSpPr>
          <a:xfrm>
            <a:off x="1598355" y="3608289"/>
            <a:ext cx="2204156" cy="2018295"/>
            <a:chOff x="1598355" y="3608289"/>
            <a:chExt cx="2204156" cy="2018295"/>
          </a:xfrm>
        </p:grpSpPr>
        <p:grpSp>
          <p:nvGrpSpPr>
            <p:cNvPr id="211" name="Google Shape;505;p27">
              <a:extLst>
                <a:ext uri="{FF2B5EF4-FFF2-40B4-BE49-F238E27FC236}">
                  <a16:creationId xmlns:a16="http://schemas.microsoft.com/office/drawing/2014/main" xmlns="" id="{A42BCA09-07B9-4CBD-A2DF-E24B3C63BD62}"/>
                </a:ext>
              </a:extLst>
            </p:cNvPr>
            <p:cNvGrpSpPr/>
            <p:nvPr/>
          </p:nvGrpSpPr>
          <p:grpSpPr>
            <a:xfrm>
              <a:off x="1598355" y="4368136"/>
              <a:ext cx="868990" cy="1258447"/>
              <a:chOff x="3235834" y="3793115"/>
              <a:chExt cx="868990" cy="1258447"/>
            </a:xfrm>
          </p:grpSpPr>
          <p:sp>
            <p:nvSpPr>
              <p:cNvPr id="259" name="Google Shape;506;p27">
                <a:extLst>
                  <a:ext uri="{FF2B5EF4-FFF2-40B4-BE49-F238E27FC236}">
                    <a16:creationId xmlns:a16="http://schemas.microsoft.com/office/drawing/2014/main" xmlns="" id="{BD828A38-7FD5-4192-AFA1-0F8CBEA346BE}"/>
                  </a:ext>
                </a:extLst>
              </p:cNvPr>
              <p:cNvSpPr/>
              <p:nvPr/>
            </p:nvSpPr>
            <p:spPr>
              <a:xfrm>
                <a:off x="3236476" y="3795496"/>
                <a:ext cx="868347" cy="1256066"/>
              </a:xfrm>
              <a:custGeom>
                <a:avLst/>
                <a:gdLst/>
                <a:ahLst/>
                <a:cxnLst/>
                <a:rect l="l" t="t" r="r" b="b"/>
                <a:pathLst>
                  <a:path w="15711" h="22726" extrusionOk="0">
                    <a:moveTo>
                      <a:pt x="1099" y="1"/>
                    </a:moveTo>
                    <a:cubicBezTo>
                      <a:pt x="490" y="1"/>
                      <a:pt x="1" y="491"/>
                      <a:pt x="1" y="1099"/>
                    </a:cubicBezTo>
                    <a:lnTo>
                      <a:pt x="1" y="21614"/>
                    </a:lnTo>
                    <a:cubicBezTo>
                      <a:pt x="1" y="22223"/>
                      <a:pt x="490" y="22726"/>
                      <a:pt x="1099" y="22726"/>
                    </a:cubicBezTo>
                    <a:lnTo>
                      <a:pt x="14612" y="22726"/>
                    </a:lnTo>
                    <a:cubicBezTo>
                      <a:pt x="15221" y="22726"/>
                      <a:pt x="15711" y="22223"/>
                      <a:pt x="15711" y="21614"/>
                    </a:cubicBezTo>
                    <a:lnTo>
                      <a:pt x="15711" y="1099"/>
                    </a:lnTo>
                    <a:cubicBezTo>
                      <a:pt x="15711" y="491"/>
                      <a:pt x="15221" y="1"/>
                      <a:pt x="146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260" name="Google Shape;507;p27">
                <a:extLst>
                  <a:ext uri="{FF2B5EF4-FFF2-40B4-BE49-F238E27FC236}">
                    <a16:creationId xmlns:a16="http://schemas.microsoft.com/office/drawing/2014/main" xmlns="" id="{E29DCE97-F16B-4989-BDC3-AA1A5694BD20}"/>
                  </a:ext>
                </a:extLst>
              </p:cNvPr>
              <p:cNvGrpSpPr/>
              <p:nvPr/>
            </p:nvGrpSpPr>
            <p:grpSpPr>
              <a:xfrm>
                <a:off x="3235834" y="3793115"/>
                <a:ext cx="865418" cy="1258447"/>
                <a:chOff x="3235834" y="3793115"/>
                <a:chExt cx="865418" cy="1258447"/>
              </a:xfrm>
            </p:grpSpPr>
            <p:sp>
              <p:nvSpPr>
                <p:cNvPr id="261" name="Google Shape;508;p27">
                  <a:extLst>
                    <a:ext uri="{FF2B5EF4-FFF2-40B4-BE49-F238E27FC236}">
                      <a16:creationId xmlns:a16="http://schemas.microsoft.com/office/drawing/2014/main" xmlns="" id="{8AB76180-4FBF-46B5-AF84-3C5E2E574B03}"/>
                    </a:ext>
                  </a:extLst>
                </p:cNvPr>
                <p:cNvSpPr/>
                <p:nvPr/>
              </p:nvSpPr>
              <p:spPr>
                <a:xfrm>
                  <a:off x="3235834" y="3793115"/>
                  <a:ext cx="865418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58" h="7056" extrusionOk="0">
                      <a:moveTo>
                        <a:pt x="1046" y="1"/>
                      </a:moveTo>
                      <a:cubicBezTo>
                        <a:pt x="437" y="1"/>
                        <a:pt x="1" y="491"/>
                        <a:pt x="1" y="1099"/>
                      </a:cubicBezTo>
                      <a:lnTo>
                        <a:pt x="1" y="7055"/>
                      </a:lnTo>
                      <a:lnTo>
                        <a:pt x="15658" y="7055"/>
                      </a:lnTo>
                      <a:lnTo>
                        <a:pt x="15658" y="1099"/>
                      </a:lnTo>
                      <a:cubicBezTo>
                        <a:pt x="15658" y="491"/>
                        <a:pt x="15168" y="1"/>
                        <a:pt x="14559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2" name="Google Shape;509;p27">
                  <a:extLst>
                    <a:ext uri="{FF2B5EF4-FFF2-40B4-BE49-F238E27FC236}">
                      <a16:creationId xmlns:a16="http://schemas.microsoft.com/office/drawing/2014/main" xmlns="" id="{D08CAE54-F59F-4A10-8D78-8262F1A9DB44}"/>
                    </a:ext>
                  </a:extLst>
                </p:cNvPr>
                <p:cNvSpPr/>
                <p:nvPr/>
              </p:nvSpPr>
              <p:spPr>
                <a:xfrm>
                  <a:off x="3306725" y="3905262"/>
                  <a:ext cx="71911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3309" extrusionOk="0">
                      <a:moveTo>
                        <a:pt x="662" y="0"/>
                      </a:moveTo>
                      <a:cubicBezTo>
                        <a:pt x="278" y="0"/>
                        <a:pt x="0" y="278"/>
                        <a:pt x="0" y="662"/>
                      </a:cubicBezTo>
                      <a:lnTo>
                        <a:pt x="0" y="2647"/>
                      </a:lnTo>
                      <a:cubicBezTo>
                        <a:pt x="0" y="3031"/>
                        <a:pt x="278" y="3309"/>
                        <a:pt x="662" y="3309"/>
                      </a:cubicBezTo>
                      <a:lnTo>
                        <a:pt x="12349" y="3309"/>
                      </a:lnTo>
                      <a:cubicBezTo>
                        <a:pt x="12733" y="3309"/>
                        <a:pt x="13011" y="3031"/>
                        <a:pt x="13011" y="2647"/>
                      </a:cubicBezTo>
                      <a:lnTo>
                        <a:pt x="13011" y="662"/>
                      </a:lnTo>
                      <a:cubicBezTo>
                        <a:pt x="13011" y="278"/>
                        <a:pt x="12733" y="0"/>
                        <a:pt x="12349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3" name="Google Shape;510;p27">
                  <a:extLst>
                    <a:ext uri="{FF2B5EF4-FFF2-40B4-BE49-F238E27FC236}">
                      <a16:creationId xmlns:a16="http://schemas.microsoft.com/office/drawing/2014/main" xmlns="" id="{9DB1CFE6-09AD-4BAD-99EC-F2FB4357E9BE}"/>
                    </a:ext>
                  </a:extLst>
                </p:cNvPr>
                <p:cNvSpPr/>
                <p:nvPr/>
              </p:nvSpPr>
              <p:spPr>
                <a:xfrm>
                  <a:off x="3309654" y="4261478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83"/>
                        <a:pt x="2647" y="2052"/>
                      </a:cubicBezTo>
                      <a:lnTo>
                        <a:pt x="2647" y="504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4" name="Google Shape;511;p27">
                  <a:extLst>
                    <a:ext uri="{FF2B5EF4-FFF2-40B4-BE49-F238E27FC236}">
                      <a16:creationId xmlns:a16="http://schemas.microsoft.com/office/drawing/2014/main" xmlns="" id="{70583FED-039A-47A5-B629-2D017A70CC66}"/>
                    </a:ext>
                  </a:extLst>
                </p:cNvPr>
                <p:cNvSpPr/>
                <p:nvPr/>
              </p:nvSpPr>
              <p:spPr>
                <a:xfrm>
                  <a:off x="3501275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5" name="Google Shape;512;p27">
                  <a:extLst>
                    <a:ext uri="{FF2B5EF4-FFF2-40B4-BE49-F238E27FC236}">
                      <a16:creationId xmlns:a16="http://schemas.microsoft.com/office/drawing/2014/main" xmlns="" id="{D2C0D188-0581-496D-BB69-AB762A023099}"/>
                    </a:ext>
                  </a:extLst>
                </p:cNvPr>
                <p:cNvSpPr/>
                <p:nvPr/>
              </p:nvSpPr>
              <p:spPr>
                <a:xfrm>
                  <a:off x="3693670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6" name="Google Shape;513;p27">
                  <a:extLst>
                    <a:ext uri="{FF2B5EF4-FFF2-40B4-BE49-F238E27FC236}">
                      <a16:creationId xmlns:a16="http://schemas.microsoft.com/office/drawing/2014/main" xmlns="" id="{76B17AE7-FC35-4694-9100-6C5B55E674A5}"/>
                    </a:ext>
                  </a:extLst>
                </p:cNvPr>
                <p:cNvSpPr/>
                <p:nvPr/>
              </p:nvSpPr>
              <p:spPr>
                <a:xfrm>
                  <a:off x="3309654" y="4453872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70"/>
                        <a:pt x="2647" y="2092"/>
                      </a:cubicBezTo>
                      <a:lnTo>
                        <a:pt x="2647" y="556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7" name="Google Shape;514;p27">
                  <a:extLst>
                    <a:ext uri="{FF2B5EF4-FFF2-40B4-BE49-F238E27FC236}">
                      <a16:creationId xmlns:a16="http://schemas.microsoft.com/office/drawing/2014/main" xmlns="" id="{06563CF9-9334-4C03-9B26-6095F6C818E4}"/>
                    </a:ext>
                  </a:extLst>
                </p:cNvPr>
                <p:cNvSpPr/>
                <p:nvPr/>
              </p:nvSpPr>
              <p:spPr>
                <a:xfrm>
                  <a:off x="3501275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8" name="Google Shape;515;p27">
                  <a:extLst>
                    <a:ext uri="{FF2B5EF4-FFF2-40B4-BE49-F238E27FC236}">
                      <a16:creationId xmlns:a16="http://schemas.microsoft.com/office/drawing/2014/main" xmlns="" id="{00A09FB6-1540-4742-BC12-1C40F843C573}"/>
                    </a:ext>
                  </a:extLst>
                </p:cNvPr>
                <p:cNvSpPr/>
                <p:nvPr/>
              </p:nvSpPr>
              <p:spPr>
                <a:xfrm>
                  <a:off x="3693670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9" name="Google Shape;516;p27">
                  <a:extLst>
                    <a:ext uri="{FF2B5EF4-FFF2-40B4-BE49-F238E27FC236}">
                      <a16:creationId xmlns:a16="http://schemas.microsoft.com/office/drawing/2014/main" xmlns="" id="{B190F497-400D-4B46-B3AE-96032D54DFDA}"/>
                    </a:ext>
                  </a:extLst>
                </p:cNvPr>
                <p:cNvSpPr/>
                <p:nvPr/>
              </p:nvSpPr>
              <p:spPr>
                <a:xfrm>
                  <a:off x="3309654" y="4645549"/>
                  <a:ext cx="146355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648" extrusionOk="0">
                      <a:moveTo>
                        <a:pt x="556" y="0"/>
                      </a:moveTo>
                      <a:cubicBezTo>
                        <a:pt x="278" y="0"/>
                        <a:pt x="0" y="278"/>
                        <a:pt x="0" y="556"/>
                      </a:cubicBezTo>
                      <a:lnTo>
                        <a:pt x="0" y="2105"/>
                      </a:lnTo>
                      <a:cubicBezTo>
                        <a:pt x="0" y="2383"/>
                        <a:pt x="278" y="2647"/>
                        <a:pt x="556" y="2647"/>
                      </a:cubicBezTo>
                      <a:lnTo>
                        <a:pt x="2091" y="2647"/>
                      </a:lnTo>
                      <a:cubicBezTo>
                        <a:pt x="2369" y="2647"/>
                        <a:pt x="2647" y="2383"/>
                        <a:pt x="2647" y="2105"/>
                      </a:cubicBezTo>
                      <a:lnTo>
                        <a:pt x="2647" y="556"/>
                      </a:lnTo>
                      <a:cubicBezTo>
                        <a:pt x="2647" y="278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0" name="Google Shape;517;p27">
                  <a:extLst>
                    <a:ext uri="{FF2B5EF4-FFF2-40B4-BE49-F238E27FC236}">
                      <a16:creationId xmlns:a16="http://schemas.microsoft.com/office/drawing/2014/main" xmlns="" id="{1B2252C1-BAEB-4A32-8E90-3D383EA7B2E4}"/>
                    </a:ext>
                  </a:extLst>
                </p:cNvPr>
                <p:cNvSpPr/>
                <p:nvPr/>
              </p:nvSpPr>
              <p:spPr>
                <a:xfrm>
                  <a:off x="3501275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557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557" y="2647"/>
                      </a:cubicBezTo>
                      <a:lnTo>
                        <a:pt x="2105" y="2647"/>
                      </a:lnTo>
                      <a:cubicBezTo>
                        <a:pt x="2383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1" name="Google Shape;518;p27">
                  <a:extLst>
                    <a:ext uri="{FF2B5EF4-FFF2-40B4-BE49-F238E27FC236}">
                      <a16:creationId xmlns:a16="http://schemas.microsoft.com/office/drawing/2014/main" xmlns="" id="{7AD245D9-B2F3-4EB4-995D-CDC775197795}"/>
                    </a:ext>
                  </a:extLst>
                </p:cNvPr>
                <p:cNvSpPr/>
                <p:nvPr/>
              </p:nvSpPr>
              <p:spPr>
                <a:xfrm>
                  <a:off x="3693670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490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490" y="2647"/>
                      </a:cubicBezTo>
                      <a:lnTo>
                        <a:pt x="2092" y="2647"/>
                      </a:lnTo>
                      <a:cubicBezTo>
                        <a:pt x="2370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2" name="Google Shape;519;p27">
                  <a:extLst>
                    <a:ext uri="{FF2B5EF4-FFF2-40B4-BE49-F238E27FC236}">
                      <a16:creationId xmlns:a16="http://schemas.microsoft.com/office/drawing/2014/main" xmlns="" id="{98A33EF0-520C-4B93-AE7C-E55930A5077E}"/>
                    </a:ext>
                  </a:extLst>
                </p:cNvPr>
                <p:cNvSpPr/>
                <p:nvPr/>
              </p:nvSpPr>
              <p:spPr>
                <a:xfrm>
                  <a:off x="3309654" y="4840873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0"/>
                      </a:moveTo>
                      <a:cubicBezTo>
                        <a:pt x="278" y="0"/>
                        <a:pt x="0" y="225"/>
                        <a:pt x="0" y="503"/>
                      </a:cubicBezTo>
                      <a:lnTo>
                        <a:pt x="0" y="2091"/>
                      </a:lnTo>
                      <a:cubicBezTo>
                        <a:pt x="0" y="2369"/>
                        <a:pt x="278" y="2594"/>
                        <a:pt x="556" y="2594"/>
                      </a:cubicBezTo>
                      <a:lnTo>
                        <a:pt x="2091" y="2594"/>
                      </a:lnTo>
                      <a:cubicBezTo>
                        <a:pt x="2369" y="2594"/>
                        <a:pt x="2647" y="2369"/>
                        <a:pt x="2647" y="2091"/>
                      </a:cubicBezTo>
                      <a:lnTo>
                        <a:pt x="2647" y="503"/>
                      </a:lnTo>
                      <a:cubicBezTo>
                        <a:pt x="2647" y="225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3" name="Google Shape;520;p27">
                  <a:extLst>
                    <a:ext uri="{FF2B5EF4-FFF2-40B4-BE49-F238E27FC236}">
                      <a16:creationId xmlns:a16="http://schemas.microsoft.com/office/drawing/2014/main" xmlns="" id="{BF34BFB8-E0F8-4561-BD25-835FE61E4027}"/>
                    </a:ext>
                  </a:extLst>
                </p:cNvPr>
                <p:cNvSpPr/>
                <p:nvPr/>
              </p:nvSpPr>
              <p:spPr>
                <a:xfrm>
                  <a:off x="3501275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557" y="2594"/>
                      </a:cubicBezTo>
                      <a:lnTo>
                        <a:pt x="2105" y="2594"/>
                      </a:lnTo>
                      <a:cubicBezTo>
                        <a:pt x="2383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4" name="Google Shape;521;p27">
                  <a:extLst>
                    <a:ext uri="{FF2B5EF4-FFF2-40B4-BE49-F238E27FC236}">
                      <a16:creationId xmlns:a16="http://schemas.microsoft.com/office/drawing/2014/main" xmlns="" id="{2B528C3C-EA42-4CC7-9BAF-11A3DAC1CC9E}"/>
                    </a:ext>
                  </a:extLst>
                </p:cNvPr>
                <p:cNvSpPr/>
                <p:nvPr/>
              </p:nvSpPr>
              <p:spPr>
                <a:xfrm>
                  <a:off x="3693670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490" y="2594"/>
                      </a:cubicBezTo>
                      <a:lnTo>
                        <a:pt x="2092" y="2594"/>
                      </a:lnTo>
                      <a:cubicBezTo>
                        <a:pt x="2370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5" name="Google Shape;522;p27">
                  <a:extLst>
                    <a:ext uri="{FF2B5EF4-FFF2-40B4-BE49-F238E27FC236}">
                      <a16:creationId xmlns:a16="http://schemas.microsoft.com/office/drawing/2014/main" xmlns="" id="{4CEFEBD3-AAF5-4495-B2EE-5D6CE7E57676}"/>
                    </a:ext>
                  </a:extLst>
                </p:cNvPr>
                <p:cNvSpPr/>
                <p:nvPr/>
              </p:nvSpPr>
              <p:spPr>
                <a:xfrm>
                  <a:off x="3855335" y="4185426"/>
                  <a:ext cx="243685" cy="8661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15671" extrusionOk="0">
                      <a:moveTo>
                        <a:pt x="2595" y="1377"/>
                      </a:moveTo>
                      <a:cubicBezTo>
                        <a:pt x="2926" y="1377"/>
                        <a:pt x="3137" y="1602"/>
                        <a:pt x="3137" y="1880"/>
                      </a:cubicBezTo>
                      <a:lnTo>
                        <a:pt x="3137" y="3428"/>
                      </a:lnTo>
                      <a:cubicBezTo>
                        <a:pt x="3137" y="3759"/>
                        <a:pt x="2926" y="3971"/>
                        <a:pt x="2595" y="3971"/>
                      </a:cubicBezTo>
                      <a:lnTo>
                        <a:pt x="1046" y="3971"/>
                      </a:lnTo>
                      <a:cubicBezTo>
                        <a:pt x="768" y="3971"/>
                        <a:pt x="543" y="3759"/>
                        <a:pt x="543" y="3428"/>
                      </a:cubicBezTo>
                      <a:lnTo>
                        <a:pt x="543" y="1880"/>
                      </a:lnTo>
                      <a:cubicBezTo>
                        <a:pt x="543" y="1602"/>
                        <a:pt x="768" y="1377"/>
                        <a:pt x="1046" y="1377"/>
                      </a:cubicBezTo>
                      <a:close/>
                      <a:moveTo>
                        <a:pt x="2595" y="4858"/>
                      </a:moveTo>
                      <a:cubicBezTo>
                        <a:pt x="2926" y="4858"/>
                        <a:pt x="3137" y="5083"/>
                        <a:pt x="3137" y="5413"/>
                      </a:cubicBezTo>
                      <a:lnTo>
                        <a:pt x="3137" y="6949"/>
                      </a:lnTo>
                      <a:cubicBezTo>
                        <a:pt x="3137" y="7227"/>
                        <a:pt x="2926" y="7452"/>
                        <a:pt x="2595" y="7452"/>
                      </a:cubicBezTo>
                      <a:lnTo>
                        <a:pt x="1046" y="7452"/>
                      </a:lnTo>
                      <a:cubicBezTo>
                        <a:pt x="768" y="7452"/>
                        <a:pt x="543" y="7227"/>
                        <a:pt x="543" y="6949"/>
                      </a:cubicBezTo>
                      <a:lnTo>
                        <a:pt x="543" y="5413"/>
                      </a:lnTo>
                      <a:cubicBezTo>
                        <a:pt x="543" y="5083"/>
                        <a:pt x="768" y="4858"/>
                        <a:pt x="1046" y="4858"/>
                      </a:cubicBezTo>
                      <a:close/>
                      <a:moveTo>
                        <a:pt x="2595" y="8325"/>
                      </a:moveTo>
                      <a:cubicBezTo>
                        <a:pt x="2926" y="8325"/>
                        <a:pt x="3137" y="8603"/>
                        <a:pt x="3137" y="8881"/>
                      </a:cubicBezTo>
                      <a:lnTo>
                        <a:pt x="3137" y="13950"/>
                      </a:lnTo>
                      <a:cubicBezTo>
                        <a:pt x="3137" y="14228"/>
                        <a:pt x="2926" y="14453"/>
                        <a:pt x="2595" y="14453"/>
                      </a:cubicBezTo>
                      <a:lnTo>
                        <a:pt x="1046" y="14453"/>
                      </a:lnTo>
                      <a:cubicBezTo>
                        <a:pt x="768" y="14453"/>
                        <a:pt x="543" y="14228"/>
                        <a:pt x="543" y="13950"/>
                      </a:cubicBezTo>
                      <a:lnTo>
                        <a:pt x="543" y="8881"/>
                      </a:lnTo>
                      <a:cubicBezTo>
                        <a:pt x="543" y="8603"/>
                        <a:pt x="768" y="8325"/>
                        <a:pt x="1046" y="8325"/>
                      </a:cubicBezTo>
                      <a:close/>
                      <a:moveTo>
                        <a:pt x="1" y="0"/>
                      </a:moveTo>
                      <a:lnTo>
                        <a:pt x="1" y="15671"/>
                      </a:lnTo>
                      <a:lnTo>
                        <a:pt x="3415" y="15671"/>
                      </a:lnTo>
                      <a:cubicBezTo>
                        <a:pt x="3521" y="15671"/>
                        <a:pt x="3693" y="15605"/>
                        <a:pt x="3799" y="15605"/>
                      </a:cubicBezTo>
                      <a:cubicBezTo>
                        <a:pt x="4183" y="15446"/>
                        <a:pt x="4408" y="15009"/>
                        <a:pt x="4408" y="14559"/>
                      </a:cubicBezTo>
                      <a:lnTo>
                        <a:pt x="4408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6" name="Google Shape;523;p27">
                  <a:extLst>
                    <a:ext uri="{FF2B5EF4-FFF2-40B4-BE49-F238E27FC236}">
                      <a16:creationId xmlns:a16="http://schemas.microsoft.com/office/drawing/2014/main" xmlns="" id="{88A17DD6-EFCA-4D13-B115-DD1BE0FE656C}"/>
                    </a:ext>
                  </a:extLst>
                </p:cNvPr>
                <p:cNvSpPr/>
                <p:nvPr/>
              </p:nvSpPr>
              <p:spPr>
                <a:xfrm>
                  <a:off x="3855335" y="3793115"/>
                  <a:ext cx="243685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7056" extrusionOk="0">
                      <a:moveTo>
                        <a:pt x="1" y="1"/>
                      </a:moveTo>
                      <a:lnTo>
                        <a:pt x="1" y="1986"/>
                      </a:lnTo>
                      <a:lnTo>
                        <a:pt x="2423" y="1986"/>
                      </a:lnTo>
                      <a:cubicBezTo>
                        <a:pt x="2807" y="1986"/>
                        <a:pt x="3085" y="2264"/>
                        <a:pt x="3085" y="2648"/>
                      </a:cubicBezTo>
                      <a:lnTo>
                        <a:pt x="3085" y="4633"/>
                      </a:lnTo>
                      <a:cubicBezTo>
                        <a:pt x="3085" y="5017"/>
                        <a:pt x="2807" y="5295"/>
                        <a:pt x="2423" y="5295"/>
                      </a:cubicBezTo>
                      <a:lnTo>
                        <a:pt x="1" y="5295"/>
                      </a:lnTo>
                      <a:lnTo>
                        <a:pt x="1" y="7055"/>
                      </a:lnTo>
                      <a:lnTo>
                        <a:pt x="4408" y="7055"/>
                      </a:lnTo>
                      <a:lnTo>
                        <a:pt x="4408" y="1099"/>
                      </a:lnTo>
                      <a:cubicBezTo>
                        <a:pt x="4408" y="491"/>
                        <a:pt x="4024" y="1"/>
                        <a:pt x="341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7" name="Google Shape;524;p27">
                  <a:extLst>
                    <a:ext uri="{FF2B5EF4-FFF2-40B4-BE49-F238E27FC236}">
                      <a16:creationId xmlns:a16="http://schemas.microsoft.com/office/drawing/2014/main" xmlns="" id="{D26EDB8F-0344-4746-BFE8-D4ADD6D80E52}"/>
                    </a:ext>
                  </a:extLst>
                </p:cNvPr>
                <p:cNvSpPr/>
                <p:nvPr/>
              </p:nvSpPr>
              <p:spPr>
                <a:xfrm>
                  <a:off x="3855335" y="3905262"/>
                  <a:ext cx="17050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3309" extrusionOk="0">
                      <a:moveTo>
                        <a:pt x="1" y="0"/>
                      </a:moveTo>
                      <a:lnTo>
                        <a:pt x="1" y="768"/>
                      </a:lnTo>
                      <a:lnTo>
                        <a:pt x="1761" y="768"/>
                      </a:lnTo>
                      <a:lnTo>
                        <a:pt x="1761" y="2594"/>
                      </a:lnTo>
                      <a:lnTo>
                        <a:pt x="1" y="2594"/>
                      </a:lnTo>
                      <a:lnTo>
                        <a:pt x="1" y="3309"/>
                      </a:lnTo>
                      <a:lnTo>
                        <a:pt x="2423" y="3309"/>
                      </a:lnTo>
                      <a:cubicBezTo>
                        <a:pt x="2807" y="3309"/>
                        <a:pt x="3085" y="3031"/>
                        <a:pt x="3085" y="2647"/>
                      </a:cubicBezTo>
                      <a:lnTo>
                        <a:pt x="3085" y="662"/>
                      </a:lnTo>
                      <a:cubicBezTo>
                        <a:pt x="3085" y="278"/>
                        <a:pt x="2807" y="0"/>
                        <a:pt x="2423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8" name="Google Shape;525;p27">
                  <a:extLst>
                    <a:ext uri="{FF2B5EF4-FFF2-40B4-BE49-F238E27FC236}">
                      <a16:creationId xmlns:a16="http://schemas.microsoft.com/office/drawing/2014/main" xmlns="" id="{8631E4B7-01DE-475E-9735-B1AB33AC9E30}"/>
                    </a:ext>
                  </a:extLst>
                </p:cNvPr>
                <p:cNvSpPr/>
                <p:nvPr/>
              </p:nvSpPr>
              <p:spPr>
                <a:xfrm>
                  <a:off x="3723681" y="3945499"/>
                  <a:ext cx="35870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" h="1814" extrusionOk="0">
                      <a:moveTo>
                        <a:pt x="80" y="0"/>
                      </a:moveTo>
                      <a:cubicBezTo>
                        <a:pt x="67" y="0"/>
                        <a:pt x="40" y="13"/>
                        <a:pt x="27" y="13"/>
                      </a:cubicBezTo>
                      <a:cubicBezTo>
                        <a:pt x="14" y="27"/>
                        <a:pt x="0" y="40"/>
                        <a:pt x="0" y="66"/>
                      </a:cubicBezTo>
                      <a:cubicBezTo>
                        <a:pt x="0" y="93"/>
                        <a:pt x="14" y="106"/>
                        <a:pt x="27" y="106"/>
                      </a:cubicBezTo>
                      <a:cubicBezTo>
                        <a:pt x="40" y="106"/>
                        <a:pt x="67" y="119"/>
                        <a:pt x="80" y="119"/>
                      </a:cubicBezTo>
                      <a:lnTo>
                        <a:pt x="278" y="119"/>
                      </a:lnTo>
                      <a:cubicBezTo>
                        <a:pt x="278" y="132"/>
                        <a:pt x="292" y="132"/>
                        <a:pt x="292" y="146"/>
                      </a:cubicBezTo>
                      <a:cubicBezTo>
                        <a:pt x="292" y="146"/>
                        <a:pt x="292" y="159"/>
                        <a:pt x="292" y="172"/>
                      </a:cubicBezTo>
                      <a:cubicBezTo>
                        <a:pt x="292" y="172"/>
                        <a:pt x="292" y="185"/>
                        <a:pt x="292" y="185"/>
                      </a:cubicBezTo>
                      <a:cubicBezTo>
                        <a:pt x="292" y="225"/>
                        <a:pt x="292" y="265"/>
                        <a:pt x="292" y="305"/>
                      </a:cubicBezTo>
                      <a:cubicBezTo>
                        <a:pt x="292" y="331"/>
                        <a:pt x="292" y="371"/>
                        <a:pt x="292" y="424"/>
                      </a:cubicBezTo>
                      <a:cubicBezTo>
                        <a:pt x="292" y="463"/>
                        <a:pt x="292" y="516"/>
                        <a:pt x="292" y="582"/>
                      </a:cubicBezTo>
                      <a:cubicBezTo>
                        <a:pt x="292" y="635"/>
                        <a:pt x="292" y="715"/>
                        <a:pt x="292" y="794"/>
                      </a:cubicBezTo>
                      <a:cubicBezTo>
                        <a:pt x="278" y="913"/>
                        <a:pt x="278" y="1006"/>
                        <a:pt x="278" y="1085"/>
                      </a:cubicBezTo>
                      <a:cubicBezTo>
                        <a:pt x="278" y="1165"/>
                        <a:pt x="278" y="1231"/>
                        <a:pt x="278" y="1284"/>
                      </a:cubicBezTo>
                      <a:cubicBezTo>
                        <a:pt x="278" y="1350"/>
                        <a:pt x="278" y="1403"/>
                        <a:pt x="265" y="1443"/>
                      </a:cubicBezTo>
                      <a:cubicBezTo>
                        <a:pt x="265" y="1496"/>
                        <a:pt x="265" y="1549"/>
                        <a:pt x="265" y="1602"/>
                      </a:cubicBezTo>
                      <a:cubicBezTo>
                        <a:pt x="265" y="1628"/>
                        <a:pt x="252" y="1641"/>
                        <a:pt x="239" y="1655"/>
                      </a:cubicBezTo>
                      <a:cubicBezTo>
                        <a:pt x="225" y="1668"/>
                        <a:pt x="212" y="1681"/>
                        <a:pt x="186" y="1694"/>
                      </a:cubicBezTo>
                      <a:lnTo>
                        <a:pt x="133" y="1694"/>
                      </a:lnTo>
                      <a:cubicBezTo>
                        <a:pt x="119" y="1694"/>
                        <a:pt x="93" y="1707"/>
                        <a:pt x="80" y="1707"/>
                      </a:cubicBezTo>
                      <a:lnTo>
                        <a:pt x="27" y="1707"/>
                      </a:lnTo>
                      <a:cubicBezTo>
                        <a:pt x="14" y="1721"/>
                        <a:pt x="0" y="1734"/>
                        <a:pt x="0" y="1760"/>
                      </a:cubicBezTo>
                      <a:cubicBezTo>
                        <a:pt x="0" y="1774"/>
                        <a:pt x="14" y="1787"/>
                        <a:pt x="27" y="1800"/>
                      </a:cubicBezTo>
                      <a:cubicBezTo>
                        <a:pt x="53" y="1800"/>
                        <a:pt x="80" y="1813"/>
                        <a:pt x="106" y="1813"/>
                      </a:cubicBezTo>
                      <a:lnTo>
                        <a:pt x="596" y="1813"/>
                      </a:lnTo>
                      <a:cubicBezTo>
                        <a:pt x="609" y="1813"/>
                        <a:pt x="622" y="1800"/>
                        <a:pt x="622" y="1800"/>
                      </a:cubicBezTo>
                      <a:cubicBezTo>
                        <a:pt x="636" y="1787"/>
                        <a:pt x="649" y="1774"/>
                        <a:pt x="649" y="1760"/>
                      </a:cubicBezTo>
                      <a:cubicBezTo>
                        <a:pt x="649" y="1734"/>
                        <a:pt x="636" y="1721"/>
                        <a:pt x="622" y="1707"/>
                      </a:cubicBezTo>
                      <a:cubicBezTo>
                        <a:pt x="609" y="1694"/>
                        <a:pt x="583" y="1694"/>
                        <a:pt x="569" y="1694"/>
                      </a:cubicBezTo>
                      <a:lnTo>
                        <a:pt x="424" y="1694"/>
                      </a:lnTo>
                      <a:lnTo>
                        <a:pt x="464" y="66"/>
                      </a:lnTo>
                      <a:cubicBezTo>
                        <a:pt x="464" y="40"/>
                        <a:pt x="450" y="27"/>
                        <a:pt x="450" y="13"/>
                      </a:cubicBezTo>
                      <a:cubicBezTo>
                        <a:pt x="450" y="0"/>
                        <a:pt x="437" y="0"/>
                        <a:pt x="41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9" name="Google Shape;526;p27">
                  <a:extLst>
                    <a:ext uri="{FF2B5EF4-FFF2-40B4-BE49-F238E27FC236}">
                      <a16:creationId xmlns:a16="http://schemas.microsoft.com/office/drawing/2014/main" xmlns="" id="{842F1723-4926-49E7-B16D-FE61E9626743}"/>
                    </a:ext>
                  </a:extLst>
                </p:cNvPr>
                <p:cNvSpPr/>
                <p:nvPr/>
              </p:nvSpPr>
              <p:spPr>
                <a:xfrm>
                  <a:off x="3764636" y="3944007"/>
                  <a:ext cx="63671" cy="102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" h="1854" extrusionOk="0">
                      <a:moveTo>
                        <a:pt x="596" y="1"/>
                      </a:moveTo>
                      <a:cubicBezTo>
                        <a:pt x="503" y="1"/>
                        <a:pt x="424" y="27"/>
                        <a:pt x="358" y="54"/>
                      </a:cubicBezTo>
                      <a:cubicBezTo>
                        <a:pt x="292" y="93"/>
                        <a:pt x="226" y="133"/>
                        <a:pt x="186" y="186"/>
                      </a:cubicBezTo>
                      <a:cubicBezTo>
                        <a:pt x="133" y="239"/>
                        <a:pt x="106" y="292"/>
                        <a:pt x="80" y="345"/>
                      </a:cubicBezTo>
                      <a:cubicBezTo>
                        <a:pt x="53" y="398"/>
                        <a:pt x="40" y="437"/>
                        <a:pt x="40" y="477"/>
                      </a:cubicBezTo>
                      <a:cubicBezTo>
                        <a:pt x="40" y="477"/>
                        <a:pt x="40" y="490"/>
                        <a:pt x="40" y="504"/>
                      </a:cubicBezTo>
                      <a:cubicBezTo>
                        <a:pt x="40" y="517"/>
                        <a:pt x="53" y="543"/>
                        <a:pt x="53" y="557"/>
                      </a:cubicBezTo>
                      <a:cubicBezTo>
                        <a:pt x="67" y="570"/>
                        <a:pt x="67" y="583"/>
                        <a:pt x="80" y="596"/>
                      </a:cubicBezTo>
                      <a:cubicBezTo>
                        <a:pt x="106" y="609"/>
                        <a:pt x="120" y="609"/>
                        <a:pt x="146" y="609"/>
                      </a:cubicBezTo>
                      <a:cubicBezTo>
                        <a:pt x="186" y="609"/>
                        <a:pt x="212" y="596"/>
                        <a:pt x="239" y="583"/>
                      </a:cubicBezTo>
                      <a:cubicBezTo>
                        <a:pt x="252" y="570"/>
                        <a:pt x="265" y="543"/>
                        <a:pt x="265" y="504"/>
                      </a:cubicBezTo>
                      <a:cubicBezTo>
                        <a:pt x="265" y="490"/>
                        <a:pt x="265" y="477"/>
                        <a:pt x="252" y="477"/>
                      </a:cubicBezTo>
                      <a:cubicBezTo>
                        <a:pt x="252" y="464"/>
                        <a:pt x="252" y="451"/>
                        <a:pt x="239" y="451"/>
                      </a:cubicBezTo>
                      <a:lnTo>
                        <a:pt x="226" y="424"/>
                      </a:lnTo>
                      <a:cubicBezTo>
                        <a:pt x="212" y="424"/>
                        <a:pt x="212" y="411"/>
                        <a:pt x="212" y="398"/>
                      </a:cubicBezTo>
                      <a:cubicBezTo>
                        <a:pt x="212" y="384"/>
                        <a:pt x="226" y="371"/>
                        <a:pt x="239" y="345"/>
                      </a:cubicBezTo>
                      <a:cubicBezTo>
                        <a:pt x="252" y="305"/>
                        <a:pt x="278" y="279"/>
                        <a:pt x="318" y="252"/>
                      </a:cubicBezTo>
                      <a:cubicBezTo>
                        <a:pt x="345" y="226"/>
                        <a:pt x="384" y="199"/>
                        <a:pt x="424" y="173"/>
                      </a:cubicBezTo>
                      <a:cubicBezTo>
                        <a:pt x="464" y="146"/>
                        <a:pt x="517" y="133"/>
                        <a:pt x="570" y="133"/>
                      </a:cubicBezTo>
                      <a:cubicBezTo>
                        <a:pt x="636" y="133"/>
                        <a:pt x="676" y="146"/>
                        <a:pt x="715" y="173"/>
                      </a:cubicBezTo>
                      <a:cubicBezTo>
                        <a:pt x="755" y="186"/>
                        <a:pt x="795" y="212"/>
                        <a:pt x="821" y="239"/>
                      </a:cubicBezTo>
                      <a:cubicBezTo>
                        <a:pt x="848" y="279"/>
                        <a:pt x="861" y="305"/>
                        <a:pt x="874" y="345"/>
                      </a:cubicBezTo>
                      <a:cubicBezTo>
                        <a:pt x="887" y="384"/>
                        <a:pt x="887" y="411"/>
                        <a:pt x="887" y="451"/>
                      </a:cubicBezTo>
                      <a:cubicBezTo>
                        <a:pt x="887" y="530"/>
                        <a:pt x="874" y="596"/>
                        <a:pt x="848" y="676"/>
                      </a:cubicBezTo>
                      <a:cubicBezTo>
                        <a:pt x="821" y="768"/>
                        <a:pt x="781" y="848"/>
                        <a:pt x="742" y="927"/>
                      </a:cubicBezTo>
                      <a:cubicBezTo>
                        <a:pt x="689" y="1007"/>
                        <a:pt x="636" y="1099"/>
                        <a:pt x="583" y="1179"/>
                      </a:cubicBezTo>
                      <a:cubicBezTo>
                        <a:pt x="530" y="1258"/>
                        <a:pt x="464" y="1337"/>
                        <a:pt x="398" y="1404"/>
                      </a:cubicBezTo>
                      <a:cubicBezTo>
                        <a:pt x="345" y="1470"/>
                        <a:pt x="278" y="1536"/>
                        <a:pt x="212" y="1602"/>
                      </a:cubicBezTo>
                      <a:cubicBezTo>
                        <a:pt x="159" y="1655"/>
                        <a:pt x="93" y="1708"/>
                        <a:pt x="53" y="1748"/>
                      </a:cubicBezTo>
                      <a:cubicBezTo>
                        <a:pt x="40" y="1761"/>
                        <a:pt x="27" y="1761"/>
                        <a:pt x="14" y="1774"/>
                      </a:cubicBezTo>
                      <a:cubicBezTo>
                        <a:pt x="1" y="1787"/>
                        <a:pt x="1" y="1787"/>
                        <a:pt x="1" y="1801"/>
                      </a:cubicBezTo>
                      <a:cubicBezTo>
                        <a:pt x="1" y="1814"/>
                        <a:pt x="1" y="1827"/>
                        <a:pt x="14" y="1840"/>
                      </a:cubicBezTo>
                      <a:cubicBezTo>
                        <a:pt x="27" y="1854"/>
                        <a:pt x="40" y="1854"/>
                        <a:pt x="67" y="1854"/>
                      </a:cubicBezTo>
                      <a:cubicBezTo>
                        <a:pt x="80" y="1854"/>
                        <a:pt x="106" y="1854"/>
                        <a:pt x="120" y="1840"/>
                      </a:cubicBezTo>
                      <a:cubicBezTo>
                        <a:pt x="146" y="1840"/>
                        <a:pt x="146" y="1840"/>
                        <a:pt x="159" y="1827"/>
                      </a:cubicBezTo>
                      <a:lnTo>
                        <a:pt x="676" y="1827"/>
                      </a:lnTo>
                      <a:cubicBezTo>
                        <a:pt x="715" y="1827"/>
                        <a:pt x="768" y="1827"/>
                        <a:pt x="808" y="1840"/>
                      </a:cubicBezTo>
                      <a:lnTo>
                        <a:pt x="953" y="1840"/>
                      </a:lnTo>
                      <a:cubicBezTo>
                        <a:pt x="967" y="1840"/>
                        <a:pt x="967" y="1827"/>
                        <a:pt x="980" y="1827"/>
                      </a:cubicBezTo>
                      <a:cubicBezTo>
                        <a:pt x="1006" y="1814"/>
                        <a:pt x="1020" y="1801"/>
                        <a:pt x="1020" y="1787"/>
                      </a:cubicBezTo>
                      <a:cubicBezTo>
                        <a:pt x="1059" y="1721"/>
                        <a:pt x="1099" y="1668"/>
                        <a:pt x="1112" y="1629"/>
                      </a:cubicBezTo>
                      <a:cubicBezTo>
                        <a:pt x="1139" y="1589"/>
                        <a:pt x="1152" y="1576"/>
                        <a:pt x="1152" y="1562"/>
                      </a:cubicBezTo>
                      <a:cubicBezTo>
                        <a:pt x="1152" y="1536"/>
                        <a:pt x="1139" y="1523"/>
                        <a:pt x="1126" y="1523"/>
                      </a:cubicBezTo>
                      <a:cubicBezTo>
                        <a:pt x="1112" y="1509"/>
                        <a:pt x="1099" y="1509"/>
                        <a:pt x="1086" y="1509"/>
                      </a:cubicBezTo>
                      <a:cubicBezTo>
                        <a:pt x="1059" y="1509"/>
                        <a:pt x="1046" y="1509"/>
                        <a:pt x="1033" y="1523"/>
                      </a:cubicBezTo>
                      <a:cubicBezTo>
                        <a:pt x="1020" y="1536"/>
                        <a:pt x="1020" y="1549"/>
                        <a:pt x="1006" y="1562"/>
                      </a:cubicBezTo>
                      <a:lnTo>
                        <a:pt x="953" y="1655"/>
                      </a:lnTo>
                      <a:cubicBezTo>
                        <a:pt x="940" y="1668"/>
                        <a:pt x="927" y="1682"/>
                        <a:pt x="914" y="1682"/>
                      </a:cubicBezTo>
                      <a:cubicBezTo>
                        <a:pt x="914" y="1695"/>
                        <a:pt x="901" y="1695"/>
                        <a:pt x="887" y="1695"/>
                      </a:cubicBezTo>
                      <a:lnTo>
                        <a:pt x="464" y="1695"/>
                      </a:lnTo>
                      <a:cubicBezTo>
                        <a:pt x="398" y="1695"/>
                        <a:pt x="345" y="1682"/>
                        <a:pt x="292" y="1682"/>
                      </a:cubicBezTo>
                      <a:cubicBezTo>
                        <a:pt x="331" y="1642"/>
                        <a:pt x="384" y="1602"/>
                        <a:pt x="437" y="1536"/>
                      </a:cubicBezTo>
                      <a:cubicBezTo>
                        <a:pt x="490" y="1483"/>
                        <a:pt x="543" y="1417"/>
                        <a:pt x="609" y="1351"/>
                      </a:cubicBezTo>
                      <a:cubicBezTo>
                        <a:pt x="662" y="1284"/>
                        <a:pt x="715" y="1218"/>
                        <a:pt x="768" y="1139"/>
                      </a:cubicBezTo>
                      <a:cubicBezTo>
                        <a:pt x="821" y="1073"/>
                        <a:pt x="874" y="993"/>
                        <a:pt x="914" y="914"/>
                      </a:cubicBezTo>
                      <a:cubicBezTo>
                        <a:pt x="953" y="834"/>
                        <a:pt x="993" y="768"/>
                        <a:pt x="1006" y="689"/>
                      </a:cubicBezTo>
                      <a:cubicBezTo>
                        <a:pt x="1033" y="609"/>
                        <a:pt x="1046" y="530"/>
                        <a:pt x="1046" y="451"/>
                      </a:cubicBezTo>
                      <a:cubicBezTo>
                        <a:pt x="1046" y="398"/>
                        <a:pt x="1046" y="332"/>
                        <a:pt x="1033" y="279"/>
                      </a:cubicBezTo>
                      <a:cubicBezTo>
                        <a:pt x="1006" y="226"/>
                        <a:pt x="980" y="173"/>
                        <a:pt x="953" y="133"/>
                      </a:cubicBezTo>
                      <a:cubicBezTo>
                        <a:pt x="914" y="93"/>
                        <a:pt x="861" y="67"/>
                        <a:pt x="808" y="40"/>
                      </a:cubicBezTo>
                      <a:cubicBezTo>
                        <a:pt x="755" y="14"/>
                        <a:pt x="676" y="1"/>
                        <a:pt x="596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0" name="Google Shape;527;p27">
                  <a:extLst>
                    <a:ext uri="{FF2B5EF4-FFF2-40B4-BE49-F238E27FC236}">
                      <a16:creationId xmlns:a16="http://schemas.microsoft.com/office/drawing/2014/main" xmlns="" id="{2C1B97DE-EADC-4C49-8166-AF77F5C3197E}"/>
                    </a:ext>
                  </a:extLst>
                </p:cNvPr>
                <p:cNvSpPr/>
                <p:nvPr/>
              </p:nvSpPr>
              <p:spPr>
                <a:xfrm>
                  <a:off x="3829745" y="3991539"/>
                  <a:ext cx="65882" cy="57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2" h="1034" extrusionOk="0">
                      <a:moveTo>
                        <a:pt x="173" y="1"/>
                      </a:moveTo>
                      <a:cubicBezTo>
                        <a:pt x="93" y="1"/>
                        <a:pt x="53" y="1"/>
                        <a:pt x="27" y="14"/>
                      </a:cubicBezTo>
                      <a:cubicBezTo>
                        <a:pt x="14" y="27"/>
                        <a:pt x="0" y="41"/>
                        <a:pt x="0" y="67"/>
                      </a:cubicBezTo>
                      <a:cubicBezTo>
                        <a:pt x="0" y="80"/>
                        <a:pt x="14" y="107"/>
                        <a:pt x="27" y="107"/>
                      </a:cubicBezTo>
                      <a:cubicBezTo>
                        <a:pt x="53" y="120"/>
                        <a:pt x="80" y="120"/>
                        <a:pt x="120" y="120"/>
                      </a:cubicBezTo>
                      <a:cubicBezTo>
                        <a:pt x="159" y="120"/>
                        <a:pt x="186" y="133"/>
                        <a:pt x="199" y="147"/>
                      </a:cubicBezTo>
                      <a:cubicBezTo>
                        <a:pt x="212" y="147"/>
                        <a:pt x="239" y="173"/>
                        <a:pt x="265" y="199"/>
                      </a:cubicBezTo>
                      <a:lnTo>
                        <a:pt x="490" y="517"/>
                      </a:lnTo>
                      <a:lnTo>
                        <a:pt x="450" y="557"/>
                      </a:lnTo>
                      <a:lnTo>
                        <a:pt x="424" y="610"/>
                      </a:lnTo>
                      <a:lnTo>
                        <a:pt x="371" y="676"/>
                      </a:lnTo>
                      <a:cubicBezTo>
                        <a:pt x="345" y="702"/>
                        <a:pt x="318" y="742"/>
                        <a:pt x="278" y="795"/>
                      </a:cubicBezTo>
                      <a:cubicBezTo>
                        <a:pt x="265" y="808"/>
                        <a:pt x="252" y="822"/>
                        <a:pt x="239" y="835"/>
                      </a:cubicBezTo>
                      <a:cubicBezTo>
                        <a:pt x="225" y="835"/>
                        <a:pt x="199" y="835"/>
                        <a:pt x="186" y="848"/>
                      </a:cubicBezTo>
                      <a:cubicBezTo>
                        <a:pt x="146" y="848"/>
                        <a:pt x="120" y="848"/>
                        <a:pt x="93" y="861"/>
                      </a:cubicBezTo>
                      <a:cubicBezTo>
                        <a:pt x="67" y="874"/>
                        <a:pt x="53" y="888"/>
                        <a:pt x="53" y="914"/>
                      </a:cubicBezTo>
                      <a:cubicBezTo>
                        <a:pt x="53" y="927"/>
                        <a:pt x="53" y="941"/>
                        <a:pt x="53" y="941"/>
                      </a:cubicBezTo>
                      <a:cubicBezTo>
                        <a:pt x="67" y="954"/>
                        <a:pt x="67" y="954"/>
                        <a:pt x="80" y="967"/>
                      </a:cubicBezTo>
                      <a:lnTo>
                        <a:pt x="398" y="967"/>
                      </a:lnTo>
                      <a:cubicBezTo>
                        <a:pt x="398" y="967"/>
                        <a:pt x="411" y="967"/>
                        <a:pt x="424" y="980"/>
                      </a:cubicBezTo>
                      <a:lnTo>
                        <a:pt x="477" y="980"/>
                      </a:lnTo>
                      <a:cubicBezTo>
                        <a:pt x="490" y="980"/>
                        <a:pt x="517" y="967"/>
                        <a:pt x="530" y="967"/>
                      </a:cubicBezTo>
                      <a:cubicBezTo>
                        <a:pt x="556" y="954"/>
                        <a:pt x="570" y="941"/>
                        <a:pt x="570" y="914"/>
                      </a:cubicBezTo>
                      <a:cubicBezTo>
                        <a:pt x="570" y="901"/>
                        <a:pt x="556" y="901"/>
                        <a:pt x="556" y="888"/>
                      </a:cubicBezTo>
                      <a:cubicBezTo>
                        <a:pt x="543" y="861"/>
                        <a:pt x="503" y="861"/>
                        <a:pt x="464" y="861"/>
                      </a:cubicBezTo>
                      <a:cubicBezTo>
                        <a:pt x="450" y="861"/>
                        <a:pt x="437" y="861"/>
                        <a:pt x="424" y="848"/>
                      </a:cubicBezTo>
                      <a:cubicBezTo>
                        <a:pt x="424" y="848"/>
                        <a:pt x="424" y="848"/>
                        <a:pt x="424" y="835"/>
                      </a:cubicBezTo>
                      <a:cubicBezTo>
                        <a:pt x="424" y="835"/>
                        <a:pt x="424" y="822"/>
                        <a:pt x="437" y="808"/>
                      </a:cubicBezTo>
                      <a:cubicBezTo>
                        <a:pt x="450" y="782"/>
                        <a:pt x="464" y="782"/>
                        <a:pt x="464" y="769"/>
                      </a:cubicBezTo>
                      <a:cubicBezTo>
                        <a:pt x="490" y="742"/>
                        <a:pt x="503" y="729"/>
                        <a:pt x="517" y="702"/>
                      </a:cubicBezTo>
                      <a:cubicBezTo>
                        <a:pt x="530" y="689"/>
                        <a:pt x="543" y="663"/>
                        <a:pt x="570" y="636"/>
                      </a:cubicBezTo>
                      <a:cubicBezTo>
                        <a:pt x="583" y="649"/>
                        <a:pt x="609" y="676"/>
                        <a:pt x="623" y="716"/>
                      </a:cubicBezTo>
                      <a:cubicBezTo>
                        <a:pt x="649" y="742"/>
                        <a:pt x="662" y="755"/>
                        <a:pt x="689" y="782"/>
                      </a:cubicBezTo>
                      <a:cubicBezTo>
                        <a:pt x="702" y="808"/>
                        <a:pt x="715" y="835"/>
                        <a:pt x="728" y="848"/>
                      </a:cubicBezTo>
                      <a:cubicBezTo>
                        <a:pt x="728" y="861"/>
                        <a:pt x="742" y="874"/>
                        <a:pt x="742" y="888"/>
                      </a:cubicBezTo>
                      <a:cubicBezTo>
                        <a:pt x="742" y="901"/>
                        <a:pt x="742" y="901"/>
                        <a:pt x="728" y="914"/>
                      </a:cubicBezTo>
                      <a:lnTo>
                        <a:pt x="702" y="914"/>
                      </a:lnTo>
                      <a:cubicBezTo>
                        <a:pt x="689" y="914"/>
                        <a:pt x="675" y="927"/>
                        <a:pt x="675" y="941"/>
                      </a:cubicBezTo>
                      <a:cubicBezTo>
                        <a:pt x="675" y="954"/>
                        <a:pt x="662" y="967"/>
                        <a:pt x="662" y="967"/>
                      </a:cubicBezTo>
                      <a:cubicBezTo>
                        <a:pt x="662" y="980"/>
                        <a:pt x="675" y="994"/>
                        <a:pt x="689" y="1007"/>
                      </a:cubicBezTo>
                      <a:cubicBezTo>
                        <a:pt x="702" y="1033"/>
                        <a:pt x="728" y="1033"/>
                        <a:pt x="768" y="1033"/>
                      </a:cubicBezTo>
                      <a:lnTo>
                        <a:pt x="1086" y="1033"/>
                      </a:lnTo>
                      <a:cubicBezTo>
                        <a:pt x="1112" y="1033"/>
                        <a:pt x="1139" y="1033"/>
                        <a:pt x="1152" y="1020"/>
                      </a:cubicBezTo>
                      <a:cubicBezTo>
                        <a:pt x="1178" y="1020"/>
                        <a:pt x="1192" y="1007"/>
                        <a:pt x="1192" y="980"/>
                      </a:cubicBezTo>
                      <a:cubicBezTo>
                        <a:pt x="1192" y="954"/>
                        <a:pt x="1178" y="941"/>
                        <a:pt x="1165" y="941"/>
                      </a:cubicBezTo>
                      <a:cubicBezTo>
                        <a:pt x="1139" y="927"/>
                        <a:pt x="1125" y="927"/>
                        <a:pt x="1099" y="927"/>
                      </a:cubicBezTo>
                      <a:cubicBezTo>
                        <a:pt x="1073" y="927"/>
                        <a:pt x="1046" y="914"/>
                        <a:pt x="1033" y="914"/>
                      </a:cubicBezTo>
                      <a:cubicBezTo>
                        <a:pt x="1020" y="914"/>
                        <a:pt x="993" y="914"/>
                        <a:pt x="967" y="901"/>
                      </a:cubicBezTo>
                      <a:cubicBezTo>
                        <a:pt x="967" y="901"/>
                        <a:pt x="953" y="888"/>
                        <a:pt x="940" y="888"/>
                      </a:cubicBezTo>
                      <a:cubicBezTo>
                        <a:pt x="927" y="874"/>
                        <a:pt x="914" y="848"/>
                        <a:pt x="887" y="822"/>
                      </a:cubicBezTo>
                      <a:cubicBezTo>
                        <a:pt x="861" y="795"/>
                        <a:pt x="834" y="755"/>
                        <a:pt x="795" y="716"/>
                      </a:cubicBezTo>
                      <a:cubicBezTo>
                        <a:pt x="755" y="663"/>
                        <a:pt x="715" y="597"/>
                        <a:pt x="649" y="517"/>
                      </a:cubicBezTo>
                      <a:cubicBezTo>
                        <a:pt x="689" y="477"/>
                        <a:pt x="715" y="438"/>
                        <a:pt x="742" y="398"/>
                      </a:cubicBezTo>
                      <a:cubicBezTo>
                        <a:pt x="768" y="358"/>
                        <a:pt x="795" y="319"/>
                        <a:pt x="834" y="266"/>
                      </a:cubicBezTo>
                      <a:cubicBezTo>
                        <a:pt x="861" y="239"/>
                        <a:pt x="874" y="226"/>
                        <a:pt x="900" y="213"/>
                      </a:cubicBezTo>
                      <a:cubicBezTo>
                        <a:pt x="927" y="213"/>
                        <a:pt x="940" y="199"/>
                        <a:pt x="980" y="199"/>
                      </a:cubicBezTo>
                      <a:lnTo>
                        <a:pt x="1125" y="199"/>
                      </a:lnTo>
                      <a:cubicBezTo>
                        <a:pt x="1139" y="199"/>
                        <a:pt x="1152" y="186"/>
                        <a:pt x="1165" y="186"/>
                      </a:cubicBezTo>
                      <a:cubicBezTo>
                        <a:pt x="1178" y="173"/>
                        <a:pt x="1178" y="160"/>
                        <a:pt x="1178" y="147"/>
                      </a:cubicBezTo>
                      <a:cubicBezTo>
                        <a:pt x="1178" y="107"/>
                        <a:pt x="1165" y="80"/>
                        <a:pt x="1125" y="80"/>
                      </a:cubicBezTo>
                      <a:lnTo>
                        <a:pt x="728" y="80"/>
                      </a:lnTo>
                      <a:cubicBezTo>
                        <a:pt x="689" y="80"/>
                        <a:pt x="675" y="80"/>
                        <a:pt x="649" y="94"/>
                      </a:cubicBezTo>
                      <a:cubicBezTo>
                        <a:pt x="636" y="107"/>
                        <a:pt x="623" y="120"/>
                        <a:pt x="623" y="147"/>
                      </a:cubicBezTo>
                      <a:cubicBezTo>
                        <a:pt x="623" y="160"/>
                        <a:pt x="636" y="173"/>
                        <a:pt x="649" y="186"/>
                      </a:cubicBezTo>
                      <a:cubicBezTo>
                        <a:pt x="662" y="186"/>
                        <a:pt x="662" y="199"/>
                        <a:pt x="675" y="199"/>
                      </a:cubicBezTo>
                      <a:cubicBezTo>
                        <a:pt x="675" y="199"/>
                        <a:pt x="689" y="199"/>
                        <a:pt x="689" y="213"/>
                      </a:cubicBezTo>
                      <a:cubicBezTo>
                        <a:pt x="689" y="213"/>
                        <a:pt x="675" y="226"/>
                        <a:pt x="662" y="252"/>
                      </a:cubicBezTo>
                      <a:cubicBezTo>
                        <a:pt x="649" y="266"/>
                        <a:pt x="636" y="292"/>
                        <a:pt x="623" y="319"/>
                      </a:cubicBezTo>
                      <a:lnTo>
                        <a:pt x="570" y="398"/>
                      </a:lnTo>
                      <a:cubicBezTo>
                        <a:pt x="543" y="372"/>
                        <a:pt x="517" y="345"/>
                        <a:pt x="503" y="305"/>
                      </a:cubicBezTo>
                      <a:cubicBezTo>
                        <a:pt x="477" y="279"/>
                        <a:pt x="464" y="252"/>
                        <a:pt x="450" y="239"/>
                      </a:cubicBezTo>
                      <a:cubicBezTo>
                        <a:pt x="437" y="213"/>
                        <a:pt x="424" y="199"/>
                        <a:pt x="411" y="173"/>
                      </a:cubicBezTo>
                      <a:cubicBezTo>
                        <a:pt x="411" y="160"/>
                        <a:pt x="398" y="147"/>
                        <a:pt x="398" y="147"/>
                      </a:cubicBezTo>
                      <a:cubicBezTo>
                        <a:pt x="398" y="133"/>
                        <a:pt x="411" y="133"/>
                        <a:pt x="424" y="133"/>
                      </a:cubicBezTo>
                      <a:lnTo>
                        <a:pt x="477" y="133"/>
                      </a:lnTo>
                      <a:cubicBezTo>
                        <a:pt x="490" y="133"/>
                        <a:pt x="517" y="120"/>
                        <a:pt x="530" y="107"/>
                      </a:cubicBezTo>
                      <a:cubicBezTo>
                        <a:pt x="543" y="94"/>
                        <a:pt x="543" y="80"/>
                        <a:pt x="543" y="67"/>
                      </a:cubicBezTo>
                      <a:cubicBezTo>
                        <a:pt x="543" y="54"/>
                        <a:pt x="543" y="54"/>
                        <a:pt x="543" y="41"/>
                      </a:cubicBezTo>
                      <a:cubicBezTo>
                        <a:pt x="543" y="41"/>
                        <a:pt x="530" y="27"/>
                        <a:pt x="530" y="27"/>
                      </a:cubicBezTo>
                      <a:cubicBezTo>
                        <a:pt x="517" y="14"/>
                        <a:pt x="503" y="14"/>
                        <a:pt x="490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1" name="Google Shape;528;p27">
                  <a:extLst>
                    <a:ext uri="{FF2B5EF4-FFF2-40B4-BE49-F238E27FC236}">
                      <a16:creationId xmlns:a16="http://schemas.microsoft.com/office/drawing/2014/main" xmlns="" id="{3BB91B02-6D7B-4EC1-B236-752097DC6F9F}"/>
                    </a:ext>
                  </a:extLst>
                </p:cNvPr>
                <p:cNvSpPr/>
                <p:nvPr/>
              </p:nvSpPr>
              <p:spPr>
                <a:xfrm>
                  <a:off x="3901430" y="3946218"/>
                  <a:ext cx="60023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" h="1814" extrusionOk="0">
                      <a:moveTo>
                        <a:pt x="861" y="0"/>
                      </a:moveTo>
                      <a:cubicBezTo>
                        <a:pt x="834" y="0"/>
                        <a:pt x="781" y="0"/>
                        <a:pt x="728" y="14"/>
                      </a:cubicBezTo>
                      <a:lnTo>
                        <a:pt x="530" y="14"/>
                      </a:lnTo>
                      <a:cubicBezTo>
                        <a:pt x="464" y="14"/>
                        <a:pt x="398" y="27"/>
                        <a:pt x="331" y="27"/>
                      </a:cubicBezTo>
                      <a:cubicBezTo>
                        <a:pt x="265" y="40"/>
                        <a:pt x="212" y="40"/>
                        <a:pt x="173" y="40"/>
                      </a:cubicBezTo>
                      <a:cubicBezTo>
                        <a:pt x="146" y="53"/>
                        <a:pt x="133" y="67"/>
                        <a:pt x="133" y="93"/>
                      </a:cubicBezTo>
                      <a:cubicBezTo>
                        <a:pt x="133" y="159"/>
                        <a:pt x="120" y="212"/>
                        <a:pt x="120" y="265"/>
                      </a:cubicBezTo>
                      <a:cubicBezTo>
                        <a:pt x="120" y="318"/>
                        <a:pt x="106" y="358"/>
                        <a:pt x="106" y="397"/>
                      </a:cubicBezTo>
                      <a:cubicBezTo>
                        <a:pt x="106" y="437"/>
                        <a:pt x="93" y="477"/>
                        <a:pt x="93" y="530"/>
                      </a:cubicBezTo>
                      <a:cubicBezTo>
                        <a:pt x="93" y="569"/>
                        <a:pt x="80" y="622"/>
                        <a:pt x="67" y="675"/>
                      </a:cubicBezTo>
                      <a:cubicBezTo>
                        <a:pt x="67" y="702"/>
                        <a:pt x="67" y="715"/>
                        <a:pt x="67" y="742"/>
                      </a:cubicBezTo>
                      <a:cubicBezTo>
                        <a:pt x="67" y="755"/>
                        <a:pt x="67" y="768"/>
                        <a:pt x="67" y="781"/>
                      </a:cubicBezTo>
                      <a:cubicBezTo>
                        <a:pt x="67" y="821"/>
                        <a:pt x="67" y="861"/>
                        <a:pt x="80" y="887"/>
                      </a:cubicBezTo>
                      <a:cubicBezTo>
                        <a:pt x="93" y="914"/>
                        <a:pt x="106" y="927"/>
                        <a:pt x="146" y="927"/>
                      </a:cubicBezTo>
                      <a:cubicBezTo>
                        <a:pt x="159" y="927"/>
                        <a:pt x="173" y="927"/>
                        <a:pt x="212" y="914"/>
                      </a:cubicBezTo>
                      <a:cubicBezTo>
                        <a:pt x="239" y="914"/>
                        <a:pt x="265" y="900"/>
                        <a:pt x="305" y="900"/>
                      </a:cubicBezTo>
                      <a:cubicBezTo>
                        <a:pt x="345" y="887"/>
                        <a:pt x="384" y="874"/>
                        <a:pt x="424" y="874"/>
                      </a:cubicBezTo>
                      <a:cubicBezTo>
                        <a:pt x="464" y="861"/>
                        <a:pt x="503" y="861"/>
                        <a:pt x="556" y="861"/>
                      </a:cubicBezTo>
                      <a:cubicBezTo>
                        <a:pt x="623" y="861"/>
                        <a:pt x="689" y="874"/>
                        <a:pt x="728" y="887"/>
                      </a:cubicBezTo>
                      <a:cubicBezTo>
                        <a:pt x="781" y="914"/>
                        <a:pt x="821" y="940"/>
                        <a:pt x="848" y="967"/>
                      </a:cubicBezTo>
                      <a:cubicBezTo>
                        <a:pt x="874" y="993"/>
                        <a:pt x="901" y="1033"/>
                        <a:pt x="914" y="1072"/>
                      </a:cubicBezTo>
                      <a:cubicBezTo>
                        <a:pt x="914" y="1112"/>
                        <a:pt x="927" y="1152"/>
                        <a:pt x="927" y="1192"/>
                      </a:cubicBezTo>
                      <a:cubicBezTo>
                        <a:pt x="927" y="1244"/>
                        <a:pt x="914" y="1311"/>
                        <a:pt x="887" y="1364"/>
                      </a:cubicBezTo>
                      <a:cubicBezTo>
                        <a:pt x="874" y="1430"/>
                        <a:pt x="834" y="1483"/>
                        <a:pt x="795" y="1522"/>
                      </a:cubicBezTo>
                      <a:cubicBezTo>
                        <a:pt x="742" y="1575"/>
                        <a:pt x="689" y="1615"/>
                        <a:pt x="623" y="1642"/>
                      </a:cubicBezTo>
                      <a:cubicBezTo>
                        <a:pt x="543" y="1668"/>
                        <a:pt x="464" y="1681"/>
                        <a:pt x="371" y="1681"/>
                      </a:cubicBezTo>
                      <a:lnTo>
                        <a:pt x="292" y="1681"/>
                      </a:lnTo>
                      <a:cubicBezTo>
                        <a:pt x="265" y="1668"/>
                        <a:pt x="239" y="1668"/>
                        <a:pt x="212" y="1655"/>
                      </a:cubicBezTo>
                      <a:cubicBezTo>
                        <a:pt x="199" y="1642"/>
                        <a:pt x="173" y="1642"/>
                        <a:pt x="159" y="1628"/>
                      </a:cubicBezTo>
                      <a:cubicBezTo>
                        <a:pt x="146" y="1615"/>
                        <a:pt x="146" y="1602"/>
                        <a:pt x="146" y="1589"/>
                      </a:cubicBezTo>
                      <a:cubicBezTo>
                        <a:pt x="146" y="1562"/>
                        <a:pt x="146" y="1549"/>
                        <a:pt x="159" y="1549"/>
                      </a:cubicBezTo>
                      <a:cubicBezTo>
                        <a:pt x="173" y="1536"/>
                        <a:pt x="199" y="1536"/>
                        <a:pt x="212" y="1536"/>
                      </a:cubicBezTo>
                      <a:cubicBezTo>
                        <a:pt x="226" y="1522"/>
                        <a:pt x="239" y="1522"/>
                        <a:pt x="252" y="1509"/>
                      </a:cubicBezTo>
                      <a:cubicBezTo>
                        <a:pt x="265" y="1496"/>
                        <a:pt x="278" y="1483"/>
                        <a:pt x="278" y="1456"/>
                      </a:cubicBezTo>
                      <a:cubicBezTo>
                        <a:pt x="278" y="1417"/>
                        <a:pt x="265" y="1390"/>
                        <a:pt x="239" y="1377"/>
                      </a:cubicBezTo>
                      <a:cubicBezTo>
                        <a:pt x="226" y="1364"/>
                        <a:pt x="199" y="1364"/>
                        <a:pt x="173" y="1364"/>
                      </a:cubicBezTo>
                      <a:cubicBezTo>
                        <a:pt x="146" y="1364"/>
                        <a:pt x="133" y="1364"/>
                        <a:pt x="106" y="1377"/>
                      </a:cubicBezTo>
                      <a:cubicBezTo>
                        <a:pt x="93" y="1390"/>
                        <a:pt x="67" y="1403"/>
                        <a:pt x="53" y="1417"/>
                      </a:cubicBezTo>
                      <a:cubicBezTo>
                        <a:pt x="40" y="1443"/>
                        <a:pt x="27" y="1456"/>
                        <a:pt x="14" y="1483"/>
                      </a:cubicBezTo>
                      <a:cubicBezTo>
                        <a:pt x="14" y="1509"/>
                        <a:pt x="1" y="1536"/>
                        <a:pt x="1" y="1562"/>
                      </a:cubicBezTo>
                      <a:cubicBezTo>
                        <a:pt x="1" y="1628"/>
                        <a:pt x="27" y="1681"/>
                        <a:pt x="53" y="1708"/>
                      </a:cubicBezTo>
                      <a:cubicBezTo>
                        <a:pt x="80" y="1747"/>
                        <a:pt x="120" y="1774"/>
                        <a:pt x="159" y="1787"/>
                      </a:cubicBezTo>
                      <a:cubicBezTo>
                        <a:pt x="199" y="1800"/>
                        <a:pt x="239" y="1814"/>
                        <a:pt x="278" y="1814"/>
                      </a:cubicBezTo>
                      <a:lnTo>
                        <a:pt x="371" y="1814"/>
                      </a:lnTo>
                      <a:cubicBezTo>
                        <a:pt x="503" y="1814"/>
                        <a:pt x="609" y="1800"/>
                        <a:pt x="689" y="1761"/>
                      </a:cubicBezTo>
                      <a:cubicBezTo>
                        <a:pt x="781" y="1721"/>
                        <a:pt x="861" y="1681"/>
                        <a:pt x="914" y="1615"/>
                      </a:cubicBezTo>
                      <a:cubicBezTo>
                        <a:pt x="980" y="1562"/>
                        <a:pt x="1020" y="1496"/>
                        <a:pt x="1046" y="1417"/>
                      </a:cubicBezTo>
                      <a:cubicBezTo>
                        <a:pt x="1073" y="1350"/>
                        <a:pt x="1086" y="1271"/>
                        <a:pt x="1086" y="1205"/>
                      </a:cubicBezTo>
                      <a:cubicBezTo>
                        <a:pt x="1086" y="1152"/>
                        <a:pt x="1086" y="1086"/>
                        <a:pt x="1059" y="1033"/>
                      </a:cubicBezTo>
                      <a:cubicBezTo>
                        <a:pt x="1046" y="967"/>
                        <a:pt x="1020" y="914"/>
                        <a:pt x="967" y="874"/>
                      </a:cubicBezTo>
                      <a:cubicBezTo>
                        <a:pt x="940" y="821"/>
                        <a:pt x="887" y="781"/>
                        <a:pt x="821" y="755"/>
                      </a:cubicBezTo>
                      <a:cubicBezTo>
                        <a:pt x="755" y="728"/>
                        <a:pt x="662" y="715"/>
                        <a:pt x="570" y="715"/>
                      </a:cubicBezTo>
                      <a:lnTo>
                        <a:pt x="464" y="715"/>
                      </a:lnTo>
                      <a:cubicBezTo>
                        <a:pt x="424" y="728"/>
                        <a:pt x="384" y="728"/>
                        <a:pt x="358" y="742"/>
                      </a:cubicBezTo>
                      <a:cubicBezTo>
                        <a:pt x="318" y="742"/>
                        <a:pt x="292" y="755"/>
                        <a:pt x="265" y="755"/>
                      </a:cubicBezTo>
                      <a:cubicBezTo>
                        <a:pt x="239" y="768"/>
                        <a:pt x="226" y="768"/>
                        <a:pt x="212" y="768"/>
                      </a:cubicBezTo>
                      <a:lnTo>
                        <a:pt x="292" y="199"/>
                      </a:lnTo>
                      <a:cubicBezTo>
                        <a:pt x="318" y="186"/>
                        <a:pt x="345" y="186"/>
                        <a:pt x="398" y="172"/>
                      </a:cubicBezTo>
                      <a:cubicBezTo>
                        <a:pt x="464" y="172"/>
                        <a:pt x="517" y="172"/>
                        <a:pt x="570" y="159"/>
                      </a:cubicBezTo>
                      <a:lnTo>
                        <a:pt x="874" y="159"/>
                      </a:lnTo>
                      <a:cubicBezTo>
                        <a:pt x="901" y="159"/>
                        <a:pt x="914" y="146"/>
                        <a:pt x="940" y="146"/>
                      </a:cubicBezTo>
                      <a:cubicBezTo>
                        <a:pt x="967" y="133"/>
                        <a:pt x="980" y="106"/>
                        <a:pt x="980" y="80"/>
                      </a:cubicBezTo>
                      <a:cubicBezTo>
                        <a:pt x="980" y="53"/>
                        <a:pt x="967" y="27"/>
                        <a:pt x="940" y="27"/>
                      </a:cubicBezTo>
                      <a:cubicBezTo>
                        <a:pt x="927" y="14"/>
                        <a:pt x="887" y="0"/>
                        <a:pt x="86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2" name="Google Shape;529;p27">
                  <a:extLst>
                    <a:ext uri="{FF2B5EF4-FFF2-40B4-BE49-F238E27FC236}">
                      <a16:creationId xmlns:a16="http://schemas.microsoft.com/office/drawing/2014/main" xmlns="" id="{B1E317D3-7F61-4726-AFEC-3EE6B5BF7F5B}"/>
                    </a:ext>
                  </a:extLst>
                </p:cNvPr>
                <p:cNvSpPr/>
                <p:nvPr/>
              </p:nvSpPr>
              <p:spPr>
                <a:xfrm>
                  <a:off x="3885346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83"/>
                        <a:pt x="2594" y="2052"/>
                      </a:cubicBezTo>
                      <a:lnTo>
                        <a:pt x="2594" y="504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3" name="Google Shape;530;p27">
                  <a:extLst>
                    <a:ext uri="{FF2B5EF4-FFF2-40B4-BE49-F238E27FC236}">
                      <a16:creationId xmlns:a16="http://schemas.microsoft.com/office/drawing/2014/main" xmlns="" id="{A7276B4F-5A31-4A79-ADF0-3EE69A9D6BB2}"/>
                    </a:ext>
                  </a:extLst>
                </p:cNvPr>
                <p:cNvSpPr/>
                <p:nvPr/>
              </p:nvSpPr>
              <p:spPr>
                <a:xfrm>
                  <a:off x="3885346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70"/>
                        <a:pt x="2594" y="2092"/>
                      </a:cubicBezTo>
                      <a:lnTo>
                        <a:pt x="2594" y="556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4" name="Google Shape;531;p27">
                  <a:extLst>
                    <a:ext uri="{FF2B5EF4-FFF2-40B4-BE49-F238E27FC236}">
                      <a16:creationId xmlns:a16="http://schemas.microsoft.com/office/drawing/2014/main" xmlns="" id="{67393D13-484A-454D-87D9-E4A3469377EE}"/>
                    </a:ext>
                  </a:extLst>
                </p:cNvPr>
                <p:cNvSpPr/>
                <p:nvPr/>
              </p:nvSpPr>
              <p:spPr>
                <a:xfrm>
                  <a:off x="3885346" y="4645549"/>
                  <a:ext cx="143426" cy="33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6129" extrusionOk="0">
                      <a:moveTo>
                        <a:pt x="503" y="0"/>
                      </a:moveTo>
                      <a:cubicBezTo>
                        <a:pt x="225" y="0"/>
                        <a:pt x="0" y="278"/>
                        <a:pt x="0" y="556"/>
                      </a:cubicBezTo>
                      <a:lnTo>
                        <a:pt x="0" y="5625"/>
                      </a:lnTo>
                      <a:cubicBezTo>
                        <a:pt x="0" y="5903"/>
                        <a:pt x="225" y="6128"/>
                        <a:pt x="503" y="6128"/>
                      </a:cubicBezTo>
                      <a:lnTo>
                        <a:pt x="2052" y="6128"/>
                      </a:lnTo>
                      <a:cubicBezTo>
                        <a:pt x="2383" y="6128"/>
                        <a:pt x="2594" y="5903"/>
                        <a:pt x="2594" y="5625"/>
                      </a:cubicBezTo>
                      <a:lnTo>
                        <a:pt x="2594" y="556"/>
                      </a:lnTo>
                      <a:cubicBezTo>
                        <a:pt x="2594" y="278"/>
                        <a:pt x="2383" y="0"/>
                        <a:pt x="2052" y="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212" name="Google Shape;532;p27">
              <a:extLst>
                <a:ext uri="{FF2B5EF4-FFF2-40B4-BE49-F238E27FC236}">
                  <a16:creationId xmlns:a16="http://schemas.microsoft.com/office/drawing/2014/main" xmlns="" id="{756B86EB-BDC9-496F-9803-D692702A2F57}"/>
                </a:ext>
              </a:extLst>
            </p:cNvPr>
            <p:cNvSpPr/>
            <p:nvPr/>
          </p:nvSpPr>
          <p:spPr>
            <a:xfrm>
              <a:off x="2415510" y="3608289"/>
              <a:ext cx="278008" cy="1899077"/>
            </a:xfrm>
            <a:custGeom>
              <a:avLst/>
              <a:gdLst/>
              <a:ahLst/>
              <a:cxnLst/>
              <a:rect l="l" t="t" r="r" b="b"/>
              <a:pathLst>
                <a:path w="5030" h="34360" extrusionOk="0">
                  <a:moveTo>
                    <a:pt x="1" y="1"/>
                  </a:moveTo>
                  <a:lnTo>
                    <a:pt x="1" y="34359"/>
                  </a:lnTo>
                  <a:lnTo>
                    <a:pt x="5030" y="34359"/>
                  </a:lnTo>
                  <a:lnTo>
                    <a:pt x="503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3" name="Google Shape;533;p27">
              <a:extLst>
                <a:ext uri="{FF2B5EF4-FFF2-40B4-BE49-F238E27FC236}">
                  <a16:creationId xmlns:a16="http://schemas.microsoft.com/office/drawing/2014/main" xmlns="" id="{81E796A1-5BC5-4F50-9C7F-FE67D512F613}"/>
                </a:ext>
              </a:extLst>
            </p:cNvPr>
            <p:cNvSpPr/>
            <p:nvPr/>
          </p:nvSpPr>
          <p:spPr>
            <a:xfrm>
              <a:off x="2653282" y="3608289"/>
              <a:ext cx="40237" cy="1899077"/>
            </a:xfrm>
            <a:custGeom>
              <a:avLst/>
              <a:gdLst/>
              <a:ahLst/>
              <a:cxnLst/>
              <a:rect l="l" t="t" r="r" b="b"/>
              <a:pathLst>
                <a:path w="728" h="34360" extrusionOk="0">
                  <a:moveTo>
                    <a:pt x="0" y="1"/>
                  </a:moveTo>
                  <a:lnTo>
                    <a:pt x="0" y="34359"/>
                  </a:lnTo>
                  <a:lnTo>
                    <a:pt x="728" y="34359"/>
                  </a:lnTo>
                  <a:lnTo>
                    <a:pt x="728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4" name="Google Shape;534;p27">
              <a:extLst>
                <a:ext uri="{FF2B5EF4-FFF2-40B4-BE49-F238E27FC236}">
                  <a16:creationId xmlns:a16="http://schemas.microsoft.com/office/drawing/2014/main" xmlns="" id="{9A6AE7D0-D627-481B-A33D-812CA67904B9}"/>
                </a:ext>
              </a:extLst>
            </p:cNvPr>
            <p:cNvSpPr/>
            <p:nvPr/>
          </p:nvSpPr>
          <p:spPr>
            <a:xfrm>
              <a:off x="2510630" y="3669749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1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5" name="Google Shape;535;p27">
              <a:extLst>
                <a:ext uri="{FF2B5EF4-FFF2-40B4-BE49-F238E27FC236}">
                  <a16:creationId xmlns:a16="http://schemas.microsoft.com/office/drawing/2014/main" xmlns="" id="{557306C8-242D-4DBA-8FB4-94849A3A1AFC}"/>
                </a:ext>
              </a:extLst>
            </p:cNvPr>
            <p:cNvSpPr/>
            <p:nvPr/>
          </p:nvSpPr>
          <p:spPr>
            <a:xfrm>
              <a:off x="2571316" y="3745856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6" name="Google Shape;536;p27">
              <a:extLst>
                <a:ext uri="{FF2B5EF4-FFF2-40B4-BE49-F238E27FC236}">
                  <a16:creationId xmlns:a16="http://schemas.microsoft.com/office/drawing/2014/main" xmlns="" id="{37BD1422-08DB-40E3-9969-56CAB3BF27B8}"/>
                </a:ext>
              </a:extLst>
            </p:cNvPr>
            <p:cNvSpPr/>
            <p:nvPr/>
          </p:nvSpPr>
          <p:spPr>
            <a:xfrm>
              <a:off x="2571316" y="3848990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7" name="Google Shape;537;p27">
              <a:extLst>
                <a:ext uri="{FF2B5EF4-FFF2-40B4-BE49-F238E27FC236}">
                  <a16:creationId xmlns:a16="http://schemas.microsoft.com/office/drawing/2014/main" xmlns="" id="{F8B6D48A-0D31-48F5-88FC-5D4331A434F5}"/>
                </a:ext>
              </a:extLst>
            </p:cNvPr>
            <p:cNvSpPr/>
            <p:nvPr/>
          </p:nvSpPr>
          <p:spPr>
            <a:xfrm>
              <a:off x="2571316" y="3955771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8" name="Google Shape;538;p27">
              <a:extLst>
                <a:ext uri="{FF2B5EF4-FFF2-40B4-BE49-F238E27FC236}">
                  <a16:creationId xmlns:a16="http://schemas.microsoft.com/office/drawing/2014/main" xmlns="" id="{A451E4C8-67B5-4AB9-BC4B-F50ACFB56831}"/>
                </a:ext>
              </a:extLst>
            </p:cNvPr>
            <p:cNvSpPr/>
            <p:nvPr/>
          </p:nvSpPr>
          <p:spPr>
            <a:xfrm>
              <a:off x="2571316" y="412036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9" name="Google Shape;539;p27">
              <a:extLst>
                <a:ext uri="{FF2B5EF4-FFF2-40B4-BE49-F238E27FC236}">
                  <a16:creationId xmlns:a16="http://schemas.microsoft.com/office/drawing/2014/main" xmlns="" id="{90304A48-6E5B-4376-AE6F-9F45056E29BA}"/>
                </a:ext>
              </a:extLst>
            </p:cNvPr>
            <p:cNvSpPr/>
            <p:nvPr/>
          </p:nvSpPr>
          <p:spPr>
            <a:xfrm>
              <a:off x="2571316" y="4227147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0" name="Google Shape;540;p27">
              <a:extLst>
                <a:ext uri="{FF2B5EF4-FFF2-40B4-BE49-F238E27FC236}">
                  <a16:creationId xmlns:a16="http://schemas.microsoft.com/office/drawing/2014/main" xmlns="" id="{D6204825-D4BE-488A-BAD7-A8F242BD5C95}"/>
                </a:ext>
              </a:extLst>
            </p:cNvPr>
            <p:cNvSpPr/>
            <p:nvPr/>
          </p:nvSpPr>
          <p:spPr>
            <a:xfrm>
              <a:off x="2571316" y="4333984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1" name="Google Shape;541;p27">
              <a:extLst>
                <a:ext uri="{FF2B5EF4-FFF2-40B4-BE49-F238E27FC236}">
                  <a16:creationId xmlns:a16="http://schemas.microsoft.com/office/drawing/2014/main" xmlns="" id="{571064EF-0C69-47FB-9B3F-AB748AC09695}"/>
                </a:ext>
              </a:extLst>
            </p:cNvPr>
            <p:cNvSpPr/>
            <p:nvPr/>
          </p:nvSpPr>
          <p:spPr>
            <a:xfrm>
              <a:off x="2571316" y="4495649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2" name="Google Shape;542;p27">
              <a:extLst>
                <a:ext uri="{FF2B5EF4-FFF2-40B4-BE49-F238E27FC236}">
                  <a16:creationId xmlns:a16="http://schemas.microsoft.com/office/drawing/2014/main" xmlns="" id="{AB9583F4-9E14-4948-B93B-30114C08478E}"/>
                </a:ext>
              </a:extLst>
            </p:cNvPr>
            <p:cNvSpPr/>
            <p:nvPr/>
          </p:nvSpPr>
          <p:spPr>
            <a:xfrm>
              <a:off x="2571316" y="4598782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3" name="Google Shape;543;p27">
              <a:extLst>
                <a:ext uri="{FF2B5EF4-FFF2-40B4-BE49-F238E27FC236}">
                  <a16:creationId xmlns:a16="http://schemas.microsoft.com/office/drawing/2014/main" xmlns="" id="{38BAEA61-3FBB-46DD-BDFA-55BC2F3A01CB}"/>
                </a:ext>
              </a:extLst>
            </p:cNvPr>
            <p:cNvSpPr/>
            <p:nvPr/>
          </p:nvSpPr>
          <p:spPr>
            <a:xfrm>
              <a:off x="2571316" y="4705564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4" name="Google Shape;544;p27">
              <a:extLst>
                <a:ext uri="{FF2B5EF4-FFF2-40B4-BE49-F238E27FC236}">
                  <a16:creationId xmlns:a16="http://schemas.microsoft.com/office/drawing/2014/main" xmlns="" id="{C0A4EDB6-62E1-4DFF-B62C-5E263E10B5DD}"/>
                </a:ext>
              </a:extLst>
            </p:cNvPr>
            <p:cNvSpPr/>
            <p:nvPr/>
          </p:nvSpPr>
          <p:spPr>
            <a:xfrm>
              <a:off x="2571316" y="4867229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5" name="Google Shape;545;p27">
              <a:extLst>
                <a:ext uri="{FF2B5EF4-FFF2-40B4-BE49-F238E27FC236}">
                  <a16:creationId xmlns:a16="http://schemas.microsoft.com/office/drawing/2014/main" xmlns="" id="{A2251814-6D4A-43F9-9D21-F2924CF3BD4B}"/>
                </a:ext>
              </a:extLst>
            </p:cNvPr>
            <p:cNvSpPr/>
            <p:nvPr/>
          </p:nvSpPr>
          <p:spPr>
            <a:xfrm>
              <a:off x="2571316" y="4974010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1"/>
                  </a:moveTo>
                  <a:lnTo>
                    <a:pt x="1" y="160"/>
                  </a:lnTo>
                  <a:lnTo>
                    <a:pt x="2211" y="160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6" name="Google Shape;546;p27">
              <a:extLst>
                <a:ext uri="{FF2B5EF4-FFF2-40B4-BE49-F238E27FC236}">
                  <a16:creationId xmlns:a16="http://schemas.microsoft.com/office/drawing/2014/main" xmlns="" id="{9CAD2FF1-0C28-48DD-8631-EB60EBA18E7D}"/>
                </a:ext>
              </a:extLst>
            </p:cNvPr>
            <p:cNvSpPr/>
            <p:nvPr/>
          </p:nvSpPr>
          <p:spPr>
            <a:xfrm>
              <a:off x="2571316" y="5080847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7" name="Google Shape;547;p27">
              <a:extLst>
                <a:ext uri="{FF2B5EF4-FFF2-40B4-BE49-F238E27FC236}">
                  <a16:creationId xmlns:a16="http://schemas.microsoft.com/office/drawing/2014/main" xmlns="" id="{A95F1797-8713-46FC-8BB5-6A9FC408FA82}"/>
                </a:ext>
              </a:extLst>
            </p:cNvPr>
            <p:cNvSpPr/>
            <p:nvPr/>
          </p:nvSpPr>
          <p:spPr>
            <a:xfrm>
              <a:off x="2571316" y="5242512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8" name="Google Shape;548;p27">
              <a:extLst>
                <a:ext uri="{FF2B5EF4-FFF2-40B4-BE49-F238E27FC236}">
                  <a16:creationId xmlns:a16="http://schemas.microsoft.com/office/drawing/2014/main" xmlns="" id="{ED31FC63-D703-4B59-8884-B6B31AFA0B6F}"/>
                </a:ext>
              </a:extLst>
            </p:cNvPr>
            <p:cNvSpPr/>
            <p:nvPr/>
          </p:nvSpPr>
          <p:spPr>
            <a:xfrm>
              <a:off x="2571316" y="534857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2"/>
                  </a:lnTo>
                  <a:lnTo>
                    <a:pt x="2211" y="172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9" name="Google Shape;549;p27">
              <a:extLst>
                <a:ext uri="{FF2B5EF4-FFF2-40B4-BE49-F238E27FC236}">
                  <a16:creationId xmlns:a16="http://schemas.microsoft.com/office/drawing/2014/main" xmlns="" id="{6933254A-2B66-4231-85FE-4A59FB922D9B}"/>
                </a:ext>
              </a:extLst>
            </p:cNvPr>
            <p:cNvSpPr/>
            <p:nvPr/>
          </p:nvSpPr>
          <p:spPr>
            <a:xfrm>
              <a:off x="2571316" y="5452427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0" name="Google Shape;550;p27">
              <a:extLst>
                <a:ext uri="{FF2B5EF4-FFF2-40B4-BE49-F238E27FC236}">
                  <a16:creationId xmlns:a16="http://schemas.microsoft.com/office/drawing/2014/main" xmlns="" id="{D8572276-64CC-425D-A478-F43E1A7C7328}"/>
                </a:ext>
              </a:extLst>
            </p:cNvPr>
            <p:cNvSpPr/>
            <p:nvPr/>
          </p:nvSpPr>
          <p:spPr>
            <a:xfrm>
              <a:off x="2510630" y="4041384"/>
              <a:ext cx="182888" cy="12491"/>
            </a:xfrm>
            <a:custGeom>
              <a:avLst/>
              <a:gdLst/>
              <a:ahLst/>
              <a:cxnLst/>
              <a:rect l="l" t="t" r="r" b="b"/>
              <a:pathLst>
                <a:path w="3309" h="226" extrusionOk="0">
                  <a:moveTo>
                    <a:pt x="0" y="0"/>
                  </a:moveTo>
                  <a:lnTo>
                    <a:pt x="0" y="225"/>
                  </a:lnTo>
                  <a:lnTo>
                    <a:pt x="3309" y="225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1" name="Google Shape;551;p27">
              <a:extLst>
                <a:ext uri="{FF2B5EF4-FFF2-40B4-BE49-F238E27FC236}">
                  <a16:creationId xmlns:a16="http://schemas.microsoft.com/office/drawing/2014/main" xmlns="" id="{EA446A83-B25D-4578-A366-F5EED8714B4A}"/>
                </a:ext>
              </a:extLst>
            </p:cNvPr>
            <p:cNvSpPr/>
            <p:nvPr/>
          </p:nvSpPr>
          <p:spPr>
            <a:xfrm>
              <a:off x="2510630" y="4415894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0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2" name="Google Shape;552;p27">
              <a:extLst>
                <a:ext uri="{FF2B5EF4-FFF2-40B4-BE49-F238E27FC236}">
                  <a16:creationId xmlns:a16="http://schemas.microsoft.com/office/drawing/2014/main" xmlns="" id="{4B465406-CCEB-41F6-9969-AAFE60350B4F}"/>
                </a:ext>
              </a:extLst>
            </p:cNvPr>
            <p:cNvSpPr/>
            <p:nvPr/>
          </p:nvSpPr>
          <p:spPr>
            <a:xfrm>
              <a:off x="2510630" y="4788248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0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3" name="Google Shape;553;p27">
              <a:extLst>
                <a:ext uri="{FF2B5EF4-FFF2-40B4-BE49-F238E27FC236}">
                  <a16:creationId xmlns:a16="http://schemas.microsoft.com/office/drawing/2014/main" xmlns="" id="{B07E5668-BE47-49D8-9F0D-CE8F181A746A}"/>
                </a:ext>
              </a:extLst>
            </p:cNvPr>
            <p:cNvSpPr/>
            <p:nvPr/>
          </p:nvSpPr>
          <p:spPr>
            <a:xfrm>
              <a:off x="2510630" y="5162757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1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4" name="Google Shape;554;p27">
              <a:extLst>
                <a:ext uri="{FF2B5EF4-FFF2-40B4-BE49-F238E27FC236}">
                  <a16:creationId xmlns:a16="http://schemas.microsoft.com/office/drawing/2014/main" xmlns="" id="{98052098-82D0-4C42-8D07-08E76756DAA9}"/>
                </a:ext>
              </a:extLst>
            </p:cNvPr>
            <p:cNvSpPr/>
            <p:nvPr/>
          </p:nvSpPr>
          <p:spPr>
            <a:xfrm>
              <a:off x="2598398" y="4303254"/>
              <a:ext cx="317526" cy="1058089"/>
            </a:xfrm>
            <a:custGeom>
              <a:avLst/>
              <a:gdLst/>
              <a:ahLst/>
              <a:cxnLst/>
              <a:rect l="l" t="t" r="r" b="b"/>
              <a:pathLst>
                <a:path w="5745" h="19144" extrusionOk="0">
                  <a:moveTo>
                    <a:pt x="3097" y="0"/>
                  </a:moveTo>
                  <a:lnTo>
                    <a:pt x="450" y="331"/>
                  </a:lnTo>
                  <a:cubicBezTo>
                    <a:pt x="67" y="2263"/>
                    <a:pt x="0" y="5466"/>
                    <a:pt x="397" y="8987"/>
                  </a:cubicBezTo>
                  <a:cubicBezTo>
                    <a:pt x="1047" y="14626"/>
                    <a:pt x="2590" y="19143"/>
                    <a:pt x="3848" y="19143"/>
                  </a:cubicBezTo>
                  <a:cubicBezTo>
                    <a:pt x="3872" y="19143"/>
                    <a:pt x="3895" y="19142"/>
                    <a:pt x="3918" y="19138"/>
                  </a:cubicBezTo>
                  <a:cubicBezTo>
                    <a:pt x="5242" y="18980"/>
                    <a:pt x="5744" y="14228"/>
                    <a:pt x="5083" y="8497"/>
                  </a:cubicBezTo>
                  <a:cubicBezTo>
                    <a:pt x="4633" y="4911"/>
                    <a:pt x="3918" y="1827"/>
                    <a:pt x="30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5" name="Google Shape;555;p27">
              <a:extLst>
                <a:ext uri="{FF2B5EF4-FFF2-40B4-BE49-F238E27FC236}">
                  <a16:creationId xmlns:a16="http://schemas.microsoft.com/office/drawing/2014/main" xmlns="" id="{DDCD966B-1DCF-45C6-988F-74F6AA004565}"/>
                </a:ext>
              </a:extLst>
            </p:cNvPr>
            <p:cNvSpPr/>
            <p:nvPr/>
          </p:nvSpPr>
          <p:spPr>
            <a:xfrm>
              <a:off x="2607905" y="4617077"/>
              <a:ext cx="286796" cy="744266"/>
            </a:xfrm>
            <a:custGeom>
              <a:avLst/>
              <a:gdLst/>
              <a:ahLst/>
              <a:cxnLst/>
              <a:rect l="l" t="t" r="r" b="b"/>
              <a:pathLst>
                <a:path w="5189" h="13466" extrusionOk="0">
                  <a:moveTo>
                    <a:pt x="0" y="0"/>
                  </a:moveTo>
                  <a:cubicBezTo>
                    <a:pt x="53" y="1059"/>
                    <a:pt x="106" y="2158"/>
                    <a:pt x="225" y="3309"/>
                  </a:cubicBezTo>
                  <a:cubicBezTo>
                    <a:pt x="875" y="8948"/>
                    <a:pt x="2418" y="13465"/>
                    <a:pt x="3676" y="13465"/>
                  </a:cubicBezTo>
                  <a:cubicBezTo>
                    <a:pt x="3700" y="13465"/>
                    <a:pt x="3723" y="13464"/>
                    <a:pt x="3746" y="13460"/>
                  </a:cubicBezTo>
                  <a:cubicBezTo>
                    <a:pt x="4686" y="13355"/>
                    <a:pt x="5189" y="10919"/>
                    <a:pt x="5189" y="7505"/>
                  </a:cubicBezTo>
                  <a:lnTo>
                    <a:pt x="5189" y="7505"/>
                  </a:lnTo>
                  <a:cubicBezTo>
                    <a:pt x="4695" y="7986"/>
                    <a:pt x="4237" y="8200"/>
                    <a:pt x="3813" y="8200"/>
                  </a:cubicBezTo>
                  <a:cubicBezTo>
                    <a:pt x="1860" y="8200"/>
                    <a:pt x="631" y="3676"/>
                    <a:pt x="0" y="0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6" name="Google Shape;556;p27">
              <a:extLst>
                <a:ext uri="{FF2B5EF4-FFF2-40B4-BE49-F238E27FC236}">
                  <a16:creationId xmlns:a16="http://schemas.microsoft.com/office/drawing/2014/main" xmlns="" id="{32CB2EA9-2433-46C6-8B28-BB719B1E6FEF}"/>
                </a:ext>
              </a:extLst>
            </p:cNvPr>
            <p:cNvSpPr/>
            <p:nvPr/>
          </p:nvSpPr>
          <p:spPr>
            <a:xfrm>
              <a:off x="2723474" y="4415452"/>
              <a:ext cx="101034" cy="247886"/>
            </a:xfrm>
            <a:custGeom>
              <a:avLst/>
              <a:gdLst/>
              <a:ahLst/>
              <a:cxnLst/>
              <a:rect l="l" t="t" r="r" b="b"/>
              <a:pathLst>
                <a:path w="1828" h="4485" extrusionOk="0">
                  <a:moveTo>
                    <a:pt x="561" y="1"/>
                  </a:moveTo>
                  <a:cubicBezTo>
                    <a:pt x="542" y="1"/>
                    <a:pt x="522" y="3"/>
                    <a:pt x="504" y="8"/>
                  </a:cubicBezTo>
                  <a:cubicBezTo>
                    <a:pt x="173" y="75"/>
                    <a:pt x="1" y="1120"/>
                    <a:pt x="226" y="2325"/>
                  </a:cubicBezTo>
                  <a:cubicBezTo>
                    <a:pt x="445" y="3561"/>
                    <a:pt x="914" y="4484"/>
                    <a:pt x="1244" y="4484"/>
                  </a:cubicBezTo>
                  <a:cubicBezTo>
                    <a:pt x="1253" y="4484"/>
                    <a:pt x="1262" y="4483"/>
                    <a:pt x="1271" y="4482"/>
                  </a:cubicBezTo>
                  <a:cubicBezTo>
                    <a:pt x="1655" y="4376"/>
                    <a:pt x="1827" y="3317"/>
                    <a:pt x="1602" y="2113"/>
                  </a:cubicBezTo>
                  <a:cubicBezTo>
                    <a:pt x="1388" y="955"/>
                    <a:pt x="935" y="1"/>
                    <a:pt x="5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7" name="Google Shape;557;p27">
              <a:extLst>
                <a:ext uri="{FF2B5EF4-FFF2-40B4-BE49-F238E27FC236}">
                  <a16:creationId xmlns:a16="http://schemas.microsoft.com/office/drawing/2014/main" xmlns="" id="{F8C8A1F7-9E5D-43E5-A185-E58EA3A619AA}"/>
                </a:ext>
              </a:extLst>
            </p:cNvPr>
            <p:cNvSpPr/>
            <p:nvPr/>
          </p:nvSpPr>
          <p:spPr>
            <a:xfrm>
              <a:off x="2525221" y="3916253"/>
              <a:ext cx="396562" cy="371691"/>
            </a:xfrm>
            <a:custGeom>
              <a:avLst/>
              <a:gdLst/>
              <a:ahLst/>
              <a:cxnLst/>
              <a:rect l="l" t="t" r="r" b="b"/>
              <a:pathLst>
                <a:path w="7175" h="6725" extrusionOk="0">
                  <a:moveTo>
                    <a:pt x="993" y="1"/>
                  </a:moveTo>
                  <a:cubicBezTo>
                    <a:pt x="2317" y="2489"/>
                    <a:pt x="663" y="2595"/>
                    <a:pt x="332" y="4143"/>
                  </a:cubicBezTo>
                  <a:cubicBezTo>
                    <a:pt x="1" y="5679"/>
                    <a:pt x="1443" y="6724"/>
                    <a:pt x="1443" y="6724"/>
                  </a:cubicBezTo>
                  <a:lnTo>
                    <a:pt x="4580" y="6393"/>
                  </a:lnTo>
                  <a:cubicBezTo>
                    <a:pt x="7174" y="1430"/>
                    <a:pt x="994" y="1"/>
                    <a:pt x="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8" name="Google Shape;558;p27">
              <a:extLst>
                <a:ext uri="{FF2B5EF4-FFF2-40B4-BE49-F238E27FC236}">
                  <a16:creationId xmlns:a16="http://schemas.microsoft.com/office/drawing/2014/main" xmlns="" id="{3150328E-E438-446D-913A-0E053202E519}"/>
                </a:ext>
              </a:extLst>
            </p:cNvPr>
            <p:cNvSpPr/>
            <p:nvPr/>
          </p:nvSpPr>
          <p:spPr>
            <a:xfrm>
              <a:off x="2568387" y="4063935"/>
              <a:ext cx="246559" cy="224009"/>
            </a:xfrm>
            <a:custGeom>
              <a:avLst/>
              <a:gdLst/>
              <a:ahLst/>
              <a:cxnLst/>
              <a:rect l="l" t="t" r="r" b="b"/>
              <a:pathLst>
                <a:path w="4461" h="4053" extrusionOk="0">
                  <a:moveTo>
                    <a:pt x="3299" y="0"/>
                  </a:moveTo>
                  <a:cubicBezTo>
                    <a:pt x="3169" y="0"/>
                    <a:pt x="3085" y="164"/>
                    <a:pt x="3085" y="585"/>
                  </a:cubicBezTo>
                  <a:cubicBezTo>
                    <a:pt x="3069" y="1166"/>
                    <a:pt x="2954" y="1354"/>
                    <a:pt x="2792" y="1354"/>
                  </a:cubicBezTo>
                  <a:cubicBezTo>
                    <a:pt x="2490" y="1354"/>
                    <a:pt x="2027" y="703"/>
                    <a:pt x="1739" y="703"/>
                  </a:cubicBezTo>
                  <a:cubicBezTo>
                    <a:pt x="1652" y="703"/>
                    <a:pt x="1582" y="762"/>
                    <a:pt x="1536" y="916"/>
                  </a:cubicBezTo>
                  <a:cubicBezTo>
                    <a:pt x="1340" y="1528"/>
                    <a:pt x="1938" y="3037"/>
                    <a:pt x="1419" y="3037"/>
                  </a:cubicBezTo>
                  <a:cubicBezTo>
                    <a:pt x="1377" y="3037"/>
                    <a:pt x="1328" y="3027"/>
                    <a:pt x="1271" y="3007"/>
                  </a:cubicBezTo>
                  <a:cubicBezTo>
                    <a:pt x="708" y="2797"/>
                    <a:pt x="369" y="2411"/>
                    <a:pt x="211" y="2411"/>
                  </a:cubicBezTo>
                  <a:cubicBezTo>
                    <a:pt x="119" y="2411"/>
                    <a:pt x="87" y="2538"/>
                    <a:pt x="107" y="2901"/>
                  </a:cubicBezTo>
                  <a:cubicBezTo>
                    <a:pt x="107" y="3126"/>
                    <a:pt x="54" y="3285"/>
                    <a:pt x="1" y="3391"/>
                  </a:cubicBezTo>
                  <a:cubicBezTo>
                    <a:pt x="332" y="3841"/>
                    <a:pt x="662" y="4052"/>
                    <a:pt x="662" y="4052"/>
                  </a:cubicBezTo>
                  <a:lnTo>
                    <a:pt x="3799" y="3721"/>
                  </a:lnTo>
                  <a:cubicBezTo>
                    <a:pt x="4249" y="2848"/>
                    <a:pt x="4461" y="2067"/>
                    <a:pt x="4408" y="1352"/>
                  </a:cubicBezTo>
                  <a:cubicBezTo>
                    <a:pt x="4074" y="756"/>
                    <a:pt x="3580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9" name="Google Shape;559;p27">
              <a:extLst>
                <a:ext uri="{FF2B5EF4-FFF2-40B4-BE49-F238E27FC236}">
                  <a16:creationId xmlns:a16="http://schemas.microsoft.com/office/drawing/2014/main" xmlns="" id="{4E49B5C9-9DBF-4C87-9D7B-889A3BE664DE}"/>
                </a:ext>
              </a:extLst>
            </p:cNvPr>
            <p:cNvSpPr/>
            <p:nvPr/>
          </p:nvSpPr>
          <p:spPr>
            <a:xfrm>
              <a:off x="2586681" y="4259646"/>
              <a:ext cx="216603" cy="130382"/>
            </a:xfrm>
            <a:custGeom>
              <a:avLst/>
              <a:gdLst/>
              <a:ahLst/>
              <a:cxnLst/>
              <a:rect l="l" t="t" r="r" b="b"/>
              <a:pathLst>
                <a:path w="3919" h="2359" extrusionOk="0">
                  <a:moveTo>
                    <a:pt x="3604" y="1"/>
                  </a:moveTo>
                  <a:cubicBezTo>
                    <a:pt x="3580" y="1"/>
                    <a:pt x="3553" y="7"/>
                    <a:pt x="3521" y="22"/>
                  </a:cubicBezTo>
                  <a:lnTo>
                    <a:pt x="106" y="405"/>
                  </a:lnTo>
                  <a:cubicBezTo>
                    <a:pt x="54" y="405"/>
                    <a:pt x="1" y="458"/>
                    <a:pt x="1" y="511"/>
                  </a:cubicBezTo>
                  <a:lnTo>
                    <a:pt x="159" y="2232"/>
                  </a:lnTo>
                  <a:cubicBezTo>
                    <a:pt x="159" y="2309"/>
                    <a:pt x="223" y="2359"/>
                    <a:pt x="278" y="2359"/>
                  </a:cubicBezTo>
                  <a:cubicBezTo>
                    <a:pt x="298" y="2359"/>
                    <a:pt x="317" y="2352"/>
                    <a:pt x="331" y="2338"/>
                  </a:cubicBezTo>
                  <a:lnTo>
                    <a:pt x="3799" y="1954"/>
                  </a:lnTo>
                  <a:cubicBezTo>
                    <a:pt x="3852" y="1954"/>
                    <a:pt x="3918" y="1901"/>
                    <a:pt x="3918" y="1782"/>
                  </a:cubicBezTo>
                  <a:lnTo>
                    <a:pt x="3746" y="127"/>
                  </a:lnTo>
                  <a:cubicBezTo>
                    <a:pt x="3707" y="50"/>
                    <a:pt x="3669" y="1"/>
                    <a:pt x="36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0" name="Google Shape;560;p27">
              <a:extLst>
                <a:ext uri="{FF2B5EF4-FFF2-40B4-BE49-F238E27FC236}">
                  <a16:creationId xmlns:a16="http://schemas.microsoft.com/office/drawing/2014/main" xmlns="" id="{B44B5DFA-7D80-4F1A-AE03-8FEAACEF2203}"/>
                </a:ext>
              </a:extLst>
            </p:cNvPr>
            <p:cNvSpPr/>
            <p:nvPr/>
          </p:nvSpPr>
          <p:spPr>
            <a:xfrm rot="41933">
              <a:off x="2590197" y="4314548"/>
              <a:ext cx="215526" cy="77273"/>
            </a:xfrm>
            <a:custGeom>
              <a:avLst/>
              <a:gdLst/>
              <a:ahLst/>
              <a:cxnLst/>
              <a:rect l="l" t="t" r="r" b="b"/>
              <a:pathLst>
                <a:path w="3866" h="1398" extrusionOk="0">
                  <a:moveTo>
                    <a:pt x="3746" y="0"/>
                  </a:moveTo>
                  <a:lnTo>
                    <a:pt x="1" y="437"/>
                  </a:lnTo>
                  <a:lnTo>
                    <a:pt x="106" y="1271"/>
                  </a:lnTo>
                  <a:cubicBezTo>
                    <a:pt x="106" y="1348"/>
                    <a:pt x="170" y="1398"/>
                    <a:pt x="225" y="1398"/>
                  </a:cubicBezTo>
                  <a:cubicBezTo>
                    <a:pt x="245" y="1398"/>
                    <a:pt x="264" y="1391"/>
                    <a:pt x="278" y="1377"/>
                  </a:cubicBezTo>
                  <a:lnTo>
                    <a:pt x="3746" y="993"/>
                  </a:lnTo>
                  <a:cubicBezTo>
                    <a:pt x="3799" y="993"/>
                    <a:pt x="3865" y="940"/>
                    <a:pt x="3865" y="821"/>
                  </a:cubicBezTo>
                  <a:lnTo>
                    <a:pt x="3746" y="0"/>
                  </a:lnTo>
                  <a:close/>
                </a:path>
              </a:pathLst>
            </a:custGeom>
            <a:solidFill>
              <a:srgbClr val="CCC4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1" name="Google Shape;561;p27">
              <a:extLst>
                <a:ext uri="{FF2B5EF4-FFF2-40B4-BE49-F238E27FC236}">
                  <a16:creationId xmlns:a16="http://schemas.microsoft.com/office/drawing/2014/main" xmlns="" id="{D082B021-A386-43D4-99F1-601F9858A307}"/>
                </a:ext>
              </a:extLst>
            </p:cNvPr>
            <p:cNvSpPr/>
            <p:nvPr/>
          </p:nvSpPr>
          <p:spPr>
            <a:xfrm>
              <a:off x="2724193" y="5007670"/>
              <a:ext cx="239982" cy="242138"/>
            </a:xfrm>
            <a:custGeom>
              <a:avLst/>
              <a:gdLst/>
              <a:ahLst/>
              <a:cxnLst/>
              <a:rect l="l" t="t" r="r" b="b"/>
              <a:pathLst>
                <a:path w="4342" h="4381" extrusionOk="0">
                  <a:moveTo>
                    <a:pt x="2635" y="1"/>
                  </a:moveTo>
                  <a:lnTo>
                    <a:pt x="107" y="3085"/>
                  </a:lnTo>
                  <a:cubicBezTo>
                    <a:pt x="0" y="3839"/>
                    <a:pt x="1571" y="4380"/>
                    <a:pt x="2831" y="4380"/>
                  </a:cubicBezTo>
                  <a:cubicBezTo>
                    <a:pt x="3605" y="4380"/>
                    <a:pt x="4261" y="4177"/>
                    <a:pt x="4342" y="3693"/>
                  </a:cubicBezTo>
                  <a:lnTo>
                    <a:pt x="2635" y="1"/>
                  </a:lnTo>
                  <a:close/>
                </a:path>
              </a:pathLst>
            </a:custGeom>
            <a:solidFill>
              <a:srgbClr val="F9A9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2" name="Google Shape;562;p27">
              <a:extLst>
                <a:ext uri="{FF2B5EF4-FFF2-40B4-BE49-F238E27FC236}">
                  <a16:creationId xmlns:a16="http://schemas.microsoft.com/office/drawing/2014/main" xmlns="" id="{AADD5680-A88B-4DB2-AB44-BE0289A3526C}"/>
                </a:ext>
              </a:extLst>
            </p:cNvPr>
            <p:cNvSpPr/>
            <p:nvPr/>
          </p:nvSpPr>
          <p:spPr>
            <a:xfrm>
              <a:off x="2730052" y="4358081"/>
              <a:ext cx="356326" cy="853756"/>
            </a:xfrm>
            <a:custGeom>
              <a:avLst/>
              <a:gdLst/>
              <a:ahLst/>
              <a:cxnLst/>
              <a:rect l="l" t="t" r="r" b="b"/>
              <a:pathLst>
                <a:path w="6447" h="15447" extrusionOk="0">
                  <a:moveTo>
                    <a:pt x="2198" y="1"/>
                  </a:moveTo>
                  <a:lnTo>
                    <a:pt x="1" y="14785"/>
                  </a:lnTo>
                  <a:lnTo>
                    <a:pt x="4236" y="15446"/>
                  </a:lnTo>
                  <a:lnTo>
                    <a:pt x="6446" y="610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3" name="Google Shape;563;p27">
              <a:extLst>
                <a:ext uri="{FF2B5EF4-FFF2-40B4-BE49-F238E27FC236}">
                  <a16:creationId xmlns:a16="http://schemas.microsoft.com/office/drawing/2014/main" xmlns="" id="{8C0C76F0-1988-4F6C-B1A7-6BB1F602D357}"/>
                </a:ext>
              </a:extLst>
            </p:cNvPr>
            <p:cNvSpPr/>
            <p:nvPr/>
          </p:nvSpPr>
          <p:spPr>
            <a:xfrm>
              <a:off x="2842692" y="4373447"/>
              <a:ext cx="243685" cy="838391"/>
            </a:xfrm>
            <a:custGeom>
              <a:avLst/>
              <a:gdLst/>
              <a:ahLst/>
              <a:cxnLst/>
              <a:rect l="l" t="t" r="r" b="b"/>
              <a:pathLst>
                <a:path w="4409" h="15169" extrusionOk="0">
                  <a:moveTo>
                    <a:pt x="2198" y="1"/>
                  </a:moveTo>
                  <a:lnTo>
                    <a:pt x="1" y="14838"/>
                  </a:lnTo>
                  <a:lnTo>
                    <a:pt x="2198" y="15168"/>
                  </a:lnTo>
                  <a:lnTo>
                    <a:pt x="4408" y="332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4" name="Google Shape;564;p27">
              <a:extLst>
                <a:ext uri="{FF2B5EF4-FFF2-40B4-BE49-F238E27FC236}">
                  <a16:creationId xmlns:a16="http://schemas.microsoft.com/office/drawing/2014/main" xmlns="" id="{D46CBBA8-F2A2-4830-919D-D6ACE170B776}"/>
                </a:ext>
              </a:extLst>
            </p:cNvPr>
            <p:cNvSpPr/>
            <p:nvPr/>
          </p:nvSpPr>
          <p:spPr>
            <a:xfrm>
              <a:off x="2846063" y="4187684"/>
              <a:ext cx="240314" cy="242083"/>
            </a:xfrm>
            <a:custGeom>
              <a:avLst/>
              <a:gdLst/>
              <a:ahLst/>
              <a:cxnLst/>
              <a:rect l="l" t="t" r="r" b="b"/>
              <a:pathLst>
                <a:path w="4348" h="4380" extrusionOk="0">
                  <a:moveTo>
                    <a:pt x="2587" y="0"/>
                  </a:moveTo>
                  <a:lnTo>
                    <a:pt x="99" y="3084"/>
                  </a:lnTo>
                  <a:cubicBezTo>
                    <a:pt x="0" y="3839"/>
                    <a:pt x="1569" y="4380"/>
                    <a:pt x="2830" y="4380"/>
                  </a:cubicBezTo>
                  <a:cubicBezTo>
                    <a:pt x="3604" y="4380"/>
                    <a:pt x="4262" y="4176"/>
                    <a:pt x="4347" y="3693"/>
                  </a:cubicBezTo>
                  <a:lnTo>
                    <a:pt x="2587" y="0"/>
                  </a:lnTo>
                  <a:close/>
                </a:path>
              </a:pathLst>
            </a:custGeom>
            <a:solidFill>
              <a:srgbClr val="FFE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5" name="Google Shape;565;p27">
              <a:extLst>
                <a:ext uri="{FF2B5EF4-FFF2-40B4-BE49-F238E27FC236}">
                  <a16:creationId xmlns:a16="http://schemas.microsoft.com/office/drawing/2014/main" xmlns="" id="{69E3D7B6-EC35-43DC-AE4B-2A815F0F7DB6}"/>
                </a:ext>
              </a:extLst>
            </p:cNvPr>
            <p:cNvSpPr/>
            <p:nvPr/>
          </p:nvSpPr>
          <p:spPr>
            <a:xfrm>
              <a:off x="2942952" y="4186493"/>
              <a:ext cx="79755" cy="77267"/>
            </a:xfrm>
            <a:custGeom>
              <a:avLst/>
              <a:gdLst/>
              <a:ahLst/>
              <a:cxnLst/>
              <a:rect l="l" t="t" r="r" b="b"/>
              <a:pathLst>
                <a:path w="1443" h="1398" extrusionOk="0">
                  <a:moveTo>
                    <a:pt x="834" y="0"/>
                  </a:moveTo>
                  <a:lnTo>
                    <a:pt x="0" y="1046"/>
                  </a:lnTo>
                  <a:cubicBezTo>
                    <a:pt x="172" y="1218"/>
                    <a:pt x="384" y="1324"/>
                    <a:pt x="662" y="1377"/>
                  </a:cubicBezTo>
                  <a:cubicBezTo>
                    <a:pt x="736" y="1391"/>
                    <a:pt x="811" y="1397"/>
                    <a:pt x="884" y="1397"/>
                  </a:cubicBezTo>
                  <a:cubicBezTo>
                    <a:pt x="1085" y="1397"/>
                    <a:pt x="1278" y="1348"/>
                    <a:pt x="1443" y="1271"/>
                  </a:cubicBezTo>
                  <a:lnTo>
                    <a:pt x="834" y="0"/>
                  </a:lnTo>
                  <a:close/>
                </a:path>
              </a:pathLst>
            </a:custGeom>
            <a:solidFill>
              <a:srgbClr val="233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6" name="Google Shape;566;p27">
              <a:extLst>
                <a:ext uri="{FF2B5EF4-FFF2-40B4-BE49-F238E27FC236}">
                  <a16:creationId xmlns:a16="http://schemas.microsoft.com/office/drawing/2014/main" xmlns="" id="{695748A1-FD99-49B2-B64C-0CBCF95652DF}"/>
                </a:ext>
              </a:extLst>
            </p:cNvPr>
            <p:cNvSpPr/>
            <p:nvPr/>
          </p:nvSpPr>
          <p:spPr>
            <a:xfrm>
              <a:off x="2339458" y="4663117"/>
              <a:ext cx="777649" cy="963467"/>
            </a:xfrm>
            <a:custGeom>
              <a:avLst/>
              <a:gdLst/>
              <a:ahLst/>
              <a:cxnLst/>
              <a:rect l="l" t="t" r="r" b="b"/>
              <a:pathLst>
                <a:path w="14070" h="17432" extrusionOk="0">
                  <a:moveTo>
                    <a:pt x="0" y="1"/>
                  </a:moveTo>
                  <a:lnTo>
                    <a:pt x="0" y="13726"/>
                  </a:lnTo>
                  <a:cubicBezTo>
                    <a:pt x="0" y="15777"/>
                    <a:pt x="1377" y="17432"/>
                    <a:pt x="3097" y="17432"/>
                  </a:cubicBezTo>
                  <a:lnTo>
                    <a:pt x="10972" y="17432"/>
                  </a:lnTo>
                  <a:cubicBezTo>
                    <a:pt x="12693" y="17432"/>
                    <a:pt x="14069" y="15777"/>
                    <a:pt x="14069" y="13726"/>
                  </a:cubicBezTo>
                  <a:lnTo>
                    <a:pt x="140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7" name="Google Shape;567;p27">
              <a:extLst>
                <a:ext uri="{FF2B5EF4-FFF2-40B4-BE49-F238E27FC236}">
                  <a16:creationId xmlns:a16="http://schemas.microsoft.com/office/drawing/2014/main" xmlns="" id="{B8EF1B35-EC9B-4BDF-94AC-D722F926DD8B}"/>
                </a:ext>
              </a:extLst>
            </p:cNvPr>
            <p:cNvSpPr/>
            <p:nvPr/>
          </p:nvSpPr>
          <p:spPr>
            <a:xfrm>
              <a:off x="2375983" y="4821897"/>
              <a:ext cx="741115" cy="804661"/>
            </a:xfrm>
            <a:custGeom>
              <a:avLst/>
              <a:gdLst/>
              <a:ahLst/>
              <a:cxnLst/>
              <a:rect l="l" t="t" r="r" b="b"/>
              <a:pathLst>
                <a:path w="13409" h="17432" extrusionOk="0">
                  <a:moveTo>
                    <a:pt x="11701" y="1"/>
                  </a:moveTo>
                  <a:lnTo>
                    <a:pt x="11701" y="12469"/>
                  </a:lnTo>
                  <a:cubicBezTo>
                    <a:pt x="11701" y="14507"/>
                    <a:pt x="10258" y="16161"/>
                    <a:pt x="8551" y="16161"/>
                  </a:cubicBezTo>
                  <a:lnTo>
                    <a:pt x="716" y="16161"/>
                  </a:lnTo>
                  <a:cubicBezTo>
                    <a:pt x="451" y="16161"/>
                    <a:pt x="226" y="16108"/>
                    <a:pt x="1" y="16042"/>
                  </a:cubicBezTo>
                  <a:lnTo>
                    <a:pt x="1" y="16042"/>
                  </a:lnTo>
                  <a:cubicBezTo>
                    <a:pt x="557" y="16876"/>
                    <a:pt x="1443" y="17432"/>
                    <a:pt x="2436" y="17432"/>
                  </a:cubicBezTo>
                  <a:lnTo>
                    <a:pt x="10311" y="17432"/>
                  </a:lnTo>
                  <a:cubicBezTo>
                    <a:pt x="12032" y="17432"/>
                    <a:pt x="13408" y="15777"/>
                    <a:pt x="13408" y="13726"/>
                  </a:cubicBezTo>
                  <a:lnTo>
                    <a:pt x="1340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8" name="Google Shape;568;p27">
              <a:extLst>
                <a:ext uri="{FF2B5EF4-FFF2-40B4-BE49-F238E27FC236}">
                  <a16:creationId xmlns:a16="http://schemas.microsoft.com/office/drawing/2014/main" xmlns="" id="{437A574E-5D46-4B2D-B081-522030A64E3F}"/>
                </a:ext>
              </a:extLst>
            </p:cNvPr>
            <p:cNvSpPr/>
            <p:nvPr/>
          </p:nvSpPr>
          <p:spPr>
            <a:xfrm>
              <a:off x="2433804" y="4873087"/>
              <a:ext cx="460897" cy="490908"/>
            </a:xfrm>
            <a:custGeom>
              <a:avLst/>
              <a:gdLst/>
              <a:ahLst/>
              <a:cxnLst/>
              <a:rect l="l" t="t" r="r" b="b"/>
              <a:pathLst>
                <a:path w="8339" h="8882" extrusionOk="0">
                  <a:moveTo>
                    <a:pt x="4196" y="1"/>
                  </a:moveTo>
                  <a:cubicBezTo>
                    <a:pt x="1880" y="1"/>
                    <a:pt x="0" y="1986"/>
                    <a:pt x="0" y="4421"/>
                  </a:cubicBezTo>
                  <a:cubicBezTo>
                    <a:pt x="0" y="6896"/>
                    <a:pt x="1880" y="8881"/>
                    <a:pt x="4196" y="8881"/>
                  </a:cubicBezTo>
                  <a:cubicBezTo>
                    <a:pt x="6459" y="8881"/>
                    <a:pt x="8339" y="6896"/>
                    <a:pt x="8339" y="4421"/>
                  </a:cubicBezTo>
                  <a:cubicBezTo>
                    <a:pt x="8339" y="1986"/>
                    <a:pt x="6459" y="1"/>
                    <a:pt x="41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9" name="Google Shape;569;p27">
              <a:extLst>
                <a:ext uri="{FF2B5EF4-FFF2-40B4-BE49-F238E27FC236}">
                  <a16:creationId xmlns:a16="http://schemas.microsoft.com/office/drawing/2014/main" xmlns="" id="{0B5EFB62-EEA1-4785-ADCF-50D9C22552BF}"/>
                </a:ext>
              </a:extLst>
            </p:cNvPr>
            <p:cNvSpPr/>
            <p:nvPr/>
          </p:nvSpPr>
          <p:spPr>
            <a:xfrm>
              <a:off x="3375992" y="4937477"/>
              <a:ext cx="426519" cy="429448"/>
            </a:xfrm>
            <a:custGeom>
              <a:avLst/>
              <a:gdLst/>
              <a:ahLst/>
              <a:cxnLst/>
              <a:rect l="l" t="t" r="r" b="b"/>
              <a:pathLst>
                <a:path w="7717" h="7770" extrusionOk="0">
                  <a:moveTo>
                    <a:pt x="3865" y="1430"/>
                  </a:moveTo>
                  <a:cubicBezTo>
                    <a:pt x="5189" y="1430"/>
                    <a:pt x="6287" y="2541"/>
                    <a:pt x="6287" y="3865"/>
                  </a:cubicBezTo>
                  <a:cubicBezTo>
                    <a:pt x="6287" y="5241"/>
                    <a:pt x="5189" y="6287"/>
                    <a:pt x="3865" y="6287"/>
                  </a:cubicBezTo>
                  <a:cubicBezTo>
                    <a:pt x="2542" y="6287"/>
                    <a:pt x="1430" y="5241"/>
                    <a:pt x="1430" y="3865"/>
                  </a:cubicBezTo>
                  <a:cubicBezTo>
                    <a:pt x="1430" y="2541"/>
                    <a:pt x="2542" y="1430"/>
                    <a:pt x="3865" y="1430"/>
                  </a:cubicBezTo>
                  <a:close/>
                  <a:moveTo>
                    <a:pt x="3865" y="0"/>
                  </a:moveTo>
                  <a:cubicBezTo>
                    <a:pt x="1708" y="0"/>
                    <a:pt x="0" y="1708"/>
                    <a:pt x="0" y="3865"/>
                  </a:cubicBezTo>
                  <a:cubicBezTo>
                    <a:pt x="0" y="6009"/>
                    <a:pt x="1708" y="7769"/>
                    <a:pt x="3865" y="7769"/>
                  </a:cubicBezTo>
                  <a:cubicBezTo>
                    <a:pt x="6009" y="7769"/>
                    <a:pt x="7717" y="6009"/>
                    <a:pt x="7717" y="3865"/>
                  </a:cubicBezTo>
                  <a:cubicBezTo>
                    <a:pt x="7717" y="1708"/>
                    <a:pt x="6009" y="0"/>
                    <a:pt x="3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0" name="Google Shape;570;p27">
              <a:extLst>
                <a:ext uri="{FF2B5EF4-FFF2-40B4-BE49-F238E27FC236}">
                  <a16:creationId xmlns:a16="http://schemas.microsoft.com/office/drawing/2014/main" xmlns="" id="{1D80BD4C-514B-4C3F-9044-4B92E1B038C3}"/>
                </a:ext>
              </a:extLst>
            </p:cNvPr>
            <p:cNvSpPr/>
            <p:nvPr/>
          </p:nvSpPr>
          <p:spPr>
            <a:xfrm>
              <a:off x="2894646" y="4821907"/>
              <a:ext cx="658432" cy="768142"/>
            </a:xfrm>
            <a:custGeom>
              <a:avLst/>
              <a:gdLst/>
              <a:ahLst/>
              <a:cxnLst/>
              <a:rect l="l" t="t" r="r" b="b"/>
              <a:pathLst>
                <a:path w="11913" h="13898" extrusionOk="0">
                  <a:moveTo>
                    <a:pt x="1" y="0"/>
                  </a:moveTo>
                  <a:lnTo>
                    <a:pt x="1" y="10853"/>
                  </a:lnTo>
                  <a:cubicBezTo>
                    <a:pt x="1" y="12507"/>
                    <a:pt x="1205" y="13897"/>
                    <a:pt x="2648" y="13897"/>
                  </a:cubicBezTo>
                  <a:lnTo>
                    <a:pt x="9265" y="13897"/>
                  </a:lnTo>
                  <a:cubicBezTo>
                    <a:pt x="10695" y="13897"/>
                    <a:pt x="11912" y="12507"/>
                    <a:pt x="11912" y="10853"/>
                  </a:cubicBezTo>
                  <a:lnTo>
                    <a:pt x="1191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251" name="Google Shape;571;p27">
              <a:extLst>
                <a:ext uri="{FF2B5EF4-FFF2-40B4-BE49-F238E27FC236}">
                  <a16:creationId xmlns:a16="http://schemas.microsoft.com/office/drawing/2014/main" xmlns="" id="{46BE8CA5-CDE1-4274-918B-09322F831DB0}"/>
                </a:ext>
              </a:extLst>
            </p:cNvPr>
            <p:cNvSpPr/>
            <p:nvPr/>
          </p:nvSpPr>
          <p:spPr>
            <a:xfrm>
              <a:off x="2927587" y="4821907"/>
              <a:ext cx="625491" cy="768142"/>
            </a:xfrm>
            <a:custGeom>
              <a:avLst/>
              <a:gdLst/>
              <a:ahLst/>
              <a:cxnLst/>
              <a:rect l="l" t="t" r="r" b="b"/>
              <a:pathLst>
                <a:path w="11317" h="13898" extrusionOk="0">
                  <a:moveTo>
                    <a:pt x="9768" y="0"/>
                  </a:moveTo>
                  <a:lnTo>
                    <a:pt x="9768" y="9860"/>
                  </a:lnTo>
                  <a:cubicBezTo>
                    <a:pt x="9768" y="11462"/>
                    <a:pt x="8669" y="12785"/>
                    <a:pt x="7174" y="12785"/>
                  </a:cubicBezTo>
                  <a:lnTo>
                    <a:pt x="609" y="12785"/>
                  </a:lnTo>
                  <a:cubicBezTo>
                    <a:pt x="397" y="12785"/>
                    <a:pt x="172" y="12785"/>
                    <a:pt x="0" y="12732"/>
                  </a:cubicBezTo>
                  <a:lnTo>
                    <a:pt x="0" y="12732"/>
                  </a:lnTo>
                  <a:cubicBezTo>
                    <a:pt x="503" y="13394"/>
                    <a:pt x="1218" y="13897"/>
                    <a:pt x="2052" y="13897"/>
                  </a:cubicBezTo>
                  <a:lnTo>
                    <a:pt x="8669" y="13897"/>
                  </a:lnTo>
                  <a:cubicBezTo>
                    <a:pt x="10099" y="13897"/>
                    <a:pt x="11316" y="12507"/>
                    <a:pt x="11316" y="10853"/>
                  </a:cubicBezTo>
                  <a:lnTo>
                    <a:pt x="113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252" name="Google Shape;572;p27">
              <a:extLst>
                <a:ext uri="{FF2B5EF4-FFF2-40B4-BE49-F238E27FC236}">
                  <a16:creationId xmlns:a16="http://schemas.microsoft.com/office/drawing/2014/main" xmlns="" id="{B70FF2C3-E679-4C50-9037-629C23F46791}"/>
                </a:ext>
              </a:extLst>
            </p:cNvPr>
            <p:cNvGrpSpPr/>
            <p:nvPr/>
          </p:nvGrpSpPr>
          <p:grpSpPr>
            <a:xfrm>
              <a:off x="3041664" y="5111577"/>
              <a:ext cx="320455" cy="156580"/>
              <a:chOff x="2774143" y="4536556"/>
              <a:chExt cx="320455" cy="156580"/>
            </a:xfrm>
          </p:grpSpPr>
          <p:sp>
            <p:nvSpPr>
              <p:cNvPr id="256" name="Google Shape;573;p27">
                <a:extLst>
                  <a:ext uri="{FF2B5EF4-FFF2-40B4-BE49-F238E27FC236}">
                    <a16:creationId xmlns:a16="http://schemas.microsoft.com/office/drawing/2014/main" xmlns="" id="{1120E790-167B-44C9-ABF2-B9A6CC919A9C}"/>
                  </a:ext>
                </a:extLst>
              </p:cNvPr>
              <p:cNvSpPr/>
              <p:nvPr/>
            </p:nvSpPr>
            <p:spPr>
              <a:xfrm>
                <a:off x="2774143" y="4562865"/>
                <a:ext cx="112751" cy="98104"/>
              </a:xfrm>
              <a:custGeom>
                <a:avLst/>
                <a:gdLst/>
                <a:ahLst/>
                <a:cxnLst/>
                <a:rect l="l" t="t" r="r" b="b"/>
                <a:pathLst>
                  <a:path w="2040" h="1775" extrusionOk="0">
                    <a:moveTo>
                      <a:pt x="292" y="1"/>
                    </a:moveTo>
                    <a:cubicBezTo>
                      <a:pt x="173" y="1"/>
                      <a:pt x="94" y="14"/>
                      <a:pt x="67" y="27"/>
                    </a:cubicBezTo>
                    <a:cubicBezTo>
                      <a:pt x="27" y="40"/>
                      <a:pt x="1" y="67"/>
                      <a:pt x="1" y="107"/>
                    </a:cubicBezTo>
                    <a:cubicBezTo>
                      <a:pt x="1" y="146"/>
                      <a:pt x="27" y="173"/>
                      <a:pt x="54" y="186"/>
                    </a:cubicBezTo>
                    <a:cubicBezTo>
                      <a:pt x="94" y="199"/>
                      <a:pt x="147" y="212"/>
                      <a:pt x="226" y="212"/>
                    </a:cubicBezTo>
                    <a:cubicBezTo>
                      <a:pt x="279" y="226"/>
                      <a:pt x="319" y="239"/>
                      <a:pt x="345" y="252"/>
                    </a:cubicBezTo>
                    <a:cubicBezTo>
                      <a:pt x="385" y="265"/>
                      <a:pt x="411" y="292"/>
                      <a:pt x="451" y="358"/>
                    </a:cubicBezTo>
                    <a:lnTo>
                      <a:pt x="835" y="887"/>
                    </a:lnTo>
                    <a:lnTo>
                      <a:pt x="782" y="967"/>
                    </a:lnTo>
                    <a:lnTo>
                      <a:pt x="729" y="1033"/>
                    </a:lnTo>
                    <a:lnTo>
                      <a:pt x="636" y="1165"/>
                    </a:lnTo>
                    <a:cubicBezTo>
                      <a:pt x="597" y="1205"/>
                      <a:pt x="544" y="1271"/>
                      <a:pt x="477" y="1364"/>
                    </a:cubicBezTo>
                    <a:cubicBezTo>
                      <a:pt x="464" y="1390"/>
                      <a:pt x="438" y="1404"/>
                      <a:pt x="411" y="1417"/>
                    </a:cubicBezTo>
                    <a:cubicBezTo>
                      <a:pt x="385" y="1430"/>
                      <a:pt x="358" y="1443"/>
                      <a:pt x="319" y="1443"/>
                    </a:cubicBezTo>
                    <a:cubicBezTo>
                      <a:pt x="266" y="1443"/>
                      <a:pt x="213" y="1457"/>
                      <a:pt x="173" y="1470"/>
                    </a:cubicBezTo>
                    <a:cubicBezTo>
                      <a:pt x="120" y="1483"/>
                      <a:pt x="94" y="1509"/>
                      <a:pt x="94" y="1562"/>
                    </a:cubicBezTo>
                    <a:cubicBezTo>
                      <a:pt x="94" y="1576"/>
                      <a:pt x="94" y="1602"/>
                      <a:pt x="107" y="1615"/>
                    </a:cubicBezTo>
                    <a:cubicBezTo>
                      <a:pt x="120" y="1629"/>
                      <a:pt x="133" y="1642"/>
                      <a:pt x="147" y="1642"/>
                    </a:cubicBezTo>
                    <a:cubicBezTo>
                      <a:pt x="160" y="1655"/>
                      <a:pt x="186" y="1655"/>
                      <a:pt x="199" y="1668"/>
                    </a:cubicBezTo>
                    <a:lnTo>
                      <a:pt x="385" y="1668"/>
                    </a:lnTo>
                    <a:cubicBezTo>
                      <a:pt x="438" y="1655"/>
                      <a:pt x="491" y="1655"/>
                      <a:pt x="544" y="1655"/>
                    </a:cubicBezTo>
                    <a:cubicBezTo>
                      <a:pt x="570" y="1655"/>
                      <a:pt x="597" y="1655"/>
                      <a:pt x="623" y="1668"/>
                    </a:cubicBezTo>
                    <a:lnTo>
                      <a:pt x="822" y="1668"/>
                    </a:lnTo>
                    <a:cubicBezTo>
                      <a:pt x="848" y="1668"/>
                      <a:pt x="888" y="1655"/>
                      <a:pt x="927" y="1655"/>
                    </a:cubicBezTo>
                    <a:cubicBezTo>
                      <a:pt x="954" y="1642"/>
                      <a:pt x="980" y="1615"/>
                      <a:pt x="980" y="1562"/>
                    </a:cubicBezTo>
                    <a:cubicBezTo>
                      <a:pt x="980" y="1549"/>
                      <a:pt x="967" y="1536"/>
                      <a:pt x="954" y="1509"/>
                    </a:cubicBezTo>
                    <a:cubicBezTo>
                      <a:pt x="927" y="1483"/>
                      <a:pt x="874" y="1470"/>
                      <a:pt x="808" y="1470"/>
                    </a:cubicBezTo>
                    <a:cubicBezTo>
                      <a:pt x="769" y="1470"/>
                      <a:pt x="755" y="1470"/>
                      <a:pt x="742" y="1457"/>
                    </a:cubicBezTo>
                    <a:cubicBezTo>
                      <a:pt x="742" y="1457"/>
                      <a:pt x="729" y="1443"/>
                      <a:pt x="729" y="1430"/>
                    </a:cubicBezTo>
                    <a:cubicBezTo>
                      <a:pt x="729" y="1417"/>
                      <a:pt x="742" y="1404"/>
                      <a:pt x="755" y="1377"/>
                    </a:cubicBezTo>
                    <a:cubicBezTo>
                      <a:pt x="782" y="1351"/>
                      <a:pt x="795" y="1324"/>
                      <a:pt x="808" y="1311"/>
                    </a:cubicBezTo>
                    <a:cubicBezTo>
                      <a:pt x="835" y="1271"/>
                      <a:pt x="861" y="1245"/>
                      <a:pt x="888" y="1218"/>
                    </a:cubicBezTo>
                    <a:cubicBezTo>
                      <a:pt x="901" y="1179"/>
                      <a:pt x="941" y="1139"/>
                      <a:pt x="980" y="1086"/>
                    </a:cubicBezTo>
                    <a:cubicBezTo>
                      <a:pt x="1007" y="1126"/>
                      <a:pt x="1047" y="1165"/>
                      <a:pt x="1086" y="1218"/>
                    </a:cubicBezTo>
                    <a:cubicBezTo>
                      <a:pt x="1113" y="1258"/>
                      <a:pt x="1152" y="1298"/>
                      <a:pt x="1179" y="1337"/>
                    </a:cubicBezTo>
                    <a:cubicBezTo>
                      <a:pt x="1205" y="1377"/>
                      <a:pt x="1219" y="1417"/>
                      <a:pt x="1245" y="1457"/>
                    </a:cubicBezTo>
                    <a:cubicBezTo>
                      <a:pt x="1258" y="1483"/>
                      <a:pt x="1272" y="1496"/>
                      <a:pt x="1272" y="1509"/>
                    </a:cubicBezTo>
                    <a:cubicBezTo>
                      <a:pt x="1272" y="1536"/>
                      <a:pt x="1258" y="1549"/>
                      <a:pt x="1258" y="1549"/>
                    </a:cubicBezTo>
                    <a:lnTo>
                      <a:pt x="1205" y="1562"/>
                    </a:lnTo>
                    <a:cubicBezTo>
                      <a:pt x="1179" y="1576"/>
                      <a:pt x="1166" y="1589"/>
                      <a:pt x="1152" y="1602"/>
                    </a:cubicBezTo>
                    <a:cubicBezTo>
                      <a:pt x="1152" y="1629"/>
                      <a:pt x="1152" y="1642"/>
                      <a:pt x="1152" y="1655"/>
                    </a:cubicBezTo>
                    <a:cubicBezTo>
                      <a:pt x="1152" y="1682"/>
                      <a:pt x="1166" y="1708"/>
                      <a:pt x="1179" y="1734"/>
                    </a:cubicBezTo>
                    <a:cubicBezTo>
                      <a:pt x="1219" y="1761"/>
                      <a:pt x="1258" y="1774"/>
                      <a:pt x="1324" y="1774"/>
                    </a:cubicBezTo>
                    <a:cubicBezTo>
                      <a:pt x="1364" y="1774"/>
                      <a:pt x="1404" y="1774"/>
                      <a:pt x="1444" y="1761"/>
                    </a:cubicBezTo>
                    <a:lnTo>
                      <a:pt x="1708" y="1761"/>
                    </a:lnTo>
                    <a:cubicBezTo>
                      <a:pt x="1761" y="1774"/>
                      <a:pt x="1814" y="1774"/>
                      <a:pt x="1867" y="1774"/>
                    </a:cubicBezTo>
                    <a:cubicBezTo>
                      <a:pt x="1907" y="1774"/>
                      <a:pt x="1947" y="1761"/>
                      <a:pt x="1986" y="1761"/>
                    </a:cubicBezTo>
                    <a:cubicBezTo>
                      <a:pt x="2013" y="1748"/>
                      <a:pt x="2039" y="1721"/>
                      <a:pt x="2039" y="1668"/>
                    </a:cubicBezTo>
                    <a:cubicBezTo>
                      <a:pt x="2039" y="1642"/>
                      <a:pt x="2013" y="1615"/>
                      <a:pt x="1986" y="1602"/>
                    </a:cubicBezTo>
                    <a:cubicBezTo>
                      <a:pt x="1960" y="1589"/>
                      <a:pt x="1933" y="1576"/>
                      <a:pt x="1880" y="1576"/>
                    </a:cubicBezTo>
                    <a:lnTo>
                      <a:pt x="1774" y="1576"/>
                    </a:lnTo>
                    <a:cubicBezTo>
                      <a:pt x="1735" y="1562"/>
                      <a:pt x="1708" y="1562"/>
                      <a:pt x="1669" y="1549"/>
                    </a:cubicBezTo>
                    <a:cubicBezTo>
                      <a:pt x="1655" y="1536"/>
                      <a:pt x="1629" y="1536"/>
                      <a:pt x="1602" y="1509"/>
                    </a:cubicBezTo>
                    <a:cubicBezTo>
                      <a:pt x="1589" y="1496"/>
                      <a:pt x="1563" y="1457"/>
                      <a:pt x="1523" y="1417"/>
                    </a:cubicBezTo>
                    <a:cubicBezTo>
                      <a:pt x="1483" y="1364"/>
                      <a:pt x="1430" y="1298"/>
                      <a:pt x="1364" y="1218"/>
                    </a:cubicBezTo>
                    <a:cubicBezTo>
                      <a:pt x="1298" y="1126"/>
                      <a:pt x="1219" y="1020"/>
                      <a:pt x="1126" y="887"/>
                    </a:cubicBezTo>
                    <a:cubicBezTo>
                      <a:pt x="1179" y="808"/>
                      <a:pt x="1219" y="742"/>
                      <a:pt x="1272" y="676"/>
                    </a:cubicBezTo>
                    <a:cubicBezTo>
                      <a:pt x="1311" y="609"/>
                      <a:pt x="1364" y="543"/>
                      <a:pt x="1430" y="464"/>
                    </a:cubicBezTo>
                    <a:cubicBezTo>
                      <a:pt x="1470" y="424"/>
                      <a:pt x="1510" y="384"/>
                      <a:pt x="1549" y="371"/>
                    </a:cubicBezTo>
                    <a:cubicBezTo>
                      <a:pt x="1576" y="358"/>
                      <a:pt x="1629" y="345"/>
                      <a:pt x="1682" y="345"/>
                    </a:cubicBezTo>
                    <a:lnTo>
                      <a:pt x="1933" y="345"/>
                    </a:lnTo>
                    <a:cubicBezTo>
                      <a:pt x="1960" y="345"/>
                      <a:pt x="1986" y="332"/>
                      <a:pt x="1999" y="318"/>
                    </a:cubicBezTo>
                    <a:cubicBezTo>
                      <a:pt x="2013" y="292"/>
                      <a:pt x="2013" y="279"/>
                      <a:pt x="2013" y="252"/>
                    </a:cubicBezTo>
                    <a:cubicBezTo>
                      <a:pt x="2013" y="173"/>
                      <a:pt x="1986" y="133"/>
                      <a:pt x="1933" y="133"/>
                    </a:cubicBezTo>
                    <a:lnTo>
                      <a:pt x="1245" y="133"/>
                    </a:lnTo>
                    <a:cubicBezTo>
                      <a:pt x="1192" y="133"/>
                      <a:pt x="1152" y="146"/>
                      <a:pt x="1126" y="159"/>
                    </a:cubicBezTo>
                    <a:cubicBezTo>
                      <a:pt x="1086" y="186"/>
                      <a:pt x="1073" y="212"/>
                      <a:pt x="1073" y="252"/>
                    </a:cubicBezTo>
                    <a:cubicBezTo>
                      <a:pt x="1073" y="279"/>
                      <a:pt x="1086" y="305"/>
                      <a:pt x="1099" y="318"/>
                    </a:cubicBezTo>
                    <a:cubicBezTo>
                      <a:pt x="1126" y="332"/>
                      <a:pt x="1139" y="332"/>
                      <a:pt x="1152" y="345"/>
                    </a:cubicBezTo>
                    <a:cubicBezTo>
                      <a:pt x="1166" y="345"/>
                      <a:pt x="1179" y="358"/>
                      <a:pt x="1179" y="358"/>
                    </a:cubicBezTo>
                    <a:cubicBezTo>
                      <a:pt x="1179" y="371"/>
                      <a:pt x="1166" y="398"/>
                      <a:pt x="1139" y="437"/>
                    </a:cubicBezTo>
                    <a:cubicBezTo>
                      <a:pt x="1126" y="464"/>
                      <a:pt x="1099" y="504"/>
                      <a:pt x="1073" y="543"/>
                    </a:cubicBezTo>
                    <a:lnTo>
                      <a:pt x="980" y="689"/>
                    </a:lnTo>
                    <a:cubicBezTo>
                      <a:pt x="941" y="636"/>
                      <a:pt x="901" y="583"/>
                      <a:pt x="861" y="530"/>
                    </a:cubicBezTo>
                    <a:cubicBezTo>
                      <a:pt x="835" y="490"/>
                      <a:pt x="808" y="437"/>
                      <a:pt x="782" y="411"/>
                    </a:cubicBezTo>
                    <a:cubicBezTo>
                      <a:pt x="755" y="371"/>
                      <a:pt x="729" y="332"/>
                      <a:pt x="716" y="305"/>
                    </a:cubicBezTo>
                    <a:cubicBezTo>
                      <a:pt x="702" y="279"/>
                      <a:pt x="702" y="265"/>
                      <a:pt x="702" y="252"/>
                    </a:cubicBezTo>
                    <a:cubicBezTo>
                      <a:pt x="702" y="239"/>
                      <a:pt x="702" y="226"/>
                      <a:pt x="729" y="226"/>
                    </a:cubicBezTo>
                    <a:lnTo>
                      <a:pt x="808" y="226"/>
                    </a:lnTo>
                    <a:cubicBezTo>
                      <a:pt x="848" y="226"/>
                      <a:pt x="888" y="212"/>
                      <a:pt x="901" y="186"/>
                    </a:cubicBezTo>
                    <a:cubicBezTo>
                      <a:pt x="927" y="173"/>
                      <a:pt x="941" y="146"/>
                      <a:pt x="941" y="120"/>
                    </a:cubicBezTo>
                    <a:cubicBezTo>
                      <a:pt x="941" y="107"/>
                      <a:pt x="941" y="93"/>
                      <a:pt x="927" y="80"/>
                    </a:cubicBezTo>
                    <a:cubicBezTo>
                      <a:pt x="927" y="67"/>
                      <a:pt x="927" y="54"/>
                      <a:pt x="901" y="40"/>
                    </a:cubicBezTo>
                    <a:cubicBezTo>
                      <a:pt x="901" y="27"/>
                      <a:pt x="874" y="27"/>
                      <a:pt x="848" y="14"/>
                    </a:cubicBezTo>
                    <a:cubicBezTo>
                      <a:pt x="822" y="1"/>
                      <a:pt x="782" y="1"/>
                      <a:pt x="729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57" name="Google Shape;574;p27">
                <a:extLst>
                  <a:ext uri="{FF2B5EF4-FFF2-40B4-BE49-F238E27FC236}">
                    <a16:creationId xmlns:a16="http://schemas.microsoft.com/office/drawing/2014/main" xmlns="" id="{88A7C46A-1524-4E67-88DD-E496954265FE}"/>
                  </a:ext>
                </a:extLst>
              </p:cNvPr>
              <p:cNvSpPr/>
              <p:nvPr/>
            </p:nvSpPr>
            <p:spPr>
              <a:xfrm>
                <a:off x="2897782" y="4536556"/>
                <a:ext cx="65882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1192" h="1205" extrusionOk="0">
                    <a:moveTo>
                      <a:pt x="596" y="0"/>
                    </a:moveTo>
                    <a:cubicBezTo>
                      <a:pt x="557" y="0"/>
                      <a:pt x="530" y="13"/>
                      <a:pt x="504" y="40"/>
                    </a:cubicBezTo>
                    <a:cubicBezTo>
                      <a:pt x="477" y="53"/>
                      <a:pt x="477" y="80"/>
                      <a:pt x="477" y="106"/>
                    </a:cubicBezTo>
                    <a:cubicBezTo>
                      <a:pt x="477" y="159"/>
                      <a:pt x="477" y="212"/>
                      <a:pt x="477" y="278"/>
                    </a:cubicBezTo>
                    <a:cubicBezTo>
                      <a:pt x="477" y="331"/>
                      <a:pt x="477" y="410"/>
                      <a:pt x="477" y="490"/>
                    </a:cubicBezTo>
                    <a:lnTo>
                      <a:pt x="93" y="490"/>
                    </a:lnTo>
                    <a:cubicBezTo>
                      <a:pt x="67" y="490"/>
                      <a:pt x="54" y="503"/>
                      <a:pt x="27" y="516"/>
                    </a:cubicBezTo>
                    <a:cubicBezTo>
                      <a:pt x="1" y="543"/>
                      <a:pt x="1" y="569"/>
                      <a:pt x="1" y="609"/>
                    </a:cubicBezTo>
                    <a:cubicBezTo>
                      <a:pt x="1" y="649"/>
                      <a:pt x="1" y="688"/>
                      <a:pt x="27" y="702"/>
                    </a:cubicBezTo>
                    <a:cubicBezTo>
                      <a:pt x="54" y="728"/>
                      <a:pt x="80" y="728"/>
                      <a:pt x="93" y="728"/>
                    </a:cubicBezTo>
                    <a:lnTo>
                      <a:pt x="252" y="728"/>
                    </a:lnTo>
                    <a:cubicBezTo>
                      <a:pt x="318" y="728"/>
                      <a:pt x="398" y="728"/>
                      <a:pt x="477" y="715"/>
                    </a:cubicBezTo>
                    <a:lnTo>
                      <a:pt x="477" y="715"/>
                    </a:lnTo>
                    <a:cubicBezTo>
                      <a:pt x="477" y="781"/>
                      <a:pt x="464" y="860"/>
                      <a:pt x="464" y="940"/>
                    </a:cubicBezTo>
                    <a:cubicBezTo>
                      <a:pt x="464" y="1006"/>
                      <a:pt x="464" y="1072"/>
                      <a:pt x="464" y="1112"/>
                    </a:cubicBezTo>
                    <a:cubicBezTo>
                      <a:pt x="464" y="1125"/>
                      <a:pt x="477" y="1152"/>
                      <a:pt x="490" y="1165"/>
                    </a:cubicBezTo>
                    <a:cubicBezTo>
                      <a:pt x="517" y="1191"/>
                      <a:pt x="543" y="1205"/>
                      <a:pt x="583" y="1205"/>
                    </a:cubicBezTo>
                    <a:cubicBezTo>
                      <a:pt x="636" y="1205"/>
                      <a:pt x="662" y="1191"/>
                      <a:pt x="689" y="1165"/>
                    </a:cubicBezTo>
                    <a:cubicBezTo>
                      <a:pt x="702" y="1138"/>
                      <a:pt x="715" y="1125"/>
                      <a:pt x="715" y="1112"/>
                    </a:cubicBezTo>
                    <a:lnTo>
                      <a:pt x="715" y="715"/>
                    </a:lnTo>
                    <a:lnTo>
                      <a:pt x="1086" y="715"/>
                    </a:lnTo>
                    <a:cubicBezTo>
                      <a:pt x="1112" y="715"/>
                      <a:pt x="1139" y="715"/>
                      <a:pt x="1165" y="688"/>
                    </a:cubicBezTo>
                    <a:cubicBezTo>
                      <a:pt x="1179" y="662"/>
                      <a:pt x="1192" y="635"/>
                      <a:pt x="1192" y="596"/>
                    </a:cubicBezTo>
                    <a:cubicBezTo>
                      <a:pt x="1192" y="543"/>
                      <a:pt x="1192" y="516"/>
                      <a:pt x="1165" y="503"/>
                    </a:cubicBezTo>
                    <a:cubicBezTo>
                      <a:pt x="1152" y="477"/>
                      <a:pt x="1139" y="477"/>
                      <a:pt x="1112" y="477"/>
                    </a:cubicBezTo>
                    <a:lnTo>
                      <a:pt x="940" y="477"/>
                    </a:lnTo>
                    <a:cubicBezTo>
                      <a:pt x="874" y="490"/>
                      <a:pt x="808" y="490"/>
                      <a:pt x="715" y="490"/>
                    </a:cubicBezTo>
                    <a:lnTo>
                      <a:pt x="715" y="278"/>
                    </a:lnTo>
                    <a:cubicBezTo>
                      <a:pt x="715" y="212"/>
                      <a:pt x="729" y="159"/>
                      <a:pt x="729" y="106"/>
                    </a:cubicBezTo>
                    <a:cubicBezTo>
                      <a:pt x="729" y="80"/>
                      <a:pt x="715" y="53"/>
                      <a:pt x="689" y="40"/>
                    </a:cubicBezTo>
                    <a:cubicBezTo>
                      <a:pt x="662" y="13"/>
                      <a:pt x="636" y="0"/>
                      <a:pt x="596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58" name="Google Shape;575;p27">
                <a:extLst>
                  <a:ext uri="{FF2B5EF4-FFF2-40B4-BE49-F238E27FC236}">
                    <a16:creationId xmlns:a16="http://schemas.microsoft.com/office/drawing/2014/main" xmlns="" id="{BADDB4E0-619F-41C3-9B5E-847A331F9A0D}"/>
                  </a:ext>
                </a:extLst>
              </p:cNvPr>
              <p:cNvSpPr/>
              <p:nvPr/>
            </p:nvSpPr>
            <p:spPr>
              <a:xfrm>
                <a:off x="2967311" y="4565794"/>
                <a:ext cx="127287" cy="127342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4" extrusionOk="0">
                    <a:moveTo>
                      <a:pt x="225" y="1"/>
                    </a:moveTo>
                    <a:cubicBezTo>
                      <a:pt x="172" y="1"/>
                      <a:pt x="119" y="14"/>
                      <a:pt x="66" y="40"/>
                    </a:cubicBezTo>
                    <a:cubicBezTo>
                      <a:pt x="27" y="54"/>
                      <a:pt x="0" y="80"/>
                      <a:pt x="0" y="133"/>
                    </a:cubicBezTo>
                    <a:cubicBezTo>
                      <a:pt x="0" y="173"/>
                      <a:pt x="27" y="199"/>
                      <a:pt x="79" y="212"/>
                    </a:cubicBezTo>
                    <a:cubicBezTo>
                      <a:pt x="119" y="212"/>
                      <a:pt x="199" y="226"/>
                      <a:pt x="291" y="226"/>
                    </a:cubicBezTo>
                    <a:lnTo>
                      <a:pt x="371" y="226"/>
                    </a:lnTo>
                    <a:cubicBezTo>
                      <a:pt x="384" y="226"/>
                      <a:pt x="397" y="239"/>
                      <a:pt x="424" y="239"/>
                    </a:cubicBezTo>
                    <a:cubicBezTo>
                      <a:pt x="437" y="252"/>
                      <a:pt x="450" y="252"/>
                      <a:pt x="450" y="279"/>
                    </a:cubicBezTo>
                    <a:cubicBezTo>
                      <a:pt x="463" y="292"/>
                      <a:pt x="477" y="305"/>
                      <a:pt x="490" y="331"/>
                    </a:cubicBezTo>
                    <a:lnTo>
                      <a:pt x="1231" y="1655"/>
                    </a:lnTo>
                    <a:cubicBezTo>
                      <a:pt x="1191" y="1734"/>
                      <a:pt x="1165" y="1801"/>
                      <a:pt x="1125" y="1854"/>
                    </a:cubicBezTo>
                    <a:cubicBezTo>
                      <a:pt x="1099" y="1906"/>
                      <a:pt x="1059" y="1946"/>
                      <a:pt x="1019" y="1986"/>
                    </a:cubicBezTo>
                    <a:cubicBezTo>
                      <a:pt x="993" y="2012"/>
                      <a:pt x="953" y="2039"/>
                      <a:pt x="913" y="2065"/>
                    </a:cubicBezTo>
                    <a:cubicBezTo>
                      <a:pt x="874" y="2079"/>
                      <a:pt x="821" y="2092"/>
                      <a:pt x="781" y="2092"/>
                    </a:cubicBezTo>
                    <a:cubicBezTo>
                      <a:pt x="715" y="2092"/>
                      <a:pt x="649" y="2079"/>
                      <a:pt x="609" y="2039"/>
                    </a:cubicBezTo>
                    <a:cubicBezTo>
                      <a:pt x="556" y="2012"/>
                      <a:pt x="529" y="1973"/>
                      <a:pt x="529" y="1933"/>
                    </a:cubicBezTo>
                    <a:cubicBezTo>
                      <a:pt x="529" y="1906"/>
                      <a:pt x="543" y="1893"/>
                      <a:pt x="556" y="1867"/>
                    </a:cubicBezTo>
                    <a:cubicBezTo>
                      <a:pt x="556" y="1854"/>
                      <a:pt x="582" y="1840"/>
                      <a:pt x="609" y="1840"/>
                    </a:cubicBezTo>
                    <a:lnTo>
                      <a:pt x="649" y="1840"/>
                    </a:lnTo>
                    <a:cubicBezTo>
                      <a:pt x="662" y="1827"/>
                      <a:pt x="675" y="1827"/>
                      <a:pt x="702" y="1814"/>
                    </a:cubicBezTo>
                    <a:cubicBezTo>
                      <a:pt x="715" y="1814"/>
                      <a:pt x="728" y="1801"/>
                      <a:pt x="728" y="1787"/>
                    </a:cubicBezTo>
                    <a:cubicBezTo>
                      <a:pt x="741" y="1761"/>
                      <a:pt x="754" y="1748"/>
                      <a:pt x="754" y="1721"/>
                    </a:cubicBezTo>
                    <a:cubicBezTo>
                      <a:pt x="754" y="1681"/>
                      <a:pt x="728" y="1655"/>
                      <a:pt x="702" y="1629"/>
                    </a:cubicBezTo>
                    <a:cubicBezTo>
                      <a:pt x="675" y="1615"/>
                      <a:pt x="649" y="1602"/>
                      <a:pt x="609" y="1602"/>
                    </a:cubicBezTo>
                    <a:cubicBezTo>
                      <a:pt x="582" y="1602"/>
                      <a:pt x="543" y="1615"/>
                      <a:pt x="516" y="1629"/>
                    </a:cubicBezTo>
                    <a:cubicBezTo>
                      <a:pt x="477" y="1642"/>
                      <a:pt x="450" y="1655"/>
                      <a:pt x="424" y="1681"/>
                    </a:cubicBezTo>
                    <a:cubicBezTo>
                      <a:pt x="397" y="1708"/>
                      <a:pt x="371" y="1748"/>
                      <a:pt x="357" y="1787"/>
                    </a:cubicBezTo>
                    <a:cubicBezTo>
                      <a:pt x="344" y="1827"/>
                      <a:pt x="331" y="1880"/>
                      <a:pt x="331" y="1933"/>
                    </a:cubicBezTo>
                    <a:cubicBezTo>
                      <a:pt x="331" y="1986"/>
                      <a:pt x="344" y="2039"/>
                      <a:pt x="371" y="2092"/>
                    </a:cubicBezTo>
                    <a:cubicBezTo>
                      <a:pt x="397" y="2131"/>
                      <a:pt x="424" y="2171"/>
                      <a:pt x="463" y="2198"/>
                    </a:cubicBezTo>
                    <a:cubicBezTo>
                      <a:pt x="503" y="2237"/>
                      <a:pt x="543" y="2264"/>
                      <a:pt x="582" y="2277"/>
                    </a:cubicBezTo>
                    <a:cubicBezTo>
                      <a:pt x="635" y="2290"/>
                      <a:pt x="688" y="2304"/>
                      <a:pt x="741" y="2304"/>
                    </a:cubicBezTo>
                    <a:cubicBezTo>
                      <a:pt x="847" y="2304"/>
                      <a:pt x="927" y="2277"/>
                      <a:pt x="1006" y="2237"/>
                    </a:cubicBezTo>
                    <a:cubicBezTo>
                      <a:pt x="1085" y="2198"/>
                      <a:pt x="1165" y="2145"/>
                      <a:pt x="1244" y="2052"/>
                    </a:cubicBezTo>
                    <a:cubicBezTo>
                      <a:pt x="1297" y="1986"/>
                      <a:pt x="1350" y="1906"/>
                      <a:pt x="1403" y="1801"/>
                    </a:cubicBezTo>
                    <a:cubicBezTo>
                      <a:pt x="1443" y="1695"/>
                      <a:pt x="1496" y="1589"/>
                      <a:pt x="1535" y="1443"/>
                    </a:cubicBezTo>
                    <a:lnTo>
                      <a:pt x="1919" y="371"/>
                    </a:lnTo>
                    <a:cubicBezTo>
                      <a:pt x="1932" y="331"/>
                      <a:pt x="1959" y="305"/>
                      <a:pt x="1972" y="305"/>
                    </a:cubicBezTo>
                    <a:cubicBezTo>
                      <a:pt x="1999" y="292"/>
                      <a:pt x="2038" y="279"/>
                      <a:pt x="2091" y="279"/>
                    </a:cubicBezTo>
                    <a:cubicBezTo>
                      <a:pt x="2144" y="279"/>
                      <a:pt x="2197" y="265"/>
                      <a:pt x="2237" y="252"/>
                    </a:cubicBezTo>
                    <a:cubicBezTo>
                      <a:pt x="2277" y="252"/>
                      <a:pt x="2303" y="212"/>
                      <a:pt x="2303" y="173"/>
                    </a:cubicBezTo>
                    <a:cubicBezTo>
                      <a:pt x="2303" y="133"/>
                      <a:pt x="2277" y="106"/>
                      <a:pt x="2237" y="93"/>
                    </a:cubicBezTo>
                    <a:cubicBezTo>
                      <a:pt x="2197" y="80"/>
                      <a:pt x="2157" y="67"/>
                      <a:pt x="2091" y="67"/>
                    </a:cubicBezTo>
                    <a:lnTo>
                      <a:pt x="1469" y="67"/>
                    </a:lnTo>
                    <a:cubicBezTo>
                      <a:pt x="1403" y="67"/>
                      <a:pt x="1377" y="80"/>
                      <a:pt x="1350" y="93"/>
                    </a:cubicBezTo>
                    <a:cubicBezTo>
                      <a:pt x="1337" y="106"/>
                      <a:pt x="1337" y="133"/>
                      <a:pt x="1337" y="173"/>
                    </a:cubicBezTo>
                    <a:cubicBezTo>
                      <a:pt x="1337" y="199"/>
                      <a:pt x="1337" y="226"/>
                      <a:pt x="1363" y="252"/>
                    </a:cubicBezTo>
                    <a:cubicBezTo>
                      <a:pt x="1390" y="265"/>
                      <a:pt x="1443" y="279"/>
                      <a:pt x="1496" y="279"/>
                    </a:cubicBezTo>
                    <a:cubicBezTo>
                      <a:pt x="1562" y="279"/>
                      <a:pt x="1602" y="292"/>
                      <a:pt x="1615" y="305"/>
                    </a:cubicBezTo>
                    <a:cubicBezTo>
                      <a:pt x="1628" y="305"/>
                      <a:pt x="1641" y="318"/>
                      <a:pt x="1641" y="345"/>
                    </a:cubicBezTo>
                    <a:cubicBezTo>
                      <a:pt x="1641" y="384"/>
                      <a:pt x="1628" y="424"/>
                      <a:pt x="1615" y="490"/>
                    </a:cubicBezTo>
                    <a:lnTo>
                      <a:pt x="1324" y="1364"/>
                    </a:lnTo>
                    <a:lnTo>
                      <a:pt x="807" y="384"/>
                    </a:lnTo>
                    <a:cubicBezTo>
                      <a:pt x="794" y="358"/>
                      <a:pt x="794" y="331"/>
                      <a:pt x="781" y="318"/>
                    </a:cubicBezTo>
                    <a:cubicBezTo>
                      <a:pt x="781" y="292"/>
                      <a:pt x="781" y="279"/>
                      <a:pt x="781" y="265"/>
                    </a:cubicBezTo>
                    <a:cubicBezTo>
                      <a:pt x="781" y="239"/>
                      <a:pt x="781" y="226"/>
                      <a:pt x="781" y="226"/>
                    </a:cubicBezTo>
                    <a:cubicBezTo>
                      <a:pt x="794" y="226"/>
                      <a:pt x="807" y="212"/>
                      <a:pt x="821" y="212"/>
                    </a:cubicBezTo>
                    <a:cubicBezTo>
                      <a:pt x="874" y="212"/>
                      <a:pt x="900" y="199"/>
                      <a:pt x="927" y="186"/>
                    </a:cubicBezTo>
                    <a:cubicBezTo>
                      <a:pt x="940" y="159"/>
                      <a:pt x="953" y="133"/>
                      <a:pt x="953" y="106"/>
                    </a:cubicBezTo>
                    <a:cubicBezTo>
                      <a:pt x="953" y="80"/>
                      <a:pt x="940" y="54"/>
                      <a:pt x="913" y="40"/>
                    </a:cubicBezTo>
                    <a:cubicBezTo>
                      <a:pt x="900" y="14"/>
                      <a:pt x="860" y="1"/>
                      <a:pt x="794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53" name="Google Shape;576;p27">
              <a:extLst>
                <a:ext uri="{FF2B5EF4-FFF2-40B4-BE49-F238E27FC236}">
                  <a16:creationId xmlns:a16="http://schemas.microsoft.com/office/drawing/2014/main" xmlns="" id="{50ED4864-BADE-4436-8E46-6281E44C4D4E}"/>
                </a:ext>
              </a:extLst>
            </p:cNvPr>
            <p:cNvSpPr/>
            <p:nvPr/>
          </p:nvSpPr>
          <p:spPr>
            <a:xfrm>
              <a:off x="3028510" y="5577559"/>
              <a:ext cx="389985" cy="49024"/>
            </a:xfrm>
            <a:custGeom>
              <a:avLst/>
              <a:gdLst/>
              <a:ahLst/>
              <a:cxnLst/>
              <a:rect l="l" t="t" r="r" b="b"/>
              <a:pathLst>
                <a:path w="7056" h="887" extrusionOk="0">
                  <a:moveTo>
                    <a:pt x="1" y="0"/>
                  </a:moveTo>
                  <a:lnTo>
                    <a:pt x="1" y="887"/>
                  </a:lnTo>
                  <a:lnTo>
                    <a:pt x="7055" y="887"/>
                  </a:lnTo>
                  <a:lnTo>
                    <a:pt x="7055" y="0"/>
                  </a:ln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255" name="Google Shape;578;p27">
            <a:extLst>
              <a:ext uri="{FF2B5EF4-FFF2-40B4-BE49-F238E27FC236}">
                <a16:creationId xmlns:a16="http://schemas.microsoft.com/office/drawing/2014/main" xmlns="" id="{27AAD147-CCE9-43EB-8C97-269689984BB9}"/>
              </a:ext>
            </a:extLst>
          </p:cNvPr>
          <p:cNvSpPr/>
          <p:nvPr/>
        </p:nvSpPr>
        <p:spPr>
          <a:xfrm>
            <a:off x="3307961" y="6418000"/>
            <a:ext cx="265628" cy="164649"/>
          </a:xfrm>
          <a:custGeom>
            <a:avLst/>
            <a:gdLst/>
            <a:ahLst/>
            <a:cxnLst/>
            <a:rect l="l" t="t" r="r" b="b"/>
            <a:pathLst>
              <a:path w="4806" h="2979" extrusionOk="0">
                <a:moveTo>
                  <a:pt x="1" y="1"/>
                </a:moveTo>
                <a:lnTo>
                  <a:pt x="1" y="2978"/>
                </a:lnTo>
                <a:lnTo>
                  <a:pt x="4805" y="2978"/>
                </a:lnTo>
                <a:lnTo>
                  <a:pt x="4805" y="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F72B040B-9D26-4535-81AC-224AA70D44B5}"/>
              </a:ext>
            </a:extLst>
          </p:cNvPr>
          <p:cNvGrpSpPr/>
          <p:nvPr userDrawn="1"/>
        </p:nvGrpSpPr>
        <p:grpSpPr>
          <a:xfrm>
            <a:off x="1524301" y="5626805"/>
            <a:ext cx="9320239" cy="1231195"/>
            <a:chOff x="1524301" y="5626805"/>
            <a:chExt cx="9320239" cy="1231195"/>
          </a:xfrm>
        </p:grpSpPr>
        <p:sp>
          <p:nvSpPr>
            <p:cNvPr id="254" name="Google Shape;577;p27">
              <a:extLst>
                <a:ext uri="{FF2B5EF4-FFF2-40B4-BE49-F238E27FC236}">
                  <a16:creationId xmlns:a16="http://schemas.microsoft.com/office/drawing/2014/main" xmlns="" id="{1F1FE917-12C4-4F03-BFC9-63C483556F98}"/>
                </a:ext>
              </a:extLst>
            </p:cNvPr>
            <p:cNvSpPr/>
            <p:nvPr/>
          </p:nvSpPr>
          <p:spPr>
            <a:xfrm>
              <a:off x="3307961" y="6403010"/>
              <a:ext cx="265628" cy="451390"/>
            </a:xfrm>
            <a:custGeom>
              <a:avLst/>
              <a:gdLst/>
              <a:ahLst/>
              <a:cxnLst/>
              <a:rect l="l" t="t" r="r" b="b"/>
              <a:pathLst>
                <a:path w="4806" h="8167" extrusionOk="0">
                  <a:moveTo>
                    <a:pt x="1" y="1"/>
                  </a:moveTo>
                  <a:lnTo>
                    <a:pt x="1" y="8167"/>
                  </a:lnTo>
                  <a:lnTo>
                    <a:pt x="4805" y="8167"/>
                  </a:lnTo>
                  <a:lnTo>
                    <a:pt x="4805" y="1"/>
                  </a:lnTo>
                  <a:close/>
                </a:path>
              </a:pathLst>
            </a:custGeom>
            <a:solidFill>
              <a:srgbClr val="CE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285" name="Google Shape;579;p27">
              <a:extLst>
                <a:ext uri="{FF2B5EF4-FFF2-40B4-BE49-F238E27FC236}">
                  <a16:creationId xmlns:a16="http://schemas.microsoft.com/office/drawing/2014/main" xmlns="" id="{F0A4A0F2-3BA1-43AA-88EB-3A3835904711}"/>
                </a:ext>
              </a:extLst>
            </p:cNvPr>
            <p:cNvGrpSpPr/>
            <p:nvPr userDrawn="1"/>
          </p:nvGrpSpPr>
          <p:grpSpPr>
            <a:xfrm>
              <a:off x="1524301" y="5626805"/>
              <a:ext cx="9320239" cy="1231195"/>
              <a:chOff x="929285" y="5051507"/>
              <a:chExt cx="7315206" cy="1231195"/>
            </a:xfrm>
          </p:grpSpPr>
          <p:sp>
            <p:nvSpPr>
              <p:cNvPr id="286" name="Google Shape;580;p27">
                <a:extLst>
                  <a:ext uri="{FF2B5EF4-FFF2-40B4-BE49-F238E27FC236}">
                    <a16:creationId xmlns:a16="http://schemas.microsoft.com/office/drawing/2014/main" xmlns="" id="{41EFCC98-A095-43FA-9417-A6F1AEA0054D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420715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7612" extrusionOk="0">
                    <a:moveTo>
                      <a:pt x="1" y="1"/>
                    </a:moveTo>
                    <a:lnTo>
                      <a:pt x="1" y="7611"/>
                    </a:lnTo>
                    <a:lnTo>
                      <a:pt x="132353" y="7611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EFEDD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87" name="Google Shape;581;p27">
                <a:extLst>
                  <a:ext uri="{FF2B5EF4-FFF2-40B4-BE49-F238E27FC236}">
                    <a16:creationId xmlns:a16="http://schemas.microsoft.com/office/drawing/2014/main" xmlns="" id="{D7EF2A30-CDEB-4316-B82F-97D3363F3C90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133919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2423" extrusionOk="0">
                    <a:moveTo>
                      <a:pt x="1" y="1"/>
                    </a:moveTo>
                    <a:lnTo>
                      <a:pt x="1" y="2423"/>
                    </a:lnTo>
                    <a:lnTo>
                      <a:pt x="132353" y="2423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FFFE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88" name="Google Shape;582;p27">
                <a:extLst>
                  <a:ext uri="{FF2B5EF4-FFF2-40B4-BE49-F238E27FC236}">
                    <a16:creationId xmlns:a16="http://schemas.microsoft.com/office/drawing/2014/main" xmlns="" id="{66FDB582-0AAC-4537-A858-44B9EF57CE38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45139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8167" extrusionOk="0">
                    <a:moveTo>
                      <a:pt x="1" y="1"/>
                    </a:moveTo>
                    <a:lnTo>
                      <a:pt x="1" y="8167"/>
                    </a:lnTo>
                    <a:lnTo>
                      <a:pt x="4792" y="8167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89" name="Google Shape;583;p27">
                <a:extLst>
                  <a:ext uri="{FF2B5EF4-FFF2-40B4-BE49-F238E27FC236}">
                    <a16:creationId xmlns:a16="http://schemas.microsoft.com/office/drawing/2014/main" xmlns="" id="{AF50AB12-F2CA-445B-94F4-44131992E871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164649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2979" extrusionOk="0">
                    <a:moveTo>
                      <a:pt x="1" y="1"/>
                    </a:moveTo>
                    <a:lnTo>
                      <a:pt x="1" y="2978"/>
                    </a:lnTo>
                    <a:lnTo>
                      <a:pt x="4792" y="2978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90" name="Google Shape;584;p27">
                <a:extLst>
                  <a:ext uri="{FF2B5EF4-FFF2-40B4-BE49-F238E27FC236}">
                    <a16:creationId xmlns:a16="http://schemas.microsoft.com/office/drawing/2014/main" xmlns="" id="{1AF2C5CE-3EDE-4127-8D0F-59AB322B7B55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359200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6499" extrusionOk="0">
                    <a:moveTo>
                      <a:pt x="1" y="0"/>
                    </a:moveTo>
                    <a:lnTo>
                      <a:pt x="1" y="6499"/>
                    </a:lnTo>
                    <a:lnTo>
                      <a:pt x="106108" y="6499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91" name="Google Shape;585;p27">
                <a:extLst>
                  <a:ext uri="{FF2B5EF4-FFF2-40B4-BE49-F238E27FC236}">
                    <a16:creationId xmlns:a16="http://schemas.microsoft.com/office/drawing/2014/main" xmlns="" id="{ED751F2E-938C-441D-80EA-F8BB05A93F91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176311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3190" extrusionOk="0">
                    <a:moveTo>
                      <a:pt x="1" y="0"/>
                    </a:moveTo>
                    <a:lnTo>
                      <a:pt x="1" y="3190"/>
                    </a:lnTo>
                    <a:lnTo>
                      <a:pt x="106108" y="3190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622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</p:bld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xmlns="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rgbClr val="FFE2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500" dirty="0">
              <a:solidFill>
                <a:prstClr val="black"/>
              </a:solidFill>
            </a:endParaRPr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xmlns="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500">
              <a:solidFill>
                <a:prstClr val="black"/>
              </a:solidFill>
            </a:endParaRPr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xmlns="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500">
              <a:solidFill>
                <a:prstClr val="black"/>
              </a:solidFill>
            </a:endParaRPr>
          </a:p>
        </p:txBody>
      </p:sp>
      <p:grpSp>
        <p:nvGrpSpPr>
          <p:cNvPr id="100" name="Google Shape;211;p3">
            <a:extLst>
              <a:ext uri="{FF2B5EF4-FFF2-40B4-BE49-F238E27FC236}">
                <a16:creationId xmlns:a16="http://schemas.microsoft.com/office/drawing/2014/main" xmlns="" id="{3EE8E1EA-42BA-40F4-91B8-92E720E0C7B3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101" name="Google Shape;212;p3">
              <a:extLst>
                <a:ext uri="{FF2B5EF4-FFF2-40B4-BE49-F238E27FC236}">
                  <a16:creationId xmlns:a16="http://schemas.microsoft.com/office/drawing/2014/main" xmlns="" id="{535446D6-A2F2-4960-9F20-4FD2FC844655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102" name="Google Shape;213;p3">
              <a:extLst>
                <a:ext uri="{FF2B5EF4-FFF2-40B4-BE49-F238E27FC236}">
                  <a16:creationId xmlns:a16="http://schemas.microsoft.com/office/drawing/2014/main" xmlns="" id="{E3877D8C-8D49-48AE-983D-46B3D4C316A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103" name="Google Shape;214;p3">
            <a:extLst>
              <a:ext uri="{FF2B5EF4-FFF2-40B4-BE49-F238E27FC236}">
                <a16:creationId xmlns:a16="http://schemas.microsoft.com/office/drawing/2014/main" xmlns="" id="{6B26BBFF-8A4A-4D77-8E20-7565D314876E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104" name="Google Shape;215;p3">
              <a:extLst>
                <a:ext uri="{FF2B5EF4-FFF2-40B4-BE49-F238E27FC236}">
                  <a16:creationId xmlns:a16="http://schemas.microsoft.com/office/drawing/2014/main" xmlns="" id="{5905416B-3780-49A3-85AC-E7AB8A365E53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05" name="Google Shape;216;p3">
              <a:extLst>
                <a:ext uri="{FF2B5EF4-FFF2-40B4-BE49-F238E27FC236}">
                  <a16:creationId xmlns:a16="http://schemas.microsoft.com/office/drawing/2014/main" xmlns="" id="{B31BA3B0-0DA2-4CD9-AB3D-C2DF62186FC9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06" name="Google Shape;217;p3">
              <a:extLst>
                <a:ext uri="{FF2B5EF4-FFF2-40B4-BE49-F238E27FC236}">
                  <a16:creationId xmlns:a16="http://schemas.microsoft.com/office/drawing/2014/main" xmlns="" id="{367F9544-3ED4-4D1E-8702-43837309CF8C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07" name="Google Shape;218;p3">
              <a:extLst>
                <a:ext uri="{FF2B5EF4-FFF2-40B4-BE49-F238E27FC236}">
                  <a16:creationId xmlns:a16="http://schemas.microsoft.com/office/drawing/2014/main" xmlns="" id="{8C773ACC-4F47-4265-AF08-3AAA1BA820F1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08" name="Google Shape;219;p3">
              <a:extLst>
                <a:ext uri="{FF2B5EF4-FFF2-40B4-BE49-F238E27FC236}">
                  <a16:creationId xmlns:a16="http://schemas.microsoft.com/office/drawing/2014/main" xmlns="" id="{1E75251D-8191-4F83-B19D-C278B5C567D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09" name="Google Shape;220;p3">
              <a:extLst>
                <a:ext uri="{FF2B5EF4-FFF2-40B4-BE49-F238E27FC236}">
                  <a16:creationId xmlns:a16="http://schemas.microsoft.com/office/drawing/2014/main" xmlns="" id="{CD244239-4494-4523-A92A-04BBF5524A6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10" name="Google Shape;221;p3">
              <a:extLst>
                <a:ext uri="{FF2B5EF4-FFF2-40B4-BE49-F238E27FC236}">
                  <a16:creationId xmlns:a16="http://schemas.microsoft.com/office/drawing/2014/main" xmlns="" id="{C8D2A7B8-8AEC-4A7B-A85D-C49CFD031893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111" name="Google Shape;222;p3">
              <a:extLst>
                <a:ext uri="{FF2B5EF4-FFF2-40B4-BE49-F238E27FC236}">
                  <a16:creationId xmlns:a16="http://schemas.microsoft.com/office/drawing/2014/main" xmlns="" id="{1BEBBF71-61D7-45D6-BB70-B4B6FDBF84CF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12" name="Google Shape;223;p3">
              <a:extLst>
                <a:ext uri="{FF2B5EF4-FFF2-40B4-BE49-F238E27FC236}">
                  <a16:creationId xmlns:a16="http://schemas.microsoft.com/office/drawing/2014/main" xmlns="" id="{1C8DD35C-E26B-4702-B102-151D077CFA0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13" name="Google Shape;224;p3">
              <a:extLst>
                <a:ext uri="{FF2B5EF4-FFF2-40B4-BE49-F238E27FC236}">
                  <a16:creationId xmlns:a16="http://schemas.microsoft.com/office/drawing/2014/main" xmlns="" id="{FAEA3EBF-3AF4-48CF-B780-2C24192864A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114" name="Google Shape;225;p3">
            <a:extLst>
              <a:ext uri="{FF2B5EF4-FFF2-40B4-BE49-F238E27FC236}">
                <a16:creationId xmlns:a16="http://schemas.microsoft.com/office/drawing/2014/main" xmlns="" id="{8349EE9D-865C-4187-8F2A-C8D67A315C95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115" name="Google Shape;226;p3">
              <a:extLst>
                <a:ext uri="{FF2B5EF4-FFF2-40B4-BE49-F238E27FC236}">
                  <a16:creationId xmlns:a16="http://schemas.microsoft.com/office/drawing/2014/main" xmlns="" id="{C3E893B2-B741-45D1-AA70-EFBF2C1CCB32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16" name="Google Shape;227;p3">
              <a:extLst>
                <a:ext uri="{FF2B5EF4-FFF2-40B4-BE49-F238E27FC236}">
                  <a16:creationId xmlns:a16="http://schemas.microsoft.com/office/drawing/2014/main" xmlns="" id="{4806DF11-E7A6-4BCA-864C-D4BB12AF1B7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117" name="Google Shape;228;p3">
            <a:extLst>
              <a:ext uri="{FF2B5EF4-FFF2-40B4-BE49-F238E27FC236}">
                <a16:creationId xmlns:a16="http://schemas.microsoft.com/office/drawing/2014/main" xmlns="" id="{DE8A01B2-77F0-42CA-BCD0-4D9A98E4E84B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8" name="Google Shape;229;p3">
            <a:extLst>
              <a:ext uri="{FF2B5EF4-FFF2-40B4-BE49-F238E27FC236}">
                <a16:creationId xmlns:a16="http://schemas.microsoft.com/office/drawing/2014/main" xmlns="" id="{040941FA-39DE-4897-9957-4F8E125A8F2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grpSp>
        <p:nvGrpSpPr>
          <p:cNvPr id="119" name="Google Shape;230;p3">
            <a:extLst>
              <a:ext uri="{FF2B5EF4-FFF2-40B4-BE49-F238E27FC236}">
                <a16:creationId xmlns:a16="http://schemas.microsoft.com/office/drawing/2014/main" xmlns="" id="{39E1EAF3-ED4F-4E40-A591-87F74A538B8E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120" name="Google Shape;231;p3">
              <a:extLst>
                <a:ext uri="{FF2B5EF4-FFF2-40B4-BE49-F238E27FC236}">
                  <a16:creationId xmlns:a16="http://schemas.microsoft.com/office/drawing/2014/main" xmlns="" id="{637B9622-5D72-4988-A025-9DDD451CEE6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21" name="Google Shape;232;p3">
              <a:extLst>
                <a:ext uri="{FF2B5EF4-FFF2-40B4-BE49-F238E27FC236}">
                  <a16:creationId xmlns:a16="http://schemas.microsoft.com/office/drawing/2014/main" xmlns="" id="{90AFE972-DB48-45E9-9EE9-E273CE0A3941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122" name="Google Shape;769;p31">
            <a:extLst>
              <a:ext uri="{FF2B5EF4-FFF2-40B4-BE49-F238E27FC236}">
                <a16:creationId xmlns:a16="http://schemas.microsoft.com/office/drawing/2014/main" xmlns="" id="{9BC6E0ED-AB1D-4836-B4E8-0379D97072CC}"/>
              </a:ext>
            </a:extLst>
          </p:cNvPr>
          <p:cNvGrpSpPr/>
          <p:nvPr userDrawn="1"/>
        </p:nvGrpSpPr>
        <p:grpSpPr>
          <a:xfrm>
            <a:off x="2548289" y="3588080"/>
            <a:ext cx="2599446" cy="2521829"/>
            <a:chOff x="5641385" y="2381306"/>
            <a:chExt cx="2599446" cy="2521829"/>
          </a:xfrm>
        </p:grpSpPr>
        <p:sp>
          <p:nvSpPr>
            <p:cNvPr id="123" name="Google Shape;770;p31">
              <a:extLst>
                <a:ext uri="{FF2B5EF4-FFF2-40B4-BE49-F238E27FC236}">
                  <a16:creationId xmlns:a16="http://schemas.microsoft.com/office/drawing/2014/main" xmlns="" id="{54FBC327-7229-4E48-B70D-221E3B4ABBD6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124" name="Google Shape;771;p31">
              <a:extLst>
                <a:ext uri="{FF2B5EF4-FFF2-40B4-BE49-F238E27FC236}">
                  <a16:creationId xmlns:a16="http://schemas.microsoft.com/office/drawing/2014/main" xmlns="" id="{735A0EF3-CD49-4849-A6D0-53FADD84C85D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179" name="Google Shape;772;p31">
                <a:extLst>
                  <a:ext uri="{FF2B5EF4-FFF2-40B4-BE49-F238E27FC236}">
                    <a16:creationId xmlns:a16="http://schemas.microsoft.com/office/drawing/2014/main" xmlns="" id="{F854EEEE-60A7-4C8E-8953-E8769EEC5813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Google Shape;773;p31">
                <a:extLst>
                  <a:ext uri="{FF2B5EF4-FFF2-40B4-BE49-F238E27FC236}">
                    <a16:creationId xmlns:a16="http://schemas.microsoft.com/office/drawing/2014/main" xmlns="" id="{3A64CB13-0C6D-4353-9509-7D271A41CDF4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Google Shape;774;p31">
                <a:extLst>
                  <a:ext uri="{FF2B5EF4-FFF2-40B4-BE49-F238E27FC236}">
                    <a16:creationId xmlns:a16="http://schemas.microsoft.com/office/drawing/2014/main" xmlns="" id="{CA6E3753-A1B1-4953-8CA7-64699041E7E4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Google Shape;775;p31">
                <a:extLst>
                  <a:ext uri="{FF2B5EF4-FFF2-40B4-BE49-F238E27FC236}">
                    <a16:creationId xmlns:a16="http://schemas.microsoft.com/office/drawing/2014/main" xmlns="" id="{3E292DF2-70CE-4152-8475-FBB7C5053487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Google Shape;776;p31">
                <a:extLst>
                  <a:ext uri="{FF2B5EF4-FFF2-40B4-BE49-F238E27FC236}">
                    <a16:creationId xmlns:a16="http://schemas.microsoft.com/office/drawing/2014/main" xmlns="" id="{E8A500DB-B210-4DFF-A20D-666636286385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Google Shape;777;p31">
                <a:extLst>
                  <a:ext uri="{FF2B5EF4-FFF2-40B4-BE49-F238E27FC236}">
                    <a16:creationId xmlns:a16="http://schemas.microsoft.com/office/drawing/2014/main" xmlns="" id="{E44028BD-ABE9-4D77-8E13-8D81364C068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Google Shape;778;p31">
                <a:extLst>
                  <a:ext uri="{FF2B5EF4-FFF2-40B4-BE49-F238E27FC236}">
                    <a16:creationId xmlns:a16="http://schemas.microsoft.com/office/drawing/2014/main" xmlns="" id="{237C9002-05C8-4A2E-93E1-71F680200424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Google Shape;779;p31">
                <a:extLst>
                  <a:ext uri="{FF2B5EF4-FFF2-40B4-BE49-F238E27FC236}">
                    <a16:creationId xmlns:a16="http://schemas.microsoft.com/office/drawing/2014/main" xmlns="" id="{F7CB1473-EE54-4CB9-8AFD-2741D2347015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Google Shape;780;p31">
                <a:extLst>
                  <a:ext uri="{FF2B5EF4-FFF2-40B4-BE49-F238E27FC236}">
                    <a16:creationId xmlns:a16="http://schemas.microsoft.com/office/drawing/2014/main" xmlns="" id="{1270F571-E266-4846-AA40-84B6ADACF443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Google Shape;781;p31">
                <a:extLst>
                  <a:ext uri="{FF2B5EF4-FFF2-40B4-BE49-F238E27FC236}">
                    <a16:creationId xmlns:a16="http://schemas.microsoft.com/office/drawing/2014/main" xmlns="" id="{66003CAD-52D8-4830-8C9F-89DC91466739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Google Shape;782;p31">
                <a:extLst>
                  <a:ext uri="{FF2B5EF4-FFF2-40B4-BE49-F238E27FC236}">
                    <a16:creationId xmlns:a16="http://schemas.microsoft.com/office/drawing/2014/main" xmlns="" id="{B2BA155A-3FE4-43A4-95B4-E80185A9DBF7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Google Shape;783;p31">
                <a:extLst>
                  <a:ext uri="{FF2B5EF4-FFF2-40B4-BE49-F238E27FC236}">
                    <a16:creationId xmlns:a16="http://schemas.microsoft.com/office/drawing/2014/main" xmlns="" id="{30E537BB-4E0A-4665-A7B9-DF88B39E9A09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Google Shape;784;p31">
                <a:extLst>
                  <a:ext uri="{FF2B5EF4-FFF2-40B4-BE49-F238E27FC236}">
                    <a16:creationId xmlns:a16="http://schemas.microsoft.com/office/drawing/2014/main" xmlns="" id="{0B357D3C-EDF2-401D-AFC3-3D88771217FC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Google Shape;785;p31">
                <a:extLst>
                  <a:ext uri="{FF2B5EF4-FFF2-40B4-BE49-F238E27FC236}">
                    <a16:creationId xmlns:a16="http://schemas.microsoft.com/office/drawing/2014/main" xmlns="" id="{E7FA9937-7A99-4D4D-B4C3-75D6C83A7388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Google Shape;786;p31">
                <a:extLst>
                  <a:ext uri="{FF2B5EF4-FFF2-40B4-BE49-F238E27FC236}">
                    <a16:creationId xmlns:a16="http://schemas.microsoft.com/office/drawing/2014/main" xmlns="" id="{AFAF38D6-83F1-435B-B8B4-2E31A364AE50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Google Shape;787;p31">
                <a:extLst>
                  <a:ext uri="{FF2B5EF4-FFF2-40B4-BE49-F238E27FC236}">
                    <a16:creationId xmlns:a16="http://schemas.microsoft.com/office/drawing/2014/main" xmlns="" id="{209D6F8F-3D6C-4410-A1E9-FF14B2C03814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Google Shape;788;p31">
                <a:extLst>
                  <a:ext uri="{FF2B5EF4-FFF2-40B4-BE49-F238E27FC236}">
                    <a16:creationId xmlns:a16="http://schemas.microsoft.com/office/drawing/2014/main" xmlns="" id="{2E14871B-0005-4363-8024-41CDC33D64EB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Google Shape;789;p31">
                <a:extLst>
                  <a:ext uri="{FF2B5EF4-FFF2-40B4-BE49-F238E27FC236}">
                    <a16:creationId xmlns:a16="http://schemas.microsoft.com/office/drawing/2014/main" xmlns="" id="{F9A04849-BAA8-4BEC-9B26-B9A9265C5443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Google Shape;790;p31">
                <a:extLst>
                  <a:ext uri="{FF2B5EF4-FFF2-40B4-BE49-F238E27FC236}">
                    <a16:creationId xmlns:a16="http://schemas.microsoft.com/office/drawing/2014/main" xmlns="" id="{F3EF5BE9-1D37-4493-BB7B-BBC6B28E94B5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Google Shape;791;p31">
                <a:extLst>
                  <a:ext uri="{FF2B5EF4-FFF2-40B4-BE49-F238E27FC236}">
                    <a16:creationId xmlns:a16="http://schemas.microsoft.com/office/drawing/2014/main" xmlns="" id="{1C71BCFA-7DC6-4E85-9435-CEC8DE763738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Google Shape;792;p31">
                <a:extLst>
                  <a:ext uri="{FF2B5EF4-FFF2-40B4-BE49-F238E27FC236}">
                    <a16:creationId xmlns:a16="http://schemas.microsoft.com/office/drawing/2014/main" xmlns="" id="{4D23DD00-30F8-465A-A4CF-EFAA11ABF39B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Google Shape;793;p31">
                <a:extLst>
                  <a:ext uri="{FF2B5EF4-FFF2-40B4-BE49-F238E27FC236}">
                    <a16:creationId xmlns:a16="http://schemas.microsoft.com/office/drawing/2014/main" xmlns="" id="{42DA9856-4448-43EC-9FE5-265665745E1C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Google Shape;794;p31">
                <a:extLst>
                  <a:ext uri="{FF2B5EF4-FFF2-40B4-BE49-F238E27FC236}">
                    <a16:creationId xmlns:a16="http://schemas.microsoft.com/office/drawing/2014/main" xmlns="" id="{FCD3B74B-7950-48D3-851C-D9F296F1980C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Google Shape;795;p31">
                <a:extLst>
                  <a:ext uri="{FF2B5EF4-FFF2-40B4-BE49-F238E27FC236}">
                    <a16:creationId xmlns:a16="http://schemas.microsoft.com/office/drawing/2014/main" xmlns="" id="{E42274F8-8BDE-44C5-80CC-9156BEC44DE9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Google Shape;796;p31">
                <a:extLst>
                  <a:ext uri="{FF2B5EF4-FFF2-40B4-BE49-F238E27FC236}">
                    <a16:creationId xmlns:a16="http://schemas.microsoft.com/office/drawing/2014/main" xmlns="" id="{977D4C15-B4AA-4951-BD17-F19DD249F837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Google Shape;797;p31">
                <a:extLst>
                  <a:ext uri="{FF2B5EF4-FFF2-40B4-BE49-F238E27FC236}">
                    <a16:creationId xmlns:a16="http://schemas.microsoft.com/office/drawing/2014/main" xmlns="" id="{D06F808D-4D4F-4C28-AAE4-372B745ECB7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Google Shape;798;p31">
                <a:extLst>
                  <a:ext uri="{FF2B5EF4-FFF2-40B4-BE49-F238E27FC236}">
                    <a16:creationId xmlns:a16="http://schemas.microsoft.com/office/drawing/2014/main" xmlns="" id="{D2BA24A8-C9DC-4FB5-A6B6-9B81690DE639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Google Shape;799;p31">
                <a:extLst>
                  <a:ext uri="{FF2B5EF4-FFF2-40B4-BE49-F238E27FC236}">
                    <a16:creationId xmlns:a16="http://schemas.microsoft.com/office/drawing/2014/main" xmlns="" id="{50C2B5D8-882A-4E64-862C-4513602D44ED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7" name="Google Shape;800;p31">
                <a:extLst>
                  <a:ext uri="{FF2B5EF4-FFF2-40B4-BE49-F238E27FC236}">
                    <a16:creationId xmlns:a16="http://schemas.microsoft.com/office/drawing/2014/main" xmlns="" id="{3E8EA5DF-553D-40B7-8582-4C67204A077F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Google Shape;801;p31">
                <a:extLst>
                  <a:ext uri="{FF2B5EF4-FFF2-40B4-BE49-F238E27FC236}">
                    <a16:creationId xmlns:a16="http://schemas.microsoft.com/office/drawing/2014/main" xmlns="" id="{0B0C6E18-FA4F-42EA-83DB-7541420F71BD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Google Shape;802;p31">
                <a:extLst>
                  <a:ext uri="{FF2B5EF4-FFF2-40B4-BE49-F238E27FC236}">
                    <a16:creationId xmlns:a16="http://schemas.microsoft.com/office/drawing/2014/main" xmlns="" id="{2C744340-D0B6-4A32-9374-2C03ADAA76E3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Google Shape;803;p31">
                <a:extLst>
                  <a:ext uri="{FF2B5EF4-FFF2-40B4-BE49-F238E27FC236}">
                    <a16:creationId xmlns:a16="http://schemas.microsoft.com/office/drawing/2014/main" xmlns="" id="{97C0CE84-7B4E-4CCE-8FD7-3CF2B21B0C70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Google Shape;804;p31">
                <a:extLst>
                  <a:ext uri="{FF2B5EF4-FFF2-40B4-BE49-F238E27FC236}">
                    <a16:creationId xmlns:a16="http://schemas.microsoft.com/office/drawing/2014/main" xmlns="" id="{5CB17839-65D7-47C8-BF37-55E75E502ADC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2" name="Google Shape;805;p31">
                <a:extLst>
                  <a:ext uri="{FF2B5EF4-FFF2-40B4-BE49-F238E27FC236}">
                    <a16:creationId xmlns:a16="http://schemas.microsoft.com/office/drawing/2014/main" xmlns="" id="{157D8A5C-00ED-4A80-AEEF-FF9582C5B4A5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3" name="Google Shape;806;p31">
                <a:extLst>
                  <a:ext uri="{FF2B5EF4-FFF2-40B4-BE49-F238E27FC236}">
                    <a16:creationId xmlns:a16="http://schemas.microsoft.com/office/drawing/2014/main" xmlns="" id="{F318FE11-06EA-4D17-AD18-5A6A3449ECD1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4" name="Google Shape;807;p31">
                <a:extLst>
                  <a:ext uri="{FF2B5EF4-FFF2-40B4-BE49-F238E27FC236}">
                    <a16:creationId xmlns:a16="http://schemas.microsoft.com/office/drawing/2014/main" xmlns="" id="{AC617E18-C9A4-4561-8372-E77866C5E8A4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5" name="Google Shape;808;p31">
                <a:extLst>
                  <a:ext uri="{FF2B5EF4-FFF2-40B4-BE49-F238E27FC236}">
                    <a16:creationId xmlns:a16="http://schemas.microsoft.com/office/drawing/2014/main" xmlns="" id="{597C1522-09EE-497E-A546-21408671C88A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6" name="Google Shape;809;p31">
                <a:extLst>
                  <a:ext uri="{FF2B5EF4-FFF2-40B4-BE49-F238E27FC236}">
                    <a16:creationId xmlns:a16="http://schemas.microsoft.com/office/drawing/2014/main" xmlns="" id="{B9790C46-8F90-43AB-A40D-A02313A1FE36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7" name="Google Shape;810;p31">
                <a:extLst>
                  <a:ext uri="{FF2B5EF4-FFF2-40B4-BE49-F238E27FC236}">
                    <a16:creationId xmlns:a16="http://schemas.microsoft.com/office/drawing/2014/main" xmlns="" id="{C2FD0F4C-FE02-4A94-9F7C-A4359310E2BB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8" name="Google Shape;811;p31">
                <a:extLst>
                  <a:ext uri="{FF2B5EF4-FFF2-40B4-BE49-F238E27FC236}">
                    <a16:creationId xmlns:a16="http://schemas.microsoft.com/office/drawing/2014/main" xmlns="" id="{BB2A69A5-2D49-4B85-A645-93DAE0CC5D71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9" name="Google Shape;812;p31">
                <a:extLst>
                  <a:ext uri="{FF2B5EF4-FFF2-40B4-BE49-F238E27FC236}">
                    <a16:creationId xmlns:a16="http://schemas.microsoft.com/office/drawing/2014/main" xmlns="" id="{0385A1DD-AED6-4BBF-818D-F6805D362168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0" name="Google Shape;813;p31">
                <a:extLst>
                  <a:ext uri="{FF2B5EF4-FFF2-40B4-BE49-F238E27FC236}">
                    <a16:creationId xmlns:a16="http://schemas.microsoft.com/office/drawing/2014/main" xmlns="" id="{88640C6F-0822-47FA-83C1-A54B8B33A937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1" name="Google Shape;814;p31">
                <a:extLst>
                  <a:ext uri="{FF2B5EF4-FFF2-40B4-BE49-F238E27FC236}">
                    <a16:creationId xmlns:a16="http://schemas.microsoft.com/office/drawing/2014/main" xmlns="" id="{BD360D69-2C70-49AD-8B64-6D2EF00DEDDE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2" name="Google Shape;815;p31">
                <a:extLst>
                  <a:ext uri="{FF2B5EF4-FFF2-40B4-BE49-F238E27FC236}">
                    <a16:creationId xmlns:a16="http://schemas.microsoft.com/office/drawing/2014/main" xmlns="" id="{D538E562-E7F8-47EA-B6D7-EA2C06E79A74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3" name="Google Shape;816;p31">
                <a:extLst>
                  <a:ext uri="{FF2B5EF4-FFF2-40B4-BE49-F238E27FC236}">
                    <a16:creationId xmlns:a16="http://schemas.microsoft.com/office/drawing/2014/main" xmlns="" id="{7CEB205C-EECD-4753-A3E2-172F4BF78B7C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4" name="Google Shape;817;p31">
                <a:extLst>
                  <a:ext uri="{FF2B5EF4-FFF2-40B4-BE49-F238E27FC236}">
                    <a16:creationId xmlns:a16="http://schemas.microsoft.com/office/drawing/2014/main" xmlns="" id="{4194502E-AF13-4627-A776-CDA3D84EE592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5" name="Google Shape;818;p31">
                <a:extLst>
                  <a:ext uri="{FF2B5EF4-FFF2-40B4-BE49-F238E27FC236}">
                    <a16:creationId xmlns:a16="http://schemas.microsoft.com/office/drawing/2014/main" xmlns="" id="{27BBCB0A-86B3-4A13-9F04-94D9B17FB22C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6" name="Google Shape;819;p31">
                <a:extLst>
                  <a:ext uri="{FF2B5EF4-FFF2-40B4-BE49-F238E27FC236}">
                    <a16:creationId xmlns:a16="http://schemas.microsoft.com/office/drawing/2014/main" xmlns="" id="{3AA1370E-FB07-4236-9E8C-3F319E67A9A2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7" name="Google Shape;820;p31">
                <a:extLst>
                  <a:ext uri="{FF2B5EF4-FFF2-40B4-BE49-F238E27FC236}">
                    <a16:creationId xmlns:a16="http://schemas.microsoft.com/office/drawing/2014/main" xmlns="" id="{CCF0D91D-5B0C-4627-9233-F6DF37E84BAC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8" name="Google Shape;821;p31">
                <a:extLst>
                  <a:ext uri="{FF2B5EF4-FFF2-40B4-BE49-F238E27FC236}">
                    <a16:creationId xmlns:a16="http://schemas.microsoft.com/office/drawing/2014/main" xmlns="" id="{D665E1B2-D4F5-494A-A373-12D73EAD5FB1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9" name="Google Shape;822;p31">
                <a:extLst>
                  <a:ext uri="{FF2B5EF4-FFF2-40B4-BE49-F238E27FC236}">
                    <a16:creationId xmlns:a16="http://schemas.microsoft.com/office/drawing/2014/main" xmlns="" id="{7638DBB5-77AB-477A-9DD9-F9CADA2F2B13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0" name="Google Shape;823;p31">
                <a:extLst>
                  <a:ext uri="{FF2B5EF4-FFF2-40B4-BE49-F238E27FC236}">
                    <a16:creationId xmlns:a16="http://schemas.microsoft.com/office/drawing/2014/main" xmlns="" id="{194525C9-9686-4EE4-B064-D6CE5BAD6212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1" name="Google Shape;824;p31">
                <a:extLst>
                  <a:ext uri="{FF2B5EF4-FFF2-40B4-BE49-F238E27FC236}">
                    <a16:creationId xmlns:a16="http://schemas.microsoft.com/office/drawing/2014/main" xmlns="" id="{9BC71FEA-8A2F-4DE7-ACA6-7327832F3D83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2" name="Google Shape;825;p31">
                <a:extLst>
                  <a:ext uri="{FF2B5EF4-FFF2-40B4-BE49-F238E27FC236}">
                    <a16:creationId xmlns:a16="http://schemas.microsoft.com/office/drawing/2014/main" xmlns="" id="{2AA52B43-83FE-4EB5-803E-C1C85CECEEF3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3" name="Google Shape;826;p31">
                <a:extLst>
                  <a:ext uri="{FF2B5EF4-FFF2-40B4-BE49-F238E27FC236}">
                    <a16:creationId xmlns:a16="http://schemas.microsoft.com/office/drawing/2014/main" xmlns="" id="{61599DE9-3E0C-45AC-B0D7-7897B14E6713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4" name="Google Shape;827;p31">
                <a:extLst>
                  <a:ext uri="{FF2B5EF4-FFF2-40B4-BE49-F238E27FC236}">
                    <a16:creationId xmlns:a16="http://schemas.microsoft.com/office/drawing/2014/main" xmlns="" id="{9CDD23C3-2179-46CF-9AA6-1159DB3C045A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5" name="Google Shape;828;p31">
              <a:extLst>
                <a:ext uri="{FF2B5EF4-FFF2-40B4-BE49-F238E27FC236}">
                  <a16:creationId xmlns:a16="http://schemas.microsoft.com/office/drawing/2014/main" xmlns="" id="{A70B9403-A100-4DF3-A073-60C10F4D733E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26" name="Google Shape;829;p31">
              <a:extLst>
                <a:ext uri="{FF2B5EF4-FFF2-40B4-BE49-F238E27FC236}">
                  <a16:creationId xmlns:a16="http://schemas.microsoft.com/office/drawing/2014/main" xmlns="" id="{C17D1B13-7913-4AAE-8E40-0C36BEE29ABC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27" name="Google Shape;830;p31">
              <a:extLst>
                <a:ext uri="{FF2B5EF4-FFF2-40B4-BE49-F238E27FC236}">
                  <a16:creationId xmlns:a16="http://schemas.microsoft.com/office/drawing/2014/main" xmlns="" id="{DA17CC1B-2AEF-4DE5-80AD-524C115CC8B8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28" name="Google Shape;831;p31">
              <a:extLst>
                <a:ext uri="{FF2B5EF4-FFF2-40B4-BE49-F238E27FC236}">
                  <a16:creationId xmlns:a16="http://schemas.microsoft.com/office/drawing/2014/main" xmlns="" id="{EC56F751-8FC7-479A-954B-AD1EDABEC02B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29" name="Google Shape;832;p31">
              <a:extLst>
                <a:ext uri="{FF2B5EF4-FFF2-40B4-BE49-F238E27FC236}">
                  <a16:creationId xmlns:a16="http://schemas.microsoft.com/office/drawing/2014/main" xmlns="" id="{75BB84C9-5E17-4D93-88B9-CB532641DB8B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0" name="Google Shape;833;p31">
              <a:extLst>
                <a:ext uri="{FF2B5EF4-FFF2-40B4-BE49-F238E27FC236}">
                  <a16:creationId xmlns:a16="http://schemas.microsoft.com/office/drawing/2014/main" xmlns="" id="{A6EE7E8A-4681-4646-87BB-9B2AD79329FF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1" name="Google Shape;834;p31">
              <a:extLst>
                <a:ext uri="{FF2B5EF4-FFF2-40B4-BE49-F238E27FC236}">
                  <a16:creationId xmlns:a16="http://schemas.microsoft.com/office/drawing/2014/main" xmlns="" id="{1DB59D19-38B6-4726-BEDD-14A2C98A1364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2" name="Google Shape;835;p31">
              <a:extLst>
                <a:ext uri="{FF2B5EF4-FFF2-40B4-BE49-F238E27FC236}">
                  <a16:creationId xmlns:a16="http://schemas.microsoft.com/office/drawing/2014/main" xmlns="" id="{C778F81F-EA7E-43D9-AE92-F11656DE69B5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3" name="Google Shape;836;p31">
              <a:extLst>
                <a:ext uri="{FF2B5EF4-FFF2-40B4-BE49-F238E27FC236}">
                  <a16:creationId xmlns:a16="http://schemas.microsoft.com/office/drawing/2014/main" xmlns="" id="{C5763E02-946B-4BB3-889D-9B67A0F991C6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4" name="Google Shape;837;p31">
              <a:extLst>
                <a:ext uri="{FF2B5EF4-FFF2-40B4-BE49-F238E27FC236}">
                  <a16:creationId xmlns:a16="http://schemas.microsoft.com/office/drawing/2014/main" xmlns="" id="{A86FEA51-7C91-41CF-9FBE-0E63E3FAA2AA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5" name="Google Shape;838;p31">
              <a:extLst>
                <a:ext uri="{FF2B5EF4-FFF2-40B4-BE49-F238E27FC236}">
                  <a16:creationId xmlns:a16="http://schemas.microsoft.com/office/drawing/2014/main" xmlns="" id="{F54AE7A5-5033-41F9-86C1-3D07F40BDC7C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6" name="Google Shape;839;p31">
              <a:extLst>
                <a:ext uri="{FF2B5EF4-FFF2-40B4-BE49-F238E27FC236}">
                  <a16:creationId xmlns:a16="http://schemas.microsoft.com/office/drawing/2014/main" xmlns="" id="{9C8CEC7E-7E06-445A-B527-3BEA8B5A928C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7" name="Google Shape;840;p31">
              <a:extLst>
                <a:ext uri="{FF2B5EF4-FFF2-40B4-BE49-F238E27FC236}">
                  <a16:creationId xmlns:a16="http://schemas.microsoft.com/office/drawing/2014/main" xmlns="" id="{99538C3F-E84B-4792-B050-D36076E7BF35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8" name="Google Shape;841;p31">
              <a:extLst>
                <a:ext uri="{FF2B5EF4-FFF2-40B4-BE49-F238E27FC236}">
                  <a16:creationId xmlns:a16="http://schemas.microsoft.com/office/drawing/2014/main" xmlns="" id="{018B6AAF-29AF-4169-8FA6-11092FF3131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9" name="Google Shape;842;p31">
              <a:extLst>
                <a:ext uri="{FF2B5EF4-FFF2-40B4-BE49-F238E27FC236}">
                  <a16:creationId xmlns:a16="http://schemas.microsoft.com/office/drawing/2014/main" xmlns="" id="{6B7E2CE4-66DF-4667-80A5-6F266670AC17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0" name="Google Shape;843;p31">
              <a:extLst>
                <a:ext uri="{FF2B5EF4-FFF2-40B4-BE49-F238E27FC236}">
                  <a16:creationId xmlns:a16="http://schemas.microsoft.com/office/drawing/2014/main" xmlns="" id="{8180CAFA-48DD-4FAC-9085-B474909E2D94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1" name="Google Shape;844;p31">
              <a:extLst>
                <a:ext uri="{FF2B5EF4-FFF2-40B4-BE49-F238E27FC236}">
                  <a16:creationId xmlns:a16="http://schemas.microsoft.com/office/drawing/2014/main" xmlns="" id="{2D421F8E-38A7-4C59-9ABB-134C050B52D1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2" name="Google Shape;845;p31">
              <a:extLst>
                <a:ext uri="{FF2B5EF4-FFF2-40B4-BE49-F238E27FC236}">
                  <a16:creationId xmlns:a16="http://schemas.microsoft.com/office/drawing/2014/main" xmlns="" id="{8A0DBC04-F1EF-41C2-8828-D7F2DC68206E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3" name="Google Shape;846;p31">
              <a:extLst>
                <a:ext uri="{FF2B5EF4-FFF2-40B4-BE49-F238E27FC236}">
                  <a16:creationId xmlns:a16="http://schemas.microsoft.com/office/drawing/2014/main" xmlns="" id="{D0888D44-7BD4-4121-82D0-1D520C7A800A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4" name="Google Shape;847;p31">
              <a:extLst>
                <a:ext uri="{FF2B5EF4-FFF2-40B4-BE49-F238E27FC236}">
                  <a16:creationId xmlns:a16="http://schemas.microsoft.com/office/drawing/2014/main" xmlns="" id="{91504B71-DB7B-4698-9267-F00E8EA233B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5" name="Google Shape;848;p31">
              <a:extLst>
                <a:ext uri="{FF2B5EF4-FFF2-40B4-BE49-F238E27FC236}">
                  <a16:creationId xmlns:a16="http://schemas.microsoft.com/office/drawing/2014/main" xmlns="" id="{EF55652F-335C-4478-BCA6-70D09E0CA926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6" name="Google Shape;849;p31">
              <a:extLst>
                <a:ext uri="{FF2B5EF4-FFF2-40B4-BE49-F238E27FC236}">
                  <a16:creationId xmlns:a16="http://schemas.microsoft.com/office/drawing/2014/main" xmlns="" id="{BC4B70AF-7291-4186-B0C9-E23C3C98B633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7" name="Google Shape;850;p31">
              <a:extLst>
                <a:ext uri="{FF2B5EF4-FFF2-40B4-BE49-F238E27FC236}">
                  <a16:creationId xmlns:a16="http://schemas.microsoft.com/office/drawing/2014/main" xmlns="" id="{9013B64D-20EC-4558-A812-437F86372639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8" name="Google Shape;851;p31">
              <a:extLst>
                <a:ext uri="{FF2B5EF4-FFF2-40B4-BE49-F238E27FC236}">
                  <a16:creationId xmlns:a16="http://schemas.microsoft.com/office/drawing/2014/main" xmlns="" id="{6B314EA2-2C03-4489-97D0-5940D020374D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9" name="Google Shape;852;p31">
              <a:extLst>
                <a:ext uri="{FF2B5EF4-FFF2-40B4-BE49-F238E27FC236}">
                  <a16:creationId xmlns:a16="http://schemas.microsoft.com/office/drawing/2014/main" xmlns="" id="{C815BA55-51F2-4C11-921B-5A074A89E5E6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0" name="Google Shape;853;p31">
              <a:extLst>
                <a:ext uri="{FF2B5EF4-FFF2-40B4-BE49-F238E27FC236}">
                  <a16:creationId xmlns:a16="http://schemas.microsoft.com/office/drawing/2014/main" xmlns="" id="{BC3AF171-ACCA-4684-B20F-015ABA8C63EF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1" name="Google Shape;854;p31">
              <a:extLst>
                <a:ext uri="{FF2B5EF4-FFF2-40B4-BE49-F238E27FC236}">
                  <a16:creationId xmlns:a16="http://schemas.microsoft.com/office/drawing/2014/main" xmlns="" id="{93685CFF-3B82-4A96-8A9E-93418E10F484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2" name="Google Shape;855;p31">
              <a:extLst>
                <a:ext uri="{FF2B5EF4-FFF2-40B4-BE49-F238E27FC236}">
                  <a16:creationId xmlns:a16="http://schemas.microsoft.com/office/drawing/2014/main" xmlns="" id="{91A59F9D-AD18-48D3-B9E8-77BA0F1FD3C1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3" name="Google Shape;856;p31">
              <a:extLst>
                <a:ext uri="{FF2B5EF4-FFF2-40B4-BE49-F238E27FC236}">
                  <a16:creationId xmlns:a16="http://schemas.microsoft.com/office/drawing/2014/main" xmlns="" id="{9FA72179-C8DC-404E-86D0-508BA5E3EB2D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4" name="Google Shape;857;p31">
              <a:extLst>
                <a:ext uri="{FF2B5EF4-FFF2-40B4-BE49-F238E27FC236}">
                  <a16:creationId xmlns:a16="http://schemas.microsoft.com/office/drawing/2014/main" xmlns="" id="{6A7442B2-7FE0-4334-9BAA-31050FC2AD82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5" name="Google Shape;858;p31">
              <a:extLst>
                <a:ext uri="{FF2B5EF4-FFF2-40B4-BE49-F238E27FC236}">
                  <a16:creationId xmlns:a16="http://schemas.microsoft.com/office/drawing/2014/main" xmlns="" id="{FBAE211A-A539-4482-AC1D-05BE1FC5B5B7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6" name="Google Shape;859;p31">
              <a:extLst>
                <a:ext uri="{FF2B5EF4-FFF2-40B4-BE49-F238E27FC236}">
                  <a16:creationId xmlns:a16="http://schemas.microsoft.com/office/drawing/2014/main" xmlns="" id="{69136F04-B278-4651-91CE-B04F35DC8E10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7" name="Google Shape;860;p31">
              <a:extLst>
                <a:ext uri="{FF2B5EF4-FFF2-40B4-BE49-F238E27FC236}">
                  <a16:creationId xmlns:a16="http://schemas.microsoft.com/office/drawing/2014/main" xmlns="" id="{131FC39D-6FAE-4E39-91F9-5F67F8A05362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8" name="Google Shape;861;p31">
              <a:extLst>
                <a:ext uri="{FF2B5EF4-FFF2-40B4-BE49-F238E27FC236}">
                  <a16:creationId xmlns:a16="http://schemas.microsoft.com/office/drawing/2014/main" xmlns="" id="{461FF0F9-5896-4560-8CB8-6C0C41CDF6D4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9" name="Google Shape;862;p31">
              <a:extLst>
                <a:ext uri="{FF2B5EF4-FFF2-40B4-BE49-F238E27FC236}">
                  <a16:creationId xmlns:a16="http://schemas.microsoft.com/office/drawing/2014/main" xmlns="" id="{FA6B455F-977B-4B36-A84A-B37881BE2563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0" name="Google Shape;863;p31">
              <a:extLst>
                <a:ext uri="{FF2B5EF4-FFF2-40B4-BE49-F238E27FC236}">
                  <a16:creationId xmlns:a16="http://schemas.microsoft.com/office/drawing/2014/main" xmlns="" id="{1541C5F9-30C1-4920-B005-4847AA260ADD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1" name="Google Shape;864;p31">
              <a:extLst>
                <a:ext uri="{FF2B5EF4-FFF2-40B4-BE49-F238E27FC236}">
                  <a16:creationId xmlns:a16="http://schemas.microsoft.com/office/drawing/2014/main" xmlns="" id="{0AC89F5C-6032-42B3-BE34-1BF79B2939BD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2" name="Google Shape;865;p31">
              <a:extLst>
                <a:ext uri="{FF2B5EF4-FFF2-40B4-BE49-F238E27FC236}">
                  <a16:creationId xmlns:a16="http://schemas.microsoft.com/office/drawing/2014/main" xmlns="" id="{26E29FF5-E604-4426-A4A5-A021519F55DF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3" name="Google Shape;866;p31">
              <a:extLst>
                <a:ext uri="{FF2B5EF4-FFF2-40B4-BE49-F238E27FC236}">
                  <a16:creationId xmlns:a16="http://schemas.microsoft.com/office/drawing/2014/main" xmlns="" id="{B6D859BE-ABC8-4A42-B5B8-2D610C015540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4" name="Google Shape;867;p31">
              <a:extLst>
                <a:ext uri="{FF2B5EF4-FFF2-40B4-BE49-F238E27FC236}">
                  <a16:creationId xmlns:a16="http://schemas.microsoft.com/office/drawing/2014/main" xmlns="" id="{B1310A9B-D552-4383-9D6A-72133004D72A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5" name="Google Shape;868;p31">
              <a:extLst>
                <a:ext uri="{FF2B5EF4-FFF2-40B4-BE49-F238E27FC236}">
                  <a16:creationId xmlns:a16="http://schemas.microsoft.com/office/drawing/2014/main" xmlns="" id="{258B552B-85A8-43D5-A6E8-31D6364C1A76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6" name="Google Shape;869;p31">
              <a:extLst>
                <a:ext uri="{FF2B5EF4-FFF2-40B4-BE49-F238E27FC236}">
                  <a16:creationId xmlns:a16="http://schemas.microsoft.com/office/drawing/2014/main" xmlns="" id="{34CE13F7-D3FE-4868-A8C9-832F0B502D83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7" name="Google Shape;870;p31">
              <a:extLst>
                <a:ext uri="{FF2B5EF4-FFF2-40B4-BE49-F238E27FC236}">
                  <a16:creationId xmlns:a16="http://schemas.microsoft.com/office/drawing/2014/main" xmlns="" id="{93AFD013-D85E-43B9-8E95-BBA33BD9EC6E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8" name="Google Shape;871;p31">
              <a:extLst>
                <a:ext uri="{FF2B5EF4-FFF2-40B4-BE49-F238E27FC236}">
                  <a16:creationId xmlns:a16="http://schemas.microsoft.com/office/drawing/2014/main" xmlns="" id="{A802342B-8757-4330-B820-2707940E809E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9" name="Google Shape;872;p31">
              <a:extLst>
                <a:ext uri="{FF2B5EF4-FFF2-40B4-BE49-F238E27FC236}">
                  <a16:creationId xmlns:a16="http://schemas.microsoft.com/office/drawing/2014/main" xmlns="" id="{B164154F-640C-4FE2-9B8D-FFF7D3ACF03C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0" name="Google Shape;873;p31">
              <a:extLst>
                <a:ext uri="{FF2B5EF4-FFF2-40B4-BE49-F238E27FC236}">
                  <a16:creationId xmlns:a16="http://schemas.microsoft.com/office/drawing/2014/main" xmlns="" id="{AE076CD5-EDF3-4A3E-8FFC-4EEC0695697F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1" name="Google Shape;874;p31">
              <a:extLst>
                <a:ext uri="{FF2B5EF4-FFF2-40B4-BE49-F238E27FC236}">
                  <a16:creationId xmlns:a16="http://schemas.microsoft.com/office/drawing/2014/main" xmlns="" id="{C246D750-4F88-44F1-B651-143545F8DCDF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2" name="Google Shape;875;p31">
              <a:extLst>
                <a:ext uri="{FF2B5EF4-FFF2-40B4-BE49-F238E27FC236}">
                  <a16:creationId xmlns:a16="http://schemas.microsoft.com/office/drawing/2014/main" xmlns="" id="{54BBFEEF-E539-4BED-BC87-677771587652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3" name="Google Shape;876;p31">
              <a:extLst>
                <a:ext uri="{FF2B5EF4-FFF2-40B4-BE49-F238E27FC236}">
                  <a16:creationId xmlns:a16="http://schemas.microsoft.com/office/drawing/2014/main" xmlns="" id="{2B3773D8-C799-43E8-8C86-5169C737CE05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4" name="Google Shape;877;p31">
              <a:extLst>
                <a:ext uri="{FF2B5EF4-FFF2-40B4-BE49-F238E27FC236}">
                  <a16:creationId xmlns:a16="http://schemas.microsoft.com/office/drawing/2014/main" xmlns="" id="{D40E385E-8D1B-4C97-B697-5CAEFBD04599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5" name="Google Shape;878;p31">
              <a:extLst>
                <a:ext uri="{FF2B5EF4-FFF2-40B4-BE49-F238E27FC236}">
                  <a16:creationId xmlns:a16="http://schemas.microsoft.com/office/drawing/2014/main" xmlns="" id="{9F7138B4-2364-403C-83EA-A5046722AF43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6" name="Google Shape;879;p31">
              <a:extLst>
                <a:ext uri="{FF2B5EF4-FFF2-40B4-BE49-F238E27FC236}">
                  <a16:creationId xmlns:a16="http://schemas.microsoft.com/office/drawing/2014/main" xmlns="" id="{3D4D5DFF-3C49-4816-82FB-23A8C5A3BE4E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7" name="Google Shape;880;p31">
              <a:extLst>
                <a:ext uri="{FF2B5EF4-FFF2-40B4-BE49-F238E27FC236}">
                  <a16:creationId xmlns:a16="http://schemas.microsoft.com/office/drawing/2014/main" xmlns="" id="{BA6734D9-17BA-4695-8A23-F827A9EBF40E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8" name="Google Shape;881;p31">
              <a:extLst>
                <a:ext uri="{FF2B5EF4-FFF2-40B4-BE49-F238E27FC236}">
                  <a16:creationId xmlns:a16="http://schemas.microsoft.com/office/drawing/2014/main" xmlns="" id="{2F8C6642-4A15-47F7-93E0-02DBA4E3FEDB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236" name="TextBox 235">
            <a:extLst>
              <a:ext uri="{FF2B5EF4-FFF2-40B4-BE49-F238E27FC236}">
                <a16:creationId xmlns:a16="http://schemas.microsoft.com/office/drawing/2014/main" xmlns="" id="{BD5E5673-0E4E-473F-B799-62CE61F371DC}"/>
              </a:ext>
            </a:extLst>
          </p:cNvPr>
          <p:cNvSpPr txBox="1"/>
          <p:nvPr userDrawn="1"/>
        </p:nvSpPr>
        <p:spPr>
          <a:xfrm>
            <a:off x="4334110" y="1572168"/>
            <a:ext cx="372544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70AD47">
                    <a:lumMod val="50000"/>
                  </a:srgbClr>
                </a:solidFill>
                <a:latin typeface="Times New Roman" panose="02020603050405020304" pitchFamily="18" charset="0"/>
              </a:rPr>
              <a:t>KHÁM PHÁ</a:t>
            </a:r>
          </a:p>
        </p:txBody>
      </p:sp>
    </p:spTree>
    <p:extLst>
      <p:ext uri="{BB962C8B-B14F-4D97-AF65-F5344CB8AC3E}">
        <p14:creationId xmlns:p14="http://schemas.microsoft.com/office/powerpoint/2010/main" val="3114668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1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1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117" grpId="0" animBg="1"/>
      <p:bldP spid="118" grpId="0" animBg="1"/>
      <p:bldP spid="23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xmlns="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500" dirty="0">
              <a:solidFill>
                <a:prstClr val="black"/>
              </a:solidFill>
            </a:endParaRPr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xmlns="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500">
              <a:solidFill>
                <a:prstClr val="black"/>
              </a:solidFill>
            </a:endParaRPr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xmlns="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500">
              <a:solidFill>
                <a:prstClr val="black"/>
              </a:solidFill>
            </a:endParaRPr>
          </a:p>
        </p:txBody>
      </p:sp>
      <p:grpSp>
        <p:nvGrpSpPr>
          <p:cNvPr id="236" name="Google Shape;631;p30">
            <a:extLst>
              <a:ext uri="{FF2B5EF4-FFF2-40B4-BE49-F238E27FC236}">
                <a16:creationId xmlns:a16="http://schemas.microsoft.com/office/drawing/2014/main" xmlns="" id="{CD1EBE97-8F9B-460E-9BC5-FD02CD5043DA}"/>
              </a:ext>
            </a:extLst>
          </p:cNvPr>
          <p:cNvGrpSpPr/>
          <p:nvPr userDrawn="1"/>
        </p:nvGrpSpPr>
        <p:grpSpPr>
          <a:xfrm>
            <a:off x="7672546" y="3622312"/>
            <a:ext cx="1309691" cy="2486166"/>
            <a:chOff x="961250" y="234750"/>
            <a:chExt cx="1222525" cy="2320700"/>
          </a:xfrm>
        </p:grpSpPr>
        <p:sp>
          <p:nvSpPr>
            <p:cNvPr id="237" name="Google Shape;632;p30">
              <a:extLst>
                <a:ext uri="{FF2B5EF4-FFF2-40B4-BE49-F238E27FC236}">
                  <a16:creationId xmlns:a16="http://schemas.microsoft.com/office/drawing/2014/main" xmlns="" id="{687291A7-7C04-436D-8909-2F2DB91394D5}"/>
                </a:ext>
              </a:extLst>
            </p:cNvPr>
            <p:cNvSpPr/>
            <p:nvPr/>
          </p:nvSpPr>
          <p:spPr>
            <a:xfrm>
              <a:off x="1529225" y="1558100"/>
              <a:ext cx="189075" cy="241150"/>
            </a:xfrm>
            <a:custGeom>
              <a:avLst/>
              <a:gdLst/>
              <a:ahLst/>
              <a:cxnLst/>
              <a:rect l="l" t="t" r="r" b="b"/>
              <a:pathLst>
                <a:path w="7563" h="9646" extrusionOk="0">
                  <a:moveTo>
                    <a:pt x="2353" y="0"/>
                  </a:moveTo>
                  <a:cubicBezTo>
                    <a:pt x="1378" y="0"/>
                    <a:pt x="404" y="572"/>
                    <a:pt x="135" y="1681"/>
                  </a:cubicBezTo>
                  <a:cubicBezTo>
                    <a:pt x="0" y="2252"/>
                    <a:pt x="0" y="2790"/>
                    <a:pt x="269" y="3361"/>
                  </a:cubicBezTo>
                  <a:lnTo>
                    <a:pt x="3496" y="9646"/>
                  </a:lnTo>
                  <a:lnTo>
                    <a:pt x="7562" y="7562"/>
                  </a:lnTo>
                  <a:lnTo>
                    <a:pt x="6857" y="4907"/>
                  </a:lnTo>
                  <a:cubicBezTo>
                    <a:pt x="6722" y="3932"/>
                    <a:pt x="6285" y="3092"/>
                    <a:pt x="5580" y="2252"/>
                  </a:cubicBezTo>
                  <a:cubicBezTo>
                    <a:pt x="5042" y="1546"/>
                    <a:pt x="4336" y="840"/>
                    <a:pt x="3496" y="269"/>
                  </a:cubicBezTo>
                  <a:cubicBezTo>
                    <a:pt x="3059" y="135"/>
                    <a:pt x="2790" y="0"/>
                    <a:pt x="2353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8" name="Google Shape;633;p30">
              <a:extLst>
                <a:ext uri="{FF2B5EF4-FFF2-40B4-BE49-F238E27FC236}">
                  <a16:creationId xmlns:a16="http://schemas.microsoft.com/office/drawing/2014/main" xmlns="" id="{F72938D2-902A-4133-8C58-B3B12FE4D0FF}"/>
                </a:ext>
              </a:extLst>
            </p:cNvPr>
            <p:cNvSpPr/>
            <p:nvPr/>
          </p:nvSpPr>
          <p:spPr>
            <a:xfrm>
              <a:off x="1647700" y="1816875"/>
              <a:ext cx="206725" cy="252400"/>
            </a:xfrm>
            <a:custGeom>
              <a:avLst/>
              <a:gdLst/>
              <a:ahLst/>
              <a:cxnLst/>
              <a:rect l="l" t="t" r="r" b="b"/>
              <a:pathLst>
                <a:path w="8269" h="10096" extrusionOk="0">
                  <a:moveTo>
                    <a:pt x="3361" y="1"/>
                  </a:moveTo>
                  <a:lnTo>
                    <a:pt x="0" y="1816"/>
                  </a:lnTo>
                  <a:lnTo>
                    <a:pt x="3664" y="8840"/>
                  </a:lnTo>
                  <a:cubicBezTo>
                    <a:pt x="3933" y="9377"/>
                    <a:pt x="4336" y="9814"/>
                    <a:pt x="5042" y="9949"/>
                  </a:cubicBezTo>
                  <a:cubicBezTo>
                    <a:pt x="5363" y="10052"/>
                    <a:pt x="5703" y="10095"/>
                    <a:pt x="6048" y="10095"/>
                  </a:cubicBezTo>
                  <a:cubicBezTo>
                    <a:pt x="6607" y="10095"/>
                    <a:pt x="7177" y="9981"/>
                    <a:pt x="7697" y="9814"/>
                  </a:cubicBezTo>
                  <a:cubicBezTo>
                    <a:pt x="8134" y="9680"/>
                    <a:pt x="8268" y="9109"/>
                    <a:pt x="7865" y="8974"/>
                  </a:cubicBezTo>
                  <a:lnTo>
                    <a:pt x="5176" y="7697"/>
                  </a:lnTo>
                  <a:lnTo>
                    <a:pt x="3361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9" name="Google Shape;634;p30">
              <a:extLst>
                <a:ext uri="{FF2B5EF4-FFF2-40B4-BE49-F238E27FC236}">
                  <a16:creationId xmlns:a16="http://schemas.microsoft.com/office/drawing/2014/main" xmlns="" id="{3C26E551-6E6B-4C61-AA82-0348436BF92C}"/>
                </a:ext>
              </a:extLst>
            </p:cNvPr>
            <p:cNvSpPr/>
            <p:nvPr/>
          </p:nvSpPr>
          <p:spPr>
            <a:xfrm>
              <a:off x="1598975" y="1737350"/>
              <a:ext cx="164700" cy="132500"/>
            </a:xfrm>
            <a:custGeom>
              <a:avLst/>
              <a:gdLst/>
              <a:ahLst/>
              <a:cxnLst/>
              <a:rect l="l" t="t" r="r" b="b"/>
              <a:pathLst>
                <a:path w="6588" h="5300" extrusionOk="0">
                  <a:moveTo>
                    <a:pt x="5457" y="0"/>
                  </a:moveTo>
                  <a:cubicBezTo>
                    <a:pt x="5352" y="0"/>
                    <a:pt x="5252" y="38"/>
                    <a:pt x="5176" y="123"/>
                  </a:cubicBezTo>
                  <a:lnTo>
                    <a:pt x="4772" y="392"/>
                  </a:lnTo>
                  <a:lnTo>
                    <a:pt x="706" y="2476"/>
                  </a:lnTo>
                  <a:lnTo>
                    <a:pt x="0" y="2778"/>
                  </a:lnTo>
                  <a:lnTo>
                    <a:pt x="1412" y="5299"/>
                  </a:lnTo>
                  <a:lnTo>
                    <a:pt x="1949" y="4997"/>
                  </a:lnTo>
                  <a:lnTo>
                    <a:pt x="5310" y="3182"/>
                  </a:lnTo>
                  <a:lnTo>
                    <a:pt x="6150" y="2778"/>
                  </a:lnTo>
                  <a:cubicBezTo>
                    <a:pt x="6453" y="2644"/>
                    <a:pt x="6587" y="2341"/>
                    <a:pt x="6453" y="2073"/>
                  </a:cubicBezTo>
                  <a:lnTo>
                    <a:pt x="6016" y="527"/>
                  </a:lnTo>
                  <a:cubicBezTo>
                    <a:pt x="6016" y="238"/>
                    <a:pt x="5723" y="0"/>
                    <a:pt x="54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0" name="Google Shape;635;p30">
              <a:extLst>
                <a:ext uri="{FF2B5EF4-FFF2-40B4-BE49-F238E27FC236}">
                  <a16:creationId xmlns:a16="http://schemas.microsoft.com/office/drawing/2014/main" xmlns="" id="{D302D271-50D4-4155-9A69-E249459AC0E2}"/>
                </a:ext>
              </a:extLst>
            </p:cNvPr>
            <p:cNvSpPr/>
            <p:nvPr/>
          </p:nvSpPr>
          <p:spPr>
            <a:xfrm>
              <a:off x="1287250" y="1496000"/>
              <a:ext cx="392400" cy="420700"/>
            </a:xfrm>
            <a:custGeom>
              <a:avLst/>
              <a:gdLst/>
              <a:ahLst/>
              <a:cxnLst/>
              <a:rect l="l" t="t" r="r" b="b"/>
              <a:pathLst>
                <a:path w="15696" h="16828" extrusionOk="0">
                  <a:moveTo>
                    <a:pt x="8715" y="0"/>
                  </a:moveTo>
                  <a:cubicBezTo>
                    <a:pt x="8144" y="0"/>
                    <a:pt x="7563" y="77"/>
                    <a:pt x="6991" y="232"/>
                  </a:cubicBezTo>
                  <a:cubicBezTo>
                    <a:pt x="4201" y="1207"/>
                    <a:pt x="2118" y="4030"/>
                    <a:pt x="840" y="9475"/>
                  </a:cubicBezTo>
                  <a:cubicBezTo>
                    <a:pt x="437" y="11155"/>
                    <a:pt x="135" y="12836"/>
                    <a:pt x="0" y="14516"/>
                  </a:cubicBezTo>
                  <a:lnTo>
                    <a:pt x="0" y="15087"/>
                  </a:lnTo>
                  <a:cubicBezTo>
                    <a:pt x="1465" y="15986"/>
                    <a:pt x="3690" y="16828"/>
                    <a:pt x="6887" y="16828"/>
                  </a:cubicBezTo>
                  <a:cubicBezTo>
                    <a:pt x="9191" y="16828"/>
                    <a:pt x="12000" y="16390"/>
                    <a:pt x="15393" y="15222"/>
                  </a:cubicBezTo>
                  <a:cubicBezTo>
                    <a:pt x="15259" y="14382"/>
                    <a:pt x="15259" y="13407"/>
                    <a:pt x="15259" y="12432"/>
                  </a:cubicBezTo>
                  <a:cubicBezTo>
                    <a:pt x="15695" y="7660"/>
                    <a:pt x="15259" y="3593"/>
                    <a:pt x="12469" y="1375"/>
                  </a:cubicBezTo>
                  <a:cubicBezTo>
                    <a:pt x="11465" y="467"/>
                    <a:pt x="10121" y="0"/>
                    <a:pt x="8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1" name="Google Shape;636;p30">
              <a:extLst>
                <a:ext uri="{FF2B5EF4-FFF2-40B4-BE49-F238E27FC236}">
                  <a16:creationId xmlns:a16="http://schemas.microsoft.com/office/drawing/2014/main" xmlns="" id="{9F9D9497-4024-4862-BFC9-C7AB537B839F}"/>
                </a:ext>
              </a:extLst>
            </p:cNvPr>
            <p:cNvSpPr/>
            <p:nvPr/>
          </p:nvSpPr>
          <p:spPr>
            <a:xfrm>
              <a:off x="1567025" y="1904250"/>
              <a:ext cx="4225" cy="25"/>
            </a:xfrm>
            <a:custGeom>
              <a:avLst/>
              <a:gdLst/>
              <a:ahLst/>
              <a:cxnLst/>
              <a:rect l="l" t="t" r="r" b="b"/>
              <a:pathLst>
                <a:path w="169" h="1" extrusionOk="0">
                  <a:moveTo>
                    <a:pt x="169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2" name="Google Shape;637;p30">
              <a:extLst>
                <a:ext uri="{FF2B5EF4-FFF2-40B4-BE49-F238E27FC236}">
                  <a16:creationId xmlns:a16="http://schemas.microsoft.com/office/drawing/2014/main" xmlns="" id="{A06D0AAE-A1CB-44E4-8A77-73002D3A2F0E}"/>
                </a:ext>
              </a:extLst>
            </p:cNvPr>
            <p:cNvSpPr/>
            <p:nvPr/>
          </p:nvSpPr>
          <p:spPr>
            <a:xfrm>
              <a:off x="1567025" y="1575725"/>
              <a:ext cx="7600" cy="328550"/>
            </a:xfrm>
            <a:custGeom>
              <a:avLst/>
              <a:gdLst/>
              <a:ahLst/>
              <a:cxnLst/>
              <a:rect l="l" t="t" r="r" b="b"/>
              <a:pathLst>
                <a:path w="304" h="13142" extrusionOk="0">
                  <a:moveTo>
                    <a:pt x="303" y="1"/>
                  </a:moveTo>
                  <a:lnTo>
                    <a:pt x="301" y="241"/>
                  </a:lnTo>
                  <a:lnTo>
                    <a:pt x="303" y="135"/>
                  </a:lnTo>
                  <a:lnTo>
                    <a:pt x="303" y="1"/>
                  </a:lnTo>
                  <a:close/>
                  <a:moveTo>
                    <a:pt x="301" y="241"/>
                  </a:moveTo>
                  <a:lnTo>
                    <a:pt x="1" y="13142"/>
                  </a:lnTo>
                  <a:lnTo>
                    <a:pt x="169" y="13142"/>
                  </a:lnTo>
                  <a:lnTo>
                    <a:pt x="301" y="24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3" name="Google Shape;638;p30">
              <a:extLst>
                <a:ext uri="{FF2B5EF4-FFF2-40B4-BE49-F238E27FC236}">
                  <a16:creationId xmlns:a16="http://schemas.microsoft.com/office/drawing/2014/main" xmlns="" id="{DFDED29A-A543-4DDB-8E9E-20A5DAF07B51}"/>
                </a:ext>
              </a:extLst>
            </p:cNvPr>
            <p:cNvSpPr/>
            <p:nvPr/>
          </p:nvSpPr>
          <p:spPr>
            <a:xfrm>
              <a:off x="1462000" y="1915175"/>
              <a:ext cx="49600" cy="3400"/>
            </a:xfrm>
            <a:custGeom>
              <a:avLst/>
              <a:gdLst/>
              <a:ahLst/>
              <a:cxnLst/>
              <a:rect l="l" t="t" r="r" b="b"/>
              <a:pathLst>
                <a:path w="1984" h="136" extrusionOk="0">
                  <a:moveTo>
                    <a:pt x="1" y="135"/>
                  </a:move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close/>
                  <a:moveTo>
                    <a:pt x="1984" y="1"/>
                  </a:moveTo>
                  <a:cubicBezTo>
                    <a:pt x="1278" y="1"/>
                    <a:pt x="707" y="135"/>
                    <a:pt x="1" y="135"/>
                  </a:cubicBezTo>
                  <a:cubicBezTo>
                    <a:pt x="707" y="135"/>
                    <a:pt x="1278" y="1"/>
                    <a:pt x="1984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4" name="Google Shape;639;p30">
              <a:extLst>
                <a:ext uri="{FF2B5EF4-FFF2-40B4-BE49-F238E27FC236}">
                  <a16:creationId xmlns:a16="http://schemas.microsoft.com/office/drawing/2014/main" xmlns="" id="{891958B6-954E-4DF4-A06C-FBC9E416A9BE}"/>
                </a:ext>
              </a:extLst>
            </p:cNvPr>
            <p:cNvSpPr/>
            <p:nvPr/>
          </p:nvSpPr>
          <p:spPr>
            <a:xfrm>
              <a:off x="1462000" y="1533725"/>
              <a:ext cx="73975" cy="384850"/>
            </a:xfrm>
            <a:custGeom>
              <a:avLst/>
              <a:gdLst/>
              <a:ahLst/>
              <a:cxnLst/>
              <a:rect l="l" t="t" r="r" b="b"/>
              <a:pathLst>
                <a:path w="2959" h="15394" extrusionOk="0">
                  <a:moveTo>
                    <a:pt x="1681" y="1"/>
                  </a:moveTo>
                  <a:cubicBezTo>
                    <a:pt x="1547" y="404"/>
                    <a:pt x="1547" y="841"/>
                    <a:pt x="1412" y="1244"/>
                  </a:cubicBezTo>
                  <a:cubicBezTo>
                    <a:pt x="841" y="4605"/>
                    <a:pt x="169" y="10083"/>
                    <a:pt x="1" y="15393"/>
                  </a:cubicBezTo>
                  <a:cubicBezTo>
                    <a:pt x="707" y="15393"/>
                    <a:pt x="1278" y="15259"/>
                    <a:pt x="1984" y="15259"/>
                  </a:cubicBezTo>
                  <a:cubicBezTo>
                    <a:pt x="2253" y="10923"/>
                    <a:pt x="2521" y="5445"/>
                    <a:pt x="2958" y="1815"/>
                  </a:cubicBezTo>
                  <a:cubicBezTo>
                    <a:pt x="2118" y="1547"/>
                    <a:pt x="1681" y="706"/>
                    <a:pt x="1681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5" name="Google Shape;640;p30">
              <a:extLst>
                <a:ext uri="{FF2B5EF4-FFF2-40B4-BE49-F238E27FC236}">
                  <a16:creationId xmlns:a16="http://schemas.microsoft.com/office/drawing/2014/main" xmlns="" id="{356FBE5B-403A-46D2-8289-CDE62AC8E1C8}"/>
                </a:ext>
              </a:extLst>
            </p:cNvPr>
            <p:cNvSpPr/>
            <p:nvPr/>
          </p:nvSpPr>
          <p:spPr>
            <a:xfrm>
              <a:off x="1602325" y="1519450"/>
              <a:ext cx="3375" cy="14300"/>
            </a:xfrm>
            <a:custGeom>
              <a:avLst/>
              <a:gdLst/>
              <a:ahLst/>
              <a:cxnLst/>
              <a:rect l="l" t="t" r="r" b="b"/>
              <a:pathLst>
                <a:path w="135" h="572" extrusionOk="0">
                  <a:moveTo>
                    <a:pt x="135" y="0"/>
                  </a:moveTo>
                  <a:lnTo>
                    <a:pt x="0" y="572"/>
                  </a:lnTo>
                  <a:lnTo>
                    <a:pt x="135" y="572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6" name="Google Shape;641;p30">
              <a:extLst>
                <a:ext uri="{FF2B5EF4-FFF2-40B4-BE49-F238E27FC236}">
                  <a16:creationId xmlns:a16="http://schemas.microsoft.com/office/drawing/2014/main" xmlns="" id="{6E21DD77-A145-4889-AAF0-D687CBC0C68E}"/>
                </a:ext>
              </a:extLst>
            </p:cNvPr>
            <p:cNvSpPr/>
            <p:nvPr/>
          </p:nvSpPr>
          <p:spPr>
            <a:xfrm>
              <a:off x="1571225" y="1533725"/>
              <a:ext cx="34475" cy="370550"/>
            </a:xfrm>
            <a:custGeom>
              <a:avLst/>
              <a:gdLst/>
              <a:ahLst/>
              <a:cxnLst/>
              <a:rect l="l" t="t" r="r" b="b"/>
              <a:pathLst>
                <a:path w="1379" h="14822" extrusionOk="0">
                  <a:moveTo>
                    <a:pt x="1244" y="1"/>
                  </a:moveTo>
                  <a:cubicBezTo>
                    <a:pt x="1244" y="841"/>
                    <a:pt x="841" y="1379"/>
                    <a:pt x="135" y="1681"/>
                  </a:cubicBezTo>
                  <a:lnTo>
                    <a:pt x="1" y="14822"/>
                  </a:lnTo>
                  <a:cubicBezTo>
                    <a:pt x="404" y="14822"/>
                    <a:pt x="841" y="14688"/>
                    <a:pt x="1379" y="14553"/>
                  </a:cubicBezTo>
                  <a:lnTo>
                    <a:pt x="137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7" name="Google Shape;642;p30">
              <a:extLst>
                <a:ext uri="{FF2B5EF4-FFF2-40B4-BE49-F238E27FC236}">
                  <a16:creationId xmlns:a16="http://schemas.microsoft.com/office/drawing/2014/main" xmlns="" id="{0FCB9DE3-0F3D-4CBE-8A4E-9ECE8EC5924A}"/>
                </a:ext>
              </a:extLst>
            </p:cNvPr>
            <p:cNvSpPr/>
            <p:nvPr/>
          </p:nvSpPr>
          <p:spPr>
            <a:xfrm>
              <a:off x="1518300" y="1953825"/>
              <a:ext cx="252100" cy="447225"/>
            </a:xfrm>
            <a:custGeom>
              <a:avLst/>
              <a:gdLst/>
              <a:ahLst/>
              <a:cxnLst/>
              <a:rect l="l" t="t" r="r" b="b"/>
              <a:pathLst>
                <a:path w="10084" h="17889" extrusionOk="0">
                  <a:moveTo>
                    <a:pt x="6588" y="1"/>
                  </a:moveTo>
                  <a:lnTo>
                    <a:pt x="4639" y="1547"/>
                  </a:lnTo>
                  <a:lnTo>
                    <a:pt x="2118" y="3496"/>
                  </a:lnTo>
                  <a:lnTo>
                    <a:pt x="1110" y="4202"/>
                  </a:lnTo>
                  <a:lnTo>
                    <a:pt x="975" y="4336"/>
                  </a:lnTo>
                  <a:lnTo>
                    <a:pt x="1110" y="4336"/>
                  </a:lnTo>
                  <a:lnTo>
                    <a:pt x="1950" y="5580"/>
                  </a:lnTo>
                  <a:lnTo>
                    <a:pt x="4773" y="9378"/>
                  </a:lnTo>
                  <a:lnTo>
                    <a:pt x="1681" y="12739"/>
                  </a:lnTo>
                  <a:lnTo>
                    <a:pt x="572" y="13982"/>
                  </a:lnTo>
                  <a:cubicBezTo>
                    <a:pt x="135" y="14553"/>
                    <a:pt x="1" y="15394"/>
                    <a:pt x="437" y="15965"/>
                  </a:cubicBezTo>
                  <a:lnTo>
                    <a:pt x="1547" y="17645"/>
                  </a:lnTo>
                  <a:cubicBezTo>
                    <a:pt x="1659" y="17814"/>
                    <a:pt x="1848" y="17889"/>
                    <a:pt x="2040" y="17889"/>
                  </a:cubicBezTo>
                  <a:cubicBezTo>
                    <a:pt x="2306" y="17889"/>
                    <a:pt x="2578" y="17745"/>
                    <a:pt x="2656" y="17511"/>
                  </a:cubicBezTo>
                  <a:lnTo>
                    <a:pt x="3227" y="15394"/>
                  </a:lnTo>
                  <a:lnTo>
                    <a:pt x="3361" y="15394"/>
                  </a:lnTo>
                  <a:lnTo>
                    <a:pt x="8840" y="12302"/>
                  </a:lnTo>
                  <a:cubicBezTo>
                    <a:pt x="9680" y="11764"/>
                    <a:pt x="10083" y="10789"/>
                    <a:pt x="9814" y="9781"/>
                  </a:cubicBezTo>
                  <a:lnTo>
                    <a:pt x="672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8" name="Google Shape;643;p30">
              <a:extLst>
                <a:ext uri="{FF2B5EF4-FFF2-40B4-BE49-F238E27FC236}">
                  <a16:creationId xmlns:a16="http://schemas.microsoft.com/office/drawing/2014/main" xmlns="" id="{719DC071-233A-4152-8329-C8E64F89D460}"/>
                </a:ext>
              </a:extLst>
            </p:cNvPr>
            <p:cNvSpPr/>
            <p:nvPr/>
          </p:nvSpPr>
          <p:spPr>
            <a:xfrm>
              <a:off x="1518300" y="2272275"/>
              <a:ext cx="84050" cy="128775"/>
            </a:xfrm>
            <a:custGeom>
              <a:avLst/>
              <a:gdLst/>
              <a:ahLst/>
              <a:cxnLst/>
              <a:rect l="l" t="t" r="r" b="b"/>
              <a:pathLst>
                <a:path w="3362" h="5151" extrusionOk="0">
                  <a:moveTo>
                    <a:pt x="1681" y="1"/>
                  </a:moveTo>
                  <a:lnTo>
                    <a:pt x="572" y="1244"/>
                  </a:lnTo>
                  <a:cubicBezTo>
                    <a:pt x="135" y="1815"/>
                    <a:pt x="1" y="2656"/>
                    <a:pt x="437" y="3227"/>
                  </a:cubicBezTo>
                  <a:lnTo>
                    <a:pt x="1547" y="4907"/>
                  </a:lnTo>
                  <a:cubicBezTo>
                    <a:pt x="1659" y="5076"/>
                    <a:pt x="1848" y="5151"/>
                    <a:pt x="2040" y="5151"/>
                  </a:cubicBezTo>
                  <a:cubicBezTo>
                    <a:pt x="2306" y="5151"/>
                    <a:pt x="2578" y="5007"/>
                    <a:pt x="2656" y="4773"/>
                  </a:cubicBezTo>
                  <a:lnTo>
                    <a:pt x="3227" y="2656"/>
                  </a:lnTo>
                  <a:lnTo>
                    <a:pt x="3361" y="2656"/>
                  </a:lnTo>
                  <a:cubicBezTo>
                    <a:pt x="2790" y="1815"/>
                    <a:pt x="2252" y="841"/>
                    <a:pt x="16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9" name="Google Shape;644;p30">
              <a:extLst>
                <a:ext uri="{FF2B5EF4-FFF2-40B4-BE49-F238E27FC236}">
                  <a16:creationId xmlns:a16="http://schemas.microsoft.com/office/drawing/2014/main" xmlns="" id="{D99063E4-8047-4A9A-83F0-3913338153F6}"/>
                </a:ext>
              </a:extLst>
            </p:cNvPr>
            <p:cNvSpPr/>
            <p:nvPr/>
          </p:nvSpPr>
          <p:spPr>
            <a:xfrm>
              <a:off x="1266250" y="1990050"/>
              <a:ext cx="357100" cy="513300"/>
            </a:xfrm>
            <a:custGeom>
              <a:avLst/>
              <a:gdLst/>
              <a:ahLst/>
              <a:cxnLst/>
              <a:rect l="l" t="t" r="r" b="b"/>
              <a:pathLst>
                <a:path w="14284" h="20532" extrusionOk="0">
                  <a:moveTo>
                    <a:pt x="1295" y="1"/>
                  </a:moveTo>
                  <a:cubicBezTo>
                    <a:pt x="838" y="1"/>
                    <a:pt x="400" y="388"/>
                    <a:pt x="269" y="938"/>
                  </a:cubicBezTo>
                  <a:cubicBezTo>
                    <a:pt x="0" y="5542"/>
                    <a:pt x="3932" y="12399"/>
                    <a:pt x="10519" y="20532"/>
                  </a:cubicBezTo>
                  <a:lnTo>
                    <a:pt x="14284" y="19961"/>
                  </a:lnTo>
                  <a:lnTo>
                    <a:pt x="14015" y="19826"/>
                  </a:lnTo>
                  <a:lnTo>
                    <a:pt x="8839" y="3862"/>
                  </a:lnTo>
                  <a:cubicBezTo>
                    <a:pt x="8839" y="3593"/>
                    <a:pt x="8537" y="3291"/>
                    <a:pt x="8402" y="3156"/>
                  </a:cubicBezTo>
                  <a:lnTo>
                    <a:pt x="1680" y="98"/>
                  </a:lnTo>
                  <a:cubicBezTo>
                    <a:pt x="1555" y="31"/>
                    <a:pt x="1424" y="1"/>
                    <a:pt x="12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0" name="Google Shape;645;p30">
              <a:extLst>
                <a:ext uri="{FF2B5EF4-FFF2-40B4-BE49-F238E27FC236}">
                  <a16:creationId xmlns:a16="http://schemas.microsoft.com/office/drawing/2014/main" xmlns="" id="{0E554B2F-BF11-40A2-97D2-0FDB1AEB641B}"/>
                </a:ext>
              </a:extLst>
            </p:cNvPr>
            <p:cNvSpPr/>
            <p:nvPr/>
          </p:nvSpPr>
          <p:spPr>
            <a:xfrm>
              <a:off x="1272950" y="1873175"/>
              <a:ext cx="420150" cy="227725"/>
            </a:xfrm>
            <a:custGeom>
              <a:avLst/>
              <a:gdLst/>
              <a:ahLst/>
              <a:cxnLst/>
              <a:rect l="l" t="t" r="r" b="b"/>
              <a:pathLst>
                <a:path w="16806" h="9109" extrusionOk="0">
                  <a:moveTo>
                    <a:pt x="572" y="0"/>
                  </a:moveTo>
                  <a:lnTo>
                    <a:pt x="169" y="2790"/>
                  </a:lnTo>
                  <a:cubicBezTo>
                    <a:pt x="1" y="3933"/>
                    <a:pt x="1" y="5042"/>
                    <a:pt x="1" y="6285"/>
                  </a:cubicBezTo>
                  <a:lnTo>
                    <a:pt x="1" y="6857"/>
                  </a:lnTo>
                  <a:lnTo>
                    <a:pt x="8403" y="8974"/>
                  </a:lnTo>
                  <a:cubicBezTo>
                    <a:pt x="8571" y="9108"/>
                    <a:pt x="8705" y="9108"/>
                    <a:pt x="8974" y="9108"/>
                  </a:cubicBezTo>
                  <a:lnTo>
                    <a:pt x="11764" y="8806"/>
                  </a:lnTo>
                  <a:lnTo>
                    <a:pt x="12470" y="8671"/>
                  </a:lnTo>
                  <a:lnTo>
                    <a:pt x="14856" y="6453"/>
                  </a:lnTo>
                  <a:lnTo>
                    <a:pt x="16402" y="5042"/>
                  </a:lnTo>
                  <a:cubicBezTo>
                    <a:pt x="16671" y="4773"/>
                    <a:pt x="16805" y="4336"/>
                    <a:pt x="16671" y="4067"/>
                  </a:cubicBezTo>
                  <a:lnTo>
                    <a:pt x="16536" y="3227"/>
                  </a:lnTo>
                  <a:lnTo>
                    <a:pt x="16133" y="1110"/>
                  </a:lnTo>
                  <a:cubicBezTo>
                    <a:pt x="15965" y="841"/>
                    <a:pt x="15965" y="572"/>
                    <a:pt x="15965" y="135"/>
                  </a:cubicBezTo>
                  <a:cubicBezTo>
                    <a:pt x="12572" y="1303"/>
                    <a:pt x="9763" y="1741"/>
                    <a:pt x="7459" y="1741"/>
                  </a:cubicBezTo>
                  <a:cubicBezTo>
                    <a:pt x="4262" y="1741"/>
                    <a:pt x="2037" y="899"/>
                    <a:pt x="5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1" name="Google Shape;646;p30">
              <a:extLst>
                <a:ext uri="{FF2B5EF4-FFF2-40B4-BE49-F238E27FC236}">
                  <a16:creationId xmlns:a16="http://schemas.microsoft.com/office/drawing/2014/main" xmlns="" id="{6503A830-067E-43A5-B647-8F98FA6CC23D}"/>
                </a:ext>
              </a:extLst>
            </p:cNvPr>
            <p:cNvSpPr/>
            <p:nvPr/>
          </p:nvSpPr>
          <p:spPr>
            <a:xfrm>
              <a:off x="1560325" y="2072300"/>
              <a:ext cx="119325" cy="200000"/>
            </a:xfrm>
            <a:custGeom>
              <a:avLst/>
              <a:gdLst/>
              <a:ahLst/>
              <a:cxnLst/>
              <a:rect l="l" t="t" r="r" b="b"/>
              <a:pathLst>
                <a:path w="4773" h="8000" extrusionOk="0">
                  <a:moveTo>
                    <a:pt x="1815" y="1"/>
                  </a:moveTo>
                  <a:lnTo>
                    <a:pt x="975" y="706"/>
                  </a:lnTo>
                  <a:lnTo>
                    <a:pt x="269" y="841"/>
                  </a:lnTo>
                  <a:lnTo>
                    <a:pt x="1815" y="2824"/>
                  </a:lnTo>
                  <a:lnTo>
                    <a:pt x="1815" y="1"/>
                  </a:lnTo>
                  <a:close/>
                  <a:moveTo>
                    <a:pt x="3932" y="1412"/>
                  </a:moveTo>
                  <a:cubicBezTo>
                    <a:pt x="3226" y="2118"/>
                    <a:pt x="2655" y="2689"/>
                    <a:pt x="2252" y="3227"/>
                  </a:cubicBezTo>
                  <a:lnTo>
                    <a:pt x="2117" y="3362"/>
                  </a:lnTo>
                  <a:lnTo>
                    <a:pt x="3092" y="4639"/>
                  </a:lnTo>
                  <a:lnTo>
                    <a:pt x="0" y="8000"/>
                  </a:lnTo>
                  <a:lnTo>
                    <a:pt x="0" y="8000"/>
                  </a:lnTo>
                  <a:lnTo>
                    <a:pt x="3798" y="5479"/>
                  </a:lnTo>
                  <a:cubicBezTo>
                    <a:pt x="4470" y="5042"/>
                    <a:pt x="4772" y="4202"/>
                    <a:pt x="4638" y="3530"/>
                  </a:cubicBezTo>
                  <a:lnTo>
                    <a:pt x="4067" y="1412"/>
                  </a:lnTo>
                  <a:cubicBezTo>
                    <a:pt x="4067" y="1412"/>
                    <a:pt x="4067" y="1547"/>
                    <a:pt x="3932" y="1547"/>
                  </a:cubicBezTo>
                  <a:lnTo>
                    <a:pt x="3932" y="14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2" name="Google Shape;647;p30">
              <a:extLst>
                <a:ext uri="{FF2B5EF4-FFF2-40B4-BE49-F238E27FC236}">
                  <a16:creationId xmlns:a16="http://schemas.microsoft.com/office/drawing/2014/main" xmlns="" id="{DF84C57A-2063-4AAB-ABAA-2320913DF64F}"/>
                </a:ext>
              </a:extLst>
            </p:cNvPr>
            <p:cNvSpPr/>
            <p:nvPr/>
          </p:nvSpPr>
          <p:spPr>
            <a:xfrm>
              <a:off x="1493925" y="1994601"/>
              <a:ext cx="111775" cy="108425"/>
            </a:xfrm>
            <a:custGeom>
              <a:avLst/>
              <a:gdLst/>
              <a:ahLst/>
              <a:cxnLst/>
              <a:rect l="l" t="t" r="r" b="b"/>
              <a:pathLst>
                <a:path w="4471" h="4337" extrusionOk="0">
                  <a:moveTo>
                    <a:pt x="4471" y="1"/>
                  </a:moveTo>
                  <a:cubicBezTo>
                    <a:pt x="4068" y="841"/>
                    <a:pt x="3496" y="1379"/>
                    <a:pt x="3093" y="1950"/>
                  </a:cubicBezTo>
                  <a:cubicBezTo>
                    <a:pt x="2656" y="2219"/>
                    <a:pt x="2387" y="2522"/>
                    <a:pt x="2085" y="2790"/>
                  </a:cubicBezTo>
                  <a:cubicBezTo>
                    <a:pt x="707" y="3765"/>
                    <a:pt x="1" y="4336"/>
                    <a:pt x="135" y="4336"/>
                  </a:cubicBezTo>
                  <a:lnTo>
                    <a:pt x="2925" y="4034"/>
                  </a:lnTo>
                  <a:lnTo>
                    <a:pt x="3631" y="3899"/>
                  </a:lnTo>
                  <a:lnTo>
                    <a:pt x="4471" y="3194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3" name="Google Shape;648;p30">
              <a:extLst>
                <a:ext uri="{FF2B5EF4-FFF2-40B4-BE49-F238E27FC236}">
                  <a16:creationId xmlns:a16="http://schemas.microsoft.com/office/drawing/2014/main" xmlns="" id="{F9B2B0E4-B837-452D-9FDA-3D4DD7D1D0B7}"/>
                </a:ext>
              </a:extLst>
            </p:cNvPr>
            <p:cNvSpPr/>
            <p:nvPr/>
          </p:nvSpPr>
          <p:spPr>
            <a:xfrm>
              <a:off x="1529225" y="2489050"/>
              <a:ext cx="153775" cy="66400"/>
            </a:xfrm>
            <a:custGeom>
              <a:avLst/>
              <a:gdLst/>
              <a:ahLst/>
              <a:cxnLst/>
              <a:rect l="l" t="t" r="r" b="b"/>
              <a:pathLst>
                <a:path w="6151" h="2656" extrusionOk="0">
                  <a:moveTo>
                    <a:pt x="3765" y="1"/>
                  </a:moveTo>
                  <a:lnTo>
                    <a:pt x="0" y="572"/>
                  </a:lnTo>
                  <a:cubicBezTo>
                    <a:pt x="538" y="1278"/>
                    <a:pt x="1110" y="1815"/>
                    <a:pt x="1681" y="2521"/>
                  </a:cubicBezTo>
                  <a:lnTo>
                    <a:pt x="5311" y="2656"/>
                  </a:lnTo>
                  <a:cubicBezTo>
                    <a:pt x="5882" y="2656"/>
                    <a:pt x="6151" y="1984"/>
                    <a:pt x="5714" y="1547"/>
                  </a:cubicBezTo>
                  <a:lnTo>
                    <a:pt x="37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4" name="Google Shape;649;p30">
              <a:extLst>
                <a:ext uri="{FF2B5EF4-FFF2-40B4-BE49-F238E27FC236}">
                  <a16:creationId xmlns:a16="http://schemas.microsoft.com/office/drawing/2014/main" xmlns="" id="{A7A1E2E4-93B6-4ACB-8A08-DCB30F05A025}"/>
                </a:ext>
              </a:extLst>
            </p:cNvPr>
            <p:cNvSpPr/>
            <p:nvPr/>
          </p:nvSpPr>
          <p:spPr>
            <a:xfrm>
              <a:off x="1500650" y="1379125"/>
              <a:ext cx="112625" cy="203350"/>
            </a:xfrm>
            <a:custGeom>
              <a:avLst/>
              <a:gdLst/>
              <a:ahLst/>
              <a:cxnLst/>
              <a:rect l="l" t="t" r="r" b="b"/>
              <a:pathLst>
                <a:path w="4505" h="8134" extrusionOk="0">
                  <a:moveTo>
                    <a:pt x="572" y="1"/>
                  </a:moveTo>
                  <a:lnTo>
                    <a:pt x="303" y="3933"/>
                  </a:lnTo>
                  <a:lnTo>
                    <a:pt x="135" y="5882"/>
                  </a:lnTo>
                  <a:cubicBezTo>
                    <a:pt x="1" y="7025"/>
                    <a:pt x="841" y="7999"/>
                    <a:pt x="1984" y="8134"/>
                  </a:cubicBezTo>
                  <a:cubicBezTo>
                    <a:pt x="3093" y="8134"/>
                    <a:pt x="4067" y="7294"/>
                    <a:pt x="4067" y="6185"/>
                  </a:cubicBezTo>
                  <a:lnTo>
                    <a:pt x="4202" y="5042"/>
                  </a:lnTo>
                  <a:lnTo>
                    <a:pt x="4504" y="303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5" name="Google Shape;650;p30">
              <a:extLst>
                <a:ext uri="{FF2B5EF4-FFF2-40B4-BE49-F238E27FC236}">
                  <a16:creationId xmlns:a16="http://schemas.microsoft.com/office/drawing/2014/main" xmlns="" id="{50BBEB0A-8D24-4CBF-AE3E-0D240D2D426E}"/>
                </a:ext>
              </a:extLst>
            </p:cNvPr>
            <p:cNvSpPr/>
            <p:nvPr/>
          </p:nvSpPr>
          <p:spPr>
            <a:xfrm>
              <a:off x="1059550" y="406000"/>
              <a:ext cx="1015850" cy="1068100"/>
            </a:xfrm>
            <a:custGeom>
              <a:avLst/>
              <a:gdLst/>
              <a:ahLst/>
              <a:cxnLst/>
              <a:rect l="l" t="t" r="r" b="b"/>
              <a:pathLst>
                <a:path w="40634" h="42724" extrusionOk="0">
                  <a:moveTo>
                    <a:pt x="20385" y="1"/>
                  </a:moveTo>
                  <a:cubicBezTo>
                    <a:pt x="20223" y="1"/>
                    <a:pt x="20060" y="3"/>
                    <a:pt x="19897" y="7"/>
                  </a:cubicBezTo>
                  <a:cubicBezTo>
                    <a:pt x="9545" y="276"/>
                    <a:pt x="1681" y="8846"/>
                    <a:pt x="437" y="19197"/>
                  </a:cubicBezTo>
                  <a:cubicBezTo>
                    <a:pt x="0" y="22424"/>
                    <a:pt x="303" y="25650"/>
                    <a:pt x="1277" y="28574"/>
                  </a:cubicBezTo>
                  <a:cubicBezTo>
                    <a:pt x="841" y="29414"/>
                    <a:pt x="572" y="30523"/>
                    <a:pt x="841" y="31532"/>
                  </a:cubicBezTo>
                  <a:cubicBezTo>
                    <a:pt x="1143" y="33884"/>
                    <a:pt x="3092" y="35565"/>
                    <a:pt x="5478" y="35733"/>
                  </a:cubicBezTo>
                  <a:cubicBezTo>
                    <a:pt x="9377" y="39934"/>
                    <a:pt x="15696" y="42723"/>
                    <a:pt x="24098" y="42723"/>
                  </a:cubicBezTo>
                  <a:cubicBezTo>
                    <a:pt x="30382" y="42723"/>
                    <a:pt x="35592" y="39766"/>
                    <a:pt x="36835" y="36002"/>
                  </a:cubicBezTo>
                  <a:cubicBezTo>
                    <a:pt x="37104" y="35430"/>
                    <a:pt x="37272" y="34893"/>
                    <a:pt x="37272" y="34187"/>
                  </a:cubicBezTo>
                  <a:lnTo>
                    <a:pt x="37272" y="32641"/>
                  </a:lnTo>
                  <a:cubicBezTo>
                    <a:pt x="37407" y="31532"/>
                    <a:pt x="37810" y="30389"/>
                    <a:pt x="38381" y="29280"/>
                  </a:cubicBezTo>
                  <a:cubicBezTo>
                    <a:pt x="39793" y="26490"/>
                    <a:pt x="40633" y="23398"/>
                    <a:pt x="40633" y="20037"/>
                  </a:cubicBezTo>
                  <a:cubicBezTo>
                    <a:pt x="40633" y="9007"/>
                    <a:pt x="31492" y="1"/>
                    <a:pt x="20385" y="1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6" name="Google Shape;651;p30">
              <a:extLst>
                <a:ext uri="{FF2B5EF4-FFF2-40B4-BE49-F238E27FC236}">
                  <a16:creationId xmlns:a16="http://schemas.microsoft.com/office/drawing/2014/main" xmlns="" id="{D3BFEAA0-88DE-428B-977B-6A1CC4196EFA}"/>
                </a:ext>
              </a:extLst>
            </p:cNvPr>
            <p:cNvSpPr/>
            <p:nvPr/>
          </p:nvSpPr>
          <p:spPr>
            <a:xfrm>
              <a:off x="1077200" y="1176625"/>
              <a:ext cx="651175" cy="297475"/>
            </a:xfrm>
            <a:custGeom>
              <a:avLst/>
              <a:gdLst/>
              <a:ahLst/>
              <a:cxnLst/>
              <a:rect l="l" t="t" r="r" b="b"/>
              <a:pathLst>
                <a:path w="26047" h="11899" extrusionOk="0">
                  <a:moveTo>
                    <a:pt x="26047" y="11764"/>
                  </a:moveTo>
                  <a:cubicBezTo>
                    <a:pt x="25207" y="11764"/>
                    <a:pt x="24366" y="11898"/>
                    <a:pt x="23392" y="11898"/>
                  </a:cubicBezTo>
                  <a:cubicBezTo>
                    <a:pt x="22686" y="11898"/>
                    <a:pt x="21980" y="11898"/>
                    <a:pt x="21274" y="11764"/>
                  </a:cubicBezTo>
                  <a:lnTo>
                    <a:pt x="21274" y="11764"/>
                  </a:lnTo>
                  <a:cubicBezTo>
                    <a:pt x="21980" y="11898"/>
                    <a:pt x="22686" y="11898"/>
                    <a:pt x="23392" y="11898"/>
                  </a:cubicBezTo>
                  <a:cubicBezTo>
                    <a:pt x="24366" y="11898"/>
                    <a:pt x="25207" y="11764"/>
                    <a:pt x="26047" y="11764"/>
                  </a:cubicBezTo>
                  <a:lnTo>
                    <a:pt x="26047" y="11764"/>
                  </a:lnTo>
                  <a:close/>
                  <a:moveTo>
                    <a:pt x="0" y="1"/>
                  </a:moveTo>
                  <a:cubicBezTo>
                    <a:pt x="0" y="135"/>
                    <a:pt x="0" y="404"/>
                    <a:pt x="135" y="707"/>
                  </a:cubicBezTo>
                  <a:cubicBezTo>
                    <a:pt x="269" y="2219"/>
                    <a:pt x="1109" y="3362"/>
                    <a:pt x="2386" y="4068"/>
                  </a:cubicBezTo>
                  <a:cubicBezTo>
                    <a:pt x="1109" y="3362"/>
                    <a:pt x="269" y="2219"/>
                    <a:pt x="135" y="707"/>
                  </a:cubicBezTo>
                  <a:cubicBezTo>
                    <a:pt x="0" y="404"/>
                    <a:pt x="0" y="135"/>
                    <a:pt x="0" y="1"/>
                  </a:cubicBezTo>
                  <a:close/>
                </a:path>
              </a:pathLst>
            </a:custGeom>
            <a:solidFill>
              <a:srgbClr val="E4D7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7" name="Google Shape;652;p30">
              <a:extLst>
                <a:ext uri="{FF2B5EF4-FFF2-40B4-BE49-F238E27FC236}">
                  <a16:creationId xmlns:a16="http://schemas.microsoft.com/office/drawing/2014/main" xmlns="" id="{E788FED8-91C2-4885-9A0F-FA359E57B1FC}"/>
                </a:ext>
              </a:extLst>
            </p:cNvPr>
            <p:cNvSpPr/>
            <p:nvPr/>
          </p:nvSpPr>
          <p:spPr>
            <a:xfrm>
              <a:off x="1560325" y="1467350"/>
              <a:ext cx="48750" cy="3375"/>
            </a:xfrm>
            <a:custGeom>
              <a:avLst/>
              <a:gdLst/>
              <a:ahLst/>
              <a:cxnLst/>
              <a:rect l="l" t="t" r="r" b="b"/>
              <a:pathLst>
                <a:path w="1950" h="135" extrusionOk="0">
                  <a:moveTo>
                    <a:pt x="0" y="0"/>
                  </a:moveTo>
                  <a:cubicBezTo>
                    <a:pt x="571" y="135"/>
                    <a:pt x="1277" y="135"/>
                    <a:pt x="1949" y="135"/>
                  </a:cubicBezTo>
                  <a:lnTo>
                    <a:pt x="1949" y="135"/>
                  </a:lnTo>
                  <a:cubicBezTo>
                    <a:pt x="1277" y="135"/>
                    <a:pt x="571" y="135"/>
                    <a:pt x="0" y="0"/>
                  </a:cubicBezTo>
                  <a:close/>
                </a:path>
              </a:pathLst>
            </a:custGeom>
            <a:solidFill>
              <a:srgbClr val="8459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8" name="Google Shape;653;p30">
              <a:extLst>
                <a:ext uri="{FF2B5EF4-FFF2-40B4-BE49-F238E27FC236}">
                  <a16:creationId xmlns:a16="http://schemas.microsoft.com/office/drawing/2014/main" xmlns="" id="{218819E8-AEA7-4F3F-A4AF-EA2AAE328B3F}"/>
                </a:ext>
              </a:extLst>
            </p:cNvPr>
            <p:cNvSpPr/>
            <p:nvPr/>
          </p:nvSpPr>
          <p:spPr>
            <a:xfrm>
              <a:off x="1077200" y="1078325"/>
              <a:ext cx="651175" cy="395775"/>
            </a:xfrm>
            <a:custGeom>
              <a:avLst/>
              <a:gdLst/>
              <a:ahLst/>
              <a:cxnLst/>
              <a:rect l="l" t="t" r="r" b="b"/>
              <a:pathLst>
                <a:path w="26047" h="15831" extrusionOk="0">
                  <a:moveTo>
                    <a:pt x="3798" y="1"/>
                  </a:moveTo>
                  <a:cubicBezTo>
                    <a:pt x="2521" y="1"/>
                    <a:pt x="1681" y="572"/>
                    <a:pt x="1109" y="1278"/>
                  </a:cubicBezTo>
                  <a:cubicBezTo>
                    <a:pt x="437" y="2252"/>
                    <a:pt x="135" y="3362"/>
                    <a:pt x="0" y="3798"/>
                  </a:cubicBezTo>
                  <a:lnTo>
                    <a:pt x="0" y="3933"/>
                  </a:lnTo>
                  <a:cubicBezTo>
                    <a:pt x="0" y="4067"/>
                    <a:pt x="0" y="4336"/>
                    <a:pt x="135" y="4639"/>
                  </a:cubicBezTo>
                  <a:cubicBezTo>
                    <a:pt x="269" y="6151"/>
                    <a:pt x="1109" y="7294"/>
                    <a:pt x="2386" y="8000"/>
                  </a:cubicBezTo>
                  <a:cubicBezTo>
                    <a:pt x="3092" y="8403"/>
                    <a:pt x="3932" y="8672"/>
                    <a:pt x="4772" y="8840"/>
                  </a:cubicBezTo>
                  <a:cubicBezTo>
                    <a:pt x="7999" y="12335"/>
                    <a:pt x="12872" y="14856"/>
                    <a:pt x="19325" y="15561"/>
                  </a:cubicBezTo>
                  <a:cubicBezTo>
                    <a:pt x="19896" y="15696"/>
                    <a:pt x="20602" y="15696"/>
                    <a:pt x="21274" y="15696"/>
                  </a:cubicBezTo>
                  <a:cubicBezTo>
                    <a:pt x="21980" y="15830"/>
                    <a:pt x="22686" y="15830"/>
                    <a:pt x="23392" y="15830"/>
                  </a:cubicBezTo>
                  <a:cubicBezTo>
                    <a:pt x="24366" y="15830"/>
                    <a:pt x="25207" y="15696"/>
                    <a:pt x="26047" y="15696"/>
                  </a:cubicBezTo>
                  <a:lnTo>
                    <a:pt x="25912" y="15561"/>
                  </a:lnTo>
                  <a:cubicBezTo>
                    <a:pt x="18922" y="14856"/>
                    <a:pt x="12872" y="10655"/>
                    <a:pt x="9377" y="4639"/>
                  </a:cubicBezTo>
                  <a:lnTo>
                    <a:pt x="8402" y="2958"/>
                  </a:lnTo>
                  <a:lnTo>
                    <a:pt x="8402" y="4202"/>
                  </a:lnTo>
                  <a:cubicBezTo>
                    <a:pt x="7428" y="2387"/>
                    <a:pt x="6722" y="270"/>
                    <a:pt x="4336" y="1"/>
                  </a:cubicBezTo>
                  <a:close/>
                </a:path>
              </a:pathLst>
            </a:custGeom>
            <a:solidFill>
              <a:srgbClr val="9469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9" name="Google Shape;654;p30">
              <a:extLst>
                <a:ext uri="{FF2B5EF4-FFF2-40B4-BE49-F238E27FC236}">
                  <a16:creationId xmlns:a16="http://schemas.microsoft.com/office/drawing/2014/main" xmlns="" id="{D690D892-E82D-4D5B-988E-5A924B304C6C}"/>
                </a:ext>
              </a:extLst>
            </p:cNvPr>
            <p:cNvSpPr/>
            <p:nvPr/>
          </p:nvSpPr>
          <p:spPr>
            <a:xfrm>
              <a:off x="1230950" y="1480775"/>
              <a:ext cx="280650" cy="704150"/>
            </a:xfrm>
            <a:custGeom>
              <a:avLst/>
              <a:gdLst/>
              <a:ahLst/>
              <a:cxnLst/>
              <a:rect l="l" t="t" r="r" b="b"/>
              <a:pathLst>
                <a:path w="11226" h="28166" extrusionOk="0">
                  <a:moveTo>
                    <a:pt x="11107" y="0"/>
                  </a:moveTo>
                  <a:cubicBezTo>
                    <a:pt x="2938" y="0"/>
                    <a:pt x="838" y="13777"/>
                    <a:pt x="303" y="19898"/>
                  </a:cubicBezTo>
                  <a:cubicBezTo>
                    <a:pt x="0" y="22687"/>
                    <a:pt x="1546" y="25645"/>
                    <a:pt x="4202" y="26888"/>
                  </a:cubicBezTo>
                  <a:cubicBezTo>
                    <a:pt x="4907" y="27191"/>
                    <a:pt x="5613" y="27459"/>
                    <a:pt x="6319" y="27594"/>
                  </a:cubicBezTo>
                  <a:cubicBezTo>
                    <a:pt x="7159" y="27863"/>
                    <a:pt x="8134" y="28031"/>
                    <a:pt x="8705" y="28165"/>
                  </a:cubicBezTo>
                  <a:cubicBezTo>
                    <a:pt x="9411" y="28165"/>
                    <a:pt x="9949" y="27594"/>
                    <a:pt x="9814" y="26888"/>
                  </a:cubicBezTo>
                  <a:cubicBezTo>
                    <a:pt x="8403" y="19898"/>
                    <a:pt x="9814" y="8975"/>
                    <a:pt x="10654" y="3362"/>
                  </a:cubicBezTo>
                  <a:cubicBezTo>
                    <a:pt x="10923" y="1413"/>
                    <a:pt x="11226" y="1"/>
                    <a:pt x="11226" y="1"/>
                  </a:cubicBezTo>
                  <a:cubicBezTo>
                    <a:pt x="11186" y="1"/>
                    <a:pt x="11146" y="0"/>
                    <a:pt x="111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0" name="Google Shape;655;p30">
              <a:extLst>
                <a:ext uri="{FF2B5EF4-FFF2-40B4-BE49-F238E27FC236}">
                  <a16:creationId xmlns:a16="http://schemas.microsoft.com/office/drawing/2014/main" xmlns="" id="{DBE0DFD8-8D8F-41CC-B4ED-CB5CACE685A9}"/>
                </a:ext>
              </a:extLst>
            </p:cNvPr>
            <p:cNvSpPr/>
            <p:nvPr/>
          </p:nvSpPr>
          <p:spPr>
            <a:xfrm>
              <a:off x="1235312" y="1480800"/>
              <a:ext cx="273100" cy="689825"/>
            </a:xfrm>
            <a:custGeom>
              <a:avLst/>
              <a:gdLst/>
              <a:ahLst/>
              <a:cxnLst/>
              <a:rect l="l" t="t" r="r" b="b"/>
              <a:pathLst>
                <a:path w="10924" h="27593" extrusionOk="0">
                  <a:moveTo>
                    <a:pt x="10789" y="0"/>
                  </a:moveTo>
                  <a:cubicBezTo>
                    <a:pt x="8806" y="0"/>
                    <a:pt x="7126" y="840"/>
                    <a:pt x="5882" y="2252"/>
                  </a:cubicBezTo>
                  <a:cubicBezTo>
                    <a:pt x="6017" y="2118"/>
                    <a:pt x="6151" y="2118"/>
                    <a:pt x="6420" y="1983"/>
                  </a:cubicBezTo>
                  <a:cubicBezTo>
                    <a:pt x="6723" y="1983"/>
                    <a:pt x="6857" y="1815"/>
                    <a:pt x="7126" y="1815"/>
                  </a:cubicBezTo>
                  <a:cubicBezTo>
                    <a:pt x="8269" y="1815"/>
                    <a:pt x="9243" y="2655"/>
                    <a:pt x="9378" y="3932"/>
                  </a:cubicBezTo>
                  <a:lnTo>
                    <a:pt x="9378" y="4201"/>
                  </a:lnTo>
                  <a:cubicBezTo>
                    <a:pt x="9378" y="4638"/>
                    <a:pt x="9243" y="5176"/>
                    <a:pt x="8941" y="5613"/>
                  </a:cubicBezTo>
                  <a:lnTo>
                    <a:pt x="4740" y="10789"/>
                  </a:lnTo>
                  <a:lnTo>
                    <a:pt x="2219" y="8402"/>
                  </a:lnTo>
                  <a:cubicBezTo>
                    <a:pt x="841" y="12469"/>
                    <a:pt x="270" y="16939"/>
                    <a:pt x="1" y="19897"/>
                  </a:cubicBezTo>
                  <a:lnTo>
                    <a:pt x="1" y="20468"/>
                  </a:lnTo>
                  <a:cubicBezTo>
                    <a:pt x="1" y="23123"/>
                    <a:pt x="1379" y="25644"/>
                    <a:pt x="3900" y="26887"/>
                  </a:cubicBezTo>
                  <a:cubicBezTo>
                    <a:pt x="4605" y="27190"/>
                    <a:pt x="5311" y="27458"/>
                    <a:pt x="6017" y="27593"/>
                  </a:cubicBezTo>
                  <a:cubicBezTo>
                    <a:pt x="6588" y="15964"/>
                    <a:pt x="8672" y="8134"/>
                    <a:pt x="10352" y="3361"/>
                  </a:cubicBezTo>
                  <a:cubicBezTo>
                    <a:pt x="10621" y="1412"/>
                    <a:pt x="10924" y="0"/>
                    <a:pt x="109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261" name="Google Shape;656;p30">
              <a:extLst>
                <a:ext uri="{FF2B5EF4-FFF2-40B4-BE49-F238E27FC236}">
                  <a16:creationId xmlns:a16="http://schemas.microsoft.com/office/drawing/2014/main" xmlns="" id="{D5827388-1C85-4A58-B2FA-393667CA1DFD}"/>
                </a:ext>
              </a:extLst>
            </p:cNvPr>
            <p:cNvSpPr/>
            <p:nvPr/>
          </p:nvSpPr>
          <p:spPr>
            <a:xfrm>
              <a:off x="1605675" y="1516075"/>
              <a:ext cx="158000" cy="639125"/>
            </a:xfrm>
            <a:custGeom>
              <a:avLst/>
              <a:gdLst/>
              <a:ahLst/>
              <a:cxnLst/>
              <a:rect l="l" t="t" r="r" b="b"/>
              <a:pathLst>
                <a:path w="6320" h="25565" extrusionOk="0">
                  <a:moveTo>
                    <a:pt x="1" y="1"/>
                  </a:moveTo>
                  <a:lnTo>
                    <a:pt x="1" y="25342"/>
                  </a:lnTo>
                  <a:cubicBezTo>
                    <a:pt x="1" y="25499"/>
                    <a:pt x="105" y="25564"/>
                    <a:pt x="218" y="25564"/>
                  </a:cubicBezTo>
                  <a:cubicBezTo>
                    <a:pt x="298" y="25564"/>
                    <a:pt x="382" y="25532"/>
                    <a:pt x="438" y="25476"/>
                  </a:cubicBezTo>
                  <a:cubicBezTo>
                    <a:pt x="841" y="24938"/>
                    <a:pt x="1412" y="24367"/>
                    <a:pt x="2118" y="23661"/>
                  </a:cubicBezTo>
                  <a:cubicBezTo>
                    <a:pt x="3093" y="22821"/>
                    <a:pt x="4202" y="21981"/>
                    <a:pt x="5479" y="21578"/>
                  </a:cubicBezTo>
                  <a:cubicBezTo>
                    <a:pt x="5479" y="21578"/>
                    <a:pt x="6319" y="2656"/>
                    <a:pt x="303" y="135"/>
                  </a:cubicBezTo>
                  <a:cubicBezTo>
                    <a:pt x="135" y="1"/>
                    <a:pt x="135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2" name="Google Shape;657;p30">
              <a:extLst>
                <a:ext uri="{FF2B5EF4-FFF2-40B4-BE49-F238E27FC236}">
                  <a16:creationId xmlns:a16="http://schemas.microsoft.com/office/drawing/2014/main" xmlns="" id="{5B4F96A0-8CA6-4C62-B834-A0E213FD3632}"/>
                </a:ext>
              </a:extLst>
            </p:cNvPr>
            <p:cNvSpPr/>
            <p:nvPr/>
          </p:nvSpPr>
          <p:spPr>
            <a:xfrm>
              <a:off x="1742650" y="1988275"/>
              <a:ext cx="25" cy="56325"/>
            </a:xfrm>
            <a:custGeom>
              <a:avLst/>
              <a:gdLst/>
              <a:ahLst/>
              <a:cxnLst/>
              <a:rect l="l" t="t" r="r" b="b"/>
              <a:pathLst>
                <a:path w="1" h="2253" extrusionOk="0">
                  <a:moveTo>
                    <a:pt x="0" y="1"/>
                  </a:moveTo>
                  <a:lnTo>
                    <a:pt x="0" y="2253"/>
                  </a:lnTo>
                  <a:lnTo>
                    <a:pt x="0" y="2253"/>
                  </a:lnTo>
                  <a:close/>
                </a:path>
              </a:pathLst>
            </a:custGeom>
            <a:solidFill>
              <a:srgbClr val="9D6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3" name="Google Shape;658;p30">
              <a:extLst>
                <a:ext uri="{FF2B5EF4-FFF2-40B4-BE49-F238E27FC236}">
                  <a16:creationId xmlns:a16="http://schemas.microsoft.com/office/drawing/2014/main" xmlns="" id="{0507FA8D-8E87-443C-99AF-671C53542CEE}"/>
                </a:ext>
              </a:extLst>
            </p:cNvPr>
            <p:cNvSpPr/>
            <p:nvPr/>
          </p:nvSpPr>
          <p:spPr>
            <a:xfrm>
              <a:off x="1612719" y="1526520"/>
              <a:ext cx="129425" cy="584825"/>
            </a:xfrm>
            <a:custGeom>
              <a:avLst/>
              <a:gdLst/>
              <a:ahLst/>
              <a:cxnLst/>
              <a:rect l="l" t="t" r="r" b="b"/>
              <a:pathLst>
                <a:path w="5177" h="23393" extrusionOk="0">
                  <a:moveTo>
                    <a:pt x="0" y="1"/>
                  </a:moveTo>
                  <a:lnTo>
                    <a:pt x="0" y="1"/>
                  </a:lnTo>
                  <a:cubicBezTo>
                    <a:pt x="975" y="4067"/>
                    <a:pt x="2924" y="14587"/>
                    <a:pt x="1815" y="23392"/>
                  </a:cubicBezTo>
                  <a:cubicBezTo>
                    <a:pt x="1950" y="23392"/>
                    <a:pt x="1950" y="23392"/>
                    <a:pt x="1950" y="23258"/>
                  </a:cubicBezTo>
                  <a:cubicBezTo>
                    <a:pt x="2655" y="22686"/>
                    <a:pt x="3361" y="22149"/>
                    <a:pt x="4336" y="21712"/>
                  </a:cubicBezTo>
                  <a:cubicBezTo>
                    <a:pt x="4605" y="21577"/>
                    <a:pt x="4874" y="21443"/>
                    <a:pt x="5176" y="21309"/>
                  </a:cubicBezTo>
                  <a:lnTo>
                    <a:pt x="5176" y="20872"/>
                  </a:lnTo>
                  <a:lnTo>
                    <a:pt x="5176" y="18620"/>
                  </a:lnTo>
                  <a:cubicBezTo>
                    <a:pt x="5176" y="13310"/>
                    <a:pt x="4605" y="1984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4" name="Google Shape;659;p30">
              <a:extLst>
                <a:ext uri="{FF2B5EF4-FFF2-40B4-BE49-F238E27FC236}">
                  <a16:creationId xmlns:a16="http://schemas.microsoft.com/office/drawing/2014/main" xmlns="" id="{F17AF54C-CB24-4BAD-A65B-FA98A922A07F}"/>
                </a:ext>
              </a:extLst>
            </p:cNvPr>
            <p:cNvSpPr/>
            <p:nvPr/>
          </p:nvSpPr>
          <p:spPr>
            <a:xfrm>
              <a:off x="1672050" y="1203050"/>
              <a:ext cx="133625" cy="120650"/>
            </a:xfrm>
            <a:custGeom>
              <a:avLst/>
              <a:gdLst/>
              <a:ahLst/>
              <a:cxnLst/>
              <a:rect l="l" t="t" r="r" b="b"/>
              <a:pathLst>
                <a:path w="5345" h="4826" extrusionOk="0">
                  <a:moveTo>
                    <a:pt x="910" y="0"/>
                  </a:moveTo>
                  <a:cubicBezTo>
                    <a:pt x="707" y="0"/>
                    <a:pt x="536" y="125"/>
                    <a:pt x="438" y="322"/>
                  </a:cubicBezTo>
                  <a:cubicBezTo>
                    <a:pt x="1" y="2170"/>
                    <a:pt x="841" y="3851"/>
                    <a:pt x="2522" y="4523"/>
                  </a:cubicBezTo>
                  <a:cubicBezTo>
                    <a:pt x="2959" y="4691"/>
                    <a:pt x="3362" y="4825"/>
                    <a:pt x="3799" y="4825"/>
                  </a:cubicBezTo>
                  <a:cubicBezTo>
                    <a:pt x="4202" y="4825"/>
                    <a:pt x="4505" y="4825"/>
                    <a:pt x="4908" y="4691"/>
                  </a:cubicBezTo>
                  <a:cubicBezTo>
                    <a:pt x="5210" y="4523"/>
                    <a:pt x="5345" y="4254"/>
                    <a:pt x="5210" y="3985"/>
                  </a:cubicBezTo>
                  <a:cubicBezTo>
                    <a:pt x="5072" y="3874"/>
                    <a:pt x="4864" y="3649"/>
                    <a:pt x="4721" y="3649"/>
                  </a:cubicBezTo>
                  <a:cubicBezTo>
                    <a:pt x="4690" y="3649"/>
                    <a:pt x="4662" y="3659"/>
                    <a:pt x="4639" y="3683"/>
                  </a:cubicBezTo>
                  <a:cubicBezTo>
                    <a:pt x="4353" y="3767"/>
                    <a:pt x="4034" y="3809"/>
                    <a:pt x="3719" y="3809"/>
                  </a:cubicBezTo>
                  <a:cubicBezTo>
                    <a:pt x="3404" y="3809"/>
                    <a:pt x="3093" y="3767"/>
                    <a:pt x="2824" y="3683"/>
                  </a:cubicBezTo>
                  <a:cubicBezTo>
                    <a:pt x="1681" y="3145"/>
                    <a:pt x="1144" y="1868"/>
                    <a:pt x="1413" y="624"/>
                  </a:cubicBezTo>
                  <a:cubicBezTo>
                    <a:pt x="1547" y="322"/>
                    <a:pt x="1278" y="53"/>
                    <a:pt x="1144" y="53"/>
                  </a:cubicBezTo>
                  <a:cubicBezTo>
                    <a:pt x="1063" y="17"/>
                    <a:pt x="984" y="0"/>
                    <a:pt x="9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5" name="Google Shape;660;p30">
              <a:extLst>
                <a:ext uri="{FF2B5EF4-FFF2-40B4-BE49-F238E27FC236}">
                  <a16:creationId xmlns:a16="http://schemas.microsoft.com/office/drawing/2014/main" xmlns="" id="{F41BCDDB-02E2-4379-9B6C-BF9A4AB166B5}"/>
                </a:ext>
              </a:extLst>
            </p:cNvPr>
            <p:cNvSpPr/>
            <p:nvPr/>
          </p:nvSpPr>
          <p:spPr>
            <a:xfrm>
              <a:off x="1511575" y="981325"/>
              <a:ext cx="189075" cy="169625"/>
            </a:xfrm>
            <a:custGeom>
              <a:avLst/>
              <a:gdLst/>
              <a:ahLst/>
              <a:cxnLst/>
              <a:rect l="l" t="t" r="r" b="b"/>
              <a:pathLst>
                <a:path w="7563" h="6785" extrusionOk="0">
                  <a:moveTo>
                    <a:pt x="3765" y="0"/>
                  </a:moveTo>
                  <a:cubicBezTo>
                    <a:pt x="3349" y="0"/>
                    <a:pt x="2927" y="80"/>
                    <a:pt x="2521" y="251"/>
                  </a:cubicBezTo>
                  <a:cubicBezTo>
                    <a:pt x="841" y="957"/>
                    <a:pt x="1" y="2906"/>
                    <a:pt x="706" y="4586"/>
                  </a:cubicBezTo>
                  <a:cubicBezTo>
                    <a:pt x="1218" y="5968"/>
                    <a:pt x="2489" y="6785"/>
                    <a:pt x="3808" y="6785"/>
                  </a:cubicBezTo>
                  <a:cubicBezTo>
                    <a:pt x="4222" y="6785"/>
                    <a:pt x="4641" y="6704"/>
                    <a:pt x="5042" y="6536"/>
                  </a:cubicBezTo>
                  <a:cubicBezTo>
                    <a:pt x="6722" y="5830"/>
                    <a:pt x="7563" y="3881"/>
                    <a:pt x="6857" y="2066"/>
                  </a:cubicBezTo>
                  <a:cubicBezTo>
                    <a:pt x="6322" y="791"/>
                    <a:pt x="5071" y="0"/>
                    <a:pt x="3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6" name="Google Shape;661;p30">
              <a:extLst>
                <a:ext uri="{FF2B5EF4-FFF2-40B4-BE49-F238E27FC236}">
                  <a16:creationId xmlns:a16="http://schemas.microsoft.com/office/drawing/2014/main" xmlns="" id="{3BD418D7-B418-4700-99C2-41F3F8254F23}"/>
                </a:ext>
              </a:extLst>
            </p:cNvPr>
            <p:cNvSpPr/>
            <p:nvPr/>
          </p:nvSpPr>
          <p:spPr>
            <a:xfrm>
              <a:off x="1416625" y="1104875"/>
              <a:ext cx="217650" cy="119550"/>
            </a:xfrm>
            <a:custGeom>
              <a:avLst/>
              <a:gdLst/>
              <a:ahLst/>
              <a:cxnLst/>
              <a:rect l="l" t="t" r="r" b="b"/>
              <a:pathLst>
                <a:path w="8706" h="4782" extrusionOk="0">
                  <a:moveTo>
                    <a:pt x="2895" y="0"/>
                  </a:moveTo>
                  <a:cubicBezTo>
                    <a:pt x="1591" y="0"/>
                    <a:pt x="571" y="433"/>
                    <a:pt x="303" y="1190"/>
                  </a:cubicBezTo>
                  <a:cubicBezTo>
                    <a:pt x="1" y="2300"/>
                    <a:pt x="1413" y="3711"/>
                    <a:pt x="3664" y="4417"/>
                  </a:cubicBezTo>
                  <a:cubicBezTo>
                    <a:pt x="4472" y="4662"/>
                    <a:pt x="5267" y="4782"/>
                    <a:pt x="5964" y="4782"/>
                  </a:cubicBezTo>
                  <a:cubicBezTo>
                    <a:pt x="7180" y="4782"/>
                    <a:pt x="8098" y="4416"/>
                    <a:pt x="8269" y="3711"/>
                  </a:cubicBezTo>
                  <a:cubicBezTo>
                    <a:pt x="8706" y="2568"/>
                    <a:pt x="7160" y="1056"/>
                    <a:pt x="5042" y="350"/>
                  </a:cubicBezTo>
                  <a:cubicBezTo>
                    <a:pt x="4294" y="112"/>
                    <a:pt x="3558" y="0"/>
                    <a:pt x="28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7" name="Google Shape;662;p30">
              <a:extLst>
                <a:ext uri="{FF2B5EF4-FFF2-40B4-BE49-F238E27FC236}">
                  <a16:creationId xmlns:a16="http://schemas.microsoft.com/office/drawing/2014/main" xmlns="" id="{C385EF22-3CB8-4019-BA32-53F3E992EEB1}"/>
                </a:ext>
              </a:extLst>
            </p:cNvPr>
            <p:cNvSpPr/>
            <p:nvPr/>
          </p:nvSpPr>
          <p:spPr>
            <a:xfrm>
              <a:off x="1851025" y="1079925"/>
              <a:ext cx="161350" cy="143875"/>
            </a:xfrm>
            <a:custGeom>
              <a:avLst/>
              <a:gdLst/>
              <a:ahLst/>
              <a:cxnLst/>
              <a:rect l="l" t="t" r="r" b="b"/>
              <a:pathLst>
                <a:path w="6454" h="5755" extrusionOk="0">
                  <a:moveTo>
                    <a:pt x="3263" y="0"/>
                  </a:moveTo>
                  <a:cubicBezTo>
                    <a:pt x="2615" y="0"/>
                    <a:pt x="1959" y="214"/>
                    <a:pt x="1412" y="642"/>
                  </a:cubicBezTo>
                  <a:cubicBezTo>
                    <a:pt x="135" y="1617"/>
                    <a:pt x="1" y="3432"/>
                    <a:pt x="975" y="4709"/>
                  </a:cubicBezTo>
                  <a:cubicBezTo>
                    <a:pt x="1597" y="5406"/>
                    <a:pt x="2451" y="5755"/>
                    <a:pt x="3277" y="5755"/>
                  </a:cubicBezTo>
                  <a:cubicBezTo>
                    <a:pt x="3924" y="5755"/>
                    <a:pt x="4555" y="5541"/>
                    <a:pt x="5042" y="5112"/>
                  </a:cubicBezTo>
                  <a:cubicBezTo>
                    <a:pt x="6285" y="4003"/>
                    <a:pt x="6453" y="2188"/>
                    <a:pt x="5445" y="1046"/>
                  </a:cubicBezTo>
                  <a:cubicBezTo>
                    <a:pt x="4899" y="349"/>
                    <a:pt x="4088" y="0"/>
                    <a:pt x="3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8" name="Google Shape;663;p30">
              <a:extLst>
                <a:ext uri="{FF2B5EF4-FFF2-40B4-BE49-F238E27FC236}">
                  <a16:creationId xmlns:a16="http://schemas.microsoft.com/office/drawing/2014/main" xmlns="" id="{F5423D84-0684-4C1F-A0C2-6E662B7A7DBE}"/>
                </a:ext>
              </a:extLst>
            </p:cNvPr>
            <p:cNvSpPr/>
            <p:nvPr/>
          </p:nvSpPr>
          <p:spPr>
            <a:xfrm>
              <a:off x="1861100" y="1212125"/>
              <a:ext cx="130275" cy="93925"/>
            </a:xfrm>
            <a:custGeom>
              <a:avLst/>
              <a:gdLst/>
              <a:ahLst/>
              <a:cxnLst/>
              <a:rect l="l" t="t" r="r" b="b"/>
              <a:pathLst>
                <a:path w="5211" h="3757" extrusionOk="0">
                  <a:moveTo>
                    <a:pt x="2706" y="1"/>
                  </a:moveTo>
                  <a:cubicBezTo>
                    <a:pt x="2286" y="1"/>
                    <a:pt x="1900" y="43"/>
                    <a:pt x="1547" y="127"/>
                  </a:cubicBezTo>
                  <a:cubicBezTo>
                    <a:pt x="841" y="396"/>
                    <a:pt x="303" y="665"/>
                    <a:pt x="169" y="1236"/>
                  </a:cubicBezTo>
                  <a:cubicBezTo>
                    <a:pt x="1" y="2211"/>
                    <a:pt x="1412" y="3320"/>
                    <a:pt x="3362" y="3757"/>
                  </a:cubicBezTo>
                  <a:lnTo>
                    <a:pt x="4773" y="3757"/>
                  </a:lnTo>
                  <a:cubicBezTo>
                    <a:pt x="5042" y="3185"/>
                    <a:pt x="5210" y="2648"/>
                    <a:pt x="5210" y="1942"/>
                  </a:cubicBezTo>
                  <a:lnTo>
                    <a:pt x="5210" y="396"/>
                  </a:lnTo>
                  <a:cubicBezTo>
                    <a:pt x="4908" y="261"/>
                    <a:pt x="4639" y="261"/>
                    <a:pt x="4202" y="127"/>
                  </a:cubicBezTo>
                  <a:lnTo>
                    <a:pt x="4068" y="127"/>
                  </a:lnTo>
                  <a:cubicBezTo>
                    <a:pt x="3580" y="43"/>
                    <a:pt x="3126" y="1"/>
                    <a:pt x="27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9" name="Google Shape;664;p30">
              <a:extLst>
                <a:ext uri="{FF2B5EF4-FFF2-40B4-BE49-F238E27FC236}">
                  <a16:creationId xmlns:a16="http://schemas.microsoft.com/office/drawing/2014/main" xmlns="" id="{89ABBB3D-561C-4A6D-83AF-8DB2D236FE5B}"/>
                </a:ext>
              </a:extLst>
            </p:cNvPr>
            <p:cNvSpPr/>
            <p:nvPr/>
          </p:nvSpPr>
          <p:spPr>
            <a:xfrm>
              <a:off x="1609050" y="1010500"/>
              <a:ext cx="70600" cy="61000"/>
            </a:xfrm>
            <a:custGeom>
              <a:avLst/>
              <a:gdLst/>
              <a:ahLst/>
              <a:cxnLst/>
              <a:rect l="l" t="t" r="r" b="b"/>
              <a:pathLst>
                <a:path w="2824" h="2440" extrusionOk="0">
                  <a:moveTo>
                    <a:pt x="1429" y="0"/>
                  </a:moveTo>
                  <a:cubicBezTo>
                    <a:pt x="1232" y="0"/>
                    <a:pt x="1029" y="60"/>
                    <a:pt x="841" y="193"/>
                  </a:cubicBezTo>
                  <a:cubicBezTo>
                    <a:pt x="168" y="462"/>
                    <a:pt x="0" y="1168"/>
                    <a:pt x="303" y="1739"/>
                  </a:cubicBezTo>
                  <a:cubicBezTo>
                    <a:pt x="580" y="2224"/>
                    <a:pt x="1000" y="2439"/>
                    <a:pt x="1421" y="2439"/>
                  </a:cubicBezTo>
                  <a:cubicBezTo>
                    <a:pt x="1612" y="2439"/>
                    <a:pt x="1804" y="2394"/>
                    <a:pt x="1983" y="2310"/>
                  </a:cubicBezTo>
                  <a:cubicBezTo>
                    <a:pt x="2521" y="1873"/>
                    <a:pt x="2823" y="1168"/>
                    <a:pt x="2387" y="630"/>
                  </a:cubicBezTo>
                  <a:cubicBezTo>
                    <a:pt x="2206" y="247"/>
                    <a:pt x="1830" y="0"/>
                    <a:pt x="14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70" name="Google Shape;665;p30">
              <a:extLst>
                <a:ext uri="{FF2B5EF4-FFF2-40B4-BE49-F238E27FC236}">
                  <a16:creationId xmlns:a16="http://schemas.microsoft.com/office/drawing/2014/main" xmlns="" id="{0182B3EE-9155-4759-8BCA-B58AC723AA41}"/>
                </a:ext>
              </a:extLst>
            </p:cNvPr>
            <p:cNvSpPr/>
            <p:nvPr/>
          </p:nvSpPr>
          <p:spPr>
            <a:xfrm>
              <a:off x="1920775" y="1096000"/>
              <a:ext cx="70600" cy="61125"/>
            </a:xfrm>
            <a:custGeom>
              <a:avLst/>
              <a:gdLst/>
              <a:ahLst/>
              <a:cxnLst/>
              <a:rect l="l" t="t" r="r" b="b"/>
              <a:pathLst>
                <a:path w="2824" h="2445" extrusionOk="0">
                  <a:moveTo>
                    <a:pt x="1432" y="1"/>
                  </a:moveTo>
                  <a:cubicBezTo>
                    <a:pt x="1231" y="1"/>
                    <a:pt x="1028" y="45"/>
                    <a:pt x="840" y="134"/>
                  </a:cubicBezTo>
                  <a:cubicBezTo>
                    <a:pt x="303" y="571"/>
                    <a:pt x="0" y="1243"/>
                    <a:pt x="437" y="1814"/>
                  </a:cubicBezTo>
                  <a:cubicBezTo>
                    <a:pt x="617" y="2197"/>
                    <a:pt x="1054" y="2444"/>
                    <a:pt x="1494" y="2444"/>
                  </a:cubicBezTo>
                  <a:cubicBezTo>
                    <a:pt x="1711" y="2444"/>
                    <a:pt x="1929" y="2384"/>
                    <a:pt x="2117" y="2251"/>
                  </a:cubicBezTo>
                  <a:cubicBezTo>
                    <a:pt x="2655" y="1949"/>
                    <a:pt x="2823" y="1109"/>
                    <a:pt x="2521" y="571"/>
                  </a:cubicBezTo>
                  <a:cubicBezTo>
                    <a:pt x="2250" y="187"/>
                    <a:pt x="1843" y="1"/>
                    <a:pt x="1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71" name="Google Shape;666;p30">
              <a:extLst>
                <a:ext uri="{FF2B5EF4-FFF2-40B4-BE49-F238E27FC236}">
                  <a16:creationId xmlns:a16="http://schemas.microsoft.com/office/drawing/2014/main" xmlns="" id="{61C7DA74-2D1A-4B52-A21F-46D56DF26BDE}"/>
                </a:ext>
              </a:extLst>
            </p:cNvPr>
            <p:cNvSpPr/>
            <p:nvPr/>
          </p:nvSpPr>
          <p:spPr>
            <a:xfrm>
              <a:off x="961250" y="236825"/>
              <a:ext cx="1222525" cy="946550"/>
            </a:xfrm>
            <a:custGeom>
              <a:avLst/>
              <a:gdLst/>
              <a:ahLst/>
              <a:cxnLst/>
              <a:rect l="l" t="t" r="r" b="b"/>
              <a:pathLst>
                <a:path w="48901" h="37862" extrusionOk="0">
                  <a:moveTo>
                    <a:pt x="22449" y="0"/>
                  </a:moveTo>
                  <a:cubicBezTo>
                    <a:pt x="20136" y="0"/>
                    <a:pt x="17807" y="494"/>
                    <a:pt x="15561" y="1329"/>
                  </a:cubicBezTo>
                  <a:cubicBezTo>
                    <a:pt x="13309" y="2169"/>
                    <a:pt x="11360" y="3547"/>
                    <a:pt x="9679" y="5228"/>
                  </a:cubicBezTo>
                  <a:cubicBezTo>
                    <a:pt x="8839" y="5934"/>
                    <a:pt x="8133" y="6639"/>
                    <a:pt x="7428" y="7480"/>
                  </a:cubicBezTo>
                  <a:lnTo>
                    <a:pt x="7428" y="7614"/>
                  </a:lnTo>
                  <a:cubicBezTo>
                    <a:pt x="6184" y="8891"/>
                    <a:pt x="5209" y="10269"/>
                    <a:pt x="4235" y="11815"/>
                  </a:cubicBezTo>
                  <a:cubicBezTo>
                    <a:pt x="3663" y="12521"/>
                    <a:pt x="3092" y="13361"/>
                    <a:pt x="3092" y="14201"/>
                  </a:cubicBezTo>
                  <a:cubicBezTo>
                    <a:pt x="3798" y="13932"/>
                    <a:pt x="4369" y="13227"/>
                    <a:pt x="5075" y="12924"/>
                  </a:cubicBezTo>
                  <a:lnTo>
                    <a:pt x="5075" y="12924"/>
                  </a:lnTo>
                  <a:cubicBezTo>
                    <a:pt x="2823" y="16016"/>
                    <a:pt x="1849" y="20083"/>
                    <a:pt x="1277" y="23847"/>
                  </a:cubicBezTo>
                  <a:cubicBezTo>
                    <a:pt x="0" y="32417"/>
                    <a:pt x="4638" y="37593"/>
                    <a:pt x="4638" y="37593"/>
                  </a:cubicBezTo>
                  <a:lnTo>
                    <a:pt x="4638" y="37458"/>
                  </a:lnTo>
                  <a:cubicBezTo>
                    <a:pt x="4773" y="37022"/>
                    <a:pt x="5075" y="35912"/>
                    <a:pt x="5747" y="34938"/>
                  </a:cubicBezTo>
                  <a:cubicBezTo>
                    <a:pt x="6349" y="34221"/>
                    <a:pt x="7146" y="33603"/>
                    <a:pt x="8327" y="33603"/>
                  </a:cubicBezTo>
                  <a:cubicBezTo>
                    <a:pt x="8531" y="33603"/>
                    <a:pt x="8746" y="33621"/>
                    <a:pt x="8974" y="33661"/>
                  </a:cubicBezTo>
                  <a:cubicBezTo>
                    <a:pt x="11360" y="33930"/>
                    <a:pt x="12066" y="36047"/>
                    <a:pt x="13040" y="37862"/>
                  </a:cubicBezTo>
                  <a:cubicBezTo>
                    <a:pt x="13175" y="34938"/>
                    <a:pt x="13175" y="31980"/>
                    <a:pt x="14317" y="29191"/>
                  </a:cubicBezTo>
                  <a:cubicBezTo>
                    <a:pt x="14721" y="27779"/>
                    <a:pt x="15695" y="26368"/>
                    <a:pt x="16536" y="25124"/>
                  </a:cubicBezTo>
                  <a:cubicBezTo>
                    <a:pt x="17376" y="24149"/>
                    <a:pt x="18922" y="22603"/>
                    <a:pt x="20031" y="22032"/>
                  </a:cubicBezTo>
                  <a:lnTo>
                    <a:pt x="20031" y="22032"/>
                  </a:lnTo>
                  <a:cubicBezTo>
                    <a:pt x="20031" y="22603"/>
                    <a:pt x="19762" y="23175"/>
                    <a:pt x="19628" y="23847"/>
                  </a:cubicBezTo>
                  <a:cubicBezTo>
                    <a:pt x="19493" y="24553"/>
                    <a:pt x="19493" y="25258"/>
                    <a:pt x="19493" y="25964"/>
                  </a:cubicBezTo>
                  <a:cubicBezTo>
                    <a:pt x="19493" y="27376"/>
                    <a:pt x="19493" y="28619"/>
                    <a:pt x="19896" y="29896"/>
                  </a:cubicBezTo>
                  <a:cubicBezTo>
                    <a:pt x="22283" y="28888"/>
                    <a:pt x="25240" y="27914"/>
                    <a:pt x="27458" y="26368"/>
                  </a:cubicBezTo>
                  <a:cubicBezTo>
                    <a:pt x="29273" y="25124"/>
                    <a:pt x="32231" y="22469"/>
                    <a:pt x="32365" y="19948"/>
                  </a:cubicBezTo>
                  <a:lnTo>
                    <a:pt x="32365" y="19948"/>
                  </a:lnTo>
                  <a:cubicBezTo>
                    <a:pt x="32365" y="22032"/>
                    <a:pt x="32500" y="24284"/>
                    <a:pt x="31962" y="26368"/>
                  </a:cubicBezTo>
                  <a:cubicBezTo>
                    <a:pt x="31525" y="28048"/>
                    <a:pt x="30550" y="29594"/>
                    <a:pt x="29710" y="31140"/>
                  </a:cubicBezTo>
                  <a:cubicBezTo>
                    <a:pt x="30083" y="31267"/>
                    <a:pt x="30516" y="31324"/>
                    <a:pt x="30981" y="31324"/>
                  </a:cubicBezTo>
                  <a:cubicBezTo>
                    <a:pt x="32613" y="31324"/>
                    <a:pt x="34627" y="30618"/>
                    <a:pt x="35726" y="29728"/>
                  </a:cubicBezTo>
                  <a:cubicBezTo>
                    <a:pt x="37272" y="28216"/>
                    <a:pt x="38247" y="26233"/>
                    <a:pt x="39356" y="24553"/>
                  </a:cubicBezTo>
                  <a:lnTo>
                    <a:pt x="39356" y="24553"/>
                  </a:lnTo>
                  <a:cubicBezTo>
                    <a:pt x="38684" y="26536"/>
                    <a:pt x="38818" y="28619"/>
                    <a:pt x="37675" y="30569"/>
                  </a:cubicBezTo>
                  <a:cubicBezTo>
                    <a:pt x="36566" y="32552"/>
                    <a:pt x="34617" y="33795"/>
                    <a:pt x="32802" y="34938"/>
                  </a:cubicBezTo>
                  <a:cubicBezTo>
                    <a:pt x="33065" y="34955"/>
                    <a:pt x="33332" y="34963"/>
                    <a:pt x="33603" y="34963"/>
                  </a:cubicBezTo>
                  <a:cubicBezTo>
                    <a:pt x="35483" y="34963"/>
                    <a:pt x="37535" y="34584"/>
                    <a:pt x="39356" y="34232"/>
                  </a:cubicBezTo>
                  <a:cubicBezTo>
                    <a:pt x="41608" y="33930"/>
                    <a:pt x="43994" y="32955"/>
                    <a:pt x="45674" y="31409"/>
                  </a:cubicBezTo>
                  <a:cubicBezTo>
                    <a:pt x="48195" y="29325"/>
                    <a:pt x="48195" y="27208"/>
                    <a:pt x="48464" y="26099"/>
                  </a:cubicBezTo>
                  <a:cubicBezTo>
                    <a:pt x="48766" y="24284"/>
                    <a:pt x="48598" y="22469"/>
                    <a:pt x="48060" y="20789"/>
                  </a:cubicBezTo>
                  <a:cubicBezTo>
                    <a:pt x="47355" y="18806"/>
                    <a:pt x="46783" y="16856"/>
                    <a:pt x="45674" y="15176"/>
                  </a:cubicBezTo>
                  <a:lnTo>
                    <a:pt x="45674" y="15176"/>
                  </a:lnTo>
                  <a:lnTo>
                    <a:pt x="45809" y="15310"/>
                  </a:lnTo>
                  <a:cubicBezTo>
                    <a:pt x="46514" y="15445"/>
                    <a:pt x="46918" y="15747"/>
                    <a:pt x="47355" y="16151"/>
                  </a:cubicBezTo>
                  <a:cubicBezTo>
                    <a:pt x="47926" y="16587"/>
                    <a:pt x="48329" y="17125"/>
                    <a:pt x="48901" y="17697"/>
                  </a:cubicBezTo>
                  <a:lnTo>
                    <a:pt x="48901" y="17562"/>
                  </a:lnTo>
                  <a:cubicBezTo>
                    <a:pt x="48901" y="16453"/>
                    <a:pt x="48060" y="14605"/>
                    <a:pt x="47623" y="13630"/>
                  </a:cubicBezTo>
                  <a:cubicBezTo>
                    <a:pt x="46918" y="12084"/>
                    <a:pt x="45674" y="11109"/>
                    <a:pt x="44700" y="9866"/>
                  </a:cubicBezTo>
                  <a:cubicBezTo>
                    <a:pt x="42523" y="7007"/>
                    <a:pt x="39718" y="4682"/>
                    <a:pt x="35981" y="4682"/>
                  </a:cubicBezTo>
                  <a:cubicBezTo>
                    <a:pt x="35853" y="4682"/>
                    <a:pt x="35723" y="4684"/>
                    <a:pt x="35592" y="4690"/>
                  </a:cubicBezTo>
                  <a:cubicBezTo>
                    <a:pt x="35020" y="4690"/>
                    <a:pt x="34180" y="4690"/>
                    <a:pt x="33642" y="4388"/>
                  </a:cubicBezTo>
                  <a:cubicBezTo>
                    <a:pt x="32802" y="4119"/>
                    <a:pt x="32096" y="3278"/>
                    <a:pt x="31525" y="2707"/>
                  </a:cubicBezTo>
                  <a:cubicBezTo>
                    <a:pt x="30113" y="1867"/>
                    <a:pt x="28735" y="1161"/>
                    <a:pt x="27189" y="758"/>
                  </a:cubicBezTo>
                  <a:cubicBezTo>
                    <a:pt x="25638" y="236"/>
                    <a:pt x="24047" y="0"/>
                    <a:pt x="224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72" name="Google Shape;667;p30">
              <a:extLst>
                <a:ext uri="{FF2B5EF4-FFF2-40B4-BE49-F238E27FC236}">
                  <a16:creationId xmlns:a16="http://schemas.microsoft.com/office/drawing/2014/main" xmlns="" id="{1165ADB0-7380-4ED7-BB9B-BE4D5E2D1E99}"/>
                </a:ext>
              </a:extLst>
            </p:cNvPr>
            <p:cNvSpPr/>
            <p:nvPr/>
          </p:nvSpPr>
          <p:spPr>
            <a:xfrm>
              <a:off x="989800" y="234750"/>
              <a:ext cx="1193975" cy="706225"/>
            </a:xfrm>
            <a:custGeom>
              <a:avLst/>
              <a:gdLst/>
              <a:ahLst/>
              <a:cxnLst/>
              <a:rect l="l" t="t" r="r" b="b"/>
              <a:pathLst>
                <a:path w="47759" h="28249" extrusionOk="0">
                  <a:moveTo>
                    <a:pt x="21409" y="1"/>
                  </a:moveTo>
                  <a:cubicBezTo>
                    <a:pt x="19588" y="1"/>
                    <a:pt x="17826" y="343"/>
                    <a:pt x="16079" y="888"/>
                  </a:cubicBezTo>
                  <a:lnTo>
                    <a:pt x="16079" y="888"/>
                  </a:lnTo>
                  <a:cubicBezTo>
                    <a:pt x="17867" y="391"/>
                    <a:pt x="19609" y="135"/>
                    <a:pt x="21409" y="135"/>
                  </a:cubicBezTo>
                  <a:cubicBezTo>
                    <a:pt x="22955" y="135"/>
                    <a:pt x="24501" y="269"/>
                    <a:pt x="26047" y="841"/>
                  </a:cubicBezTo>
                  <a:cubicBezTo>
                    <a:pt x="24501" y="269"/>
                    <a:pt x="22955" y="1"/>
                    <a:pt x="21409" y="1"/>
                  </a:cubicBezTo>
                  <a:close/>
                  <a:moveTo>
                    <a:pt x="26048" y="841"/>
                  </a:moveTo>
                  <a:cubicBezTo>
                    <a:pt x="27594" y="1244"/>
                    <a:pt x="28971" y="1950"/>
                    <a:pt x="30383" y="2790"/>
                  </a:cubicBezTo>
                  <a:cubicBezTo>
                    <a:pt x="28971" y="1815"/>
                    <a:pt x="27594" y="1244"/>
                    <a:pt x="26048" y="841"/>
                  </a:cubicBezTo>
                  <a:close/>
                  <a:moveTo>
                    <a:pt x="16079" y="888"/>
                  </a:moveTo>
                  <a:cubicBezTo>
                    <a:pt x="15531" y="1040"/>
                    <a:pt x="14978" y="1215"/>
                    <a:pt x="14419" y="1412"/>
                  </a:cubicBezTo>
                  <a:cubicBezTo>
                    <a:pt x="13293" y="1832"/>
                    <a:pt x="12243" y="2387"/>
                    <a:pt x="11264" y="3046"/>
                  </a:cubicBezTo>
                  <a:lnTo>
                    <a:pt x="11264" y="3046"/>
                  </a:lnTo>
                  <a:cubicBezTo>
                    <a:pt x="12276" y="2387"/>
                    <a:pt x="13360" y="1832"/>
                    <a:pt x="14553" y="1412"/>
                  </a:cubicBezTo>
                  <a:cubicBezTo>
                    <a:pt x="15061" y="1223"/>
                    <a:pt x="15569" y="1047"/>
                    <a:pt x="16079" y="888"/>
                  </a:cubicBezTo>
                  <a:close/>
                  <a:moveTo>
                    <a:pt x="30383" y="2790"/>
                  </a:moveTo>
                  <a:lnTo>
                    <a:pt x="30383" y="2790"/>
                  </a:lnTo>
                  <a:cubicBezTo>
                    <a:pt x="30954" y="3361"/>
                    <a:pt x="31660" y="4202"/>
                    <a:pt x="32500" y="4471"/>
                  </a:cubicBezTo>
                  <a:cubicBezTo>
                    <a:pt x="31660" y="4202"/>
                    <a:pt x="30954" y="3227"/>
                    <a:pt x="30383" y="2790"/>
                  </a:cubicBezTo>
                  <a:close/>
                  <a:moveTo>
                    <a:pt x="11264" y="3046"/>
                  </a:moveTo>
                  <a:lnTo>
                    <a:pt x="11264" y="3046"/>
                  </a:lnTo>
                  <a:cubicBezTo>
                    <a:pt x="10251" y="3706"/>
                    <a:pt x="9310" y="4471"/>
                    <a:pt x="8403" y="5311"/>
                  </a:cubicBezTo>
                  <a:cubicBezTo>
                    <a:pt x="8148" y="5565"/>
                    <a:pt x="7894" y="5837"/>
                    <a:pt x="7640" y="6114"/>
                  </a:cubicBezTo>
                  <a:lnTo>
                    <a:pt x="7640" y="6114"/>
                  </a:lnTo>
                  <a:cubicBezTo>
                    <a:pt x="7925" y="5841"/>
                    <a:pt x="8222" y="5576"/>
                    <a:pt x="8537" y="5311"/>
                  </a:cubicBezTo>
                  <a:cubicBezTo>
                    <a:pt x="9378" y="4471"/>
                    <a:pt x="10285" y="3706"/>
                    <a:pt x="11264" y="3046"/>
                  </a:cubicBezTo>
                  <a:close/>
                  <a:moveTo>
                    <a:pt x="7640" y="6114"/>
                  </a:moveTo>
                  <a:cubicBezTo>
                    <a:pt x="7166" y="6566"/>
                    <a:pt x="6726" y="7038"/>
                    <a:pt x="6286" y="7563"/>
                  </a:cubicBezTo>
                  <a:cubicBezTo>
                    <a:pt x="6737" y="7111"/>
                    <a:pt x="7188" y="6605"/>
                    <a:pt x="7640" y="6114"/>
                  </a:cubicBezTo>
                  <a:close/>
                  <a:moveTo>
                    <a:pt x="32500" y="4471"/>
                  </a:moveTo>
                  <a:lnTo>
                    <a:pt x="32500" y="4471"/>
                  </a:lnTo>
                  <a:cubicBezTo>
                    <a:pt x="32769" y="4605"/>
                    <a:pt x="33173" y="4773"/>
                    <a:pt x="33744" y="4773"/>
                  </a:cubicBezTo>
                  <a:lnTo>
                    <a:pt x="34584" y="4773"/>
                  </a:lnTo>
                  <a:cubicBezTo>
                    <a:pt x="38382" y="4773"/>
                    <a:pt x="41306" y="6991"/>
                    <a:pt x="43558" y="9949"/>
                  </a:cubicBezTo>
                  <a:cubicBezTo>
                    <a:pt x="41306" y="6991"/>
                    <a:pt x="38382" y="4605"/>
                    <a:pt x="34584" y="4605"/>
                  </a:cubicBezTo>
                  <a:lnTo>
                    <a:pt x="33744" y="4605"/>
                  </a:lnTo>
                  <a:cubicBezTo>
                    <a:pt x="33173" y="4605"/>
                    <a:pt x="32769" y="4605"/>
                    <a:pt x="32500" y="4471"/>
                  </a:cubicBezTo>
                  <a:close/>
                  <a:moveTo>
                    <a:pt x="6286" y="7563"/>
                  </a:moveTo>
                  <a:cubicBezTo>
                    <a:pt x="5042" y="8974"/>
                    <a:pt x="4067" y="10352"/>
                    <a:pt x="3093" y="11898"/>
                  </a:cubicBezTo>
                  <a:cubicBezTo>
                    <a:pt x="4067" y="10352"/>
                    <a:pt x="5042" y="8974"/>
                    <a:pt x="6286" y="7697"/>
                  </a:cubicBezTo>
                  <a:lnTo>
                    <a:pt x="6286" y="7563"/>
                  </a:lnTo>
                  <a:close/>
                  <a:moveTo>
                    <a:pt x="46482" y="13714"/>
                  </a:moveTo>
                  <a:lnTo>
                    <a:pt x="46482" y="13714"/>
                  </a:lnTo>
                  <a:cubicBezTo>
                    <a:pt x="46919" y="14688"/>
                    <a:pt x="47759" y="16671"/>
                    <a:pt x="47759" y="17780"/>
                  </a:cubicBezTo>
                  <a:lnTo>
                    <a:pt x="47759" y="17645"/>
                  </a:lnTo>
                  <a:cubicBezTo>
                    <a:pt x="47759" y="16536"/>
                    <a:pt x="46919" y="14688"/>
                    <a:pt x="46482" y="13714"/>
                  </a:cubicBezTo>
                  <a:close/>
                  <a:moveTo>
                    <a:pt x="3909" y="13040"/>
                  </a:moveTo>
                  <a:lnTo>
                    <a:pt x="3909" y="13040"/>
                  </a:lnTo>
                  <a:cubicBezTo>
                    <a:pt x="1674" y="16128"/>
                    <a:pt x="705" y="20179"/>
                    <a:pt x="135" y="23795"/>
                  </a:cubicBezTo>
                  <a:cubicBezTo>
                    <a:pt x="2" y="25456"/>
                    <a:pt x="1" y="26854"/>
                    <a:pt x="1" y="28248"/>
                  </a:cubicBezTo>
                  <a:lnTo>
                    <a:pt x="1" y="28248"/>
                  </a:lnTo>
                  <a:cubicBezTo>
                    <a:pt x="1" y="26854"/>
                    <a:pt x="2" y="25457"/>
                    <a:pt x="135" y="23930"/>
                  </a:cubicBezTo>
                  <a:cubicBezTo>
                    <a:pt x="705" y="20179"/>
                    <a:pt x="1674" y="16128"/>
                    <a:pt x="3909" y="13040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73" name="Google Shape;668;p30">
              <a:extLst>
                <a:ext uri="{FF2B5EF4-FFF2-40B4-BE49-F238E27FC236}">
                  <a16:creationId xmlns:a16="http://schemas.microsoft.com/office/drawing/2014/main" xmlns="" id="{CBB68A9B-8AB9-42DA-9B5E-6D17EBD9957D}"/>
                </a:ext>
              </a:extLst>
            </p:cNvPr>
            <p:cNvSpPr/>
            <p:nvPr/>
          </p:nvSpPr>
          <p:spPr>
            <a:xfrm>
              <a:off x="989800" y="238125"/>
              <a:ext cx="1193975" cy="935175"/>
            </a:xfrm>
            <a:custGeom>
              <a:avLst/>
              <a:gdLst/>
              <a:ahLst/>
              <a:cxnLst/>
              <a:rect l="l" t="t" r="r" b="b"/>
              <a:pathLst>
                <a:path w="47759" h="37407" extrusionOk="0">
                  <a:moveTo>
                    <a:pt x="21409" y="0"/>
                  </a:moveTo>
                  <a:cubicBezTo>
                    <a:pt x="19057" y="0"/>
                    <a:pt x="16805" y="437"/>
                    <a:pt x="14419" y="1277"/>
                  </a:cubicBezTo>
                  <a:cubicBezTo>
                    <a:pt x="12167" y="2117"/>
                    <a:pt x="10218" y="3495"/>
                    <a:pt x="8537" y="5176"/>
                  </a:cubicBezTo>
                  <a:cubicBezTo>
                    <a:pt x="7697" y="5882"/>
                    <a:pt x="6991" y="6587"/>
                    <a:pt x="6286" y="7428"/>
                  </a:cubicBezTo>
                  <a:lnTo>
                    <a:pt x="6286" y="7562"/>
                  </a:lnTo>
                  <a:cubicBezTo>
                    <a:pt x="5042" y="8839"/>
                    <a:pt x="4067" y="10217"/>
                    <a:pt x="3093" y="11763"/>
                  </a:cubicBezTo>
                  <a:cubicBezTo>
                    <a:pt x="2521" y="12469"/>
                    <a:pt x="1950" y="13309"/>
                    <a:pt x="1950" y="14149"/>
                  </a:cubicBezTo>
                  <a:cubicBezTo>
                    <a:pt x="2656" y="13880"/>
                    <a:pt x="3227" y="13175"/>
                    <a:pt x="3933" y="12872"/>
                  </a:cubicBezTo>
                  <a:lnTo>
                    <a:pt x="3933" y="12872"/>
                  </a:lnTo>
                  <a:cubicBezTo>
                    <a:pt x="1681" y="15964"/>
                    <a:pt x="707" y="20031"/>
                    <a:pt x="135" y="23795"/>
                  </a:cubicBezTo>
                  <a:cubicBezTo>
                    <a:pt x="1" y="25341"/>
                    <a:pt x="1" y="26752"/>
                    <a:pt x="1" y="28164"/>
                  </a:cubicBezTo>
                  <a:cubicBezTo>
                    <a:pt x="404" y="33609"/>
                    <a:pt x="3093" y="36970"/>
                    <a:pt x="3496" y="37406"/>
                  </a:cubicBezTo>
                  <a:cubicBezTo>
                    <a:pt x="3496" y="37406"/>
                    <a:pt x="3765" y="36129"/>
                    <a:pt x="4471" y="35020"/>
                  </a:cubicBezTo>
                  <a:cubicBezTo>
                    <a:pt x="4202" y="33205"/>
                    <a:pt x="4202" y="31222"/>
                    <a:pt x="4471" y="28836"/>
                  </a:cubicBezTo>
                  <a:cubicBezTo>
                    <a:pt x="5042" y="25341"/>
                    <a:pt x="5882" y="21577"/>
                    <a:pt x="8134" y="18619"/>
                  </a:cubicBezTo>
                  <a:lnTo>
                    <a:pt x="8134" y="18619"/>
                  </a:lnTo>
                  <a:cubicBezTo>
                    <a:pt x="7294" y="18922"/>
                    <a:pt x="6857" y="19459"/>
                    <a:pt x="6151" y="19896"/>
                  </a:cubicBezTo>
                  <a:cubicBezTo>
                    <a:pt x="6151" y="19056"/>
                    <a:pt x="6722" y="18216"/>
                    <a:pt x="7126" y="17510"/>
                  </a:cubicBezTo>
                  <a:cubicBezTo>
                    <a:pt x="8134" y="16099"/>
                    <a:pt x="9109" y="14721"/>
                    <a:pt x="10218" y="13443"/>
                  </a:cubicBezTo>
                  <a:cubicBezTo>
                    <a:pt x="12470" y="10923"/>
                    <a:pt x="14856" y="8671"/>
                    <a:pt x="18049" y="7562"/>
                  </a:cubicBezTo>
                  <a:cubicBezTo>
                    <a:pt x="20166" y="6722"/>
                    <a:pt x="22418" y="6318"/>
                    <a:pt x="24636" y="6318"/>
                  </a:cubicBezTo>
                  <a:cubicBezTo>
                    <a:pt x="26182" y="6318"/>
                    <a:pt x="27593" y="6453"/>
                    <a:pt x="28971" y="6991"/>
                  </a:cubicBezTo>
                  <a:cubicBezTo>
                    <a:pt x="30517" y="7428"/>
                    <a:pt x="31929" y="7999"/>
                    <a:pt x="33172" y="8839"/>
                  </a:cubicBezTo>
                  <a:cubicBezTo>
                    <a:pt x="33744" y="9377"/>
                    <a:pt x="34450" y="10217"/>
                    <a:pt x="35155" y="10520"/>
                  </a:cubicBezTo>
                  <a:cubicBezTo>
                    <a:pt x="35424" y="10654"/>
                    <a:pt x="35861" y="10654"/>
                    <a:pt x="36264" y="10654"/>
                  </a:cubicBezTo>
                  <a:lnTo>
                    <a:pt x="37105" y="10654"/>
                  </a:lnTo>
                  <a:cubicBezTo>
                    <a:pt x="38920" y="10654"/>
                    <a:pt x="41037" y="11897"/>
                    <a:pt x="42717" y="13175"/>
                  </a:cubicBezTo>
                  <a:cubicBezTo>
                    <a:pt x="44398" y="14418"/>
                    <a:pt x="45641" y="15695"/>
                    <a:pt x="45641" y="15695"/>
                  </a:cubicBezTo>
                  <a:cubicBezTo>
                    <a:pt x="46481" y="16099"/>
                    <a:pt x="46918" y="16804"/>
                    <a:pt x="47624" y="17510"/>
                  </a:cubicBezTo>
                  <a:lnTo>
                    <a:pt x="47759" y="17645"/>
                  </a:lnTo>
                  <a:lnTo>
                    <a:pt x="47759" y="17510"/>
                  </a:lnTo>
                  <a:cubicBezTo>
                    <a:pt x="47759" y="16401"/>
                    <a:pt x="46918" y="14553"/>
                    <a:pt x="46481" y="13578"/>
                  </a:cubicBezTo>
                  <a:cubicBezTo>
                    <a:pt x="45776" y="12032"/>
                    <a:pt x="44532" y="11057"/>
                    <a:pt x="43558" y="9814"/>
                  </a:cubicBezTo>
                  <a:cubicBezTo>
                    <a:pt x="41306" y="6856"/>
                    <a:pt x="38382" y="4638"/>
                    <a:pt x="34584" y="4638"/>
                  </a:cubicBezTo>
                  <a:lnTo>
                    <a:pt x="33744" y="4638"/>
                  </a:lnTo>
                  <a:cubicBezTo>
                    <a:pt x="33172" y="4638"/>
                    <a:pt x="32769" y="4470"/>
                    <a:pt x="32500" y="4336"/>
                  </a:cubicBezTo>
                  <a:cubicBezTo>
                    <a:pt x="31660" y="4067"/>
                    <a:pt x="30954" y="3226"/>
                    <a:pt x="30383" y="2655"/>
                  </a:cubicBezTo>
                  <a:cubicBezTo>
                    <a:pt x="28971" y="1815"/>
                    <a:pt x="27593" y="1109"/>
                    <a:pt x="26047" y="706"/>
                  </a:cubicBezTo>
                  <a:cubicBezTo>
                    <a:pt x="24501" y="134"/>
                    <a:pt x="22955" y="0"/>
                    <a:pt x="214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74" name="Google Shape;669;p30">
              <a:extLst>
                <a:ext uri="{FF2B5EF4-FFF2-40B4-BE49-F238E27FC236}">
                  <a16:creationId xmlns:a16="http://schemas.microsoft.com/office/drawing/2014/main" xmlns="" id="{D1976D00-D8BE-4CA0-8F85-F6054E10FEF5}"/>
                </a:ext>
              </a:extLst>
            </p:cNvPr>
            <p:cNvSpPr/>
            <p:nvPr/>
          </p:nvSpPr>
          <p:spPr>
            <a:xfrm>
              <a:off x="1070475" y="1736225"/>
              <a:ext cx="244525" cy="252075"/>
            </a:xfrm>
            <a:custGeom>
              <a:avLst/>
              <a:gdLst/>
              <a:ahLst/>
              <a:cxnLst/>
              <a:rect l="l" t="t" r="r" b="b"/>
              <a:pathLst>
                <a:path w="9781" h="10083" extrusionOk="0">
                  <a:moveTo>
                    <a:pt x="6856" y="0"/>
                  </a:moveTo>
                  <a:lnTo>
                    <a:pt x="3227" y="7865"/>
                  </a:lnTo>
                  <a:lnTo>
                    <a:pt x="404" y="8570"/>
                  </a:lnTo>
                  <a:cubicBezTo>
                    <a:pt x="0" y="8705"/>
                    <a:pt x="0" y="9243"/>
                    <a:pt x="269" y="9411"/>
                  </a:cubicBezTo>
                  <a:cubicBezTo>
                    <a:pt x="1109" y="9814"/>
                    <a:pt x="2084" y="10083"/>
                    <a:pt x="3059" y="10083"/>
                  </a:cubicBezTo>
                  <a:cubicBezTo>
                    <a:pt x="3630" y="10083"/>
                    <a:pt x="4201" y="9814"/>
                    <a:pt x="4605" y="9411"/>
                  </a:cubicBezTo>
                  <a:lnTo>
                    <a:pt x="9780" y="2823"/>
                  </a:lnTo>
                  <a:lnTo>
                    <a:pt x="6856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75" name="Google Shape;670;p30">
              <a:extLst>
                <a:ext uri="{FF2B5EF4-FFF2-40B4-BE49-F238E27FC236}">
                  <a16:creationId xmlns:a16="http://schemas.microsoft.com/office/drawing/2014/main" xmlns="" id="{AAD4584A-C92B-40ED-85E4-18603B7D99A4}"/>
                </a:ext>
              </a:extLst>
            </p:cNvPr>
            <p:cNvSpPr/>
            <p:nvPr/>
          </p:nvSpPr>
          <p:spPr>
            <a:xfrm>
              <a:off x="1272950" y="1526175"/>
              <a:ext cx="203375" cy="224350"/>
            </a:xfrm>
            <a:custGeom>
              <a:avLst/>
              <a:gdLst/>
              <a:ahLst/>
              <a:cxnLst/>
              <a:rect l="l" t="t" r="r" b="b"/>
              <a:pathLst>
                <a:path w="8135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227"/>
                    <a:pt x="8134" y="2689"/>
                    <a:pt x="8000" y="2117"/>
                  </a:cubicBez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76" name="Google Shape;671;p30">
              <a:extLst>
                <a:ext uri="{FF2B5EF4-FFF2-40B4-BE49-F238E27FC236}">
                  <a16:creationId xmlns:a16="http://schemas.microsoft.com/office/drawing/2014/main" xmlns="" id="{AC2D758F-DC55-4116-B68B-1B04B362DB59}"/>
                </a:ext>
              </a:extLst>
            </p:cNvPr>
            <p:cNvSpPr/>
            <p:nvPr/>
          </p:nvSpPr>
          <p:spPr>
            <a:xfrm>
              <a:off x="1272950" y="1526175"/>
              <a:ext cx="200000" cy="224350"/>
            </a:xfrm>
            <a:custGeom>
              <a:avLst/>
              <a:gdLst/>
              <a:ahLst/>
              <a:cxnLst/>
              <a:rect l="l" t="t" r="r" b="b"/>
              <a:pathLst>
                <a:path w="8000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361"/>
                    <a:pt x="8000" y="2823"/>
                    <a:pt x="8000" y="2386"/>
                  </a:cubicBezTo>
                  <a:lnTo>
                    <a:pt x="8000" y="2117"/>
                  </a:ln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77" name="Google Shape;672;p30">
              <a:extLst>
                <a:ext uri="{FF2B5EF4-FFF2-40B4-BE49-F238E27FC236}">
                  <a16:creationId xmlns:a16="http://schemas.microsoft.com/office/drawing/2014/main" xmlns="" id="{9DCA2443-E86C-480E-80ED-43C0CBF77CCE}"/>
                </a:ext>
              </a:extLst>
            </p:cNvPr>
            <p:cNvSpPr/>
            <p:nvPr/>
          </p:nvSpPr>
          <p:spPr>
            <a:xfrm>
              <a:off x="1220875" y="1659450"/>
              <a:ext cx="153775" cy="156625"/>
            </a:xfrm>
            <a:custGeom>
              <a:avLst/>
              <a:gdLst/>
              <a:ahLst/>
              <a:cxnLst/>
              <a:rect l="l" t="t" r="r" b="b"/>
              <a:pathLst>
                <a:path w="6151" h="6265" extrusionOk="0">
                  <a:moveTo>
                    <a:pt x="1484" y="1"/>
                  </a:moveTo>
                  <a:cubicBezTo>
                    <a:pt x="1237" y="1"/>
                    <a:pt x="1007" y="116"/>
                    <a:pt x="840" y="282"/>
                  </a:cubicBezTo>
                  <a:lnTo>
                    <a:pt x="135" y="1693"/>
                  </a:lnTo>
                  <a:cubicBezTo>
                    <a:pt x="0" y="1962"/>
                    <a:pt x="0" y="2231"/>
                    <a:pt x="269" y="2534"/>
                  </a:cubicBezTo>
                  <a:lnTo>
                    <a:pt x="840" y="3071"/>
                  </a:lnTo>
                  <a:lnTo>
                    <a:pt x="4067" y="6163"/>
                  </a:lnTo>
                  <a:cubicBezTo>
                    <a:pt x="4134" y="6230"/>
                    <a:pt x="4235" y="6264"/>
                    <a:pt x="4357" y="6264"/>
                  </a:cubicBezTo>
                  <a:cubicBezTo>
                    <a:pt x="4478" y="6264"/>
                    <a:pt x="4621" y="6230"/>
                    <a:pt x="4773" y="6163"/>
                  </a:cubicBezTo>
                  <a:lnTo>
                    <a:pt x="6016" y="4920"/>
                  </a:lnTo>
                  <a:cubicBezTo>
                    <a:pt x="6151" y="4617"/>
                    <a:pt x="6151" y="4348"/>
                    <a:pt x="6016" y="4080"/>
                  </a:cubicBezTo>
                  <a:lnTo>
                    <a:pt x="2084" y="416"/>
                  </a:lnTo>
                  <a:lnTo>
                    <a:pt x="1949" y="147"/>
                  </a:lnTo>
                  <a:cubicBezTo>
                    <a:pt x="1795" y="45"/>
                    <a:pt x="1636" y="1"/>
                    <a:pt x="14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278" name="Google Shape;211;p3">
            <a:extLst>
              <a:ext uri="{FF2B5EF4-FFF2-40B4-BE49-F238E27FC236}">
                <a16:creationId xmlns:a16="http://schemas.microsoft.com/office/drawing/2014/main" xmlns="" id="{C0855F1D-93D4-4849-83E1-706E437C7250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79" name="Google Shape;212;p3">
              <a:extLst>
                <a:ext uri="{FF2B5EF4-FFF2-40B4-BE49-F238E27FC236}">
                  <a16:creationId xmlns:a16="http://schemas.microsoft.com/office/drawing/2014/main" xmlns="" id="{DC5C5AA7-5761-4B23-B999-8F5CA61CD038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280" name="Google Shape;213;p3">
              <a:extLst>
                <a:ext uri="{FF2B5EF4-FFF2-40B4-BE49-F238E27FC236}">
                  <a16:creationId xmlns:a16="http://schemas.microsoft.com/office/drawing/2014/main" xmlns="" id="{1933B0D6-ABFA-4CD7-A762-19337F9750DD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281" name="Google Shape;214;p3">
            <a:extLst>
              <a:ext uri="{FF2B5EF4-FFF2-40B4-BE49-F238E27FC236}">
                <a16:creationId xmlns:a16="http://schemas.microsoft.com/office/drawing/2014/main" xmlns="" id="{1EFB947C-860E-4AA2-A5A2-1CEEEFC38B34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82" name="Google Shape;215;p3">
              <a:extLst>
                <a:ext uri="{FF2B5EF4-FFF2-40B4-BE49-F238E27FC236}">
                  <a16:creationId xmlns:a16="http://schemas.microsoft.com/office/drawing/2014/main" xmlns="" id="{C65D7529-17F2-4B75-9EE5-9962A69A62E0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83" name="Google Shape;216;p3">
              <a:extLst>
                <a:ext uri="{FF2B5EF4-FFF2-40B4-BE49-F238E27FC236}">
                  <a16:creationId xmlns:a16="http://schemas.microsoft.com/office/drawing/2014/main" xmlns="" id="{ED87057F-C031-4FD4-AEAE-03C05BB98CB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84" name="Google Shape;217;p3">
              <a:extLst>
                <a:ext uri="{FF2B5EF4-FFF2-40B4-BE49-F238E27FC236}">
                  <a16:creationId xmlns:a16="http://schemas.microsoft.com/office/drawing/2014/main" xmlns="" id="{EC906738-C714-4EE5-8058-2D4A7FC7EF8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85" name="Google Shape;218;p3">
              <a:extLst>
                <a:ext uri="{FF2B5EF4-FFF2-40B4-BE49-F238E27FC236}">
                  <a16:creationId xmlns:a16="http://schemas.microsoft.com/office/drawing/2014/main" xmlns="" id="{687DAB77-1E27-4D0D-A65D-B3FE2D9B10B4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86" name="Google Shape;219;p3">
              <a:extLst>
                <a:ext uri="{FF2B5EF4-FFF2-40B4-BE49-F238E27FC236}">
                  <a16:creationId xmlns:a16="http://schemas.microsoft.com/office/drawing/2014/main" xmlns="" id="{127CCC19-FE1C-4E46-AE9B-2984F677356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87" name="Google Shape;220;p3">
              <a:extLst>
                <a:ext uri="{FF2B5EF4-FFF2-40B4-BE49-F238E27FC236}">
                  <a16:creationId xmlns:a16="http://schemas.microsoft.com/office/drawing/2014/main" xmlns="" id="{4DB673E6-ADD0-4ECB-BF9F-B808D5311F7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88" name="Google Shape;221;p3">
              <a:extLst>
                <a:ext uri="{FF2B5EF4-FFF2-40B4-BE49-F238E27FC236}">
                  <a16:creationId xmlns:a16="http://schemas.microsoft.com/office/drawing/2014/main" xmlns="" id="{4781CA03-AD08-441C-BAB7-0E1690E88D0C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289" name="Google Shape;222;p3">
              <a:extLst>
                <a:ext uri="{FF2B5EF4-FFF2-40B4-BE49-F238E27FC236}">
                  <a16:creationId xmlns:a16="http://schemas.microsoft.com/office/drawing/2014/main" xmlns="" id="{E0816258-217F-404D-BD3D-3293E29FD88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90" name="Google Shape;223;p3">
              <a:extLst>
                <a:ext uri="{FF2B5EF4-FFF2-40B4-BE49-F238E27FC236}">
                  <a16:creationId xmlns:a16="http://schemas.microsoft.com/office/drawing/2014/main" xmlns="" id="{84FF6178-746C-46CA-9180-258EC4BBA4FC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91" name="Google Shape;224;p3">
              <a:extLst>
                <a:ext uri="{FF2B5EF4-FFF2-40B4-BE49-F238E27FC236}">
                  <a16:creationId xmlns:a16="http://schemas.microsoft.com/office/drawing/2014/main" xmlns="" id="{C906BB92-3EA7-4E09-8BCD-0337F3A9BB74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292" name="Google Shape;225;p3">
            <a:extLst>
              <a:ext uri="{FF2B5EF4-FFF2-40B4-BE49-F238E27FC236}">
                <a16:creationId xmlns:a16="http://schemas.microsoft.com/office/drawing/2014/main" xmlns="" id="{925CC097-8D38-4AEA-9306-D2D703E51FEC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93" name="Google Shape;226;p3">
              <a:extLst>
                <a:ext uri="{FF2B5EF4-FFF2-40B4-BE49-F238E27FC236}">
                  <a16:creationId xmlns:a16="http://schemas.microsoft.com/office/drawing/2014/main" xmlns="" id="{A73811B4-DAE8-43F2-9242-512369E61B47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94" name="Google Shape;227;p3">
              <a:extLst>
                <a:ext uri="{FF2B5EF4-FFF2-40B4-BE49-F238E27FC236}">
                  <a16:creationId xmlns:a16="http://schemas.microsoft.com/office/drawing/2014/main" xmlns="" id="{1CAC2284-EF0A-4A64-8112-C2F502014E3A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295" name="Google Shape;228;p3">
            <a:extLst>
              <a:ext uri="{FF2B5EF4-FFF2-40B4-BE49-F238E27FC236}">
                <a16:creationId xmlns:a16="http://schemas.microsoft.com/office/drawing/2014/main" xmlns="" id="{8DF4CFA5-C6E8-4AA5-9916-0D14D265DA7D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96" name="Google Shape;229;p3">
            <a:extLst>
              <a:ext uri="{FF2B5EF4-FFF2-40B4-BE49-F238E27FC236}">
                <a16:creationId xmlns:a16="http://schemas.microsoft.com/office/drawing/2014/main" xmlns="" id="{262FDB6E-6024-4D2F-A6EC-321BB317347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grpSp>
        <p:nvGrpSpPr>
          <p:cNvPr id="297" name="Google Shape;230;p3">
            <a:extLst>
              <a:ext uri="{FF2B5EF4-FFF2-40B4-BE49-F238E27FC236}">
                <a16:creationId xmlns:a16="http://schemas.microsoft.com/office/drawing/2014/main" xmlns="" id="{BD5ADFCE-F28A-43D5-9CFF-31FD0A1CC4F9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98" name="Google Shape;231;p3">
              <a:extLst>
                <a:ext uri="{FF2B5EF4-FFF2-40B4-BE49-F238E27FC236}">
                  <a16:creationId xmlns:a16="http://schemas.microsoft.com/office/drawing/2014/main" xmlns="" id="{1C1774AA-9741-486B-B8FC-9393CAEDB27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99" name="Google Shape;232;p3">
              <a:extLst>
                <a:ext uri="{FF2B5EF4-FFF2-40B4-BE49-F238E27FC236}">
                  <a16:creationId xmlns:a16="http://schemas.microsoft.com/office/drawing/2014/main" xmlns="" id="{A241E20B-C148-4F65-8446-94D31CB41FFF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138" name="TextBox 137">
            <a:extLst>
              <a:ext uri="{FF2B5EF4-FFF2-40B4-BE49-F238E27FC236}">
                <a16:creationId xmlns:a16="http://schemas.microsoft.com/office/drawing/2014/main" xmlns="" id="{F3E5FC39-98FC-4CBA-B958-5F648514C390}"/>
              </a:ext>
            </a:extLst>
          </p:cNvPr>
          <p:cNvSpPr txBox="1"/>
          <p:nvPr userDrawn="1"/>
        </p:nvSpPr>
        <p:spPr>
          <a:xfrm>
            <a:off x="3558840" y="1522374"/>
            <a:ext cx="45180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C00000"/>
                </a:solidFill>
                <a:latin typeface="Times New Roman" panose="02020603050405020304" pitchFamily="18" charset="0"/>
              </a:rPr>
              <a:t>HOẠT ĐỘNG</a:t>
            </a:r>
          </a:p>
        </p:txBody>
      </p:sp>
    </p:spTree>
    <p:extLst>
      <p:ext uri="{BB962C8B-B14F-4D97-AF65-F5344CB8AC3E}">
        <p14:creationId xmlns:p14="http://schemas.microsoft.com/office/powerpoint/2010/main" val="756193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95" grpId="0" animBg="1"/>
      <p:bldP spid="296" grpId="0" animBg="1"/>
      <p:bldP spid="138" grpId="0"/>
    </p:bld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xmlns="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500" dirty="0">
              <a:solidFill>
                <a:prstClr val="black"/>
              </a:solidFill>
            </a:endParaRPr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xmlns="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500">
              <a:solidFill>
                <a:prstClr val="black"/>
              </a:solidFill>
            </a:endParaRPr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xmlns="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500">
              <a:solidFill>
                <a:prstClr val="black"/>
              </a:solidFill>
            </a:endParaRPr>
          </a:p>
        </p:txBody>
      </p:sp>
      <p:grpSp>
        <p:nvGrpSpPr>
          <p:cNvPr id="138" name="Google Shape;939;p32">
            <a:extLst>
              <a:ext uri="{FF2B5EF4-FFF2-40B4-BE49-F238E27FC236}">
                <a16:creationId xmlns:a16="http://schemas.microsoft.com/office/drawing/2014/main" xmlns="" id="{4E1A926E-6662-419E-9E55-EA22A881A7F7}"/>
              </a:ext>
            </a:extLst>
          </p:cNvPr>
          <p:cNvGrpSpPr/>
          <p:nvPr userDrawn="1"/>
        </p:nvGrpSpPr>
        <p:grpSpPr>
          <a:xfrm>
            <a:off x="2204474" y="3950454"/>
            <a:ext cx="1973864" cy="2020086"/>
            <a:chOff x="2718975" y="493050"/>
            <a:chExt cx="2013175" cy="2066600"/>
          </a:xfrm>
        </p:grpSpPr>
        <p:sp>
          <p:nvSpPr>
            <p:cNvPr id="139" name="Google Shape;940;p32">
              <a:extLst>
                <a:ext uri="{FF2B5EF4-FFF2-40B4-BE49-F238E27FC236}">
                  <a16:creationId xmlns:a16="http://schemas.microsoft.com/office/drawing/2014/main" xmlns="" id="{86F0682C-B277-4309-975F-A0C04F8F30C6}"/>
                </a:ext>
              </a:extLst>
            </p:cNvPr>
            <p:cNvSpPr/>
            <p:nvPr/>
          </p:nvSpPr>
          <p:spPr>
            <a:xfrm>
              <a:off x="3297025" y="2415950"/>
              <a:ext cx="962925" cy="143700"/>
            </a:xfrm>
            <a:custGeom>
              <a:avLst/>
              <a:gdLst/>
              <a:ahLst/>
              <a:cxnLst/>
              <a:rect l="l" t="t" r="r" b="b"/>
              <a:pathLst>
                <a:path w="38517" h="5748" extrusionOk="0">
                  <a:moveTo>
                    <a:pt x="19326" y="1"/>
                  </a:moveTo>
                  <a:cubicBezTo>
                    <a:pt x="8672" y="1"/>
                    <a:pt x="1" y="1379"/>
                    <a:pt x="1" y="2925"/>
                  </a:cubicBezTo>
                  <a:cubicBezTo>
                    <a:pt x="1" y="4471"/>
                    <a:pt x="8672" y="5748"/>
                    <a:pt x="19326" y="5748"/>
                  </a:cubicBezTo>
                  <a:cubicBezTo>
                    <a:pt x="29946" y="5748"/>
                    <a:pt x="38516" y="4471"/>
                    <a:pt x="38516" y="2925"/>
                  </a:cubicBezTo>
                  <a:cubicBezTo>
                    <a:pt x="38516" y="1379"/>
                    <a:pt x="29946" y="1"/>
                    <a:pt x="19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0" name="Google Shape;941;p32">
              <a:extLst>
                <a:ext uri="{FF2B5EF4-FFF2-40B4-BE49-F238E27FC236}">
                  <a16:creationId xmlns:a16="http://schemas.microsoft.com/office/drawing/2014/main" xmlns="" id="{FE326C58-C67D-4FF9-963A-4D9950D4B3B3}"/>
                </a:ext>
              </a:extLst>
            </p:cNvPr>
            <p:cNvSpPr/>
            <p:nvPr/>
          </p:nvSpPr>
          <p:spPr>
            <a:xfrm>
              <a:off x="3853250" y="2190975"/>
              <a:ext cx="381500" cy="366800"/>
            </a:xfrm>
            <a:custGeom>
              <a:avLst/>
              <a:gdLst/>
              <a:ahLst/>
              <a:cxnLst/>
              <a:rect l="l" t="t" r="r" b="b"/>
              <a:pathLst>
                <a:path w="15260" h="14672" extrusionOk="0">
                  <a:moveTo>
                    <a:pt x="4963" y="1"/>
                  </a:moveTo>
                  <a:cubicBezTo>
                    <a:pt x="4854" y="1"/>
                    <a:pt x="4745" y="9"/>
                    <a:pt x="4639" y="26"/>
                  </a:cubicBezTo>
                  <a:cubicBezTo>
                    <a:pt x="3362" y="161"/>
                    <a:pt x="2387" y="732"/>
                    <a:pt x="1681" y="1438"/>
                  </a:cubicBezTo>
                  <a:cubicBezTo>
                    <a:pt x="1144" y="1975"/>
                    <a:pt x="572" y="2816"/>
                    <a:pt x="303" y="3824"/>
                  </a:cubicBezTo>
                  <a:cubicBezTo>
                    <a:pt x="1" y="4664"/>
                    <a:pt x="303" y="5773"/>
                    <a:pt x="1144" y="6345"/>
                  </a:cubicBezTo>
                  <a:lnTo>
                    <a:pt x="10789" y="13738"/>
                  </a:lnTo>
                  <a:lnTo>
                    <a:pt x="11629" y="14444"/>
                  </a:lnTo>
                  <a:cubicBezTo>
                    <a:pt x="11764" y="14595"/>
                    <a:pt x="11940" y="14671"/>
                    <a:pt x="12117" y="14671"/>
                  </a:cubicBezTo>
                  <a:cubicBezTo>
                    <a:pt x="12293" y="14671"/>
                    <a:pt x="12470" y="14595"/>
                    <a:pt x="12604" y="14444"/>
                  </a:cubicBezTo>
                  <a:lnTo>
                    <a:pt x="12739" y="14310"/>
                  </a:lnTo>
                  <a:lnTo>
                    <a:pt x="15125" y="12495"/>
                  </a:lnTo>
                  <a:cubicBezTo>
                    <a:pt x="15259" y="12361"/>
                    <a:pt x="15259" y="11924"/>
                    <a:pt x="14990" y="11924"/>
                  </a:cubicBezTo>
                  <a:lnTo>
                    <a:pt x="13175" y="11655"/>
                  </a:lnTo>
                  <a:lnTo>
                    <a:pt x="13041" y="11655"/>
                  </a:lnTo>
                  <a:lnTo>
                    <a:pt x="6857" y="1135"/>
                  </a:lnTo>
                  <a:cubicBezTo>
                    <a:pt x="6505" y="401"/>
                    <a:pt x="5716" y="1"/>
                    <a:pt x="496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1" name="Google Shape;942;p32">
              <a:extLst>
                <a:ext uri="{FF2B5EF4-FFF2-40B4-BE49-F238E27FC236}">
                  <a16:creationId xmlns:a16="http://schemas.microsoft.com/office/drawing/2014/main" xmlns="" id="{93F05A58-172A-4C8D-ADA3-0C77ADDADAF0}"/>
                </a:ext>
              </a:extLst>
            </p:cNvPr>
            <p:cNvSpPr/>
            <p:nvPr/>
          </p:nvSpPr>
          <p:spPr>
            <a:xfrm>
              <a:off x="3975925" y="2373950"/>
              <a:ext cx="195800" cy="181500"/>
            </a:xfrm>
            <a:custGeom>
              <a:avLst/>
              <a:gdLst/>
              <a:ahLst/>
              <a:cxnLst/>
              <a:rect l="l" t="t" r="r" b="b"/>
              <a:pathLst>
                <a:path w="7832" h="7260" extrusionOk="0">
                  <a:moveTo>
                    <a:pt x="1816" y="0"/>
                  </a:moveTo>
                  <a:cubicBezTo>
                    <a:pt x="1547" y="135"/>
                    <a:pt x="1412" y="404"/>
                    <a:pt x="1110" y="538"/>
                  </a:cubicBezTo>
                  <a:cubicBezTo>
                    <a:pt x="841" y="975"/>
                    <a:pt x="572" y="1378"/>
                    <a:pt x="270" y="1681"/>
                  </a:cubicBezTo>
                  <a:cubicBezTo>
                    <a:pt x="135" y="1681"/>
                    <a:pt x="135" y="1815"/>
                    <a:pt x="1" y="1950"/>
                  </a:cubicBezTo>
                  <a:lnTo>
                    <a:pt x="5882" y="6419"/>
                  </a:lnTo>
                  <a:lnTo>
                    <a:pt x="6722" y="7125"/>
                  </a:lnTo>
                  <a:cubicBezTo>
                    <a:pt x="6857" y="7260"/>
                    <a:pt x="6991" y="7260"/>
                    <a:pt x="7159" y="7260"/>
                  </a:cubicBezTo>
                  <a:cubicBezTo>
                    <a:pt x="7294" y="7260"/>
                    <a:pt x="7563" y="7260"/>
                    <a:pt x="7697" y="7125"/>
                  </a:cubicBezTo>
                  <a:lnTo>
                    <a:pt x="7832" y="6991"/>
                  </a:lnTo>
                  <a:cubicBezTo>
                    <a:pt x="6588" y="5310"/>
                    <a:pt x="4202" y="2521"/>
                    <a:pt x="1816" y="0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2" name="Google Shape;943;p32">
              <a:extLst>
                <a:ext uri="{FF2B5EF4-FFF2-40B4-BE49-F238E27FC236}">
                  <a16:creationId xmlns:a16="http://schemas.microsoft.com/office/drawing/2014/main" xmlns="" id="{AEA51228-7E6A-4ED4-9C9B-D2E2CC0BD1D6}"/>
                </a:ext>
              </a:extLst>
            </p:cNvPr>
            <p:cNvSpPr/>
            <p:nvPr/>
          </p:nvSpPr>
          <p:spPr>
            <a:xfrm>
              <a:off x="3366775" y="2190975"/>
              <a:ext cx="381475" cy="366800"/>
            </a:xfrm>
            <a:custGeom>
              <a:avLst/>
              <a:gdLst/>
              <a:ahLst/>
              <a:cxnLst/>
              <a:rect l="l" t="t" r="r" b="b"/>
              <a:pathLst>
                <a:path w="15259" h="14672" extrusionOk="0">
                  <a:moveTo>
                    <a:pt x="10330" y="1"/>
                  </a:moveTo>
                  <a:cubicBezTo>
                    <a:pt x="9576" y="1"/>
                    <a:pt x="8784" y="401"/>
                    <a:pt x="8403" y="1135"/>
                  </a:cubicBezTo>
                  <a:lnTo>
                    <a:pt x="2252" y="11655"/>
                  </a:lnTo>
                  <a:lnTo>
                    <a:pt x="2118" y="11655"/>
                  </a:lnTo>
                  <a:lnTo>
                    <a:pt x="269" y="11924"/>
                  </a:lnTo>
                  <a:cubicBezTo>
                    <a:pt x="0" y="11924"/>
                    <a:pt x="0" y="12361"/>
                    <a:pt x="135" y="12495"/>
                  </a:cubicBezTo>
                  <a:lnTo>
                    <a:pt x="2387" y="14175"/>
                  </a:lnTo>
                  <a:lnTo>
                    <a:pt x="2656" y="14444"/>
                  </a:lnTo>
                  <a:cubicBezTo>
                    <a:pt x="2807" y="14595"/>
                    <a:pt x="2983" y="14671"/>
                    <a:pt x="3155" y="14671"/>
                  </a:cubicBezTo>
                  <a:cubicBezTo>
                    <a:pt x="3328" y="14671"/>
                    <a:pt x="3496" y="14595"/>
                    <a:pt x="3630" y="14444"/>
                  </a:cubicBezTo>
                  <a:lnTo>
                    <a:pt x="4470" y="13738"/>
                  </a:lnTo>
                  <a:lnTo>
                    <a:pt x="14284" y="6345"/>
                  </a:lnTo>
                  <a:cubicBezTo>
                    <a:pt x="14990" y="5773"/>
                    <a:pt x="15259" y="4664"/>
                    <a:pt x="14990" y="3824"/>
                  </a:cubicBezTo>
                  <a:cubicBezTo>
                    <a:pt x="14721" y="2984"/>
                    <a:pt x="14284" y="2278"/>
                    <a:pt x="13881" y="1707"/>
                  </a:cubicBezTo>
                  <a:cubicBezTo>
                    <a:pt x="13041" y="866"/>
                    <a:pt x="12032" y="161"/>
                    <a:pt x="10654" y="26"/>
                  </a:cubicBezTo>
                  <a:cubicBezTo>
                    <a:pt x="10548" y="9"/>
                    <a:pt x="10440" y="1"/>
                    <a:pt x="10330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3" name="Google Shape;944;p32">
              <a:extLst>
                <a:ext uri="{FF2B5EF4-FFF2-40B4-BE49-F238E27FC236}">
                  <a16:creationId xmlns:a16="http://schemas.microsoft.com/office/drawing/2014/main" xmlns="" id="{DD28A33D-03B5-4CF8-872C-9932FEF06FED}"/>
                </a:ext>
              </a:extLst>
            </p:cNvPr>
            <p:cNvSpPr/>
            <p:nvPr/>
          </p:nvSpPr>
          <p:spPr>
            <a:xfrm>
              <a:off x="3426425" y="2377300"/>
              <a:ext cx="199150" cy="178150"/>
            </a:xfrm>
            <a:custGeom>
              <a:avLst/>
              <a:gdLst/>
              <a:ahLst/>
              <a:cxnLst/>
              <a:rect l="l" t="t" r="r" b="b"/>
              <a:pathLst>
                <a:path w="7966" h="7126" extrusionOk="0">
                  <a:moveTo>
                    <a:pt x="6151" y="1"/>
                  </a:moveTo>
                  <a:cubicBezTo>
                    <a:pt x="3933" y="2387"/>
                    <a:pt x="1412" y="5042"/>
                    <a:pt x="1" y="6722"/>
                  </a:cubicBezTo>
                  <a:lnTo>
                    <a:pt x="270" y="6991"/>
                  </a:lnTo>
                  <a:cubicBezTo>
                    <a:pt x="404" y="7126"/>
                    <a:pt x="706" y="7126"/>
                    <a:pt x="841" y="7126"/>
                  </a:cubicBezTo>
                  <a:cubicBezTo>
                    <a:pt x="975" y="7126"/>
                    <a:pt x="1110" y="7126"/>
                    <a:pt x="1244" y="6991"/>
                  </a:cubicBezTo>
                  <a:lnTo>
                    <a:pt x="2084" y="6285"/>
                  </a:lnTo>
                  <a:lnTo>
                    <a:pt x="7966" y="1816"/>
                  </a:lnTo>
                  <a:cubicBezTo>
                    <a:pt x="7697" y="1681"/>
                    <a:pt x="7563" y="1412"/>
                    <a:pt x="7428" y="1110"/>
                  </a:cubicBezTo>
                  <a:lnTo>
                    <a:pt x="6991" y="706"/>
                  </a:lnTo>
                  <a:cubicBezTo>
                    <a:pt x="6722" y="404"/>
                    <a:pt x="6454" y="135"/>
                    <a:pt x="6151" y="1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4" name="Google Shape;945;p32">
              <a:extLst>
                <a:ext uri="{FF2B5EF4-FFF2-40B4-BE49-F238E27FC236}">
                  <a16:creationId xmlns:a16="http://schemas.microsoft.com/office/drawing/2014/main" xmlns="" id="{7E473B28-F0B1-4222-BFBD-D3DC90AB3D26}"/>
                </a:ext>
              </a:extLst>
            </p:cNvPr>
            <p:cNvSpPr/>
            <p:nvPr/>
          </p:nvSpPr>
          <p:spPr>
            <a:xfrm>
              <a:off x="33667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118" y="1"/>
                  </a:moveTo>
                  <a:lnTo>
                    <a:pt x="269" y="270"/>
                  </a:lnTo>
                  <a:cubicBezTo>
                    <a:pt x="0" y="270"/>
                    <a:pt x="0" y="707"/>
                    <a:pt x="135" y="841"/>
                  </a:cubicBezTo>
                  <a:lnTo>
                    <a:pt x="2656" y="2790"/>
                  </a:lnTo>
                  <a:cubicBezTo>
                    <a:pt x="2807" y="2941"/>
                    <a:pt x="2983" y="3017"/>
                    <a:pt x="3155" y="3017"/>
                  </a:cubicBezTo>
                  <a:cubicBezTo>
                    <a:pt x="3328" y="3017"/>
                    <a:pt x="3496" y="2941"/>
                    <a:pt x="3630" y="2790"/>
                  </a:cubicBezTo>
                  <a:lnTo>
                    <a:pt x="4470" y="2084"/>
                  </a:lnTo>
                  <a:lnTo>
                    <a:pt x="211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5" name="Google Shape;946;p32">
              <a:extLst>
                <a:ext uri="{FF2B5EF4-FFF2-40B4-BE49-F238E27FC236}">
                  <a16:creationId xmlns:a16="http://schemas.microsoft.com/office/drawing/2014/main" xmlns="" id="{ADD02867-7745-483B-A79E-3BC899B1DF55}"/>
                </a:ext>
              </a:extLst>
            </p:cNvPr>
            <p:cNvSpPr/>
            <p:nvPr/>
          </p:nvSpPr>
          <p:spPr>
            <a:xfrm>
              <a:off x="41229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386" y="1"/>
                  </a:moveTo>
                  <a:lnTo>
                    <a:pt x="0" y="2084"/>
                  </a:lnTo>
                  <a:lnTo>
                    <a:pt x="840" y="2790"/>
                  </a:lnTo>
                  <a:cubicBezTo>
                    <a:pt x="975" y="2941"/>
                    <a:pt x="1151" y="3017"/>
                    <a:pt x="1328" y="3017"/>
                  </a:cubicBezTo>
                  <a:cubicBezTo>
                    <a:pt x="1504" y="3017"/>
                    <a:pt x="1681" y="2941"/>
                    <a:pt x="1815" y="2790"/>
                  </a:cubicBezTo>
                  <a:lnTo>
                    <a:pt x="4336" y="841"/>
                  </a:lnTo>
                  <a:cubicBezTo>
                    <a:pt x="4470" y="707"/>
                    <a:pt x="4470" y="270"/>
                    <a:pt x="4201" y="270"/>
                  </a:cubicBezTo>
                  <a:lnTo>
                    <a:pt x="238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6" name="Google Shape;947;p32">
              <a:extLst>
                <a:ext uri="{FF2B5EF4-FFF2-40B4-BE49-F238E27FC236}">
                  <a16:creationId xmlns:a16="http://schemas.microsoft.com/office/drawing/2014/main" xmlns="" id="{ECBECAB9-3A80-4E81-9F61-F5AB5A32E080}"/>
                </a:ext>
              </a:extLst>
            </p:cNvPr>
            <p:cNvSpPr/>
            <p:nvPr/>
          </p:nvSpPr>
          <p:spPr>
            <a:xfrm>
              <a:off x="3559175" y="1745975"/>
              <a:ext cx="473075" cy="611225"/>
            </a:xfrm>
            <a:custGeom>
              <a:avLst/>
              <a:gdLst/>
              <a:ahLst/>
              <a:cxnLst/>
              <a:rect l="l" t="t" r="r" b="b"/>
              <a:pathLst>
                <a:path w="18923" h="24449" extrusionOk="0">
                  <a:moveTo>
                    <a:pt x="9163" y="1"/>
                  </a:moveTo>
                  <a:cubicBezTo>
                    <a:pt x="7538" y="1"/>
                    <a:pt x="5920" y="545"/>
                    <a:pt x="4639" y="1593"/>
                  </a:cubicBezTo>
                  <a:lnTo>
                    <a:pt x="4504" y="1593"/>
                  </a:lnTo>
                  <a:cubicBezTo>
                    <a:pt x="2387" y="3274"/>
                    <a:pt x="1412" y="5929"/>
                    <a:pt x="1816" y="8449"/>
                  </a:cubicBezTo>
                  <a:cubicBezTo>
                    <a:pt x="2253" y="11373"/>
                    <a:pt x="1984" y="14331"/>
                    <a:pt x="975" y="16986"/>
                  </a:cubicBezTo>
                  <a:lnTo>
                    <a:pt x="438" y="18532"/>
                  </a:lnTo>
                  <a:cubicBezTo>
                    <a:pt x="1" y="19641"/>
                    <a:pt x="438" y="21053"/>
                    <a:pt x="1412" y="21758"/>
                  </a:cubicBezTo>
                  <a:lnTo>
                    <a:pt x="4639" y="23977"/>
                  </a:lnTo>
                  <a:cubicBezTo>
                    <a:pt x="4969" y="24224"/>
                    <a:pt x="5411" y="24449"/>
                    <a:pt x="5874" y="24449"/>
                  </a:cubicBezTo>
                  <a:cubicBezTo>
                    <a:pt x="5977" y="24449"/>
                    <a:pt x="6081" y="24438"/>
                    <a:pt x="6185" y="24413"/>
                  </a:cubicBezTo>
                  <a:lnTo>
                    <a:pt x="12066" y="24279"/>
                  </a:lnTo>
                  <a:cubicBezTo>
                    <a:pt x="12470" y="24279"/>
                    <a:pt x="13041" y="24145"/>
                    <a:pt x="13444" y="23708"/>
                  </a:cubicBezTo>
                  <a:lnTo>
                    <a:pt x="17511" y="20918"/>
                  </a:lnTo>
                  <a:cubicBezTo>
                    <a:pt x="18486" y="20212"/>
                    <a:pt x="18922" y="18801"/>
                    <a:pt x="18351" y="17692"/>
                  </a:cubicBezTo>
                  <a:lnTo>
                    <a:pt x="17376" y="15305"/>
                  </a:lnTo>
                  <a:cubicBezTo>
                    <a:pt x="16536" y="13222"/>
                    <a:pt x="16099" y="10701"/>
                    <a:pt x="16267" y="8315"/>
                  </a:cubicBezTo>
                  <a:lnTo>
                    <a:pt x="16267" y="7475"/>
                  </a:lnTo>
                  <a:cubicBezTo>
                    <a:pt x="16402" y="4820"/>
                    <a:pt x="14990" y="2299"/>
                    <a:pt x="12604" y="887"/>
                  </a:cubicBezTo>
                  <a:cubicBezTo>
                    <a:pt x="11540" y="291"/>
                    <a:pt x="10350" y="1"/>
                    <a:pt x="91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7" name="Google Shape;948;p32">
              <a:extLst>
                <a:ext uri="{FF2B5EF4-FFF2-40B4-BE49-F238E27FC236}">
                  <a16:creationId xmlns:a16="http://schemas.microsoft.com/office/drawing/2014/main" xmlns="" id="{B7C06D9E-3A47-4324-B8FE-4A51A2CAA9AA}"/>
                </a:ext>
              </a:extLst>
            </p:cNvPr>
            <p:cNvSpPr/>
            <p:nvPr/>
          </p:nvSpPr>
          <p:spPr>
            <a:xfrm>
              <a:off x="3597825" y="2020200"/>
              <a:ext cx="14325" cy="111775"/>
            </a:xfrm>
            <a:custGeom>
              <a:avLst/>
              <a:gdLst/>
              <a:ahLst/>
              <a:cxnLst/>
              <a:rect l="l" t="t" r="r" b="b"/>
              <a:pathLst>
                <a:path w="573" h="4471" extrusionOk="0">
                  <a:moveTo>
                    <a:pt x="572" y="1"/>
                  </a:moveTo>
                  <a:cubicBezTo>
                    <a:pt x="572" y="1547"/>
                    <a:pt x="270" y="3093"/>
                    <a:pt x="1" y="4471"/>
                  </a:cubicBezTo>
                  <a:lnTo>
                    <a:pt x="1" y="4471"/>
                  </a:lnTo>
                  <a:cubicBezTo>
                    <a:pt x="270" y="3093"/>
                    <a:pt x="572" y="1547"/>
                    <a:pt x="572" y="1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8" name="Google Shape;949;p32">
              <a:extLst>
                <a:ext uri="{FF2B5EF4-FFF2-40B4-BE49-F238E27FC236}">
                  <a16:creationId xmlns:a16="http://schemas.microsoft.com/office/drawing/2014/main" xmlns="" id="{0E41DDDB-0B85-4B64-AD7C-5B42DC471236}"/>
                </a:ext>
              </a:extLst>
            </p:cNvPr>
            <p:cNvSpPr/>
            <p:nvPr/>
          </p:nvSpPr>
          <p:spPr>
            <a:xfrm>
              <a:off x="3595030" y="1907045"/>
              <a:ext cx="59700" cy="252100"/>
            </a:xfrm>
            <a:custGeom>
              <a:avLst/>
              <a:gdLst/>
              <a:ahLst/>
              <a:cxnLst/>
              <a:rect l="l" t="t" r="r" b="b"/>
              <a:pathLst>
                <a:path w="2388" h="10084" extrusionOk="0">
                  <a:moveTo>
                    <a:pt x="438" y="1"/>
                  </a:moveTo>
                  <a:cubicBezTo>
                    <a:pt x="270" y="1"/>
                    <a:pt x="135" y="303"/>
                    <a:pt x="135" y="1009"/>
                  </a:cubicBezTo>
                  <a:cubicBezTo>
                    <a:pt x="135" y="1278"/>
                    <a:pt x="135" y="1681"/>
                    <a:pt x="270" y="2118"/>
                  </a:cubicBezTo>
                  <a:cubicBezTo>
                    <a:pt x="438" y="2959"/>
                    <a:pt x="438" y="3799"/>
                    <a:pt x="572" y="4639"/>
                  </a:cubicBezTo>
                  <a:cubicBezTo>
                    <a:pt x="572" y="6185"/>
                    <a:pt x="270" y="7731"/>
                    <a:pt x="1" y="9109"/>
                  </a:cubicBezTo>
                  <a:cubicBezTo>
                    <a:pt x="270" y="9243"/>
                    <a:pt x="1816" y="9949"/>
                    <a:pt x="1950" y="9949"/>
                  </a:cubicBezTo>
                  <a:cubicBezTo>
                    <a:pt x="2118" y="10084"/>
                    <a:pt x="2253" y="10084"/>
                    <a:pt x="2387" y="10084"/>
                  </a:cubicBezTo>
                  <a:cubicBezTo>
                    <a:pt x="1816" y="2690"/>
                    <a:pt x="841" y="1"/>
                    <a:pt x="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9" name="Google Shape;950;p32">
              <a:extLst>
                <a:ext uri="{FF2B5EF4-FFF2-40B4-BE49-F238E27FC236}">
                  <a16:creationId xmlns:a16="http://schemas.microsoft.com/office/drawing/2014/main" xmlns="" id="{B8270323-2185-4ABB-9F1A-91DD7D23EB43}"/>
                </a:ext>
              </a:extLst>
            </p:cNvPr>
            <p:cNvSpPr/>
            <p:nvPr/>
          </p:nvSpPr>
          <p:spPr>
            <a:xfrm>
              <a:off x="3965850" y="1984925"/>
              <a:ext cx="31100" cy="147050"/>
            </a:xfrm>
            <a:custGeom>
              <a:avLst/>
              <a:gdLst/>
              <a:ahLst/>
              <a:cxnLst/>
              <a:rect l="l" t="t" r="r" b="b"/>
              <a:pathLst>
                <a:path w="1244" h="5882" extrusionOk="0">
                  <a:moveTo>
                    <a:pt x="0" y="0"/>
                  </a:moveTo>
                  <a:cubicBezTo>
                    <a:pt x="0" y="1983"/>
                    <a:pt x="404" y="3933"/>
                    <a:pt x="1109" y="5747"/>
                  </a:cubicBezTo>
                  <a:lnTo>
                    <a:pt x="1109" y="5747"/>
                  </a:lnTo>
                  <a:lnTo>
                    <a:pt x="1244" y="5882"/>
                  </a:lnTo>
                  <a:lnTo>
                    <a:pt x="1109" y="5747"/>
                  </a:lnTo>
                  <a:cubicBezTo>
                    <a:pt x="404" y="3933"/>
                    <a:pt x="0" y="1983"/>
                    <a:pt x="0" y="0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0" name="Google Shape;951;p32">
              <a:extLst>
                <a:ext uri="{FF2B5EF4-FFF2-40B4-BE49-F238E27FC236}">
                  <a16:creationId xmlns:a16="http://schemas.microsoft.com/office/drawing/2014/main" xmlns="" id="{BE578E9C-33B5-45A4-911F-23A5E521093B}"/>
                </a:ext>
              </a:extLst>
            </p:cNvPr>
            <p:cNvSpPr/>
            <p:nvPr/>
          </p:nvSpPr>
          <p:spPr>
            <a:xfrm>
              <a:off x="3877625" y="1852175"/>
              <a:ext cx="115975" cy="308375"/>
            </a:xfrm>
            <a:custGeom>
              <a:avLst/>
              <a:gdLst/>
              <a:ahLst/>
              <a:cxnLst/>
              <a:rect l="l" t="t" r="r" b="b"/>
              <a:pathLst>
                <a:path w="4639" h="12335" extrusionOk="0">
                  <a:moveTo>
                    <a:pt x="841" y="0"/>
                  </a:moveTo>
                  <a:cubicBezTo>
                    <a:pt x="303" y="0"/>
                    <a:pt x="0" y="269"/>
                    <a:pt x="169" y="1109"/>
                  </a:cubicBezTo>
                  <a:cubicBezTo>
                    <a:pt x="841" y="4336"/>
                    <a:pt x="1143" y="8537"/>
                    <a:pt x="1278" y="12335"/>
                  </a:cubicBezTo>
                  <a:cubicBezTo>
                    <a:pt x="1546" y="12167"/>
                    <a:pt x="1849" y="12032"/>
                    <a:pt x="2252" y="12032"/>
                  </a:cubicBezTo>
                  <a:cubicBezTo>
                    <a:pt x="2252" y="11898"/>
                    <a:pt x="4504" y="11192"/>
                    <a:pt x="4638" y="11057"/>
                  </a:cubicBezTo>
                  <a:cubicBezTo>
                    <a:pt x="3933" y="9243"/>
                    <a:pt x="3529" y="7293"/>
                    <a:pt x="3529" y="5310"/>
                  </a:cubicBezTo>
                  <a:cubicBezTo>
                    <a:pt x="3361" y="4907"/>
                    <a:pt x="3361" y="4470"/>
                    <a:pt x="3529" y="4067"/>
                  </a:cubicBezTo>
                  <a:lnTo>
                    <a:pt x="3529" y="3227"/>
                  </a:lnTo>
                  <a:lnTo>
                    <a:pt x="3529" y="2924"/>
                  </a:lnTo>
                  <a:cubicBezTo>
                    <a:pt x="3529" y="1244"/>
                    <a:pt x="1849" y="0"/>
                    <a:pt x="8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1" name="Google Shape;952;p32">
              <a:extLst>
                <a:ext uri="{FF2B5EF4-FFF2-40B4-BE49-F238E27FC236}">
                  <a16:creationId xmlns:a16="http://schemas.microsoft.com/office/drawing/2014/main" xmlns="" id="{4C518626-E4A3-4EB8-9670-E68DE27C7024}"/>
                </a:ext>
              </a:extLst>
            </p:cNvPr>
            <p:cNvSpPr/>
            <p:nvPr/>
          </p:nvSpPr>
          <p:spPr>
            <a:xfrm>
              <a:off x="3486075" y="2128600"/>
              <a:ext cx="622625" cy="372375"/>
            </a:xfrm>
            <a:custGeom>
              <a:avLst/>
              <a:gdLst/>
              <a:ahLst/>
              <a:cxnLst/>
              <a:rect l="l" t="t" r="r" b="b"/>
              <a:pathLst>
                <a:path w="24905" h="14895" extrusionOk="0">
                  <a:moveTo>
                    <a:pt x="20300" y="0"/>
                  </a:moveTo>
                  <a:cubicBezTo>
                    <a:pt x="17304" y="1203"/>
                    <a:pt x="14432" y="1916"/>
                    <a:pt x="11618" y="1916"/>
                  </a:cubicBezTo>
                  <a:cubicBezTo>
                    <a:pt x="9161" y="1916"/>
                    <a:pt x="6749" y="1372"/>
                    <a:pt x="4336" y="135"/>
                  </a:cubicBezTo>
                  <a:lnTo>
                    <a:pt x="1" y="9108"/>
                  </a:lnTo>
                  <a:cubicBezTo>
                    <a:pt x="62" y="9108"/>
                    <a:pt x="527" y="8879"/>
                    <a:pt x="1241" y="8879"/>
                  </a:cubicBezTo>
                  <a:cubicBezTo>
                    <a:pt x="2095" y="8879"/>
                    <a:pt x="3305" y="9208"/>
                    <a:pt x="4605" y="10654"/>
                  </a:cubicBezTo>
                  <a:lnTo>
                    <a:pt x="5042" y="11058"/>
                  </a:lnTo>
                  <a:cubicBezTo>
                    <a:pt x="6420" y="13041"/>
                    <a:pt x="8537" y="14419"/>
                    <a:pt x="10924" y="14721"/>
                  </a:cubicBezTo>
                  <a:cubicBezTo>
                    <a:pt x="11577" y="14826"/>
                    <a:pt x="12267" y="14894"/>
                    <a:pt x="12972" y="14894"/>
                  </a:cubicBezTo>
                  <a:cubicBezTo>
                    <a:pt x="14986" y="14894"/>
                    <a:pt x="17122" y="14336"/>
                    <a:pt x="18889" y="12469"/>
                  </a:cubicBezTo>
                  <a:cubicBezTo>
                    <a:pt x="19326" y="12200"/>
                    <a:pt x="19595" y="11764"/>
                    <a:pt x="19864" y="11495"/>
                  </a:cubicBezTo>
                  <a:cubicBezTo>
                    <a:pt x="20166" y="11192"/>
                    <a:pt x="20435" y="10789"/>
                    <a:pt x="20704" y="10352"/>
                  </a:cubicBezTo>
                  <a:cubicBezTo>
                    <a:pt x="21531" y="9549"/>
                    <a:pt x="22640" y="8675"/>
                    <a:pt x="23713" y="8675"/>
                  </a:cubicBezTo>
                  <a:cubicBezTo>
                    <a:pt x="24121" y="8675"/>
                    <a:pt x="24525" y="8802"/>
                    <a:pt x="24905" y="9108"/>
                  </a:cubicBezTo>
                  <a:lnTo>
                    <a:pt x="203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2" name="Google Shape;953;p32">
              <a:extLst>
                <a:ext uri="{FF2B5EF4-FFF2-40B4-BE49-F238E27FC236}">
                  <a16:creationId xmlns:a16="http://schemas.microsoft.com/office/drawing/2014/main" xmlns="" id="{375A0294-045B-4F57-9300-F65929A5A1AF}"/>
                </a:ext>
              </a:extLst>
            </p:cNvPr>
            <p:cNvSpPr/>
            <p:nvPr/>
          </p:nvSpPr>
          <p:spPr>
            <a:xfrm>
              <a:off x="348607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4336" y="1"/>
                  </a:moveTo>
                  <a:lnTo>
                    <a:pt x="1" y="8974"/>
                  </a:lnTo>
                  <a:lnTo>
                    <a:pt x="1" y="8974"/>
                  </a:lnTo>
                  <a:lnTo>
                    <a:pt x="4336" y="1"/>
                  </a:lnTo>
                  <a:lnTo>
                    <a:pt x="4471" y="1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3" name="Google Shape;954;p32">
              <a:extLst>
                <a:ext uri="{FF2B5EF4-FFF2-40B4-BE49-F238E27FC236}">
                  <a16:creationId xmlns:a16="http://schemas.microsoft.com/office/drawing/2014/main" xmlns="" id="{BE78E60F-BE5F-405F-95D2-22E34C03D440}"/>
                </a:ext>
              </a:extLst>
            </p:cNvPr>
            <p:cNvSpPr/>
            <p:nvPr/>
          </p:nvSpPr>
          <p:spPr>
            <a:xfrm>
              <a:off x="3597825" y="213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4" name="Google Shape;955;p32">
              <a:extLst>
                <a:ext uri="{FF2B5EF4-FFF2-40B4-BE49-F238E27FC236}">
                  <a16:creationId xmlns:a16="http://schemas.microsoft.com/office/drawing/2014/main" xmlns="" id="{B2349C7C-9B55-4EEA-89B3-753189FEC384}"/>
                </a:ext>
              </a:extLst>
            </p:cNvPr>
            <p:cNvSpPr/>
            <p:nvPr/>
          </p:nvSpPr>
          <p:spPr>
            <a:xfrm>
              <a:off x="3486075" y="2131950"/>
              <a:ext cx="160525" cy="231100"/>
            </a:xfrm>
            <a:custGeom>
              <a:avLst/>
              <a:gdLst/>
              <a:ahLst/>
              <a:cxnLst/>
              <a:rect l="l" t="t" r="r" b="b"/>
              <a:pathLst>
                <a:path w="6421" h="9244" extrusionOk="0">
                  <a:moveTo>
                    <a:pt x="4336" y="1"/>
                  </a:moveTo>
                  <a:lnTo>
                    <a:pt x="1" y="8974"/>
                  </a:lnTo>
                  <a:cubicBezTo>
                    <a:pt x="135" y="8974"/>
                    <a:pt x="539" y="8706"/>
                    <a:pt x="1244" y="8706"/>
                  </a:cubicBezTo>
                  <a:cubicBezTo>
                    <a:pt x="1816" y="8706"/>
                    <a:pt x="2387" y="8840"/>
                    <a:pt x="3059" y="9243"/>
                  </a:cubicBezTo>
                  <a:cubicBezTo>
                    <a:pt x="3362" y="5882"/>
                    <a:pt x="4471" y="3093"/>
                    <a:pt x="6420" y="841"/>
                  </a:cubicBezTo>
                  <a:cubicBezTo>
                    <a:pt x="5748" y="707"/>
                    <a:pt x="5042" y="438"/>
                    <a:pt x="44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5" name="Google Shape;956;p32">
              <a:extLst>
                <a:ext uri="{FF2B5EF4-FFF2-40B4-BE49-F238E27FC236}">
                  <a16:creationId xmlns:a16="http://schemas.microsoft.com/office/drawing/2014/main" xmlns="" id="{520DA718-FDBB-4BD2-8BF0-9CA9868E416E}"/>
                </a:ext>
              </a:extLst>
            </p:cNvPr>
            <p:cNvSpPr/>
            <p:nvPr/>
          </p:nvSpPr>
          <p:spPr>
            <a:xfrm>
              <a:off x="399692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1" y="1"/>
                  </a:moveTo>
                  <a:lnTo>
                    <a:pt x="1" y="1"/>
                  </a:lnTo>
                  <a:lnTo>
                    <a:pt x="4471" y="8974"/>
                  </a:lnTo>
                  <a:lnTo>
                    <a:pt x="4471" y="8974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6" name="Google Shape;957;p32">
              <a:extLst>
                <a:ext uri="{FF2B5EF4-FFF2-40B4-BE49-F238E27FC236}">
                  <a16:creationId xmlns:a16="http://schemas.microsoft.com/office/drawing/2014/main" xmlns="" id="{B2D2C12E-200E-42C0-9CB6-32AEB0EC3662}"/>
                </a:ext>
              </a:extLst>
            </p:cNvPr>
            <p:cNvSpPr/>
            <p:nvPr/>
          </p:nvSpPr>
          <p:spPr>
            <a:xfrm>
              <a:off x="3993575" y="2128600"/>
              <a:ext cx="3375" cy="3375"/>
            </a:xfrm>
            <a:custGeom>
              <a:avLst/>
              <a:gdLst/>
              <a:ahLst/>
              <a:cxnLst/>
              <a:rect l="l" t="t" r="r" b="b"/>
              <a:pathLst>
                <a:path w="135" h="135" extrusionOk="0">
                  <a:moveTo>
                    <a:pt x="0" y="0"/>
                  </a:moveTo>
                  <a:lnTo>
                    <a:pt x="0" y="135"/>
                  </a:lnTo>
                  <a:lnTo>
                    <a:pt x="135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7" name="Google Shape;958;p32">
              <a:extLst>
                <a:ext uri="{FF2B5EF4-FFF2-40B4-BE49-F238E27FC236}">
                  <a16:creationId xmlns:a16="http://schemas.microsoft.com/office/drawing/2014/main" xmlns="" id="{DC9D3593-7232-4EF5-B495-B7A00FBF325F}"/>
                </a:ext>
              </a:extLst>
            </p:cNvPr>
            <p:cNvSpPr/>
            <p:nvPr/>
          </p:nvSpPr>
          <p:spPr>
            <a:xfrm>
              <a:off x="3933925" y="2128600"/>
              <a:ext cx="59675" cy="24400"/>
            </a:xfrm>
            <a:custGeom>
              <a:avLst/>
              <a:gdLst/>
              <a:ahLst/>
              <a:cxnLst/>
              <a:rect l="l" t="t" r="r" b="b"/>
              <a:pathLst>
                <a:path w="2387" h="976" extrusionOk="0">
                  <a:moveTo>
                    <a:pt x="2386" y="0"/>
                  </a:moveTo>
                  <a:lnTo>
                    <a:pt x="2386" y="0"/>
                  </a:lnTo>
                  <a:cubicBezTo>
                    <a:pt x="2324" y="33"/>
                    <a:pt x="2262" y="64"/>
                    <a:pt x="2200" y="95"/>
                  </a:cubicBezTo>
                  <a:lnTo>
                    <a:pt x="2200" y="95"/>
                  </a:lnTo>
                  <a:cubicBezTo>
                    <a:pt x="2300" y="53"/>
                    <a:pt x="2366" y="20"/>
                    <a:pt x="2386" y="0"/>
                  </a:cubicBezTo>
                  <a:close/>
                  <a:moveTo>
                    <a:pt x="2200" y="95"/>
                  </a:moveTo>
                  <a:lnTo>
                    <a:pt x="2200" y="95"/>
                  </a:lnTo>
                  <a:cubicBezTo>
                    <a:pt x="1632" y="332"/>
                    <a:pt x="0" y="861"/>
                    <a:pt x="0" y="975"/>
                  </a:cubicBezTo>
                  <a:cubicBezTo>
                    <a:pt x="654" y="726"/>
                    <a:pt x="1423" y="477"/>
                    <a:pt x="2200" y="95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8" name="Google Shape;959;p32">
              <a:extLst>
                <a:ext uri="{FF2B5EF4-FFF2-40B4-BE49-F238E27FC236}">
                  <a16:creationId xmlns:a16="http://schemas.microsoft.com/office/drawing/2014/main" xmlns="" id="{FCE84438-A020-49AA-9771-FCC57744A802}"/>
                </a:ext>
              </a:extLst>
            </p:cNvPr>
            <p:cNvSpPr/>
            <p:nvPr/>
          </p:nvSpPr>
          <p:spPr>
            <a:xfrm>
              <a:off x="3933925" y="2128600"/>
              <a:ext cx="174775" cy="237800"/>
            </a:xfrm>
            <a:custGeom>
              <a:avLst/>
              <a:gdLst/>
              <a:ahLst/>
              <a:cxnLst/>
              <a:rect l="l" t="t" r="r" b="b"/>
              <a:pathLst>
                <a:path w="6991" h="9512" extrusionOk="0">
                  <a:moveTo>
                    <a:pt x="2386" y="0"/>
                  </a:moveTo>
                  <a:cubicBezTo>
                    <a:pt x="1546" y="437"/>
                    <a:pt x="706" y="706"/>
                    <a:pt x="0" y="975"/>
                  </a:cubicBezTo>
                  <a:cubicBezTo>
                    <a:pt x="2252" y="2656"/>
                    <a:pt x="3227" y="5748"/>
                    <a:pt x="3798" y="9512"/>
                  </a:cubicBezTo>
                  <a:cubicBezTo>
                    <a:pt x="4336" y="9108"/>
                    <a:pt x="5042" y="8672"/>
                    <a:pt x="5747" y="8672"/>
                  </a:cubicBezTo>
                  <a:cubicBezTo>
                    <a:pt x="6151" y="8672"/>
                    <a:pt x="6588" y="8840"/>
                    <a:pt x="6991" y="9108"/>
                  </a:cubicBezTo>
                  <a:lnTo>
                    <a:pt x="2521" y="135"/>
                  </a:lnTo>
                  <a:lnTo>
                    <a:pt x="2386" y="135"/>
                  </a:lnTo>
                  <a:lnTo>
                    <a:pt x="2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9" name="Google Shape;960;p32">
              <a:extLst>
                <a:ext uri="{FF2B5EF4-FFF2-40B4-BE49-F238E27FC236}">
                  <a16:creationId xmlns:a16="http://schemas.microsoft.com/office/drawing/2014/main" xmlns="" id="{03918BCF-4665-4000-8A7F-BAD72050685D}"/>
                </a:ext>
              </a:extLst>
            </p:cNvPr>
            <p:cNvSpPr/>
            <p:nvPr/>
          </p:nvSpPr>
          <p:spPr>
            <a:xfrm>
              <a:off x="3801175" y="2093300"/>
              <a:ext cx="108400" cy="238650"/>
            </a:xfrm>
            <a:custGeom>
              <a:avLst/>
              <a:gdLst/>
              <a:ahLst/>
              <a:cxnLst/>
              <a:rect l="l" t="t" r="r" b="b"/>
              <a:pathLst>
                <a:path w="4336" h="9546" extrusionOk="0">
                  <a:moveTo>
                    <a:pt x="4336" y="1"/>
                  </a:moveTo>
                  <a:lnTo>
                    <a:pt x="403" y="169"/>
                  </a:lnTo>
                  <a:lnTo>
                    <a:pt x="0" y="7731"/>
                  </a:lnTo>
                  <a:cubicBezTo>
                    <a:pt x="0" y="8000"/>
                    <a:pt x="135" y="8403"/>
                    <a:pt x="403" y="8706"/>
                  </a:cubicBezTo>
                  <a:cubicBezTo>
                    <a:pt x="1244" y="9546"/>
                    <a:pt x="2521" y="9411"/>
                    <a:pt x="3361" y="9546"/>
                  </a:cubicBezTo>
                  <a:cubicBezTo>
                    <a:pt x="3899" y="9546"/>
                    <a:pt x="4201" y="8974"/>
                    <a:pt x="3899" y="8403"/>
                  </a:cubicBezTo>
                  <a:lnTo>
                    <a:pt x="2084" y="7025"/>
                  </a:lnTo>
                  <a:lnTo>
                    <a:pt x="4336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0" name="Google Shape;961;p32">
              <a:extLst>
                <a:ext uri="{FF2B5EF4-FFF2-40B4-BE49-F238E27FC236}">
                  <a16:creationId xmlns:a16="http://schemas.microsoft.com/office/drawing/2014/main" xmlns="" id="{A19C359B-F0DD-4D01-9729-66F5974AD58E}"/>
                </a:ext>
              </a:extLst>
            </p:cNvPr>
            <p:cNvSpPr/>
            <p:nvPr/>
          </p:nvSpPr>
          <p:spPr>
            <a:xfrm>
              <a:off x="3814600" y="1806800"/>
              <a:ext cx="147075" cy="241175"/>
            </a:xfrm>
            <a:custGeom>
              <a:avLst/>
              <a:gdLst/>
              <a:ahLst/>
              <a:cxnLst/>
              <a:rect l="l" t="t" r="r" b="b"/>
              <a:pathLst>
                <a:path w="5883" h="9647" extrusionOk="0">
                  <a:moveTo>
                    <a:pt x="2824" y="0"/>
                  </a:moveTo>
                  <a:cubicBezTo>
                    <a:pt x="1984" y="0"/>
                    <a:pt x="1144" y="404"/>
                    <a:pt x="707" y="1378"/>
                  </a:cubicBezTo>
                  <a:cubicBezTo>
                    <a:pt x="438" y="1681"/>
                    <a:pt x="438" y="2084"/>
                    <a:pt x="438" y="2387"/>
                  </a:cubicBezTo>
                  <a:lnTo>
                    <a:pt x="1" y="9646"/>
                  </a:lnTo>
                  <a:lnTo>
                    <a:pt x="4370" y="9512"/>
                  </a:lnTo>
                  <a:lnTo>
                    <a:pt x="5613" y="5176"/>
                  </a:lnTo>
                  <a:cubicBezTo>
                    <a:pt x="5748" y="4605"/>
                    <a:pt x="5882" y="4201"/>
                    <a:pt x="5882" y="3630"/>
                  </a:cubicBezTo>
                  <a:cubicBezTo>
                    <a:pt x="5882" y="2790"/>
                    <a:pt x="5479" y="1815"/>
                    <a:pt x="4908" y="1109"/>
                  </a:cubicBezTo>
                  <a:cubicBezTo>
                    <a:pt x="4504" y="269"/>
                    <a:pt x="3664" y="0"/>
                    <a:pt x="28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1" name="Google Shape;962;p32">
              <a:extLst>
                <a:ext uri="{FF2B5EF4-FFF2-40B4-BE49-F238E27FC236}">
                  <a16:creationId xmlns:a16="http://schemas.microsoft.com/office/drawing/2014/main" xmlns="" id="{562D14E3-66C3-436E-8BFC-1081C86BF1C8}"/>
                </a:ext>
              </a:extLst>
            </p:cNvPr>
            <p:cNvSpPr/>
            <p:nvPr/>
          </p:nvSpPr>
          <p:spPr>
            <a:xfrm>
              <a:off x="3807875" y="2044575"/>
              <a:ext cx="140350" cy="52950"/>
            </a:xfrm>
            <a:custGeom>
              <a:avLst/>
              <a:gdLst/>
              <a:ahLst/>
              <a:cxnLst/>
              <a:rect l="l" t="t" r="r" b="b"/>
              <a:pathLst>
                <a:path w="5614" h="2118" extrusionOk="0">
                  <a:moveTo>
                    <a:pt x="5614" y="1"/>
                  </a:moveTo>
                  <a:lnTo>
                    <a:pt x="135" y="135"/>
                  </a:lnTo>
                  <a:lnTo>
                    <a:pt x="1" y="2118"/>
                  </a:lnTo>
                  <a:lnTo>
                    <a:pt x="4336" y="1950"/>
                  </a:lnTo>
                  <a:lnTo>
                    <a:pt x="561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2" name="Google Shape;963;p32">
              <a:extLst>
                <a:ext uri="{FF2B5EF4-FFF2-40B4-BE49-F238E27FC236}">
                  <a16:creationId xmlns:a16="http://schemas.microsoft.com/office/drawing/2014/main" xmlns="" id="{B7821707-35BA-4100-AE96-D2C83EA58467}"/>
                </a:ext>
              </a:extLst>
            </p:cNvPr>
            <p:cNvSpPr/>
            <p:nvPr/>
          </p:nvSpPr>
          <p:spPr>
            <a:xfrm>
              <a:off x="3618850" y="2044575"/>
              <a:ext cx="143700" cy="48750"/>
            </a:xfrm>
            <a:custGeom>
              <a:avLst/>
              <a:gdLst/>
              <a:ahLst/>
              <a:cxnLst/>
              <a:rect l="l" t="t" r="r" b="b"/>
              <a:pathLst>
                <a:path w="5748" h="1950" extrusionOk="0">
                  <a:moveTo>
                    <a:pt x="0" y="1"/>
                  </a:moveTo>
                  <a:lnTo>
                    <a:pt x="1412" y="1950"/>
                  </a:lnTo>
                  <a:lnTo>
                    <a:pt x="5747" y="1950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3" name="Google Shape;964;p32">
              <a:extLst>
                <a:ext uri="{FF2B5EF4-FFF2-40B4-BE49-F238E27FC236}">
                  <a16:creationId xmlns:a16="http://schemas.microsoft.com/office/drawing/2014/main" xmlns="" id="{8E05BF23-8AB3-4FB7-BFE9-2AF0C1DC7341}"/>
                </a:ext>
              </a:extLst>
            </p:cNvPr>
            <p:cNvSpPr/>
            <p:nvPr/>
          </p:nvSpPr>
          <p:spPr>
            <a:xfrm>
              <a:off x="3612125" y="1806800"/>
              <a:ext cx="143700" cy="237800"/>
            </a:xfrm>
            <a:custGeom>
              <a:avLst/>
              <a:gdLst/>
              <a:ahLst/>
              <a:cxnLst/>
              <a:rect l="l" t="t" r="r" b="b"/>
              <a:pathLst>
                <a:path w="5748" h="9512" extrusionOk="0">
                  <a:moveTo>
                    <a:pt x="3059" y="0"/>
                  </a:moveTo>
                  <a:cubicBezTo>
                    <a:pt x="2218" y="0"/>
                    <a:pt x="1546" y="269"/>
                    <a:pt x="975" y="975"/>
                  </a:cubicBezTo>
                  <a:cubicBezTo>
                    <a:pt x="403" y="1815"/>
                    <a:pt x="0" y="2790"/>
                    <a:pt x="0" y="3899"/>
                  </a:cubicBezTo>
                  <a:cubicBezTo>
                    <a:pt x="0" y="4336"/>
                    <a:pt x="135" y="4739"/>
                    <a:pt x="135" y="5042"/>
                  </a:cubicBezTo>
                  <a:lnTo>
                    <a:pt x="1378" y="9512"/>
                  </a:lnTo>
                  <a:lnTo>
                    <a:pt x="5747" y="9512"/>
                  </a:lnTo>
                  <a:lnTo>
                    <a:pt x="5579" y="2521"/>
                  </a:lnTo>
                  <a:cubicBezTo>
                    <a:pt x="5579" y="2084"/>
                    <a:pt x="5445" y="1815"/>
                    <a:pt x="5310" y="1378"/>
                  </a:cubicBezTo>
                  <a:cubicBezTo>
                    <a:pt x="4907" y="538"/>
                    <a:pt x="3899" y="0"/>
                    <a:pt x="30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4" name="Google Shape;965;p32">
              <a:extLst>
                <a:ext uri="{FF2B5EF4-FFF2-40B4-BE49-F238E27FC236}">
                  <a16:creationId xmlns:a16="http://schemas.microsoft.com/office/drawing/2014/main" xmlns="" id="{5CF38F30-90D7-4FEF-9DA0-987E76A17AEA}"/>
                </a:ext>
              </a:extLst>
            </p:cNvPr>
            <p:cNvSpPr/>
            <p:nvPr/>
          </p:nvSpPr>
          <p:spPr>
            <a:xfrm>
              <a:off x="3654125" y="2093300"/>
              <a:ext cx="105050" cy="238650"/>
            </a:xfrm>
            <a:custGeom>
              <a:avLst/>
              <a:gdLst/>
              <a:ahLst/>
              <a:cxnLst/>
              <a:rect l="l" t="t" r="r" b="b"/>
              <a:pathLst>
                <a:path w="4202" h="9546" extrusionOk="0">
                  <a:moveTo>
                    <a:pt x="269" y="1"/>
                  </a:moveTo>
                  <a:lnTo>
                    <a:pt x="2084" y="7025"/>
                  </a:lnTo>
                  <a:lnTo>
                    <a:pt x="269" y="8403"/>
                  </a:lnTo>
                  <a:cubicBezTo>
                    <a:pt x="1" y="8974"/>
                    <a:pt x="269" y="9546"/>
                    <a:pt x="841" y="9546"/>
                  </a:cubicBezTo>
                  <a:cubicBezTo>
                    <a:pt x="1681" y="9411"/>
                    <a:pt x="2925" y="9546"/>
                    <a:pt x="3765" y="8840"/>
                  </a:cubicBezTo>
                  <a:cubicBezTo>
                    <a:pt x="4067" y="8571"/>
                    <a:pt x="4202" y="8134"/>
                    <a:pt x="4202" y="7731"/>
                  </a:cubicBezTo>
                  <a:lnTo>
                    <a:pt x="4067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5" name="Google Shape;966;p32">
              <a:extLst>
                <a:ext uri="{FF2B5EF4-FFF2-40B4-BE49-F238E27FC236}">
                  <a16:creationId xmlns:a16="http://schemas.microsoft.com/office/drawing/2014/main" xmlns="" id="{337D2F4F-B070-42C9-8EA6-CDEF4931C7AF}"/>
                </a:ext>
              </a:extLst>
            </p:cNvPr>
            <p:cNvSpPr/>
            <p:nvPr/>
          </p:nvSpPr>
          <p:spPr>
            <a:xfrm>
              <a:off x="3706225" y="1631200"/>
              <a:ext cx="119325" cy="203350"/>
            </a:xfrm>
            <a:custGeom>
              <a:avLst/>
              <a:gdLst/>
              <a:ahLst/>
              <a:cxnLst/>
              <a:rect l="l" t="t" r="r" b="b"/>
              <a:pathLst>
                <a:path w="4773" h="8134" extrusionOk="0">
                  <a:moveTo>
                    <a:pt x="3933" y="0"/>
                  </a:moveTo>
                  <a:lnTo>
                    <a:pt x="0" y="437"/>
                  </a:lnTo>
                  <a:lnTo>
                    <a:pt x="0" y="1277"/>
                  </a:lnTo>
                  <a:lnTo>
                    <a:pt x="572" y="5210"/>
                  </a:lnTo>
                  <a:lnTo>
                    <a:pt x="572" y="6319"/>
                  </a:lnTo>
                  <a:cubicBezTo>
                    <a:pt x="706" y="7428"/>
                    <a:pt x="1681" y="8133"/>
                    <a:pt x="2823" y="8133"/>
                  </a:cubicBezTo>
                  <a:cubicBezTo>
                    <a:pt x="3933" y="7999"/>
                    <a:pt x="4773" y="7024"/>
                    <a:pt x="4638" y="5882"/>
                  </a:cubicBezTo>
                  <a:lnTo>
                    <a:pt x="4504" y="4907"/>
                  </a:lnTo>
                  <a:lnTo>
                    <a:pt x="4067" y="840"/>
                  </a:lnTo>
                  <a:lnTo>
                    <a:pt x="3933" y="0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6" name="Google Shape;967;p32">
              <a:extLst>
                <a:ext uri="{FF2B5EF4-FFF2-40B4-BE49-F238E27FC236}">
                  <a16:creationId xmlns:a16="http://schemas.microsoft.com/office/drawing/2014/main" xmlns="" id="{2A60D103-6178-4EEF-8631-09CF0C12991E}"/>
                </a:ext>
              </a:extLst>
            </p:cNvPr>
            <p:cNvSpPr/>
            <p:nvPr/>
          </p:nvSpPr>
          <p:spPr>
            <a:xfrm>
              <a:off x="3717150" y="1729500"/>
              <a:ext cx="101675" cy="42025"/>
            </a:xfrm>
            <a:custGeom>
              <a:avLst/>
              <a:gdLst/>
              <a:ahLst/>
              <a:cxnLst/>
              <a:rect l="l" t="t" r="r" b="b"/>
              <a:pathLst>
                <a:path w="4067" h="1681" extrusionOk="0">
                  <a:moveTo>
                    <a:pt x="4067" y="0"/>
                  </a:moveTo>
                  <a:cubicBezTo>
                    <a:pt x="2924" y="135"/>
                    <a:pt x="1815" y="135"/>
                    <a:pt x="706" y="135"/>
                  </a:cubicBezTo>
                  <a:lnTo>
                    <a:pt x="0" y="135"/>
                  </a:lnTo>
                  <a:lnTo>
                    <a:pt x="135" y="1278"/>
                  </a:lnTo>
                  <a:cubicBezTo>
                    <a:pt x="706" y="1546"/>
                    <a:pt x="1378" y="1681"/>
                    <a:pt x="1950" y="1681"/>
                  </a:cubicBezTo>
                  <a:cubicBezTo>
                    <a:pt x="2790" y="1681"/>
                    <a:pt x="3496" y="1412"/>
                    <a:pt x="4067" y="975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7" name="Google Shape;968;p32">
              <a:extLst>
                <a:ext uri="{FF2B5EF4-FFF2-40B4-BE49-F238E27FC236}">
                  <a16:creationId xmlns:a16="http://schemas.microsoft.com/office/drawing/2014/main" xmlns="" id="{8B6B7A52-6939-47BC-9E36-15E369D4399F}"/>
                </a:ext>
              </a:extLst>
            </p:cNvPr>
            <p:cNvSpPr/>
            <p:nvPr/>
          </p:nvSpPr>
          <p:spPr>
            <a:xfrm>
              <a:off x="3891900" y="493050"/>
              <a:ext cx="840250" cy="1409575"/>
            </a:xfrm>
            <a:custGeom>
              <a:avLst/>
              <a:gdLst/>
              <a:ahLst/>
              <a:cxnLst/>
              <a:rect l="l" t="t" r="r" b="b"/>
              <a:pathLst>
                <a:path w="33610" h="56383" extrusionOk="0">
                  <a:moveTo>
                    <a:pt x="18315" y="1"/>
                  </a:moveTo>
                  <a:cubicBezTo>
                    <a:pt x="15526" y="1"/>
                    <a:pt x="12803" y="587"/>
                    <a:pt x="10520" y="1835"/>
                  </a:cubicBezTo>
                  <a:cubicBezTo>
                    <a:pt x="10352" y="1835"/>
                    <a:pt x="10218" y="2003"/>
                    <a:pt x="10083" y="2137"/>
                  </a:cubicBezTo>
                  <a:cubicBezTo>
                    <a:pt x="7159" y="3818"/>
                    <a:pt x="4908" y="6607"/>
                    <a:pt x="3362" y="9699"/>
                  </a:cubicBezTo>
                  <a:cubicBezTo>
                    <a:pt x="135" y="16421"/>
                    <a:pt x="1" y="24252"/>
                    <a:pt x="2118" y="31411"/>
                  </a:cubicBezTo>
                  <a:cubicBezTo>
                    <a:pt x="3799" y="37695"/>
                    <a:pt x="6991" y="43711"/>
                    <a:pt x="11193" y="48753"/>
                  </a:cubicBezTo>
                  <a:cubicBezTo>
                    <a:pt x="12470" y="50299"/>
                    <a:pt x="13881" y="51710"/>
                    <a:pt x="15259" y="53088"/>
                  </a:cubicBezTo>
                  <a:cubicBezTo>
                    <a:pt x="17376" y="54937"/>
                    <a:pt x="19326" y="56180"/>
                    <a:pt x="22115" y="56315"/>
                  </a:cubicBezTo>
                  <a:cubicBezTo>
                    <a:pt x="22454" y="56360"/>
                    <a:pt x="22799" y="56383"/>
                    <a:pt x="23145" y="56383"/>
                  </a:cubicBezTo>
                  <a:cubicBezTo>
                    <a:pt x="25103" y="56383"/>
                    <a:pt x="27120" y="55659"/>
                    <a:pt x="28434" y="54231"/>
                  </a:cubicBezTo>
                  <a:lnTo>
                    <a:pt x="28434" y="54231"/>
                  </a:lnTo>
                  <a:cubicBezTo>
                    <a:pt x="28305" y="54257"/>
                    <a:pt x="28180" y="54270"/>
                    <a:pt x="28060" y="54270"/>
                  </a:cubicBezTo>
                  <a:cubicBezTo>
                    <a:pt x="26356" y="54270"/>
                    <a:pt x="25487" y="51734"/>
                    <a:pt x="25644" y="50164"/>
                  </a:cubicBezTo>
                  <a:cubicBezTo>
                    <a:pt x="26047" y="47644"/>
                    <a:pt x="28165" y="45963"/>
                    <a:pt x="29677" y="44148"/>
                  </a:cubicBezTo>
                  <a:cubicBezTo>
                    <a:pt x="31358" y="42165"/>
                    <a:pt x="32366" y="39645"/>
                    <a:pt x="31929" y="37124"/>
                  </a:cubicBezTo>
                  <a:cubicBezTo>
                    <a:pt x="31526" y="35175"/>
                    <a:pt x="30517" y="33629"/>
                    <a:pt x="29980" y="31814"/>
                  </a:cubicBezTo>
                  <a:cubicBezTo>
                    <a:pt x="29677" y="30974"/>
                    <a:pt x="28837" y="28319"/>
                    <a:pt x="29408" y="27478"/>
                  </a:cubicBezTo>
                  <a:lnTo>
                    <a:pt x="29408" y="27478"/>
                  </a:lnTo>
                  <a:cubicBezTo>
                    <a:pt x="30390" y="28579"/>
                    <a:pt x="31292" y="30364"/>
                    <a:pt x="32931" y="30364"/>
                  </a:cubicBezTo>
                  <a:cubicBezTo>
                    <a:pt x="33144" y="30364"/>
                    <a:pt x="33370" y="30334"/>
                    <a:pt x="33609" y="30268"/>
                  </a:cubicBezTo>
                  <a:lnTo>
                    <a:pt x="33609" y="30268"/>
                  </a:lnTo>
                  <a:cubicBezTo>
                    <a:pt x="33599" y="30270"/>
                    <a:pt x="33588" y="30272"/>
                    <a:pt x="33576" y="30272"/>
                  </a:cubicBezTo>
                  <a:cubicBezTo>
                    <a:pt x="32992" y="30272"/>
                    <a:pt x="31792" y="26899"/>
                    <a:pt x="31660" y="26504"/>
                  </a:cubicBezTo>
                  <a:cubicBezTo>
                    <a:pt x="30954" y="23983"/>
                    <a:pt x="31089" y="21462"/>
                    <a:pt x="31223" y="18942"/>
                  </a:cubicBezTo>
                  <a:cubicBezTo>
                    <a:pt x="31358" y="16421"/>
                    <a:pt x="31526" y="14035"/>
                    <a:pt x="31223" y="11514"/>
                  </a:cubicBezTo>
                  <a:cubicBezTo>
                    <a:pt x="30685" y="8153"/>
                    <a:pt x="29274" y="4792"/>
                    <a:pt x="26619" y="2675"/>
                  </a:cubicBezTo>
                  <a:cubicBezTo>
                    <a:pt x="24502" y="995"/>
                    <a:pt x="21846" y="154"/>
                    <a:pt x="19191" y="20"/>
                  </a:cubicBezTo>
                  <a:cubicBezTo>
                    <a:pt x="18899" y="7"/>
                    <a:pt x="18607" y="1"/>
                    <a:pt x="18315" y="1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8" name="Google Shape;969;p32">
              <a:extLst>
                <a:ext uri="{FF2B5EF4-FFF2-40B4-BE49-F238E27FC236}">
                  <a16:creationId xmlns:a16="http://schemas.microsoft.com/office/drawing/2014/main" xmlns="" id="{548747E1-6539-4474-B690-A9CB6E6D7989}"/>
                </a:ext>
              </a:extLst>
            </p:cNvPr>
            <p:cNvSpPr/>
            <p:nvPr/>
          </p:nvSpPr>
          <p:spPr>
            <a:xfrm>
              <a:off x="4056600" y="538900"/>
              <a:ext cx="304175" cy="1172975"/>
            </a:xfrm>
            <a:custGeom>
              <a:avLst/>
              <a:gdLst/>
              <a:ahLst/>
              <a:cxnLst/>
              <a:rect l="l" t="t" r="r" b="b"/>
              <a:pathLst>
                <a:path w="12167" h="46919" extrusionOk="0">
                  <a:moveTo>
                    <a:pt x="3932" y="1"/>
                  </a:moveTo>
                  <a:cubicBezTo>
                    <a:pt x="3764" y="1"/>
                    <a:pt x="3630" y="169"/>
                    <a:pt x="3495" y="303"/>
                  </a:cubicBezTo>
                  <a:cubicBezTo>
                    <a:pt x="2084" y="1009"/>
                    <a:pt x="975" y="1984"/>
                    <a:pt x="0" y="3093"/>
                  </a:cubicBezTo>
                  <a:cubicBezTo>
                    <a:pt x="1815" y="4202"/>
                    <a:pt x="3630" y="5345"/>
                    <a:pt x="5445" y="6723"/>
                  </a:cubicBezTo>
                  <a:cubicBezTo>
                    <a:pt x="4336" y="6050"/>
                    <a:pt x="3495" y="5614"/>
                    <a:pt x="2252" y="5614"/>
                  </a:cubicBezTo>
                  <a:lnTo>
                    <a:pt x="1949" y="5614"/>
                  </a:lnTo>
                  <a:cubicBezTo>
                    <a:pt x="3764" y="7160"/>
                    <a:pt x="6285" y="7865"/>
                    <a:pt x="8268" y="9546"/>
                  </a:cubicBezTo>
                  <a:cubicBezTo>
                    <a:pt x="8806" y="10083"/>
                    <a:pt x="9377" y="10655"/>
                    <a:pt x="9948" y="11226"/>
                  </a:cubicBezTo>
                  <a:cubicBezTo>
                    <a:pt x="9814" y="10789"/>
                    <a:pt x="9814" y="10252"/>
                    <a:pt x="9814" y="9680"/>
                  </a:cubicBezTo>
                  <a:cubicBezTo>
                    <a:pt x="9242" y="6319"/>
                    <a:pt x="7696" y="2958"/>
                    <a:pt x="5041" y="841"/>
                  </a:cubicBezTo>
                  <a:cubicBezTo>
                    <a:pt x="4605" y="572"/>
                    <a:pt x="4336" y="303"/>
                    <a:pt x="3932" y="1"/>
                  </a:cubicBezTo>
                  <a:close/>
                  <a:moveTo>
                    <a:pt x="10217" y="25073"/>
                  </a:moveTo>
                  <a:cubicBezTo>
                    <a:pt x="9948" y="25644"/>
                    <a:pt x="9646" y="26216"/>
                    <a:pt x="9242" y="26888"/>
                  </a:cubicBezTo>
                  <a:lnTo>
                    <a:pt x="9108" y="27056"/>
                  </a:lnTo>
                  <a:cubicBezTo>
                    <a:pt x="9814" y="27896"/>
                    <a:pt x="10486" y="28568"/>
                    <a:pt x="11494" y="28568"/>
                  </a:cubicBezTo>
                  <a:cubicBezTo>
                    <a:pt x="11763" y="28568"/>
                    <a:pt x="11898" y="28568"/>
                    <a:pt x="12166" y="28434"/>
                  </a:cubicBezTo>
                  <a:cubicBezTo>
                    <a:pt x="11629" y="28434"/>
                    <a:pt x="10654" y="26048"/>
                    <a:pt x="10217" y="25073"/>
                  </a:cubicBezTo>
                  <a:close/>
                  <a:moveTo>
                    <a:pt x="10217" y="34618"/>
                  </a:moveTo>
                  <a:cubicBezTo>
                    <a:pt x="9948" y="35592"/>
                    <a:pt x="9108" y="36433"/>
                    <a:pt x="8268" y="36970"/>
                  </a:cubicBezTo>
                  <a:cubicBezTo>
                    <a:pt x="7562" y="37273"/>
                    <a:pt x="6991" y="37407"/>
                    <a:pt x="6150" y="37407"/>
                  </a:cubicBezTo>
                  <a:lnTo>
                    <a:pt x="5445" y="37407"/>
                  </a:lnTo>
                  <a:cubicBezTo>
                    <a:pt x="4336" y="39222"/>
                    <a:pt x="2924" y="40903"/>
                    <a:pt x="1412" y="42449"/>
                  </a:cubicBezTo>
                  <a:cubicBezTo>
                    <a:pt x="2386" y="43995"/>
                    <a:pt x="3495" y="45541"/>
                    <a:pt x="4605" y="46919"/>
                  </a:cubicBezTo>
                  <a:cubicBezTo>
                    <a:pt x="5445" y="45104"/>
                    <a:pt x="6991" y="43692"/>
                    <a:pt x="8268" y="42314"/>
                  </a:cubicBezTo>
                  <a:cubicBezTo>
                    <a:pt x="9948" y="40331"/>
                    <a:pt x="10923" y="37811"/>
                    <a:pt x="10352" y="35290"/>
                  </a:cubicBezTo>
                  <a:cubicBezTo>
                    <a:pt x="10352" y="35021"/>
                    <a:pt x="10352" y="34887"/>
                    <a:pt x="10217" y="34618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9" name="Google Shape;970;p32">
              <a:extLst>
                <a:ext uri="{FF2B5EF4-FFF2-40B4-BE49-F238E27FC236}">
                  <a16:creationId xmlns:a16="http://schemas.microsoft.com/office/drawing/2014/main" xmlns="" id="{E39C8106-1F31-4C6A-83AA-519F66B4BA9C}"/>
                </a:ext>
              </a:extLst>
            </p:cNvPr>
            <p:cNvSpPr/>
            <p:nvPr/>
          </p:nvSpPr>
          <p:spPr>
            <a:xfrm>
              <a:off x="2718975" y="714525"/>
              <a:ext cx="861250" cy="1396700"/>
            </a:xfrm>
            <a:custGeom>
              <a:avLst/>
              <a:gdLst/>
              <a:ahLst/>
              <a:cxnLst/>
              <a:rect l="l" t="t" r="r" b="b"/>
              <a:pathLst>
                <a:path w="34450" h="55868" extrusionOk="0">
                  <a:moveTo>
                    <a:pt x="0" y="28971"/>
                  </a:moveTo>
                  <a:lnTo>
                    <a:pt x="0" y="28971"/>
                  </a:lnTo>
                  <a:cubicBezTo>
                    <a:pt x="15" y="28978"/>
                    <a:pt x="30" y="28984"/>
                    <a:pt x="46" y="28987"/>
                  </a:cubicBezTo>
                  <a:lnTo>
                    <a:pt x="46" y="28987"/>
                  </a:lnTo>
                  <a:cubicBezTo>
                    <a:pt x="31" y="28981"/>
                    <a:pt x="15" y="28976"/>
                    <a:pt x="0" y="28971"/>
                  </a:cubicBezTo>
                  <a:close/>
                  <a:moveTo>
                    <a:pt x="16805" y="0"/>
                  </a:moveTo>
                  <a:cubicBezTo>
                    <a:pt x="14149" y="0"/>
                    <a:pt x="11494" y="538"/>
                    <a:pt x="9243" y="1949"/>
                  </a:cubicBezTo>
                  <a:cubicBezTo>
                    <a:pt x="6453" y="3899"/>
                    <a:pt x="4638" y="7125"/>
                    <a:pt x="3932" y="10486"/>
                  </a:cubicBezTo>
                  <a:cubicBezTo>
                    <a:pt x="3361" y="12872"/>
                    <a:pt x="3361" y="15393"/>
                    <a:pt x="3227" y="17779"/>
                  </a:cubicBezTo>
                  <a:cubicBezTo>
                    <a:pt x="3227" y="20300"/>
                    <a:pt x="3092" y="22820"/>
                    <a:pt x="2252" y="25341"/>
                  </a:cubicBezTo>
                  <a:cubicBezTo>
                    <a:pt x="2123" y="25728"/>
                    <a:pt x="696" y="28989"/>
                    <a:pt x="75" y="28989"/>
                  </a:cubicBezTo>
                  <a:cubicBezTo>
                    <a:pt x="65" y="28989"/>
                    <a:pt x="55" y="28988"/>
                    <a:pt x="46" y="28987"/>
                  </a:cubicBezTo>
                  <a:lnTo>
                    <a:pt x="46" y="28987"/>
                  </a:lnTo>
                  <a:cubicBezTo>
                    <a:pt x="319" y="29079"/>
                    <a:pt x="578" y="29120"/>
                    <a:pt x="825" y="29120"/>
                  </a:cubicBezTo>
                  <a:cubicBezTo>
                    <a:pt x="2344" y="29120"/>
                    <a:pt x="3389" y="27540"/>
                    <a:pt x="4336" y="26450"/>
                  </a:cubicBezTo>
                  <a:lnTo>
                    <a:pt x="4336" y="26450"/>
                  </a:lnTo>
                  <a:cubicBezTo>
                    <a:pt x="4907" y="27425"/>
                    <a:pt x="3932" y="29945"/>
                    <a:pt x="3496" y="30786"/>
                  </a:cubicBezTo>
                  <a:cubicBezTo>
                    <a:pt x="2823" y="32466"/>
                    <a:pt x="1681" y="34012"/>
                    <a:pt x="1277" y="35827"/>
                  </a:cubicBezTo>
                  <a:cubicBezTo>
                    <a:pt x="572" y="38516"/>
                    <a:pt x="1277" y="41036"/>
                    <a:pt x="2823" y="43120"/>
                  </a:cubicBezTo>
                  <a:cubicBezTo>
                    <a:pt x="4201" y="44935"/>
                    <a:pt x="6184" y="46918"/>
                    <a:pt x="6319" y="49438"/>
                  </a:cubicBezTo>
                  <a:cubicBezTo>
                    <a:pt x="6443" y="50994"/>
                    <a:pt x="5502" y="53385"/>
                    <a:pt x="3682" y="53385"/>
                  </a:cubicBezTo>
                  <a:cubicBezTo>
                    <a:pt x="3536" y="53385"/>
                    <a:pt x="3384" y="53370"/>
                    <a:pt x="3227" y="53337"/>
                  </a:cubicBezTo>
                  <a:lnTo>
                    <a:pt x="3227" y="53337"/>
                  </a:lnTo>
                  <a:cubicBezTo>
                    <a:pt x="4773" y="55017"/>
                    <a:pt x="7159" y="55858"/>
                    <a:pt x="9377" y="55858"/>
                  </a:cubicBezTo>
                  <a:cubicBezTo>
                    <a:pt x="9517" y="55864"/>
                    <a:pt x="9655" y="55868"/>
                    <a:pt x="9792" y="55868"/>
                  </a:cubicBezTo>
                  <a:cubicBezTo>
                    <a:pt x="12407" y="55868"/>
                    <a:pt x="14396" y="54665"/>
                    <a:pt x="16536" y="53068"/>
                  </a:cubicBezTo>
                  <a:cubicBezTo>
                    <a:pt x="18787" y="51253"/>
                    <a:pt x="21006" y="49136"/>
                    <a:pt x="22989" y="46750"/>
                  </a:cubicBezTo>
                  <a:cubicBezTo>
                    <a:pt x="26618" y="42549"/>
                    <a:pt x="29408" y="37810"/>
                    <a:pt x="31391" y="32634"/>
                  </a:cubicBezTo>
                  <a:cubicBezTo>
                    <a:pt x="33911" y="25610"/>
                    <a:pt x="34449" y="17779"/>
                    <a:pt x="31794" y="10923"/>
                  </a:cubicBezTo>
                  <a:cubicBezTo>
                    <a:pt x="30550" y="7696"/>
                    <a:pt x="28568" y="4739"/>
                    <a:pt x="25778" y="2655"/>
                  </a:cubicBezTo>
                  <a:cubicBezTo>
                    <a:pt x="25207" y="2386"/>
                    <a:pt x="24669" y="1949"/>
                    <a:pt x="24098" y="1681"/>
                  </a:cubicBezTo>
                  <a:cubicBezTo>
                    <a:pt x="21846" y="538"/>
                    <a:pt x="19325" y="0"/>
                    <a:pt x="16805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0" name="Google Shape;971;p32">
              <a:extLst>
                <a:ext uri="{FF2B5EF4-FFF2-40B4-BE49-F238E27FC236}">
                  <a16:creationId xmlns:a16="http://schemas.microsoft.com/office/drawing/2014/main" xmlns="" id="{59805321-2B20-4A22-B7EE-118F0F0AFEBE}"/>
                </a:ext>
              </a:extLst>
            </p:cNvPr>
            <p:cNvSpPr/>
            <p:nvPr/>
          </p:nvSpPr>
          <p:spPr>
            <a:xfrm>
              <a:off x="3135725" y="1369050"/>
              <a:ext cx="315100" cy="514225"/>
            </a:xfrm>
            <a:custGeom>
              <a:avLst/>
              <a:gdLst/>
              <a:ahLst/>
              <a:cxnLst/>
              <a:rect l="l" t="t" r="r" b="b"/>
              <a:pathLst>
                <a:path w="12604" h="20569" extrusionOk="0">
                  <a:moveTo>
                    <a:pt x="975" y="0"/>
                  </a:moveTo>
                  <a:cubicBezTo>
                    <a:pt x="706" y="572"/>
                    <a:pt x="269" y="840"/>
                    <a:pt x="135" y="840"/>
                  </a:cubicBezTo>
                  <a:lnTo>
                    <a:pt x="0" y="840"/>
                  </a:lnTo>
                  <a:cubicBezTo>
                    <a:pt x="437" y="975"/>
                    <a:pt x="706" y="1109"/>
                    <a:pt x="840" y="1109"/>
                  </a:cubicBezTo>
                  <a:cubicBezTo>
                    <a:pt x="1277" y="1109"/>
                    <a:pt x="1546" y="975"/>
                    <a:pt x="1949" y="840"/>
                  </a:cubicBezTo>
                  <a:cubicBezTo>
                    <a:pt x="1546" y="572"/>
                    <a:pt x="1277" y="269"/>
                    <a:pt x="975" y="0"/>
                  </a:cubicBezTo>
                  <a:close/>
                  <a:moveTo>
                    <a:pt x="3932" y="1950"/>
                  </a:moveTo>
                  <a:cubicBezTo>
                    <a:pt x="3798" y="2252"/>
                    <a:pt x="3630" y="2521"/>
                    <a:pt x="3630" y="2655"/>
                  </a:cubicBezTo>
                  <a:cubicBezTo>
                    <a:pt x="3495" y="2790"/>
                    <a:pt x="3495" y="2924"/>
                    <a:pt x="3361" y="3092"/>
                  </a:cubicBezTo>
                  <a:cubicBezTo>
                    <a:pt x="3630" y="2790"/>
                    <a:pt x="3932" y="2386"/>
                    <a:pt x="4201" y="2084"/>
                  </a:cubicBezTo>
                  <a:cubicBezTo>
                    <a:pt x="4067" y="2084"/>
                    <a:pt x="3932" y="2084"/>
                    <a:pt x="3932" y="1950"/>
                  </a:cubicBezTo>
                  <a:close/>
                  <a:moveTo>
                    <a:pt x="2958" y="3932"/>
                  </a:moveTo>
                  <a:lnTo>
                    <a:pt x="2958" y="3932"/>
                  </a:lnTo>
                  <a:cubicBezTo>
                    <a:pt x="2386" y="5176"/>
                    <a:pt x="1681" y="6453"/>
                    <a:pt x="1277" y="7831"/>
                  </a:cubicBezTo>
                  <a:cubicBezTo>
                    <a:pt x="571" y="10352"/>
                    <a:pt x="1277" y="12872"/>
                    <a:pt x="2958" y="14990"/>
                  </a:cubicBezTo>
                  <a:cubicBezTo>
                    <a:pt x="4201" y="16670"/>
                    <a:pt x="5882" y="18485"/>
                    <a:pt x="6319" y="20569"/>
                  </a:cubicBezTo>
                  <a:cubicBezTo>
                    <a:pt x="8671" y="17779"/>
                    <a:pt x="10788" y="14687"/>
                    <a:pt x="12603" y="11326"/>
                  </a:cubicBezTo>
                  <a:cubicBezTo>
                    <a:pt x="11494" y="10789"/>
                    <a:pt x="10520" y="9948"/>
                    <a:pt x="9679" y="9243"/>
                  </a:cubicBezTo>
                  <a:cubicBezTo>
                    <a:pt x="9511" y="9243"/>
                    <a:pt x="9377" y="9377"/>
                    <a:pt x="9242" y="9512"/>
                  </a:cubicBezTo>
                  <a:cubicBezTo>
                    <a:pt x="8537" y="9814"/>
                    <a:pt x="7831" y="9948"/>
                    <a:pt x="7159" y="9948"/>
                  </a:cubicBezTo>
                  <a:cubicBezTo>
                    <a:pt x="4773" y="9948"/>
                    <a:pt x="2655" y="7966"/>
                    <a:pt x="2655" y="5445"/>
                  </a:cubicBezTo>
                  <a:cubicBezTo>
                    <a:pt x="2655" y="4907"/>
                    <a:pt x="2790" y="4470"/>
                    <a:pt x="2958" y="3932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1" name="Google Shape;972;p32">
              <a:extLst>
                <a:ext uri="{FF2B5EF4-FFF2-40B4-BE49-F238E27FC236}">
                  <a16:creationId xmlns:a16="http://schemas.microsoft.com/office/drawing/2014/main" xmlns="" id="{153086B4-590F-4CE6-8033-0ABD1149B7B0}"/>
                </a:ext>
              </a:extLst>
            </p:cNvPr>
            <p:cNvSpPr/>
            <p:nvPr/>
          </p:nvSpPr>
          <p:spPr>
            <a:xfrm>
              <a:off x="3198725" y="661575"/>
              <a:ext cx="1124250" cy="1071300"/>
            </a:xfrm>
            <a:custGeom>
              <a:avLst/>
              <a:gdLst/>
              <a:ahLst/>
              <a:cxnLst/>
              <a:rect l="l" t="t" r="r" b="b"/>
              <a:pathLst>
                <a:path w="44970" h="42852" extrusionOk="0">
                  <a:moveTo>
                    <a:pt x="21443" y="1"/>
                  </a:moveTo>
                  <a:cubicBezTo>
                    <a:pt x="9512" y="1"/>
                    <a:pt x="1" y="9680"/>
                    <a:pt x="1" y="21443"/>
                  </a:cubicBezTo>
                  <a:cubicBezTo>
                    <a:pt x="1" y="24670"/>
                    <a:pt x="707" y="27593"/>
                    <a:pt x="1816" y="30383"/>
                  </a:cubicBezTo>
                  <a:cubicBezTo>
                    <a:pt x="841" y="31089"/>
                    <a:pt x="135" y="32366"/>
                    <a:pt x="135" y="33744"/>
                  </a:cubicBezTo>
                  <a:cubicBezTo>
                    <a:pt x="135" y="36265"/>
                    <a:pt x="2253" y="38247"/>
                    <a:pt x="4639" y="38247"/>
                  </a:cubicBezTo>
                  <a:cubicBezTo>
                    <a:pt x="5613" y="38247"/>
                    <a:pt x="6454" y="37945"/>
                    <a:pt x="7159" y="37542"/>
                  </a:cubicBezTo>
                  <a:cubicBezTo>
                    <a:pt x="10924" y="40903"/>
                    <a:pt x="15965" y="42852"/>
                    <a:pt x="21443" y="42852"/>
                  </a:cubicBezTo>
                  <a:cubicBezTo>
                    <a:pt x="29274" y="42852"/>
                    <a:pt x="35996" y="38651"/>
                    <a:pt x="39760" y="32500"/>
                  </a:cubicBezTo>
                  <a:lnTo>
                    <a:pt x="40465" y="32500"/>
                  </a:lnTo>
                  <a:cubicBezTo>
                    <a:pt x="42852" y="32500"/>
                    <a:pt x="44969" y="30551"/>
                    <a:pt x="44969" y="28030"/>
                  </a:cubicBezTo>
                  <a:cubicBezTo>
                    <a:pt x="44969" y="26484"/>
                    <a:pt x="43961" y="24938"/>
                    <a:pt x="42717" y="24233"/>
                  </a:cubicBezTo>
                  <a:cubicBezTo>
                    <a:pt x="42717" y="23258"/>
                    <a:pt x="42852" y="22418"/>
                    <a:pt x="42852" y="21443"/>
                  </a:cubicBezTo>
                  <a:cubicBezTo>
                    <a:pt x="42852" y="9680"/>
                    <a:pt x="33206" y="1"/>
                    <a:pt x="2144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2" name="Google Shape;973;p32">
              <a:extLst>
                <a:ext uri="{FF2B5EF4-FFF2-40B4-BE49-F238E27FC236}">
                  <a16:creationId xmlns:a16="http://schemas.microsoft.com/office/drawing/2014/main" xmlns="" id="{7D879F0C-F3A7-4D49-A9AD-4DD859D495A5}"/>
                </a:ext>
              </a:extLst>
            </p:cNvPr>
            <p:cNvSpPr/>
            <p:nvPr/>
          </p:nvSpPr>
          <p:spPr>
            <a:xfrm>
              <a:off x="3352500" y="1064050"/>
              <a:ext cx="830150" cy="259650"/>
            </a:xfrm>
            <a:custGeom>
              <a:avLst/>
              <a:gdLst/>
              <a:ahLst/>
              <a:cxnLst/>
              <a:rect l="l" t="t" r="r" b="b"/>
              <a:pathLst>
                <a:path w="33206" h="10386" extrusionOk="0">
                  <a:moveTo>
                    <a:pt x="21711" y="0"/>
                  </a:moveTo>
                  <a:cubicBezTo>
                    <a:pt x="21577" y="841"/>
                    <a:pt x="20333" y="1681"/>
                    <a:pt x="19056" y="2823"/>
                  </a:cubicBezTo>
                  <a:cubicBezTo>
                    <a:pt x="20468" y="2823"/>
                    <a:pt x="21711" y="2958"/>
                    <a:pt x="22854" y="3227"/>
                  </a:cubicBezTo>
                  <a:cubicBezTo>
                    <a:pt x="22854" y="2689"/>
                    <a:pt x="22551" y="1983"/>
                    <a:pt x="22417" y="1412"/>
                  </a:cubicBezTo>
                  <a:cubicBezTo>
                    <a:pt x="22283" y="1009"/>
                    <a:pt x="21711" y="572"/>
                    <a:pt x="21711" y="0"/>
                  </a:cubicBezTo>
                  <a:close/>
                  <a:moveTo>
                    <a:pt x="0" y="6184"/>
                  </a:moveTo>
                  <a:cubicBezTo>
                    <a:pt x="168" y="6453"/>
                    <a:pt x="571" y="7730"/>
                    <a:pt x="1008" y="8839"/>
                  </a:cubicBezTo>
                  <a:cubicBezTo>
                    <a:pt x="1412" y="8402"/>
                    <a:pt x="1849" y="7999"/>
                    <a:pt x="2252" y="7730"/>
                  </a:cubicBezTo>
                  <a:cubicBezTo>
                    <a:pt x="1546" y="7428"/>
                    <a:pt x="706" y="6890"/>
                    <a:pt x="0" y="6184"/>
                  </a:cubicBezTo>
                  <a:close/>
                  <a:moveTo>
                    <a:pt x="29408" y="437"/>
                  </a:moveTo>
                  <a:cubicBezTo>
                    <a:pt x="28567" y="1681"/>
                    <a:pt x="27324" y="2958"/>
                    <a:pt x="26047" y="4067"/>
                  </a:cubicBezTo>
                  <a:lnTo>
                    <a:pt x="25912" y="4067"/>
                  </a:lnTo>
                  <a:cubicBezTo>
                    <a:pt x="29004" y="5344"/>
                    <a:pt x="31525" y="7293"/>
                    <a:pt x="33205" y="10385"/>
                  </a:cubicBezTo>
                  <a:lnTo>
                    <a:pt x="33205" y="9680"/>
                  </a:lnTo>
                  <a:cubicBezTo>
                    <a:pt x="33071" y="8571"/>
                    <a:pt x="32769" y="7428"/>
                    <a:pt x="32365" y="6319"/>
                  </a:cubicBezTo>
                  <a:cubicBezTo>
                    <a:pt x="31525" y="4369"/>
                    <a:pt x="30248" y="2521"/>
                    <a:pt x="29408" y="437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3" name="Google Shape;974;p32">
              <a:extLst>
                <a:ext uri="{FF2B5EF4-FFF2-40B4-BE49-F238E27FC236}">
                  <a16:creationId xmlns:a16="http://schemas.microsoft.com/office/drawing/2014/main" xmlns="" id="{7956E721-7885-44EC-93C9-29AF40104545}"/>
                </a:ext>
              </a:extLst>
            </p:cNvPr>
            <p:cNvSpPr/>
            <p:nvPr/>
          </p:nvSpPr>
          <p:spPr>
            <a:xfrm>
              <a:off x="4266650" y="1267375"/>
              <a:ext cx="56325" cy="94975"/>
            </a:xfrm>
            <a:custGeom>
              <a:avLst/>
              <a:gdLst/>
              <a:ahLst/>
              <a:cxnLst/>
              <a:rect l="l" t="t" r="r" b="b"/>
              <a:pathLst>
                <a:path w="2253" h="3799" extrusionOk="0">
                  <a:moveTo>
                    <a:pt x="1" y="1"/>
                  </a:moveTo>
                  <a:cubicBezTo>
                    <a:pt x="1244" y="707"/>
                    <a:pt x="2252" y="2253"/>
                    <a:pt x="2252" y="3798"/>
                  </a:cubicBezTo>
                  <a:cubicBezTo>
                    <a:pt x="2252" y="2118"/>
                    <a:pt x="1244" y="707"/>
                    <a:pt x="1" y="1"/>
                  </a:cubicBez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4" name="Google Shape;975;p32">
              <a:extLst>
                <a:ext uri="{FF2B5EF4-FFF2-40B4-BE49-F238E27FC236}">
                  <a16:creationId xmlns:a16="http://schemas.microsoft.com/office/drawing/2014/main" xmlns="" id="{CEB963D2-A019-4E38-BFF8-C0C2161238BD}"/>
                </a:ext>
              </a:extLst>
            </p:cNvPr>
            <p:cNvSpPr/>
            <p:nvPr/>
          </p:nvSpPr>
          <p:spPr>
            <a:xfrm>
              <a:off x="4210350" y="1463150"/>
              <a:ext cx="52950" cy="10950"/>
            </a:xfrm>
            <a:custGeom>
              <a:avLst/>
              <a:gdLst/>
              <a:ahLst/>
              <a:cxnLst/>
              <a:rect l="l" t="t" r="r" b="b"/>
              <a:pathLst>
                <a:path w="2118" h="438" extrusionOk="0">
                  <a:moveTo>
                    <a:pt x="2117" y="1"/>
                  </a:moveTo>
                  <a:lnTo>
                    <a:pt x="2117" y="1"/>
                  </a:lnTo>
                  <a:cubicBezTo>
                    <a:pt x="1412" y="303"/>
                    <a:pt x="706" y="437"/>
                    <a:pt x="0" y="437"/>
                  </a:cubicBezTo>
                  <a:cubicBezTo>
                    <a:pt x="841" y="437"/>
                    <a:pt x="1412" y="303"/>
                    <a:pt x="2117" y="1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5" name="Google Shape;976;p32">
              <a:extLst>
                <a:ext uri="{FF2B5EF4-FFF2-40B4-BE49-F238E27FC236}">
                  <a16:creationId xmlns:a16="http://schemas.microsoft.com/office/drawing/2014/main" xmlns="" id="{527EC3E6-0763-49D0-BA24-85035B9573D7}"/>
                </a:ext>
              </a:extLst>
            </p:cNvPr>
            <p:cNvSpPr/>
            <p:nvPr/>
          </p:nvSpPr>
          <p:spPr>
            <a:xfrm>
              <a:off x="4192700" y="1243000"/>
              <a:ext cx="130275" cy="231100"/>
            </a:xfrm>
            <a:custGeom>
              <a:avLst/>
              <a:gdLst/>
              <a:ahLst/>
              <a:cxnLst/>
              <a:rect l="l" t="t" r="r" b="b"/>
              <a:pathLst>
                <a:path w="5211" h="9244" extrusionOk="0">
                  <a:moveTo>
                    <a:pt x="2958" y="1"/>
                  </a:moveTo>
                  <a:cubicBezTo>
                    <a:pt x="2118" y="1413"/>
                    <a:pt x="1143" y="2925"/>
                    <a:pt x="1" y="4336"/>
                  </a:cubicBezTo>
                  <a:cubicBezTo>
                    <a:pt x="706" y="5882"/>
                    <a:pt x="706" y="7697"/>
                    <a:pt x="1" y="9243"/>
                  </a:cubicBezTo>
                  <a:lnTo>
                    <a:pt x="706" y="9243"/>
                  </a:lnTo>
                  <a:cubicBezTo>
                    <a:pt x="1412" y="9243"/>
                    <a:pt x="2118" y="9109"/>
                    <a:pt x="2824" y="8806"/>
                  </a:cubicBezTo>
                  <a:cubicBezTo>
                    <a:pt x="4067" y="7966"/>
                    <a:pt x="5042" y="6588"/>
                    <a:pt x="5210" y="5177"/>
                  </a:cubicBezTo>
                  <a:lnTo>
                    <a:pt x="5210" y="4773"/>
                  </a:lnTo>
                  <a:cubicBezTo>
                    <a:pt x="5210" y="3227"/>
                    <a:pt x="4202" y="1681"/>
                    <a:pt x="2958" y="976"/>
                  </a:cubicBezTo>
                  <a:lnTo>
                    <a:pt x="2958" y="1"/>
                  </a:ln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6" name="Google Shape;977;p32">
              <a:extLst>
                <a:ext uri="{FF2B5EF4-FFF2-40B4-BE49-F238E27FC236}">
                  <a16:creationId xmlns:a16="http://schemas.microsoft.com/office/drawing/2014/main" xmlns="" id="{EE83BE8D-D17D-48E5-BDEF-F82A4C9A00E3}"/>
                </a:ext>
              </a:extLst>
            </p:cNvPr>
            <p:cNvSpPr/>
            <p:nvPr/>
          </p:nvSpPr>
          <p:spPr>
            <a:xfrm>
              <a:off x="3209650" y="1446350"/>
              <a:ext cx="10100" cy="21025"/>
            </a:xfrm>
            <a:custGeom>
              <a:avLst/>
              <a:gdLst/>
              <a:ahLst/>
              <a:cxnLst/>
              <a:rect l="l" t="t" r="r" b="b"/>
              <a:pathLst>
                <a:path w="404" h="841" extrusionOk="0">
                  <a:moveTo>
                    <a:pt x="404" y="0"/>
                  </a:moveTo>
                  <a:cubicBezTo>
                    <a:pt x="270" y="269"/>
                    <a:pt x="135" y="538"/>
                    <a:pt x="1" y="840"/>
                  </a:cubicBezTo>
                  <a:lnTo>
                    <a:pt x="135" y="840"/>
                  </a:lnTo>
                  <a:cubicBezTo>
                    <a:pt x="135" y="538"/>
                    <a:pt x="270" y="404"/>
                    <a:pt x="404" y="135"/>
                  </a:cubicBezTo>
                  <a:lnTo>
                    <a:pt x="404" y="0"/>
                  </a:ln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7" name="Google Shape;978;p32">
              <a:extLst>
                <a:ext uri="{FF2B5EF4-FFF2-40B4-BE49-F238E27FC236}">
                  <a16:creationId xmlns:a16="http://schemas.microsoft.com/office/drawing/2014/main" xmlns="" id="{8D40C63D-0482-47AA-9C48-04583E9AECE5}"/>
                </a:ext>
              </a:extLst>
            </p:cNvPr>
            <p:cNvSpPr/>
            <p:nvPr/>
          </p:nvSpPr>
          <p:spPr>
            <a:xfrm>
              <a:off x="3202100" y="1421125"/>
              <a:ext cx="38675" cy="83975"/>
            </a:xfrm>
            <a:custGeom>
              <a:avLst/>
              <a:gdLst/>
              <a:ahLst/>
              <a:cxnLst/>
              <a:rect l="l" t="t" r="r" b="b"/>
              <a:pathLst>
                <a:path w="1547" h="3359" extrusionOk="0">
                  <a:moveTo>
                    <a:pt x="1546" y="1"/>
                  </a:moveTo>
                  <a:cubicBezTo>
                    <a:pt x="1277" y="303"/>
                    <a:pt x="975" y="707"/>
                    <a:pt x="706" y="1009"/>
                  </a:cubicBezTo>
                  <a:lnTo>
                    <a:pt x="706" y="1144"/>
                  </a:lnTo>
                  <a:cubicBezTo>
                    <a:pt x="975" y="707"/>
                    <a:pt x="1277" y="438"/>
                    <a:pt x="1546" y="169"/>
                  </a:cubicBezTo>
                  <a:lnTo>
                    <a:pt x="1546" y="1"/>
                  </a:lnTo>
                  <a:close/>
                  <a:moveTo>
                    <a:pt x="303" y="1849"/>
                  </a:moveTo>
                  <a:cubicBezTo>
                    <a:pt x="192" y="2204"/>
                    <a:pt x="96" y="2514"/>
                    <a:pt x="43" y="2839"/>
                  </a:cubicBezTo>
                  <a:lnTo>
                    <a:pt x="43" y="2839"/>
                  </a:lnTo>
                  <a:cubicBezTo>
                    <a:pt x="104" y="2474"/>
                    <a:pt x="232" y="2123"/>
                    <a:pt x="437" y="1849"/>
                  </a:cubicBezTo>
                  <a:close/>
                  <a:moveTo>
                    <a:pt x="43" y="2839"/>
                  </a:moveTo>
                  <a:cubicBezTo>
                    <a:pt x="14" y="3011"/>
                    <a:pt x="0" y="3186"/>
                    <a:pt x="0" y="3358"/>
                  </a:cubicBezTo>
                  <a:lnTo>
                    <a:pt x="0" y="3358"/>
                  </a:lnTo>
                  <a:cubicBezTo>
                    <a:pt x="0" y="3176"/>
                    <a:pt x="16" y="3006"/>
                    <a:pt x="43" y="2839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8" name="Google Shape;979;p32">
              <a:extLst>
                <a:ext uri="{FF2B5EF4-FFF2-40B4-BE49-F238E27FC236}">
                  <a16:creationId xmlns:a16="http://schemas.microsoft.com/office/drawing/2014/main" xmlns="" id="{BE3D1C9A-770C-4C81-8A7B-E8BB39DCB010}"/>
                </a:ext>
              </a:extLst>
            </p:cNvPr>
            <p:cNvSpPr/>
            <p:nvPr/>
          </p:nvSpPr>
          <p:spPr>
            <a:xfrm>
              <a:off x="3202100" y="1320300"/>
              <a:ext cx="175625" cy="297475"/>
            </a:xfrm>
            <a:custGeom>
              <a:avLst/>
              <a:gdLst/>
              <a:ahLst/>
              <a:cxnLst/>
              <a:rect l="l" t="t" r="r" b="b"/>
              <a:pathLst>
                <a:path w="7025" h="11899" extrusionOk="0">
                  <a:moveTo>
                    <a:pt x="2655" y="1"/>
                  </a:moveTo>
                  <a:cubicBezTo>
                    <a:pt x="2655" y="1"/>
                    <a:pt x="2521" y="841"/>
                    <a:pt x="2521" y="1816"/>
                  </a:cubicBezTo>
                  <a:cubicBezTo>
                    <a:pt x="2655" y="2522"/>
                    <a:pt x="2958" y="3496"/>
                    <a:pt x="3495" y="4336"/>
                  </a:cubicBezTo>
                  <a:lnTo>
                    <a:pt x="3495" y="4471"/>
                  </a:lnTo>
                  <a:lnTo>
                    <a:pt x="3092" y="4471"/>
                  </a:lnTo>
                  <a:cubicBezTo>
                    <a:pt x="2655" y="4471"/>
                    <a:pt x="2118" y="4336"/>
                    <a:pt x="1546" y="4202"/>
                  </a:cubicBezTo>
                  <a:cubicBezTo>
                    <a:pt x="1277" y="4471"/>
                    <a:pt x="975" y="4740"/>
                    <a:pt x="706" y="5177"/>
                  </a:cubicBezTo>
                  <a:cubicBezTo>
                    <a:pt x="572" y="5446"/>
                    <a:pt x="437" y="5580"/>
                    <a:pt x="437" y="5882"/>
                  </a:cubicBezTo>
                  <a:cubicBezTo>
                    <a:pt x="135" y="6286"/>
                    <a:pt x="0" y="6857"/>
                    <a:pt x="0" y="7395"/>
                  </a:cubicBezTo>
                  <a:cubicBezTo>
                    <a:pt x="0" y="9916"/>
                    <a:pt x="2118" y="11898"/>
                    <a:pt x="4504" y="11898"/>
                  </a:cubicBezTo>
                  <a:cubicBezTo>
                    <a:pt x="4773" y="11898"/>
                    <a:pt x="5747" y="11764"/>
                    <a:pt x="6587" y="11462"/>
                  </a:cubicBezTo>
                  <a:cubicBezTo>
                    <a:pt x="6722" y="11327"/>
                    <a:pt x="6856" y="11193"/>
                    <a:pt x="7024" y="11193"/>
                  </a:cubicBezTo>
                  <a:cubicBezTo>
                    <a:pt x="6016" y="8672"/>
                    <a:pt x="2823" y="5580"/>
                    <a:pt x="5747" y="135"/>
                  </a:cubicBezTo>
                  <a:cubicBezTo>
                    <a:pt x="5882" y="135"/>
                    <a:pt x="5882" y="1"/>
                    <a:pt x="5882" y="1"/>
                  </a:cubicBezTo>
                  <a:cubicBezTo>
                    <a:pt x="5344" y="1"/>
                    <a:pt x="4773" y="135"/>
                    <a:pt x="4336" y="135"/>
                  </a:cubicBezTo>
                  <a:cubicBezTo>
                    <a:pt x="3361" y="135"/>
                    <a:pt x="2655" y="1"/>
                    <a:pt x="2655" y="1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9" name="Google Shape;980;p32">
              <a:extLst>
                <a:ext uri="{FF2B5EF4-FFF2-40B4-BE49-F238E27FC236}">
                  <a16:creationId xmlns:a16="http://schemas.microsoft.com/office/drawing/2014/main" xmlns="" id="{1E77FE36-C89B-4203-8BE3-007B9EDC7F16}"/>
                </a:ext>
              </a:extLst>
            </p:cNvPr>
            <p:cNvSpPr/>
            <p:nvPr/>
          </p:nvSpPr>
          <p:spPr>
            <a:xfrm>
              <a:off x="3058425" y="530950"/>
              <a:ext cx="1320000" cy="898800"/>
            </a:xfrm>
            <a:custGeom>
              <a:avLst/>
              <a:gdLst/>
              <a:ahLst/>
              <a:cxnLst/>
              <a:rect l="l" t="t" r="r" b="b"/>
              <a:pathLst>
                <a:path w="52800" h="35952" extrusionOk="0">
                  <a:moveTo>
                    <a:pt x="27902" y="0"/>
                  </a:moveTo>
                  <a:cubicBezTo>
                    <a:pt x="27435" y="0"/>
                    <a:pt x="26964" y="17"/>
                    <a:pt x="26484" y="50"/>
                  </a:cubicBezTo>
                  <a:cubicBezTo>
                    <a:pt x="25643" y="184"/>
                    <a:pt x="24803" y="184"/>
                    <a:pt x="24097" y="487"/>
                  </a:cubicBezTo>
                  <a:cubicBezTo>
                    <a:pt x="23123" y="890"/>
                    <a:pt x="22686" y="1730"/>
                    <a:pt x="21846" y="2302"/>
                  </a:cubicBezTo>
                  <a:cubicBezTo>
                    <a:pt x="21679" y="2385"/>
                    <a:pt x="21470" y="2417"/>
                    <a:pt x="21236" y="2417"/>
                  </a:cubicBezTo>
                  <a:cubicBezTo>
                    <a:pt x="20716" y="2417"/>
                    <a:pt x="20073" y="2260"/>
                    <a:pt x="19493" y="2167"/>
                  </a:cubicBezTo>
                  <a:cubicBezTo>
                    <a:pt x="18653" y="2167"/>
                    <a:pt x="17645" y="2167"/>
                    <a:pt x="16670" y="2302"/>
                  </a:cubicBezTo>
                  <a:cubicBezTo>
                    <a:pt x="14721" y="2571"/>
                    <a:pt x="12906" y="3276"/>
                    <a:pt x="11494" y="4520"/>
                  </a:cubicBezTo>
                  <a:cubicBezTo>
                    <a:pt x="10654" y="5360"/>
                    <a:pt x="10083" y="6200"/>
                    <a:pt x="9411" y="7209"/>
                  </a:cubicBezTo>
                  <a:cubicBezTo>
                    <a:pt x="8839" y="7746"/>
                    <a:pt x="8133" y="8452"/>
                    <a:pt x="7730" y="9292"/>
                  </a:cubicBezTo>
                  <a:cubicBezTo>
                    <a:pt x="6722" y="10973"/>
                    <a:pt x="6319" y="13090"/>
                    <a:pt x="5882" y="14905"/>
                  </a:cubicBezTo>
                  <a:cubicBezTo>
                    <a:pt x="5209" y="17291"/>
                    <a:pt x="4067" y="19644"/>
                    <a:pt x="3092" y="21896"/>
                  </a:cubicBezTo>
                  <a:cubicBezTo>
                    <a:pt x="2252" y="23711"/>
                    <a:pt x="840" y="25391"/>
                    <a:pt x="0" y="27206"/>
                  </a:cubicBezTo>
                  <a:cubicBezTo>
                    <a:pt x="706" y="27071"/>
                    <a:pt x="1546" y="26668"/>
                    <a:pt x="2252" y="26366"/>
                  </a:cubicBezTo>
                  <a:lnTo>
                    <a:pt x="2252" y="26366"/>
                  </a:lnTo>
                  <a:cubicBezTo>
                    <a:pt x="1143" y="28483"/>
                    <a:pt x="1681" y="30298"/>
                    <a:pt x="2823" y="32113"/>
                  </a:cubicBezTo>
                  <a:cubicBezTo>
                    <a:pt x="3730" y="33552"/>
                    <a:pt x="6705" y="35952"/>
                    <a:pt x="8793" y="35952"/>
                  </a:cubicBezTo>
                  <a:cubicBezTo>
                    <a:pt x="8948" y="35952"/>
                    <a:pt x="9098" y="35938"/>
                    <a:pt x="9242" y="35910"/>
                  </a:cubicBezTo>
                  <a:cubicBezTo>
                    <a:pt x="7865" y="33928"/>
                    <a:pt x="8402" y="31575"/>
                    <a:pt x="8402" y="31575"/>
                  </a:cubicBezTo>
                  <a:lnTo>
                    <a:pt x="8402" y="31575"/>
                  </a:lnTo>
                  <a:cubicBezTo>
                    <a:pt x="8402" y="31575"/>
                    <a:pt x="9001" y="31616"/>
                    <a:pt x="9789" y="31616"/>
                  </a:cubicBezTo>
                  <a:cubicBezTo>
                    <a:pt x="11021" y="31616"/>
                    <a:pt x="12715" y="31516"/>
                    <a:pt x="13309" y="31004"/>
                  </a:cubicBezTo>
                  <a:cubicBezTo>
                    <a:pt x="12771" y="30298"/>
                    <a:pt x="11763" y="27509"/>
                    <a:pt x="11763" y="27508"/>
                  </a:cubicBezTo>
                  <a:lnTo>
                    <a:pt x="11763" y="27508"/>
                  </a:lnTo>
                  <a:cubicBezTo>
                    <a:pt x="13256" y="28983"/>
                    <a:pt x="14864" y="29421"/>
                    <a:pt x="16528" y="29421"/>
                  </a:cubicBezTo>
                  <a:cubicBezTo>
                    <a:pt x="17859" y="29421"/>
                    <a:pt x="19228" y="29140"/>
                    <a:pt x="20602" y="28886"/>
                  </a:cubicBezTo>
                  <a:cubicBezTo>
                    <a:pt x="21972" y="28609"/>
                    <a:pt x="23342" y="28323"/>
                    <a:pt x="24637" y="28323"/>
                  </a:cubicBezTo>
                  <a:cubicBezTo>
                    <a:pt x="25854" y="28323"/>
                    <a:pt x="27005" y="28575"/>
                    <a:pt x="28030" y="29323"/>
                  </a:cubicBezTo>
                  <a:cubicBezTo>
                    <a:pt x="27738" y="25005"/>
                    <a:pt x="33090" y="23291"/>
                    <a:pt x="33455" y="21392"/>
                  </a:cubicBezTo>
                  <a:lnTo>
                    <a:pt x="33455" y="21392"/>
                  </a:lnTo>
                  <a:cubicBezTo>
                    <a:pt x="33474" y="21862"/>
                    <a:pt x="33944" y="22234"/>
                    <a:pt x="34180" y="22736"/>
                  </a:cubicBezTo>
                  <a:cubicBezTo>
                    <a:pt x="34314" y="23307"/>
                    <a:pt x="34617" y="24013"/>
                    <a:pt x="34751" y="24685"/>
                  </a:cubicBezTo>
                  <a:cubicBezTo>
                    <a:pt x="34886" y="25828"/>
                    <a:pt x="34617" y="26937"/>
                    <a:pt x="33911" y="27777"/>
                  </a:cubicBezTo>
                  <a:cubicBezTo>
                    <a:pt x="35155" y="26803"/>
                    <a:pt x="36566" y="26366"/>
                    <a:pt x="37810" y="25257"/>
                  </a:cubicBezTo>
                  <a:cubicBezTo>
                    <a:pt x="39087" y="24282"/>
                    <a:pt x="40330" y="23005"/>
                    <a:pt x="41171" y="21761"/>
                  </a:cubicBezTo>
                  <a:cubicBezTo>
                    <a:pt x="42011" y="23711"/>
                    <a:pt x="43288" y="25693"/>
                    <a:pt x="44128" y="27643"/>
                  </a:cubicBezTo>
                  <a:cubicBezTo>
                    <a:pt x="44968" y="29458"/>
                    <a:pt x="45103" y="31844"/>
                    <a:pt x="44700" y="33659"/>
                  </a:cubicBezTo>
                  <a:cubicBezTo>
                    <a:pt x="46380" y="31709"/>
                    <a:pt x="47758" y="29323"/>
                    <a:pt x="49169" y="27206"/>
                  </a:cubicBezTo>
                  <a:cubicBezTo>
                    <a:pt x="50984" y="24282"/>
                    <a:pt x="51556" y="21761"/>
                    <a:pt x="51556" y="18400"/>
                  </a:cubicBezTo>
                  <a:cubicBezTo>
                    <a:pt x="51556" y="17291"/>
                    <a:pt x="51690" y="16283"/>
                    <a:pt x="51253" y="15308"/>
                  </a:cubicBezTo>
                  <a:lnTo>
                    <a:pt x="51253" y="15308"/>
                  </a:lnTo>
                  <a:cubicBezTo>
                    <a:pt x="51690" y="16014"/>
                    <a:pt x="52261" y="16585"/>
                    <a:pt x="52665" y="17123"/>
                  </a:cubicBezTo>
                  <a:cubicBezTo>
                    <a:pt x="52799" y="16014"/>
                    <a:pt x="52261" y="14771"/>
                    <a:pt x="51556" y="13762"/>
                  </a:cubicBezTo>
                  <a:cubicBezTo>
                    <a:pt x="50715" y="12519"/>
                    <a:pt x="49304" y="10973"/>
                    <a:pt x="48195" y="9864"/>
                  </a:cubicBezTo>
                  <a:cubicBezTo>
                    <a:pt x="46212" y="8183"/>
                    <a:pt x="43691" y="7478"/>
                    <a:pt x="41876" y="5932"/>
                  </a:cubicBezTo>
                  <a:cubicBezTo>
                    <a:pt x="42017" y="5918"/>
                    <a:pt x="42152" y="5912"/>
                    <a:pt x="42282" y="5912"/>
                  </a:cubicBezTo>
                  <a:cubicBezTo>
                    <a:pt x="43459" y="5912"/>
                    <a:pt x="44252" y="6435"/>
                    <a:pt x="45372" y="7041"/>
                  </a:cubicBezTo>
                  <a:cubicBezTo>
                    <a:pt x="41473" y="3982"/>
                    <a:pt x="36970" y="1730"/>
                    <a:pt x="32096" y="487"/>
                  </a:cubicBezTo>
                  <a:cubicBezTo>
                    <a:pt x="30703" y="158"/>
                    <a:pt x="29329" y="0"/>
                    <a:pt x="27902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0" name="Google Shape;981;p32">
              <a:extLst>
                <a:ext uri="{FF2B5EF4-FFF2-40B4-BE49-F238E27FC236}">
                  <a16:creationId xmlns:a16="http://schemas.microsoft.com/office/drawing/2014/main" xmlns="" id="{900BB52F-722C-4A63-833F-DE299C12AB92}"/>
                </a:ext>
              </a:extLst>
            </p:cNvPr>
            <p:cNvSpPr/>
            <p:nvPr/>
          </p:nvSpPr>
          <p:spPr>
            <a:xfrm>
              <a:off x="4266650" y="996350"/>
              <a:ext cx="80675" cy="246675"/>
            </a:xfrm>
            <a:custGeom>
              <a:avLst/>
              <a:gdLst/>
              <a:ahLst/>
              <a:cxnLst/>
              <a:rect l="l" t="t" r="r" b="b"/>
              <a:pathLst>
                <a:path w="3227" h="9867" extrusionOk="0">
                  <a:moveTo>
                    <a:pt x="3226" y="0"/>
                  </a:moveTo>
                  <a:cubicBezTo>
                    <a:pt x="3210" y="2555"/>
                    <a:pt x="2894" y="4614"/>
                    <a:pt x="1815" y="6641"/>
                  </a:cubicBezTo>
                  <a:lnTo>
                    <a:pt x="1815" y="6775"/>
                  </a:lnTo>
                  <a:cubicBezTo>
                    <a:pt x="2894" y="4617"/>
                    <a:pt x="3210" y="2555"/>
                    <a:pt x="3226" y="0"/>
                  </a:cubicBezTo>
                  <a:close/>
                  <a:moveTo>
                    <a:pt x="701" y="8765"/>
                  </a:moveTo>
                  <a:lnTo>
                    <a:pt x="701" y="8765"/>
                  </a:lnTo>
                  <a:cubicBezTo>
                    <a:pt x="402" y="9164"/>
                    <a:pt x="268" y="9432"/>
                    <a:pt x="0" y="9733"/>
                  </a:cubicBezTo>
                  <a:lnTo>
                    <a:pt x="0" y="9867"/>
                  </a:lnTo>
                  <a:cubicBezTo>
                    <a:pt x="268" y="9432"/>
                    <a:pt x="402" y="9164"/>
                    <a:pt x="701" y="8765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1" name="Google Shape;982;p32">
              <a:extLst>
                <a:ext uri="{FF2B5EF4-FFF2-40B4-BE49-F238E27FC236}">
                  <a16:creationId xmlns:a16="http://schemas.microsoft.com/office/drawing/2014/main" xmlns="" id="{52AC4ACA-37F3-4522-8B02-DE49F94A3306}"/>
                </a:ext>
              </a:extLst>
            </p:cNvPr>
            <p:cNvSpPr/>
            <p:nvPr/>
          </p:nvSpPr>
          <p:spPr>
            <a:xfrm>
              <a:off x="4287650" y="1162350"/>
              <a:ext cx="24400" cy="48750"/>
            </a:xfrm>
            <a:custGeom>
              <a:avLst/>
              <a:gdLst/>
              <a:ahLst/>
              <a:cxnLst/>
              <a:rect l="l" t="t" r="r" b="b"/>
              <a:pathLst>
                <a:path w="976" h="1950" extrusionOk="0">
                  <a:moveTo>
                    <a:pt x="975" y="1"/>
                  </a:moveTo>
                  <a:cubicBezTo>
                    <a:pt x="706" y="706"/>
                    <a:pt x="404" y="1278"/>
                    <a:pt x="0" y="1950"/>
                  </a:cubicBezTo>
                  <a:cubicBezTo>
                    <a:pt x="404" y="1278"/>
                    <a:pt x="706" y="706"/>
                    <a:pt x="975" y="135"/>
                  </a:cubicBezTo>
                  <a:lnTo>
                    <a:pt x="975" y="1"/>
                  </a:ln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2" name="Google Shape;983;p32">
              <a:extLst>
                <a:ext uri="{FF2B5EF4-FFF2-40B4-BE49-F238E27FC236}">
                  <a16:creationId xmlns:a16="http://schemas.microsoft.com/office/drawing/2014/main" xmlns="" id="{0A76BAB6-BB88-4B6A-A1C7-8217320C2884}"/>
                </a:ext>
              </a:extLst>
            </p:cNvPr>
            <p:cNvSpPr/>
            <p:nvPr/>
          </p:nvSpPr>
          <p:spPr>
            <a:xfrm>
              <a:off x="3759150" y="1134625"/>
              <a:ext cx="241150" cy="122700"/>
            </a:xfrm>
            <a:custGeom>
              <a:avLst/>
              <a:gdLst/>
              <a:ahLst/>
              <a:cxnLst/>
              <a:rect l="l" t="t" r="r" b="b"/>
              <a:pathLst>
                <a:path w="9646" h="4908" extrusionOk="0">
                  <a:moveTo>
                    <a:pt x="6588" y="404"/>
                  </a:moveTo>
                  <a:cubicBezTo>
                    <a:pt x="6722" y="404"/>
                    <a:pt x="6722" y="538"/>
                    <a:pt x="6722" y="538"/>
                  </a:cubicBezTo>
                  <a:cubicBezTo>
                    <a:pt x="6722" y="404"/>
                    <a:pt x="6722" y="404"/>
                    <a:pt x="6588" y="404"/>
                  </a:cubicBezTo>
                  <a:close/>
                  <a:moveTo>
                    <a:pt x="9646" y="1245"/>
                  </a:moveTo>
                  <a:lnTo>
                    <a:pt x="9646" y="1245"/>
                  </a:lnTo>
                  <a:cubicBezTo>
                    <a:pt x="8537" y="2219"/>
                    <a:pt x="6991" y="2656"/>
                    <a:pt x="5882" y="3630"/>
                  </a:cubicBezTo>
                  <a:cubicBezTo>
                    <a:pt x="7125" y="2656"/>
                    <a:pt x="8537" y="2219"/>
                    <a:pt x="9646" y="1245"/>
                  </a:cubicBezTo>
                  <a:close/>
                  <a:moveTo>
                    <a:pt x="2790" y="0"/>
                  </a:moveTo>
                  <a:lnTo>
                    <a:pt x="2790" y="0"/>
                  </a:lnTo>
                  <a:cubicBezTo>
                    <a:pt x="1379" y="1110"/>
                    <a:pt x="1" y="2656"/>
                    <a:pt x="1" y="4907"/>
                  </a:cubicBezTo>
                  <a:cubicBezTo>
                    <a:pt x="1" y="2656"/>
                    <a:pt x="1547" y="1110"/>
                    <a:pt x="2790" y="0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3" name="Google Shape;984;p32">
              <a:extLst>
                <a:ext uri="{FF2B5EF4-FFF2-40B4-BE49-F238E27FC236}">
                  <a16:creationId xmlns:a16="http://schemas.microsoft.com/office/drawing/2014/main" xmlns="" id="{6D033E4D-BE1B-4631-9F19-45DBA61747BD}"/>
                </a:ext>
              </a:extLst>
            </p:cNvPr>
            <p:cNvSpPr/>
            <p:nvPr/>
          </p:nvSpPr>
          <p:spPr>
            <a:xfrm>
              <a:off x="3058425" y="1190075"/>
              <a:ext cx="56300" cy="21025"/>
            </a:xfrm>
            <a:custGeom>
              <a:avLst/>
              <a:gdLst/>
              <a:ahLst/>
              <a:cxnLst/>
              <a:rect l="l" t="t" r="r" b="b"/>
              <a:pathLst>
                <a:path w="2252" h="841" extrusionOk="0">
                  <a:moveTo>
                    <a:pt x="2252" y="1"/>
                  </a:moveTo>
                  <a:cubicBezTo>
                    <a:pt x="1546" y="303"/>
                    <a:pt x="706" y="706"/>
                    <a:pt x="0" y="841"/>
                  </a:cubicBezTo>
                  <a:cubicBezTo>
                    <a:pt x="706" y="706"/>
                    <a:pt x="1546" y="438"/>
                    <a:pt x="2252" y="169"/>
                  </a:cubicBezTo>
                  <a:lnTo>
                    <a:pt x="2252" y="1"/>
                  </a:ln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4" name="Google Shape;985;p32">
              <a:extLst>
                <a:ext uri="{FF2B5EF4-FFF2-40B4-BE49-F238E27FC236}">
                  <a16:creationId xmlns:a16="http://schemas.microsoft.com/office/drawing/2014/main" xmlns="" id="{DE60CB05-A775-44C9-AB59-94B26AFB361C}"/>
                </a:ext>
              </a:extLst>
            </p:cNvPr>
            <p:cNvSpPr/>
            <p:nvPr/>
          </p:nvSpPr>
          <p:spPr>
            <a:xfrm>
              <a:off x="3671800" y="1239650"/>
              <a:ext cx="87375" cy="27750"/>
            </a:xfrm>
            <a:custGeom>
              <a:avLst/>
              <a:gdLst/>
              <a:ahLst/>
              <a:cxnLst/>
              <a:rect l="l" t="t" r="r" b="b"/>
              <a:pathLst>
                <a:path w="3495" h="1110" extrusionOk="0">
                  <a:moveTo>
                    <a:pt x="0" y="1"/>
                  </a:moveTo>
                  <a:lnTo>
                    <a:pt x="0" y="1"/>
                  </a:lnTo>
                  <a:cubicBezTo>
                    <a:pt x="1243" y="1"/>
                    <a:pt x="2520" y="270"/>
                    <a:pt x="3495" y="1110"/>
                  </a:cubicBezTo>
                  <a:lnTo>
                    <a:pt x="3495" y="975"/>
                  </a:lnTo>
                  <a:cubicBezTo>
                    <a:pt x="2520" y="270"/>
                    <a:pt x="1243" y="1"/>
                    <a:pt x="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5" name="Google Shape;986;p32">
              <a:extLst>
                <a:ext uri="{FF2B5EF4-FFF2-40B4-BE49-F238E27FC236}">
                  <a16:creationId xmlns:a16="http://schemas.microsoft.com/office/drawing/2014/main" xmlns="" id="{E3AADBFA-EB66-438B-9619-575A52353D2C}"/>
                </a:ext>
              </a:extLst>
            </p:cNvPr>
            <p:cNvSpPr/>
            <p:nvPr/>
          </p:nvSpPr>
          <p:spPr>
            <a:xfrm>
              <a:off x="3097075" y="1260650"/>
              <a:ext cx="136975" cy="157150"/>
            </a:xfrm>
            <a:custGeom>
              <a:avLst/>
              <a:gdLst/>
              <a:ahLst/>
              <a:cxnLst/>
              <a:rect l="l" t="t" r="r" b="b"/>
              <a:pathLst>
                <a:path w="5479" h="6286" extrusionOk="0">
                  <a:moveTo>
                    <a:pt x="3495" y="5176"/>
                  </a:moveTo>
                  <a:lnTo>
                    <a:pt x="3495" y="5176"/>
                  </a:lnTo>
                  <a:cubicBezTo>
                    <a:pt x="4067" y="5580"/>
                    <a:pt x="4773" y="6017"/>
                    <a:pt x="5478" y="6286"/>
                  </a:cubicBezTo>
                  <a:lnTo>
                    <a:pt x="5478" y="6286"/>
                  </a:lnTo>
                  <a:cubicBezTo>
                    <a:pt x="4773" y="6017"/>
                    <a:pt x="4067" y="5580"/>
                    <a:pt x="3495" y="5176"/>
                  </a:cubicBezTo>
                  <a:close/>
                  <a:moveTo>
                    <a:pt x="0" y="1"/>
                  </a:moveTo>
                  <a:cubicBezTo>
                    <a:pt x="135" y="975"/>
                    <a:pt x="571" y="1950"/>
                    <a:pt x="1277" y="2925"/>
                  </a:cubicBezTo>
                  <a:cubicBezTo>
                    <a:pt x="1546" y="3362"/>
                    <a:pt x="1983" y="3899"/>
                    <a:pt x="2521" y="4336"/>
                  </a:cubicBezTo>
                  <a:lnTo>
                    <a:pt x="2521" y="4336"/>
                  </a:lnTo>
                  <a:cubicBezTo>
                    <a:pt x="1983" y="3899"/>
                    <a:pt x="1546" y="3362"/>
                    <a:pt x="1277" y="2925"/>
                  </a:cubicBezTo>
                  <a:cubicBezTo>
                    <a:pt x="571" y="1950"/>
                    <a:pt x="135" y="975"/>
                    <a:pt x="0" y="1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6" name="Google Shape;987;p32">
              <a:extLst>
                <a:ext uri="{FF2B5EF4-FFF2-40B4-BE49-F238E27FC236}">
                  <a16:creationId xmlns:a16="http://schemas.microsoft.com/office/drawing/2014/main" xmlns="" id="{5C380CE3-CD51-40AD-A9B5-3E8AC0738821}"/>
                </a:ext>
              </a:extLst>
            </p:cNvPr>
            <p:cNvSpPr/>
            <p:nvPr/>
          </p:nvSpPr>
          <p:spPr>
            <a:xfrm>
              <a:off x="3234025" y="1417775"/>
              <a:ext cx="6750" cy="3375"/>
            </a:xfrm>
            <a:custGeom>
              <a:avLst/>
              <a:gdLst/>
              <a:ahLst/>
              <a:cxnLst/>
              <a:rect l="l" t="t" r="r" b="b"/>
              <a:pathLst>
                <a:path w="270" h="135" extrusionOk="0">
                  <a:moveTo>
                    <a:pt x="0" y="1"/>
                  </a:moveTo>
                  <a:cubicBezTo>
                    <a:pt x="0" y="135"/>
                    <a:pt x="135" y="135"/>
                    <a:pt x="269" y="135"/>
                  </a:cubicBezTo>
                  <a:cubicBezTo>
                    <a:pt x="135" y="135"/>
                    <a:pt x="135" y="135"/>
                    <a:pt x="0" y="1"/>
                  </a:cubicBez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7" name="Google Shape;988;p32">
              <a:extLst>
                <a:ext uri="{FF2B5EF4-FFF2-40B4-BE49-F238E27FC236}">
                  <a16:creationId xmlns:a16="http://schemas.microsoft.com/office/drawing/2014/main" xmlns="" id="{DC7587FD-34E5-4BEE-B2EE-FA19220BC59D}"/>
                </a:ext>
              </a:extLst>
            </p:cNvPr>
            <p:cNvSpPr/>
            <p:nvPr/>
          </p:nvSpPr>
          <p:spPr>
            <a:xfrm>
              <a:off x="4175900" y="1351525"/>
              <a:ext cx="16775" cy="24275"/>
            </a:xfrm>
            <a:custGeom>
              <a:avLst/>
              <a:gdLst/>
              <a:ahLst/>
              <a:cxnLst/>
              <a:rect l="l" t="t" r="r" b="b"/>
              <a:pathLst>
                <a:path w="671" h="971" extrusionOk="0">
                  <a:moveTo>
                    <a:pt x="670" y="1"/>
                  </a:moveTo>
                  <a:lnTo>
                    <a:pt x="670" y="1"/>
                  </a:lnTo>
                  <a:cubicBezTo>
                    <a:pt x="535" y="268"/>
                    <a:pt x="268" y="569"/>
                    <a:pt x="1" y="836"/>
                  </a:cubicBezTo>
                  <a:lnTo>
                    <a:pt x="1" y="970"/>
                  </a:lnTo>
                  <a:cubicBezTo>
                    <a:pt x="268" y="569"/>
                    <a:pt x="535" y="268"/>
                    <a:pt x="67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8" name="Google Shape;989;p32">
              <a:extLst>
                <a:ext uri="{FF2B5EF4-FFF2-40B4-BE49-F238E27FC236}">
                  <a16:creationId xmlns:a16="http://schemas.microsoft.com/office/drawing/2014/main" xmlns="" id="{23D81141-76E8-413F-93DC-32E522F857BA}"/>
                </a:ext>
              </a:extLst>
            </p:cNvPr>
            <p:cNvSpPr/>
            <p:nvPr/>
          </p:nvSpPr>
          <p:spPr>
            <a:xfrm>
              <a:off x="4000300" y="1074975"/>
              <a:ext cx="161350" cy="147050"/>
            </a:xfrm>
            <a:custGeom>
              <a:avLst/>
              <a:gdLst/>
              <a:ahLst/>
              <a:cxnLst/>
              <a:rect l="l" t="t" r="r" b="b"/>
              <a:pathLst>
                <a:path w="6454" h="5882" extrusionOk="0">
                  <a:moveTo>
                    <a:pt x="3481" y="21"/>
                  </a:moveTo>
                  <a:cubicBezTo>
                    <a:pt x="2641" y="1258"/>
                    <a:pt x="1405" y="2526"/>
                    <a:pt x="135" y="3496"/>
                  </a:cubicBezTo>
                  <a:cubicBezTo>
                    <a:pt x="135" y="3630"/>
                    <a:pt x="0" y="3630"/>
                    <a:pt x="0" y="3630"/>
                  </a:cubicBezTo>
                  <a:lnTo>
                    <a:pt x="135" y="3630"/>
                  </a:lnTo>
                  <a:cubicBezTo>
                    <a:pt x="1405" y="2527"/>
                    <a:pt x="2641" y="1258"/>
                    <a:pt x="3481" y="21"/>
                  </a:cubicBezTo>
                  <a:close/>
                  <a:moveTo>
                    <a:pt x="3496" y="0"/>
                  </a:moveTo>
                  <a:cubicBezTo>
                    <a:pt x="4336" y="2084"/>
                    <a:pt x="5613" y="3932"/>
                    <a:pt x="6453" y="5882"/>
                  </a:cubicBezTo>
                  <a:cubicBezTo>
                    <a:pt x="5613" y="3932"/>
                    <a:pt x="4336" y="1950"/>
                    <a:pt x="3496" y="0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9" name="Google Shape;990;p32">
              <a:extLst>
                <a:ext uri="{FF2B5EF4-FFF2-40B4-BE49-F238E27FC236}">
                  <a16:creationId xmlns:a16="http://schemas.microsoft.com/office/drawing/2014/main" xmlns="" id="{0FC9BDC9-80FE-48A1-9B18-B333F387DA6F}"/>
                </a:ext>
              </a:extLst>
            </p:cNvPr>
            <p:cNvSpPr/>
            <p:nvPr/>
          </p:nvSpPr>
          <p:spPr>
            <a:xfrm>
              <a:off x="4266650" y="1239650"/>
              <a:ext cx="25" cy="3375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1"/>
                  </a:moveTo>
                  <a:lnTo>
                    <a:pt x="0" y="1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E8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0" name="Google Shape;991;p32">
              <a:extLst>
                <a:ext uri="{FF2B5EF4-FFF2-40B4-BE49-F238E27FC236}">
                  <a16:creationId xmlns:a16="http://schemas.microsoft.com/office/drawing/2014/main" xmlns="" id="{868C0B39-2C6F-4A52-B14D-28B7041985C3}"/>
                </a:ext>
              </a:extLst>
            </p:cNvPr>
            <p:cNvSpPr/>
            <p:nvPr/>
          </p:nvSpPr>
          <p:spPr>
            <a:xfrm>
              <a:off x="3265100" y="1239650"/>
              <a:ext cx="1001575" cy="126050"/>
            </a:xfrm>
            <a:custGeom>
              <a:avLst/>
              <a:gdLst/>
              <a:ahLst/>
              <a:cxnLst/>
              <a:rect l="l" t="t" r="r" b="b"/>
              <a:pathLst>
                <a:path w="40063" h="5042" extrusionOk="0">
                  <a:moveTo>
                    <a:pt x="135" y="3227"/>
                  </a:moveTo>
                  <a:cubicBezTo>
                    <a:pt x="135" y="3227"/>
                    <a:pt x="841" y="3361"/>
                    <a:pt x="1816" y="3361"/>
                  </a:cubicBezTo>
                  <a:cubicBezTo>
                    <a:pt x="2253" y="3361"/>
                    <a:pt x="2824" y="3227"/>
                    <a:pt x="3362" y="3227"/>
                  </a:cubicBezTo>
                  <a:close/>
                  <a:moveTo>
                    <a:pt x="40062" y="1"/>
                  </a:moveTo>
                  <a:cubicBezTo>
                    <a:pt x="39224" y="1542"/>
                    <a:pt x="38253" y="3050"/>
                    <a:pt x="37114" y="4459"/>
                  </a:cubicBezTo>
                  <a:lnTo>
                    <a:pt x="37114" y="4459"/>
                  </a:lnTo>
                  <a:cubicBezTo>
                    <a:pt x="38253" y="3050"/>
                    <a:pt x="39224" y="1543"/>
                    <a:pt x="40062" y="135"/>
                  </a:cubicBezTo>
                  <a:lnTo>
                    <a:pt x="40062" y="1"/>
                  </a:lnTo>
                  <a:close/>
                  <a:moveTo>
                    <a:pt x="135" y="3227"/>
                  </a:moveTo>
                  <a:lnTo>
                    <a:pt x="135" y="3227"/>
                  </a:lnTo>
                  <a:cubicBezTo>
                    <a:pt x="135" y="3227"/>
                    <a:pt x="1" y="3900"/>
                    <a:pt x="1" y="5042"/>
                  </a:cubicBezTo>
                  <a:cubicBezTo>
                    <a:pt x="1" y="4068"/>
                    <a:pt x="135" y="3228"/>
                    <a:pt x="135" y="3227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1" name="Google Shape;992;p32">
              <a:extLst>
                <a:ext uri="{FF2B5EF4-FFF2-40B4-BE49-F238E27FC236}">
                  <a16:creationId xmlns:a16="http://schemas.microsoft.com/office/drawing/2014/main" xmlns="" id="{FDEC5419-D47E-4EDC-8657-89BCD3D011C6}"/>
                </a:ext>
              </a:extLst>
            </p:cNvPr>
            <p:cNvSpPr/>
            <p:nvPr/>
          </p:nvSpPr>
          <p:spPr>
            <a:xfrm>
              <a:off x="3240750" y="1421125"/>
              <a:ext cx="25" cy="4250"/>
            </a:xfrm>
            <a:custGeom>
              <a:avLst/>
              <a:gdLst/>
              <a:ahLst/>
              <a:cxnLst/>
              <a:rect l="l" t="t" r="r" b="b"/>
              <a:pathLst>
                <a:path w="1" h="170" extrusionOk="0">
                  <a:moveTo>
                    <a:pt x="0" y="1"/>
                  </a:moveTo>
                  <a:lnTo>
                    <a:pt x="0" y="1"/>
                  </a:lnTo>
                  <a:lnTo>
                    <a:pt x="0" y="1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FA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2" name="Google Shape;993;p32">
              <a:extLst>
                <a:ext uri="{FF2B5EF4-FFF2-40B4-BE49-F238E27FC236}">
                  <a16:creationId xmlns:a16="http://schemas.microsoft.com/office/drawing/2014/main" xmlns="" id="{A95A7CC2-C218-4A9C-A330-B75DF0C560A0}"/>
                </a:ext>
              </a:extLst>
            </p:cNvPr>
            <p:cNvSpPr/>
            <p:nvPr/>
          </p:nvSpPr>
          <p:spPr>
            <a:xfrm>
              <a:off x="3240750" y="1421125"/>
              <a:ext cx="48750" cy="10950"/>
            </a:xfrm>
            <a:custGeom>
              <a:avLst/>
              <a:gdLst/>
              <a:ahLst/>
              <a:cxnLst/>
              <a:rect l="l" t="t" r="r" b="b"/>
              <a:pathLst>
                <a:path w="1950" h="438" extrusionOk="0">
                  <a:moveTo>
                    <a:pt x="0" y="1"/>
                  </a:moveTo>
                  <a:lnTo>
                    <a:pt x="0" y="169"/>
                  </a:lnTo>
                  <a:cubicBezTo>
                    <a:pt x="572" y="303"/>
                    <a:pt x="1109" y="438"/>
                    <a:pt x="1546" y="438"/>
                  </a:cubicBezTo>
                  <a:cubicBezTo>
                    <a:pt x="1109" y="438"/>
                    <a:pt x="572" y="303"/>
                    <a:pt x="0" y="1"/>
                  </a:cubicBezTo>
                  <a:close/>
                  <a:moveTo>
                    <a:pt x="1949" y="303"/>
                  </a:moveTo>
                  <a:cubicBezTo>
                    <a:pt x="1815" y="438"/>
                    <a:pt x="1681" y="438"/>
                    <a:pt x="1546" y="438"/>
                  </a:cubicBezTo>
                  <a:lnTo>
                    <a:pt x="1949" y="438"/>
                  </a:lnTo>
                  <a:lnTo>
                    <a:pt x="1949" y="303"/>
                  </a:ln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3" name="Google Shape;994;p32">
              <a:extLst>
                <a:ext uri="{FF2B5EF4-FFF2-40B4-BE49-F238E27FC236}">
                  <a16:creationId xmlns:a16="http://schemas.microsoft.com/office/drawing/2014/main" xmlns="" id="{5EF0A9CE-5E1B-432E-8F0D-CB7FD2A8E31C}"/>
                </a:ext>
              </a:extLst>
            </p:cNvPr>
            <p:cNvSpPr/>
            <p:nvPr/>
          </p:nvSpPr>
          <p:spPr>
            <a:xfrm>
              <a:off x="3058425" y="819550"/>
              <a:ext cx="1316625" cy="612525"/>
            </a:xfrm>
            <a:custGeom>
              <a:avLst/>
              <a:gdLst/>
              <a:ahLst/>
              <a:cxnLst/>
              <a:rect l="l" t="t" r="r" b="b"/>
              <a:pathLst>
                <a:path w="52665" h="24501" extrusionOk="0">
                  <a:moveTo>
                    <a:pt x="49741" y="0"/>
                  </a:moveTo>
                  <a:lnTo>
                    <a:pt x="49741" y="0"/>
                  </a:lnTo>
                  <a:cubicBezTo>
                    <a:pt x="51690" y="6016"/>
                    <a:pt x="49035" y="14418"/>
                    <a:pt x="45809" y="15259"/>
                  </a:cubicBezTo>
                  <a:cubicBezTo>
                    <a:pt x="46077" y="13309"/>
                    <a:pt x="43422" y="8671"/>
                    <a:pt x="42582" y="6991"/>
                  </a:cubicBezTo>
                  <a:cubicBezTo>
                    <a:pt x="41742" y="4907"/>
                    <a:pt x="40498" y="3059"/>
                    <a:pt x="39658" y="975"/>
                  </a:cubicBezTo>
                  <a:cubicBezTo>
                    <a:pt x="38818" y="2218"/>
                    <a:pt x="37541" y="3495"/>
                    <a:pt x="36297" y="4605"/>
                  </a:cubicBezTo>
                  <a:cubicBezTo>
                    <a:pt x="35155" y="5579"/>
                    <a:pt x="33609" y="6016"/>
                    <a:pt x="32365" y="6991"/>
                  </a:cubicBezTo>
                  <a:cubicBezTo>
                    <a:pt x="33071" y="6151"/>
                    <a:pt x="33340" y="5041"/>
                    <a:pt x="33205" y="3899"/>
                  </a:cubicBezTo>
                  <a:cubicBezTo>
                    <a:pt x="33071" y="3361"/>
                    <a:pt x="32937" y="2521"/>
                    <a:pt x="32634" y="1949"/>
                  </a:cubicBezTo>
                  <a:cubicBezTo>
                    <a:pt x="32500" y="1546"/>
                    <a:pt x="31928" y="1109"/>
                    <a:pt x="31928" y="538"/>
                  </a:cubicBezTo>
                  <a:cubicBezTo>
                    <a:pt x="31659" y="2386"/>
                    <a:pt x="26349" y="4201"/>
                    <a:pt x="26484" y="8671"/>
                  </a:cubicBezTo>
                  <a:cubicBezTo>
                    <a:pt x="25509" y="7831"/>
                    <a:pt x="24232" y="7562"/>
                    <a:pt x="23123" y="7562"/>
                  </a:cubicBezTo>
                  <a:cubicBezTo>
                    <a:pt x="21846" y="7562"/>
                    <a:pt x="20468" y="7831"/>
                    <a:pt x="19056" y="8100"/>
                  </a:cubicBezTo>
                  <a:cubicBezTo>
                    <a:pt x="17813" y="8402"/>
                    <a:pt x="16401" y="8671"/>
                    <a:pt x="14990" y="8671"/>
                  </a:cubicBezTo>
                  <a:cubicBezTo>
                    <a:pt x="13309" y="8671"/>
                    <a:pt x="11763" y="8268"/>
                    <a:pt x="10251" y="6722"/>
                  </a:cubicBezTo>
                  <a:lnTo>
                    <a:pt x="10251" y="6722"/>
                  </a:lnTo>
                  <a:cubicBezTo>
                    <a:pt x="10385" y="6991"/>
                    <a:pt x="11225" y="9511"/>
                    <a:pt x="11763" y="10217"/>
                  </a:cubicBezTo>
                  <a:cubicBezTo>
                    <a:pt x="11225" y="10789"/>
                    <a:pt x="9679" y="10923"/>
                    <a:pt x="8570" y="10923"/>
                  </a:cubicBezTo>
                  <a:cubicBezTo>
                    <a:pt x="7562" y="10923"/>
                    <a:pt x="6890" y="10789"/>
                    <a:pt x="6890" y="10789"/>
                  </a:cubicBezTo>
                  <a:lnTo>
                    <a:pt x="6890" y="10789"/>
                  </a:lnTo>
                  <a:cubicBezTo>
                    <a:pt x="6890" y="10789"/>
                    <a:pt x="6319" y="13141"/>
                    <a:pt x="7865" y="15259"/>
                  </a:cubicBezTo>
                  <a:lnTo>
                    <a:pt x="7293" y="15259"/>
                  </a:lnTo>
                  <a:cubicBezTo>
                    <a:pt x="5613" y="15259"/>
                    <a:pt x="3361" y="13578"/>
                    <a:pt x="1983" y="12301"/>
                  </a:cubicBezTo>
                  <a:cubicBezTo>
                    <a:pt x="1277" y="13444"/>
                    <a:pt x="571" y="14553"/>
                    <a:pt x="0" y="15662"/>
                  </a:cubicBezTo>
                  <a:cubicBezTo>
                    <a:pt x="706" y="15527"/>
                    <a:pt x="1546" y="15124"/>
                    <a:pt x="2252" y="14822"/>
                  </a:cubicBezTo>
                  <a:lnTo>
                    <a:pt x="2252" y="14822"/>
                  </a:lnTo>
                  <a:cubicBezTo>
                    <a:pt x="1681" y="15830"/>
                    <a:pt x="1546" y="16670"/>
                    <a:pt x="1546" y="17645"/>
                  </a:cubicBezTo>
                  <a:cubicBezTo>
                    <a:pt x="1681" y="18619"/>
                    <a:pt x="2117" y="19594"/>
                    <a:pt x="2823" y="20569"/>
                  </a:cubicBezTo>
                  <a:cubicBezTo>
                    <a:pt x="3092" y="21006"/>
                    <a:pt x="3529" y="21543"/>
                    <a:pt x="4067" y="21980"/>
                  </a:cubicBezTo>
                  <a:cubicBezTo>
                    <a:pt x="4369" y="22249"/>
                    <a:pt x="4638" y="22552"/>
                    <a:pt x="5041" y="22820"/>
                  </a:cubicBezTo>
                  <a:cubicBezTo>
                    <a:pt x="5613" y="23224"/>
                    <a:pt x="6319" y="23661"/>
                    <a:pt x="7024" y="23930"/>
                  </a:cubicBezTo>
                  <a:cubicBezTo>
                    <a:pt x="7159" y="24064"/>
                    <a:pt x="7159" y="24064"/>
                    <a:pt x="7293" y="24064"/>
                  </a:cubicBezTo>
                  <a:cubicBezTo>
                    <a:pt x="7865" y="24366"/>
                    <a:pt x="8402" y="24501"/>
                    <a:pt x="8839" y="24501"/>
                  </a:cubicBezTo>
                  <a:cubicBezTo>
                    <a:pt x="8974" y="24501"/>
                    <a:pt x="9108" y="24501"/>
                    <a:pt x="9242" y="24366"/>
                  </a:cubicBezTo>
                  <a:cubicBezTo>
                    <a:pt x="8705" y="23526"/>
                    <a:pt x="8402" y="22552"/>
                    <a:pt x="8268" y="21846"/>
                  </a:cubicBezTo>
                  <a:cubicBezTo>
                    <a:pt x="8268" y="20703"/>
                    <a:pt x="8402" y="20031"/>
                    <a:pt x="8402" y="20031"/>
                  </a:cubicBezTo>
                  <a:lnTo>
                    <a:pt x="11629" y="20031"/>
                  </a:lnTo>
                  <a:cubicBezTo>
                    <a:pt x="12334" y="19863"/>
                    <a:pt x="13040" y="19728"/>
                    <a:pt x="13309" y="19460"/>
                  </a:cubicBezTo>
                  <a:cubicBezTo>
                    <a:pt x="12781" y="18767"/>
                    <a:pt x="11962" y="16195"/>
                    <a:pt x="11773" y="15974"/>
                  </a:cubicBezTo>
                  <a:lnTo>
                    <a:pt x="11773" y="15974"/>
                  </a:lnTo>
                  <a:cubicBezTo>
                    <a:pt x="12477" y="16675"/>
                    <a:pt x="13312" y="17209"/>
                    <a:pt x="14015" y="17510"/>
                  </a:cubicBezTo>
                  <a:cubicBezTo>
                    <a:pt x="14855" y="17779"/>
                    <a:pt x="15695" y="17914"/>
                    <a:pt x="16536" y="17914"/>
                  </a:cubicBezTo>
                  <a:cubicBezTo>
                    <a:pt x="17947" y="17914"/>
                    <a:pt x="19325" y="17645"/>
                    <a:pt x="20602" y="17342"/>
                  </a:cubicBezTo>
                  <a:cubicBezTo>
                    <a:pt x="22014" y="17073"/>
                    <a:pt x="23257" y="16805"/>
                    <a:pt x="24534" y="16805"/>
                  </a:cubicBezTo>
                  <a:cubicBezTo>
                    <a:pt x="25778" y="16805"/>
                    <a:pt x="27055" y="17073"/>
                    <a:pt x="28030" y="17779"/>
                  </a:cubicBezTo>
                  <a:lnTo>
                    <a:pt x="28030" y="17510"/>
                  </a:lnTo>
                  <a:cubicBezTo>
                    <a:pt x="28030" y="15259"/>
                    <a:pt x="29408" y="13713"/>
                    <a:pt x="30819" y="12603"/>
                  </a:cubicBezTo>
                  <a:cubicBezTo>
                    <a:pt x="32096" y="11461"/>
                    <a:pt x="33340" y="10621"/>
                    <a:pt x="33474" y="9780"/>
                  </a:cubicBezTo>
                  <a:cubicBezTo>
                    <a:pt x="33474" y="10352"/>
                    <a:pt x="34046" y="10789"/>
                    <a:pt x="34180" y="11192"/>
                  </a:cubicBezTo>
                  <a:cubicBezTo>
                    <a:pt x="34314" y="11763"/>
                    <a:pt x="34617" y="12469"/>
                    <a:pt x="34617" y="13007"/>
                  </a:cubicBezTo>
                  <a:cubicBezTo>
                    <a:pt x="34751" y="13007"/>
                    <a:pt x="34751" y="13007"/>
                    <a:pt x="34751" y="13141"/>
                  </a:cubicBezTo>
                  <a:lnTo>
                    <a:pt x="34751" y="13578"/>
                  </a:lnTo>
                  <a:cubicBezTo>
                    <a:pt x="34751" y="14553"/>
                    <a:pt x="34449" y="15393"/>
                    <a:pt x="33911" y="16233"/>
                  </a:cubicBezTo>
                  <a:cubicBezTo>
                    <a:pt x="35155" y="15259"/>
                    <a:pt x="36566" y="14822"/>
                    <a:pt x="37675" y="13847"/>
                  </a:cubicBezTo>
                  <a:cubicBezTo>
                    <a:pt x="37675" y="13847"/>
                    <a:pt x="37810" y="13847"/>
                    <a:pt x="37810" y="13713"/>
                  </a:cubicBezTo>
                  <a:cubicBezTo>
                    <a:pt x="39087" y="12738"/>
                    <a:pt x="40330" y="11461"/>
                    <a:pt x="41171" y="10217"/>
                  </a:cubicBezTo>
                  <a:cubicBezTo>
                    <a:pt x="42011" y="12167"/>
                    <a:pt x="43288" y="14149"/>
                    <a:pt x="44128" y="16099"/>
                  </a:cubicBezTo>
                  <a:cubicBezTo>
                    <a:pt x="44532" y="17208"/>
                    <a:pt x="44834" y="18351"/>
                    <a:pt x="44968" y="19460"/>
                  </a:cubicBezTo>
                  <a:cubicBezTo>
                    <a:pt x="44968" y="20434"/>
                    <a:pt x="44968" y="21274"/>
                    <a:pt x="44700" y="22115"/>
                  </a:cubicBezTo>
                  <a:cubicBezTo>
                    <a:pt x="44968" y="21846"/>
                    <a:pt x="45237" y="21543"/>
                    <a:pt x="45372" y="21274"/>
                  </a:cubicBezTo>
                  <a:cubicBezTo>
                    <a:pt x="46514" y="19863"/>
                    <a:pt x="47489" y="18351"/>
                    <a:pt x="48329" y="16805"/>
                  </a:cubicBezTo>
                  <a:cubicBezTo>
                    <a:pt x="48598" y="16502"/>
                    <a:pt x="48733" y="16233"/>
                    <a:pt x="49035" y="15830"/>
                  </a:cubicBezTo>
                  <a:lnTo>
                    <a:pt x="49169" y="15662"/>
                  </a:lnTo>
                  <a:cubicBezTo>
                    <a:pt x="49573" y="14990"/>
                    <a:pt x="49875" y="14418"/>
                    <a:pt x="50144" y="13713"/>
                  </a:cubicBezTo>
                  <a:cubicBezTo>
                    <a:pt x="51253" y="11629"/>
                    <a:pt x="51556" y="9511"/>
                    <a:pt x="51556" y="6856"/>
                  </a:cubicBezTo>
                  <a:lnTo>
                    <a:pt x="51556" y="4739"/>
                  </a:lnTo>
                  <a:cubicBezTo>
                    <a:pt x="51421" y="4470"/>
                    <a:pt x="51421" y="4201"/>
                    <a:pt x="51253" y="3764"/>
                  </a:cubicBezTo>
                  <a:lnTo>
                    <a:pt x="51253" y="3764"/>
                  </a:lnTo>
                  <a:cubicBezTo>
                    <a:pt x="51690" y="4470"/>
                    <a:pt x="52261" y="5041"/>
                    <a:pt x="52665" y="5579"/>
                  </a:cubicBezTo>
                  <a:lnTo>
                    <a:pt x="52665" y="5310"/>
                  </a:lnTo>
                  <a:cubicBezTo>
                    <a:pt x="52665" y="4201"/>
                    <a:pt x="52093" y="3059"/>
                    <a:pt x="51556" y="2218"/>
                  </a:cubicBezTo>
                  <a:cubicBezTo>
                    <a:pt x="51119" y="1546"/>
                    <a:pt x="50413" y="706"/>
                    <a:pt x="49741" y="0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4" name="Google Shape;995;p32">
              <a:extLst>
                <a:ext uri="{FF2B5EF4-FFF2-40B4-BE49-F238E27FC236}">
                  <a16:creationId xmlns:a16="http://schemas.microsoft.com/office/drawing/2014/main" xmlns="" id="{F8847BEC-8771-435B-BF7B-4E735D0BFC85}"/>
                </a:ext>
              </a:extLst>
            </p:cNvPr>
            <p:cNvSpPr/>
            <p:nvPr/>
          </p:nvSpPr>
          <p:spPr>
            <a:xfrm>
              <a:off x="3664200" y="1449700"/>
              <a:ext cx="175650" cy="115150"/>
            </a:xfrm>
            <a:custGeom>
              <a:avLst/>
              <a:gdLst/>
              <a:ahLst/>
              <a:cxnLst/>
              <a:rect l="l" t="t" r="r" b="b"/>
              <a:pathLst>
                <a:path w="7026" h="4606" extrusionOk="0">
                  <a:moveTo>
                    <a:pt x="6319" y="1"/>
                  </a:moveTo>
                  <a:cubicBezTo>
                    <a:pt x="6017" y="1"/>
                    <a:pt x="5882" y="270"/>
                    <a:pt x="5882" y="538"/>
                  </a:cubicBezTo>
                  <a:cubicBezTo>
                    <a:pt x="6017" y="706"/>
                    <a:pt x="6017" y="975"/>
                    <a:pt x="6017" y="1110"/>
                  </a:cubicBezTo>
                  <a:cubicBezTo>
                    <a:pt x="6017" y="2521"/>
                    <a:pt x="4908" y="3630"/>
                    <a:pt x="3496" y="3630"/>
                  </a:cubicBezTo>
                  <a:cubicBezTo>
                    <a:pt x="2253" y="3630"/>
                    <a:pt x="1144" y="2656"/>
                    <a:pt x="976" y="1379"/>
                  </a:cubicBezTo>
                  <a:cubicBezTo>
                    <a:pt x="976" y="1110"/>
                    <a:pt x="707" y="975"/>
                    <a:pt x="438" y="975"/>
                  </a:cubicBezTo>
                  <a:cubicBezTo>
                    <a:pt x="135" y="975"/>
                    <a:pt x="1" y="1244"/>
                    <a:pt x="1" y="1547"/>
                  </a:cubicBezTo>
                  <a:cubicBezTo>
                    <a:pt x="303" y="3227"/>
                    <a:pt x="1681" y="4605"/>
                    <a:pt x="3496" y="4605"/>
                  </a:cubicBezTo>
                  <a:cubicBezTo>
                    <a:pt x="5479" y="4605"/>
                    <a:pt x="7025" y="3059"/>
                    <a:pt x="7025" y="1110"/>
                  </a:cubicBezTo>
                  <a:cubicBezTo>
                    <a:pt x="7025" y="841"/>
                    <a:pt x="7025" y="706"/>
                    <a:pt x="6857" y="404"/>
                  </a:cubicBezTo>
                  <a:cubicBezTo>
                    <a:pt x="6857" y="135"/>
                    <a:pt x="6588" y="1"/>
                    <a:pt x="63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5" name="Google Shape;996;p32">
              <a:extLst>
                <a:ext uri="{FF2B5EF4-FFF2-40B4-BE49-F238E27FC236}">
                  <a16:creationId xmlns:a16="http://schemas.microsoft.com/office/drawing/2014/main" xmlns="" id="{52A14F81-F171-4C7F-BFD5-8CB1A5683460}"/>
                </a:ext>
              </a:extLst>
            </p:cNvPr>
            <p:cNvSpPr/>
            <p:nvPr/>
          </p:nvSpPr>
          <p:spPr>
            <a:xfrm>
              <a:off x="3381050" y="1294800"/>
              <a:ext cx="231100" cy="168725"/>
            </a:xfrm>
            <a:custGeom>
              <a:avLst/>
              <a:gdLst/>
              <a:ahLst/>
              <a:cxnLst/>
              <a:rect l="l" t="t" r="r" b="b"/>
              <a:pathLst>
                <a:path w="9244" h="6749" extrusionOk="0">
                  <a:moveTo>
                    <a:pt x="5732" y="0"/>
                  </a:moveTo>
                  <a:cubicBezTo>
                    <a:pt x="4300" y="0"/>
                    <a:pt x="3026" y="940"/>
                    <a:pt x="2521" y="2264"/>
                  </a:cubicBezTo>
                  <a:cubicBezTo>
                    <a:pt x="2270" y="2342"/>
                    <a:pt x="2033" y="2374"/>
                    <a:pt x="1812" y="2374"/>
                  </a:cubicBezTo>
                  <a:cubicBezTo>
                    <a:pt x="794" y="2374"/>
                    <a:pt x="135" y="1693"/>
                    <a:pt x="135" y="1693"/>
                  </a:cubicBezTo>
                  <a:lnTo>
                    <a:pt x="135" y="1693"/>
                  </a:lnTo>
                  <a:cubicBezTo>
                    <a:pt x="1" y="4079"/>
                    <a:pt x="1681" y="4651"/>
                    <a:pt x="2656" y="4785"/>
                  </a:cubicBezTo>
                  <a:cubicBezTo>
                    <a:pt x="3059" y="5760"/>
                    <a:pt x="4202" y="6600"/>
                    <a:pt x="5445" y="6734"/>
                  </a:cubicBezTo>
                  <a:cubicBezTo>
                    <a:pt x="5544" y="6744"/>
                    <a:pt x="5642" y="6748"/>
                    <a:pt x="5740" y="6748"/>
                  </a:cubicBezTo>
                  <a:cubicBezTo>
                    <a:pt x="7438" y="6748"/>
                    <a:pt x="8950" y="5392"/>
                    <a:pt x="9109" y="3676"/>
                  </a:cubicBezTo>
                  <a:cubicBezTo>
                    <a:pt x="9243" y="1861"/>
                    <a:pt x="7832" y="181"/>
                    <a:pt x="6017" y="13"/>
                  </a:cubicBezTo>
                  <a:cubicBezTo>
                    <a:pt x="5921" y="4"/>
                    <a:pt x="5826" y="0"/>
                    <a:pt x="5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6" name="Google Shape;997;p32">
              <a:extLst>
                <a:ext uri="{FF2B5EF4-FFF2-40B4-BE49-F238E27FC236}">
                  <a16:creationId xmlns:a16="http://schemas.microsoft.com/office/drawing/2014/main" xmlns="" id="{69FE29CB-0F5D-4F41-B0E9-B79923F044E2}"/>
                </a:ext>
              </a:extLst>
            </p:cNvPr>
            <p:cNvSpPr/>
            <p:nvPr/>
          </p:nvSpPr>
          <p:spPr>
            <a:xfrm>
              <a:off x="3507100" y="1306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09" y="1"/>
                  </a:moveTo>
                  <a:cubicBezTo>
                    <a:pt x="403" y="1"/>
                    <a:pt x="0" y="572"/>
                    <a:pt x="0" y="1244"/>
                  </a:cubicBezTo>
                  <a:cubicBezTo>
                    <a:pt x="0" y="1950"/>
                    <a:pt x="403" y="2387"/>
                    <a:pt x="1109" y="2387"/>
                  </a:cubicBezTo>
                  <a:cubicBezTo>
                    <a:pt x="1815" y="2387"/>
                    <a:pt x="2386" y="1950"/>
                    <a:pt x="2386" y="1244"/>
                  </a:cubicBezTo>
                  <a:cubicBezTo>
                    <a:pt x="2386" y="572"/>
                    <a:pt x="1815" y="1"/>
                    <a:pt x="1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7" name="Google Shape;998;p32">
              <a:extLst>
                <a:ext uri="{FF2B5EF4-FFF2-40B4-BE49-F238E27FC236}">
                  <a16:creationId xmlns:a16="http://schemas.microsoft.com/office/drawing/2014/main" xmlns="" id="{E733EEB6-CA51-47B3-B011-35A945F30FC5}"/>
                </a:ext>
              </a:extLst>
            </p:cNvPr>
            <p:cNvSpPr/>
            <p:nvPr/>
          </p:nvSpPr>
          <p:spPr>
            <a:xfrm>
              <a:off x="3877625" y="1246025"/>
              <a:ext cx="227725" cy="168650"/>
            </a:xfrm>
            <a:custGeom>
              <a:avLst/>
              <a:gdLst/>
              <a:ahLst/>
              <a:cxnLst/>
              <a:rect l="l" t="t" r="r" b="b"/>
              <a:pathLst>
                <a:path w="9109" h="6746" extrusionOk="0">
                  <a:moveTo>
                    <a:pt x="3549" y="0"/>
                  </a:moveTo>
                  <a:cubicBezTo>
                    <a:pt x="3443" y="0"/>
                    <a:pt x="3335" y="5"/>
                    <a:pt x="3227" y="14"/>
                  </a:cubicBezTo>
                  <a:cubicBezTo>
                    <a:pt x="1278" y="149"/>
                    <a:pt x="0" y="1695"/>
                    <a:pt x="169" y="3644"/>
                  </a:cubicBezTo>
                  <a:cubicBezTo>
                    <a:pt x="297" y="5409"/>
                    <a:pt x="1712" y="6745"/>
                    <a:pt x="3537" y="6745"/>
                  </a:cubicBezTo>
                  <a:cubicBezTo>
                    <a:pt x="3623" y="6745"/>
                    <a:pt x="3710" y="6742"/>
                    <a:pt x="3798" y="6736"/>
                  </a:cubicBezTo>
                  <a:cubicBezTo>
                    <a:pt x="5042" y="6602"/>
                    <a:pt x="6050" y="5761"/>
                    <a:pt x="6588" y="4652"/>
                  </a:cubicBezTo>
                  <a:cubicBezTo>
                    <a:pt x="7562" y="4652"/>
                    <a:pt x="9108" y="4081"/>
                    <a:pt x="8974" y="1560"/>
                  </a:cubicBezTo>
                  <a:lnTo>
                    <a:pt x="8974" y="1560"/>
                  </a:lnTo>
                  <a:cubicBezTo>
                    <a:pt x="8974" y="1561"/>
                    <a:pt x="8430" y="2279"/>
                    <a:pt x="7411" y="2279"/>
                  </a:cubicBezTo>
                  <a:cubicBezTo>
                    <a:pt x="7164" y="2279"/>
                    <a:pt x="6889" y="2237"/>
                    <a:pt x="6588" y="2132"/>
                  </a:cubicBezTo>
                  <a:cubicBezTo>
                    <a:pt x="6213" y="819"/>
                    <a:pt x="4966" y="0"/>
                    <a:pt x="3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8" name="Google Shape;999;p32">
              <a:extLst>
                <a:ext uri="{FF2B5EF4-FFF2-40B4-BE49-F238E27FC236}">
                  <a16:creationId xmlns:a16="http://schemas.microsoft.com/office/drawing/2014/main" xmlns="" id="{BB854CF8-D117-4B97-900E-1FF9BDAC94FE}"/>
                </a:ext>
              </a:extLst>
            </p:cNvPr>
            <p:cNvSpPr/>
            <p:nvPr/>
          </p:nvSpPr>
          <p:spPr>
            <a:xfrm>
              <a:off x="3916275" y="1264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43" y="0"/>
                  </a:moveTo>
                  <a:cubicBezTo>
                    <a:pt x="572" y="0"/>
                    <a:pt x="0" y="572"/>
                    <a:pt x="0" y="1244"/>
                  </a:cubicBezTo>
                  <a:cubicBezTo>
                    <a:pt x="0" y="1815"/>
                    <a:pt x="572" y="2386"/>
                    <a:pt x="1143" y="2386"/>
                  </a:cubicBezTo>
                  <a:cubicBezTo>
                    <a:pt x="1815" y="2386"/>
                    <a:pt x="2387" y="1815"/>
                    <a:pt x="2387" y="1244"/>
                  </a:cubicBezTo>
                  <a:cubicBezTo>
                    <a:pt x="2387" y="572"/>
                    <a:pt x="1815" y="0"/>
                    <a:pt x="1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9" name="Google Shape;1000;p32">
              <a:extLst>
                <a:ext uri="{FF2B5EF4-FFF2-40B4-BE49-F238E27FC236}">
                  <a16:creationId xmlns:a16="http://schemas.microsoft.com/office/drawing/2014/main" xmlns="" id="{594A85AE-DD6F-43F3-B245-D04B1AC5499A}"/>
                </a:ext>
              </a:extLst>
            </p:cNvPr>
            <p:cNvSpPr/>
            <p:nvPr/>
          </p:nvSpPr>
          <p:spPr>
            <a:xfrm>
              <a:off x="3373500" y="1446350"/>
              <a:ext cx="206725" cy="105050"/>
            </a:xfrm>
            <a:custGeom>
              <a:avLst/>
              <a:gdLst/>
              <a:ahLst/>
              <a:cxnLst/>
              <a:rect l="l" t="t" r="r" b="b"/>
              <a:pathLst>
                <a:path w="8269" h="4202" extrusionOk="0">
                  <a:moveTo>
                    <a:pt x="4201" y="0"/>
                  </a:moveTo>
                  <a:cubicBezTo>
                    <a:pt x="1849" y="0"/>
                    <a:pt x="0" y="975"/>
                    <a:pt x="0" y="2084"/>
                  </a:cubicBezTo>
                  <a:cubicBezTo>
                    <a:pt x="0" y="3193"/>
                    <a:pt x="1849" y="4201"/>
                    <a:pt x="4201" y="4201"/>
                  </a:cubicBezTo>
                  <a:cubicBezTo>
                    <a:pt x="6453" y="4201"/>
                    <a:pt x="8268" y="3193"/>
                    <a:pt x="8268" y="2084"/>
                  </a:cubicBezTo>
                  <a:cubicBezTo>
                    <a:pt x="8268" y="975"/>
                    <a:pt x="6453" y="0"/>
                    <a:pt x="42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0" name="Google Shape;1001;p32">
              <a:extLst>
                <a:ext uri="{FF2B5EF4-FFF2-40B4-BE49-F238E27FC236}">
                  <a16:creationId xmlns:a16="http://schemas.microsoft.com/office/drawing/2014/main" xmlns="" id="{EB8F90F8-D523-4387-A32E-90083F58B62E}"/>
                </a:ext>
              </a:extLst>
            </p:cNvPr>
            <p:cNvSpPr/>
            <p:nvPr/>
          </p:nvSpPr>
          <p:spPr>
            <a:xfrm>
              <a:off x="3930550" y="1374500"/>
              <a:ext cx="213450" cy="111225"/>
            </a:xfrm>
            <a:custGeom>
              <a:avLst/>
              <a:gdLst/>
              <a:ahLst/>
              <a:cxnLst/>
              <a:rect l="l" t="t" r="r" b="b"/>
              <a:pathLst>
                <a:path w="8538" h="4449" extrusionOk="0">
                  <a:moveTo>
                    <a:pt x="4900" y="1"/>
                  </a:moveTo>
                  <a:cubicBezTo>
                    <a:pt x="4629" y="1"/>
                    <a:pt x="4350" y="17"/>
                    <a:pt x="4067" y="51"/>
                  </a:cubicBezTo>
                  <a:cubicBezTo>
                    <a:pt x="1681" y="354"/>
                    <a:pt x="1" y="1463"/>
                    <a:pt x="135" y="2706"/>
                  </a:cubicBezTo>
                  <a:cubicBezTo>
                    <a:pt x="251" y="3689"/>
                    <a:pt x="1735" y="4449"/>
                    <a:pt x="3561" y="4449"/>
                  </a:cubicBezTo>
                  <a:cubicBezTo>
                    <a:pt x="3856" y="4449"/>
                    <a:pt x="4161" y="4429"/>
                    <a:pt x="4471" y="4387"/>
                  </a:cubicBezTo>
                  <a:cubicBezTo>
                    <a:pt x="6723" y="4118"/>
                    <a:pt x="8537" y="3009"/>
                    <a:pt x="8403" y="1732"/>
                  </a:cubicBezTo>
                  <a:cubicBezTo>
                    <a:pt x="8286" y="764"/>
                    <a:pt x="6761" y="1"/>
                    <a:pt x="49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1" name="Google Shape;1002;p32">
              <a:extLst>
                <a:ext uri="{FF2B5EF4-FFF2-40B4-BE49-F238E27FC236}">
                  <a16:creationId xmlns:a16="http://schemas.microsoft.com/office/drawing/2014/main" xmlns="" id="{ADA22323-A815-4D9E-B7B8-06DA5C0E7193}"/>
                </a:ext>
              </a:extLst>
            </p:cNvPr>
            <p:cNvSpPr/>
            <p:nvPr/>
          </p:nvSpPr>
          <p:spPr>
            <a:xfrm>
              <a:off x="3597825" y="2131950"/>
              <a:ext cx="48775" cy="21050"/>
            </a:xfrm>
            <a:custGeom>
              <a:avLst/>
              <a:gdLst/>
              <a:ahLst/>
              <a:cxnLst/>
              <a:rect l="l" t="t" r="r" b="b"/>
              <a:pathLst>
                <a:path w="1951" h="842" extrusionOk="0">
                  <a:moveTo>
                    <a:pt x="1" y="1"/>
                  </a:moveTo>
                  <a:cubicBezTo>
                    <a:pt x="559" y="428"/>
                    <a:pt x="1245" y="694"/>
                    <a:pt x="1903" y="832"/>
                  </a:cubicBezTo>
                  <a:lnTo>
                    <a:pt x="1903" y="832"/>
                  </a:lnTo>
                  <a:cubicBezTo>
                    <a:pt x="1610" y="747"/>
                    <a:pt x="251" y="126"/>
                    <a:pt x="1" y="1"/>
                  </a:cubicBezTo>
                  <a:close/>
                  <a:moveTo>
                    <a:pt x="1903" y="832"/>
                  </a:moveTo>
                  <a:cubicBezTo>
                    <a:pt x="1925" y="838"/>
                    <a:pt x="1941" y="841"/>
                    <a:pt x="1950" y="841"/>
                  </a:cubicBezTo>
                  <a:cubicBezTo>
                    <a:pt x="1935" y="838"/>
                    <a:pt x="1919" y="835"/>
                    <a:pt x="1903" y="832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202" name="Google Shape;211;p3">
            <a:extLst>
              <a:ext uri="{FF2B5EF4-FFF2-40B4-BE49-F238E27FC236}">
                <a16:creationId xmlns:a16="http://schemas.microsoft.com/office/drawing/2014/main" xmlns="" id="{36C19A32-EB14-46B6-BE30-A420DB3A7F9C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03" name="Google Shape;212;p3">
              <a:extLst>
                <a:ext uri="{FF2B5EF4-FFF2-40B4-BE49-F238E27FC236}">
                  <a16:creationId xmlns:a16="http://schemas.microsoft.com/office/drawing/2014/main" xmlns="" id="{22119F67-39FE-47B8-97DB-A9DDAFCE3F72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204" name="Google Shape;213;p3">
              <a:extLst>
                <a:ext uri="{FF2B5EF4-FFF2-40B4-BE49-F238E27FC236}">
                  <a16:creationId xmlns:a16="http://schemas.microsoft.com/office/drawing/2014/main" xmlns="" id="{95B9D80B-1308-40DE-B7AB-F51F061B728F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205" name="Google Shape;214;p3">
            <a:extLst>
              <a:ext uri="{FF2B5EF4-FFF2-40B4-BE49-F238E27FC236}">
                <a16:creationId xmlns:a16="http://schemas.microsoft.com/office/drawing/2014/main" xmlns="" id="{FF773F4A-00DE-480A-A1E4-267BF6A95F53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06" name="Google Shape;215;p3">
              <a:extLst>
                <a:ext uri="{FF2B5EF4-FFF2-40B4-BE49-F238E27FC236}">
                  <a16:creationId xmlns:a16="http://schemas.microsoft.com/office/drawing/2014/main" xmlns="" id="{B061D21D-9962-482E-8B77-708CF59A3EB6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7" name="Google Shape;216;p3">
              <a:extLst>
                <a:ext uri="{FF2B5EF4-FFF2-40B4-BE49-F238E27FC236}">
                  <a16:creationId xmlns:a16="http://schemas.microsoft.com/office/drawing/2014/main" xmlns="" id="{204A213E-8F6F-4FC4-AB3D-8806D287E243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8" name="Google Shape;217;p3">
              <a:extLst>
                <a:ext uri="{FF2B5EF4-FFF2-40B4-BE49-F238E27FC236}">
                  <a16:creationId xmlns:a16="http://schemas.microsoft.com/office/drawing/2014/main" xmlns="" id="{75F3FCD1-BCD2-41A7-AF94-8CEC0F2FFE09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9" name="Google Shape;218;p3">
              <a:extLst>
                <a:ext uri="{FF2B5EF4-FFF2-40B4-BE49-F238E27FC236}">
                  <a16:creationId xmlns:a16="http://schemas.microsoft.com/office/drawing/2014/main" xmlns="" id="{EB1D663F-9A65-4AE5-82B7-355924900575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0" name="Google Shape;219;p3">
              <a:extLst>
                <a:ext uri="{FF2B5EF4-FFF2-40B4-BE49-F238E27FC236}">
                  <a16:creationId xmlns:a16="http://schemas.microsoft.com/office/drawing/2014/main" xmlns="" id="{A3231104-E2F1-474D-A57B-1B68E9AE6F33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1" name="Google Shape;220;p3">
              <a:extLst>
                <a:ext uri="{FF2B5EF4-FFF2-40B4-BE49-F238E27FC236}">
                  <a16:creationId xmlns:a16="http://schemas.microsoft.com/office/drawing/2014/main" xmlns="" id="{F5ADB79B-53AA-46AB-84C9-DB8354756BC7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2" name="Google Shape;221;p3">
              <a:extLst>
                <a:ext uri="{FF2B5EF4-FFF2-40B4-BE49-F238E27FC236}">
                  <a16:creationId xmlns:a16="http://schemas.microsoft.com/office/drawing/2014/main" xmlns="" id="{0EA0A449-FE2B-4948-8A13-06CFC25A3A68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213" name="Google Shape;222;p3">
              <a:extLst>
                <a:ext uri="{FF2B5EF4-FFF2-40B4-BE49-F238E27FC236}">
                  <a16:creationId xmlns:a16="http://schemas.microsoft.com/office/drawing/2014/main" xmlns="" id="{FDF13A9C-A97B-44BE-9F23-62A6C5EDEC4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4" name="Google Shape;223;p3">
              <a:extLst>
                <a:ext uri="{FF2B5EF4-FFF2-40B4-BE49-F238E27FC236}">
                  <a16:creationId xmlns:a16="http://schemas.microsoft.com/office/drawing/2014/main" xmlns="" id="{ADA04C5F-ECF7-42DD-B1EB-83FC80EB7BDD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5" name="Google Shape;224;p3">
              <a:extLst>
                <a:ext uri="{FF2B5EF4-FFF2-40B4-BE49-F238E27FC236}">
                  <a16:creationId xmlns:a16="http://schemas.microsoft.com/office/drawing/2014/main" xmlns="" id="{EC7C5AD5-90D8-4F7D-9C2C-CFD820FC374A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216" name="Google Shape;225;p3">
            <a:extLst>
              <a:ext uri="{FF2B5EF4-FFF2-40B4-BE49-F238E27FC236}">
                <a16:creationId xmlns:a16="http://schemas.microsoft.com/office/drawing/2014/main" xmlns="" id="{06FC704C-BA05-45EE-B62B-22DABC82E899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17" name="Google Shape;226;p3">
              <a:extLst>
                <a:ext uri="{FF2B5EF4-FFF2-40B4-BE49-F238E27FC236}">
                  <a16:creationId xmlns:a16="http://schemas.microsoft.com/office/drawing/2014/main" xmlns="" id="{EE9E41F6-3648-44F1-A46C-BDD91F82AF1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8" name="Google Shape;227;p3">
              <a:extLst>
                <a:ext uri="{FF2B5EF4-FFF2-40B4-BE49-F238E27FC236}">
                  <a16:creationId xmlns:a16="http://schemas.microsoft.com/office/drawing/2014/main" xmlns="" id="{A7D8C30C-9D8A-4F45-A5DD-F918DD863CF3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219" name="Google Shape;228;p3">
            <a:extLst>
              <a:ext uri="{FF2B5EF4-FFF2-40B4-BE49-F238E27FC236}">
                <a16:creationId xmlns:a16="http://schemas.microsoft.com/office/drawing/2014/main" xmlns="" id="{EBE612EC-FC5F-4192-9E24-C046316489E0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20" name="Google Shape;229;p3">
            <a:extLst>
              <a:ext uri="{FF2B5EF4-FFF2-40B4-BE49-F238E27FC236}">
                <a16:creationId xmlns:a16="http://schemas.microsoft.com/office/drawing/2014/main" xmlns="" id="{31BD3FA8-6E2A-4C65-9E9F-29FBB5C804BE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grpSp>
        <p:nvGrpSpPr>
          <p:cNvPr id="221" name="Google Shape;230;p3">
            <a:extLst>
              <a:ext uri="{FF2B5EF4-FFF2-40B4-BE49-F238E27FC236}">
                <a16:creationId xmlns:a16="http://schemas.microsoft.com/office/drawing/2014/main" xmlns="" id="{69E37D2F-6DF5-4A21-A568-0E80AD7AD85B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22" name="Google Shape;231;p3">
              <a:extLst>
                <a:ext uri="{FF2B5EF4-FFF2-40B4-BE49-F238E27FC236}">
                  <a16:creationId xmlns:a16="http://schemas.microsoft.com/office/drawing/2014/main" xmlns="" id="{68E4F49D-2FDF-45EC-A2F0-64258873AC9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3" name="Google Shape;232;p3">
              <a:extLst>
                <a:ext uri="{FF2B5EF4-FFF2-40B4-BE49-F238E27FC236}">
                  <a16:creationId xmlns:a16="http://schemas.microsoft.com/office/drawing/2014/main" xmlns="" id="{424729EF-CCC4-4D87-A50A-4CA7DB6D3AA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224" name="TextBox 223">
            <a:extLst>
              <a:ext uri="{FF2B5EF4-FFF2-40B4-BE49-F238E27FC236}">
                <a16:creationId xmlns:a16="http://schemas.microsoft.com/office/drawing/2014/main" xmlns="" id="{93F46B3B-D663-4FBA-8528-CFD2F9C1E141}"/>
              </a:ext>
            </a:extLst>
          </p:cNvPr>
          <p:cNvSpPr txBox="1"/>
          <p:nvPr userDrawn="1"/>
        </p:nvSpPr>
        <p:spPr>
          <a:xfrm>
            <a:off x="3642720" y="1503378"/>
            <a:ext cx="472820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002060"/>
                </a:solidFill>
                <a:latin typeface="Times New Roman" panose="02020603050405020304" pitchFamily="18" charset="0"/>
              </a:rPr>
              <a:t>LUYỆN TẬP</a:t>
            </a:r>
          </a:p>
        </p:txBody>
      </p:sp>
    </p:spTree>
    <p:extLst>
      <p:ext uri="{BB962C8B-B14F-4D97-AF65-F5344CB8AC3E}">
        <p14:creationId xmlns:p14="http://schemas.microsoft.com/office/powerpoint/2010/main" val="3176942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19" grpId="0" animBg="1"/>
      <p:bldP spid="220" grpId="0" animBg="1"/>
      <p:bldP spid="224" grpId="0"/>
    </p:bld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and Content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0656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xmlns="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rgbClr val="FFE2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500" dirty="0">
              <a:solidFill>
                <a:prstClr val="black"/>
              </a:solidFill>
            </a:endParaRPr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xmlns="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500">
              <a:solidFill>
                <a:prstClr val="black"/>
              </a:solidFill>
            </a:endParaRPr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xmlns="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500">
              <a:solidFill>
                <a:prstClr val="black"/>
              </a:solidFill>
            </a:endParaRPr>
          </a:p>
        </p:txBody>
      </p:sp>
      <p:grpSp>
        <p:nvGrpSpPr>
          <p:cNvPr id="100" name="Google Shape;211;p3">
            <a:extLst>
              <a:ext uri="{FF2B5EF4-FFF2-40B4-BE49-F238E27FC236}">
                <a16:creationId xmlns:a16="http://schemas.microsoft.com/office/drawing/2014/main" xmlns="" id="{3EE8E1EA-42BA-40F4-91B8-92E720E0C7B3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101" name="Google Shape;212;p3">
              <a:extLst>
                <a:ext uri="{FF2B5EF4-FFF2-40B4-BE49-F238E27FC236}">
                  <a16:creationId xmlns:a16="http://schemas.microsoft.com/office/drawing/2014/main" xmlns="" id="{535446D6-A2F2-4960-9F20-4FD2FC844655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102" name="Google Shape;213;p3">
              <a:extLst>
                <a:ext uri="{FF2B5EF4-FFF2-40B4-BE49-F238E27FC236}">
                  <a16:creationId xmlns:a16="http://schemas.microsoft.com/office/drawing/2014/main" xmlns="" id="{E3877D8C-8D49-48AE-983D-46B3D4C316A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103" name="Google Shape;214;p3">
            <a:extLst>
              <a:ext uri="{FF2B5EF4-FFF2-40B4-BE49-F238E27FC236}">
                <a16:creationId xmlns:a16="http://schemas.microsoft.com/office/drawing/2014/main" xmlns="" id="{6B26BBFF-8A4A-4D77-8E20-7565D314876E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104" name="Google Shape;215;p3">
              <a:extLst>
                <a:ext uri="{FF2B5EF4-FFF2-40B4-BE49-F238E27FC236}">
                  <a16:creationId xmlns:a16="http://schemas.microsoft.com/office/drawing/2014/main" xmlns="" id="{5905416B-3780-49A3-85AC-E7AB8A365E53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05" name="Google Shape;216;p3">
              <a:extLst>
                <a:ext uri="{FF2B5EF4-FFF2-40B4-BE49-F238E27FC236}">
                  <a16:creationId xmlns:a16="http://schemas.microsoft.com/office/drawing/2014/main" xmlns="" id="{B31BA3B0-0DA2-4CD9-AB3D-C2DF62186FC9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06" name="Google Shape;217;p3">
              <a:extLst>
                <a:ext uri="{FF2B5EF4-FFF2-40B4-BE49-F238E27FC236}">
                  <a16:creationId xmlns:a16="http://schemas.microsoft.com/office/drawing/2014/main" xmlns="" id="{367F9544-3ED4-4D1E-8702-43837309CF8C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07" name="Google Shape;218;p3">
              <a:extLst>
                <a:ext uri="{FF2B5EF4-FFF2-40B4-BE49-F238E27FC236}">
                  <a16:creationId xmlns:a16="http://schemas.microsoft.com/office/drawing/2014/main" xmlns="" id="{8C773ACC-4F47-4265-AF08-3AAA1BA820F1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08" name="Google Shape;219;p3">
              <a:extLst>
                <a:ext uri="{FF2B5EF4-FFF2-40B4-BE49-F238E27FC236}">
                  <a16:creationId xmlns:a16="http://schemas.microsoft.com/office/drawing/2014/main" xmlns="" id="{1E75251D-8191-4F83-B19D-C278B5C567D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09" name="Google Shape;220;p3">
              <a:extLst>
                <a:ext uri="{FF2B5EF4-FFF2-40B4-BE49-F238E27FC236}">
                  <a16:creationId xmlns:a16="http://schemas.microsoft.com/office/drawing/2014/main" xmlns="" id="{CD244239-4494-4523-A92A-04BBF5524A6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10" name="Google Shape;221;p3">
              <a:extLst>
                <a:ext uri="{FF2B5EF4-FFF2-40B4-BE49-F238E27FC236}">
                  <a16:creationId xmlns:a16="http://schemas.microsoft.com/office/drawing/2014/main" xmlns="" id="{C8D2A7B8-8AEC-4A7B-A85D-C49CFD031893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111" name="Google Shape;222;p3">
              <a:extLst>
                <a:ext uri="{FF2B5EF4-FFF2-40B4-BE49-F238E27FC236}">
                  <a16:creationId xmlns:a16="http://schemas.microsoft.com/office/drawing/2014/main" xmlns="" id="{1BEBBF71-61D7-45D6-BB70-B4B6FDBF84CF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12" name="Google Shape;223;p3">
              <a:extLst>
                <a:ext uri="{FF2B5EF4-FFF2-40B4-BE49-F238E27FC236}">
                  <a16:creationId xmlns:a16="http://schemas.microsoft.com/office/drawing/2014/main" xmlns="" id="{1C8DD35C-E26B-4702-B102-151D077CFA0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13" name="Google Shape;224;p3">
              <a:extLst>
                <a:ext uri="{FF2B5EF4-FFF2-40B4-BE49-F238E27FC236}">
                  <a16:creationId xmlns:a16="http://schemas.microsoft.com/office/drawing/2014/main" xmlns="" id="{FAEA3EBF-3AF4-48CF-B780-2C24192864A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114" name="Google Shape;225;p3">
            <a:extLst>
              <a:ext uri="{FF2B5EF4-FFF2-40B4-BE49-F238E27FC236}">
                <a16:creationId xmlns:a16="http://schemas.microsoft.com/office/drawing/2014/main" xmlns="" id="{8349EE9D-865C-4187-8F2A-C8D67A315C95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115" name="Google Shape;226;p3">
              <a:extLst>
                <a:ext uri="{FF2B5EF4-FFF2-40B4-BE49-F238E27FC236}">
                  <a16:creationId xmlns:a16="http://schemas.microsoft.com/office/drawing/2014/main" xmlns="" id="{C3E893B2-B741-45D1-AA70-EFBF2C1CCB32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16" name="Google Shape;227;p3">
              <a:extLst>
                <a:ext uri="{FF2B5EF4-FFF2-40B4-BE49-F238E27FC236}">
                  <a16:creationId xmlns:a16="http://schemas.microsoft.com/office/drawing/2014/main" xmlns="" id="{4806DF11-E7A6-4BCA-864C-D4BB12AF1B7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117" name="Google Shape;228;p3">
            <a:extLst>
              <a:ext uri="{FF2B5EF4-FFF2-40B4-BE49-F238E27FC236}">
                <a16:creationId xmlns:a16="http://schemas.microsoft.com/office/drawing/2014/main" xmlns="" id="{DE8A01B2-77F0-42CA-BCD0-4D9A98E4E84B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8" name="Google Shape;229;p3">
            <a:extLst>
              <a:ext uri="{FF2B5EF4-FFF2-40B4-BE49-F238E27FC236}">
                <a16:creationId xmlns:a16="http://schemas.microsoft.com/office/drawing/2014/main" xmlns="" id="{040941FA-39DE-4897-9957-4F8E125A8F2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grpSp>
        <p:nvGrpSpPr>
          <p:cNvPr id="119" name="Google Shape;230;p3">
            <a:extLst>
              <a:ext uri="{FF2B5EF4-FFF2-40B4-BE49-F238E27FC236}">
                <a16:creationId xmlns:a16="http://schemas.microsoft.com/office/drawing/2014/main" xmlns="" id="{39E1EAF3-ED4F-4E40-A591-87F74A538B8E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120" name="Google Shape;231;p3">
              <a:extLst>
                <a:ext uri="{FF2B5EF4-FFF2-40B4-BE49-F238E27FC236}">
                  <a16:creationId xmlns:a16="http://schemas.microsoft.com/office/drawing/2014/main" xmlns="" id="{637B9622-5D72-4988-A025-9DDD451CEE6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21" name="Google Shape;232;p3">
              <a:extLst>
                <a:ext uri="{FF2B5EF4-FFF2-40B4-BE49-F238E27FC236}">
                  <a16:creationId xmlns:a16="http://schemas.microsoft.com/office/drawing/2014/main" xmlns="" id="{90AFE972-DB48-45E9-9EE9-E273CE0A3941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122" name="Google Shape;769;p31">
            <a:extLst>
              <a:ext uri="{FF2B5EF4-FFF2-40B4-BE49-F238E27FC236}">
                <a16:creationId xmlns:a16="http://schemas.microsoft.com/office/drawing/2014/main" xmlns="" id="{9BC6E0ED-AB1D-4836-B4E8-0379D97072CC}"/>
              </a:ext>
            </a:extLst>
          </p:cNvPr>
          <p:cNvGrpSpPr/>
          <p:nvPr userDrawn="1"/>
        </p:nvGrpSpPr>
        <p:grpSpPr>
          <a:xfrm>
            <a:off x="2548289" y="3588080"/>
            <a:ext cx="2599446" cy="2521829"/>
            <a:chOff x="5641385" y="2381306"/>
            <a:chExt cx="2599446" cy="2521829"/>
          </a:xfrm>
        </p:grpSpPr>
        <p:sp>
          <p:nvSpPr>
            <p:cNvPr id="123" name="Google Shape;770;p31">
              <a:extLst>
                <a:ext uri="{FF2B5EF4-FFF2-40B4-BE49-F238E27FC236}">
                  <a16:creationId xmlns:a16="http://schemas.microsoft.com/office/drawing/2014/main" xmlns="" id="{54FBC327-7229-4E48-B70D-221E3B4ABBD6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124" name="Google Shape;771;p31">
              <a:extLst>
                <a:ext uri="{FF2B5EF4-FFF2-40B4-BE49-F238E27FC236}">
                  <a16:creationId xmlns:a16="http://schemas.microsoft.com/office/drawing/2014/main" xmlns="" id="{735A0EF3-CD49-4849-A6D0-53FADD84C85D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179" name="Google Shape;772;p31">
                <a:extLst>
                  <a:ext uri="{FF2B5EF4-FFF2-40B4-BE49-F238E27FC236}">
                    <a16:creationId xmlns:a16="http://schemas.microsoft.com/office/drawing/2014/main" xmlns="" id="{F854EEEE-60A7-4C8E-8953-E8769EEC5813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Google Shape;773;p31">
                <a:extLst>
                  <a:ext uri="{FF2B5EF4-FFF2-40B4-BE49-F238E27FC236}">
                    <a16:creationId xmlns:a16="http://schemas.microsoft.com/office/drawing/2014/main" xmlns="" id="{3A64CB13-0C6D-4353-9509-7D271A41CDF4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Google Shape;774;p31">
                <a:extLst>
                  <a:ext uri="{FF2B5EF4-FFF2-40B4-BE49-F238E27FC236}">
                    <a16:creationId xmlns:a16="http://schemas.microsoft.com/office/drawing/2014/main" xmlns="" id="{CA6E3753-A1B1-4953-8CA7-64699041E7E4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Google Shape;775;p31">
                <a:extLst>
                  <a:ext uri="{FF2B5EF4-FFF2-40B4-BE49-F238E27FC236}">
                    <a16:creationId xmlns:a16="http://schemas.microsoft.com/office/drawing/2014/main" xmlns="" id="{3E292DF2-70CE-4152-8475-FBB7C5053487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Google Shape;776;p31">
                <a:extLst>
                  <a:ext uri="{FF2B5EF4-FFF2-40B4-BE49-F238E27FC236}">
                    <a16:creationId xmlns:a16="http://schemas.microsoft.com/office/drawing/2014/main" xmlns="" id="{E8A500DB-B210-4DFF-A20D-666636286385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Google Shape;777;p31">
                <a:extLst>
                  <a:ext uri="{FF2B5EF4-FFF2-40B4-BE49-F238E27FC236}">
                    <a16:creationId xmlns:a16="http://schemas.microsoft.com/office/drawing/2014/main" xmlns="" id="{E44028BD-ABE9-4D77-8E13-8D81364C068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Google Shape;778;p31">
                <a:extLst>
                  <a:ext uri="{FF2B5EF4-FFF2-40B4-BE49-F238E27FC236}">
                    <a16:creationId xmlns:a16="http://schemas.microsoft.com/office/drawing/2014/main" xmlns="" id="{237C9002-05C8-4A2E-93E1-71F680200424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Google Shape;779;p31">
                <a:extLst>
                  <a:ext uri="{FF2B5EF4-FFF2-40B4-BE49-F238E27FC236}">
                    <a16:creationId xmlns:a16="http://schemas.microsoft.com/office/drawing/2014/main" xmlns="" id="{F7CB1473-EE54-4CB9-8AFD-2741D2347015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Google Shape;780;p31">
                <a:extLst>
                  <a:ext uri="{FF2B5EF4-FFF2-40B4-BE49-F238E27FC236}">
                    <a16:creationId xmlns:a16="http://schemas.microsoft.com/office/drawing/2014/main" xmlns="" id="{1270F571-E266-4846-AA40-84B6ADACF443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Google Shape;781;p31">
                <a:extLst>
                  <a:ext uri="{FF2B5EF4-FFF2-40B4-BE49-F238E27FC236}">
                    <a16:creationId xmlns:a16="http://schemas.microsoft.com/office/drawing/2014/main" xmlns="" id="{66003CAD-52D8-4830-8C9F-89DC91466739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Google Shape;782;p31">
                <a:extLst>
                  <a:ext uri="{FF2B5EF4-FFF2-40B4-BE49-F238E27FC236}">
                    <a16:creationId xmlns:a16="http://schemas.microsoft.com/office/drawing/2014/main" xmlns="" id="{B2BA155A-3FE4-43A4-95B4-E80185A9DBF7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Google Shape;783;p31">
                <a:extLst>
                  <a:ext uri="{FF2B5EF4-FFF2-40B4-BE49-F238E27FC236}">
                    <a16:creationId xmlns:a16="http://schemas.microsoft.com/office/drawing/2014/main" xmlns="" id="{30E537BB-4E0A-4665-A7B9-DF88B39E9A09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Google Shape;784;p31">
                <a:extLst>
                  <a:ext uri="{FF2B5EF4-FFF2-40B4-BE49-F238E27FC236}">
                    <a16:creationId xmlns:a16="http://schemas.microsoft.com/office/drawing/2014/main" xmlns="" id="{0B357D3C-EDF2-401D-AFC3-3D88771217FC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Google Shape;785;p31">
                <a:extLst>
                  <a:ext uri="{FF2B5EF4-FFF2-40B4-BE49-F238E27FC236}">
                    <a16:creationId xmlns:a16="http://schemas.microsoft.com/office/drawing/2014/main" xmlns="" id="{E7FA9937-7A99-4D4D-B4C3-75D6C83A7388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Google Shape;786;p31">
                <a:extLst>
                  <a:ext uri="{FF2B5EF4-FFF2-40B4-BE49-F238E27FC236}">
                    <a16:creationId xmlns:a16="http://schemas.microsoft.com/office/drawing/2014/main" xmlns="" id="{AFAF38D6-83F1-435B-B8B4-2E31A364AE50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Google Shape;787;p31">
                <a:extLst>
                  <a:ext uri="{FF2B5EF4-FFF2-40B4-BE49-F238E27FC236}">
                    <a16:creationId xmlns:a16="http://schemas.microsoft.com/office/drawing/2014/main" xmlns="" id="{209D6F8F-3D6C-4410-A1E9-FF14B2C03814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Google Shape;788;p31">
                <a:extLst>
                  <a:ext uri="{FF2B5EF4-FFF2-40B4-BE49-F238E27FC236}">
                    <a16:creationId xmlns:a16="http://schemas.microsoft.com/office/drawing/2014/main" xmlns="" id="{2E14871B-0005-4363-8024-41CDC33D64EB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Google Shape;789;p31">
                <a:extLst>
                  <a:ext uri="{FF2B5EF4-FFF2-40B4-BE49-F238E27FC236}">
                    <a16:creationId xmlns:a16="http://schemas.microsoft.com/office/drawing/2014/main" xmlns="" id="{F9A04849-BAA8-4BEC-9B26-B9A9265C5443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Google Shape;790;p31">
                <a:extLst>
                  <a:ext uri="{FF2B5EF4-FFF2-40B4-BE49-F238E27FC236}">
                    <a16:creationId xmlns:a16="http://schemas.microsoft.com/office/drawing/2014/main" xmlns="" id="{F3EF5BE9-1D37-4493-BB7B-BBC6B28E94B5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Google Shape;791;p31">
                <a:extLst>
                  <a:ext uri="{FF2B5EF4-FFF2-40B4-BE49-F238E27FC236}">
                    <a16:creationId xmlns:a16="http://schemas.microsoft.com/office/drawing/2014/main" xmlns="" id="{1C71BCFA-7DC6-4E85-9435-CEC8DE763738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Google Shape;792;p31">
                <a:extLst>
                  <a:ext uri="{FF2B5EF4-FFF2-40B4-BE49-F238E27FC236}">
                    <a16:creationId xmlns:a16="http://schemas.microsoft.com/office/drawing/2014/main" xmlns="" id="{4D23DD00-30F8-465A-A4CF-EFAA11ABF39B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Google Shape;793;p31">
                <a:extLst>
                  <a:ext uri="{FF2B5EF4-FFF2-40B4-BE49-F238E27FC236}">
                    <a16:creationId xmlns:a16="http://schemas.microsoft.com/office/drawing/2014/main" xmlns="" id="{42DA9856-4448-43EC-9FE5-265665745E1C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Google Shape;794;p31">
                <a:extLst>
                  <a:ext uri="{FF2B5EF4-FFF2-40B4-BE49-F238E27FC236}">
                    <a16:creationId xmlns:a16="http://schemas.microsoft.com/office/drawing/2014/main" xmlns="" id="{FCD3B74B-7950-48D3-851C-D9F296F1980C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Google Shape;795;p31">
                <a:extLst>
                  <a:ext uri="{FF2B5EF4-FFF2-40B4-BE49-F238E27FC236}">
                    <a16:creationId xmlns:a16="http://schemas.microsoft.com/office/drawing/2014/main" xmlns="" id="{E42274F8-8BDE-44C5-80CC-9156BEC44DE9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Google Shape;796;p31">
                <a:extLst>
                  <a:ext uri="{FF2B5EF4-FFF2-40B4-BE49-F238E27FC236}">
                    <a16:creationId xmlns:a16="http://schemas.microsoft.com/office/drawing/2014/main" xmlns="" id="{977D4C15-B4AA-4951-BD17-F19DD249F837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Google Shape;797;p31">
                <a:extLst>
                  <a:ext uri="{FF2B5EF4-FFF2-40B4-BE49-F238E27FC236}">
                    <a16:creationId xmlns:a16="http://schemas.microsoft.com/office/drawing/2014/main" xmlns="" id="{D06F808D-4D4F-4C28-AAE4-372B745ECB7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Google Shape;798;p31">
                <a:extLst>
                  <a:ext uri="{FF2B5EF4-FFF2-40B4-BE49-F238E27FC236}">
                    <a16:creationId xmlns:a16="http://schemas.microsoft.com/office/drawing/2014/main" xmlns="" id="{D2BA24A8-C9DC-4FB5-A6B6-9B81690DE639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Google Shape;799;p31">
                <a:extLst>
                  <a:ext uri="{FF2B5EF4-FFF2-40B4-BE49-F238E27FC236}">
                    <a16:creationId xmlns:a16="http://schemas.microsoft.com/office/drawing/2014/main" xmlns="" id="{50C2B5D8-882A-4E64-862C-4513602D44ED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7" name="Google Shape;800;p31">
                <a:extLst>
                  <a:ext uri="{FF2B5EF4-FFF2-40B4-BE49-F238E27FC236}">
                    <a16:creationId xmlns:a16="http://schemas.microsoft.com/office/drawing/2014/main" xmlns="" id="{3E8EA5DF-553D-40B7-8582-4C67204A077F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Google Shape;801;p31">
                <a:extLst>
                  <a:ext uri="{FF2B5EF4-FFF2-40B4-BE49-F238E27FC236}">
                    <a16:creationId xmlns:a16="http://schemas.microsoft.com/office/drawing/2014/main" xmlns="" id="{0B0C6E18-FA4F-42EA-83DB-7541420F71BD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Google Shape;802;p31">
                <a:extLst>
                  <a:ext uri="{FF2B5EF4-FFF2-40B4-BE49-F238E27FC236}">
                    <a16:creationId xmlns:a16="http://schemas.microsoft.com/office/drawing/2014/main" xmlns="" id="{2C744340-D0B6-4A32-9374-2C03ADAA76E3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Google Shape;803;p31">
                <a:extLst>
                  <a:ext uri="{FF2B5EF4-FFF2-40B4-BE49-F238E27FC236}">
                    <a16:creationId xmlns:a16="http://schemas.microsoft.com/office/drawing/2014/main" xmlns="" id="{97C0CE84-7B4E-4CCE-8FD7-3CF2B21B0C70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Google Shape;804;p31">
                <a:extLst>
                  <a:ext uri="{FF2B5EF4-FFF2-40B4-BE49-F238E27FC236}">
                    <a16:creationId xmlns:a16="http://schemas.microsoft.com/office/drawing/2014/main" xmlns="" id="{5CB17839-65D7-47C8-BF37-55E75E502ADC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2" name="Google Shape;805;p31">
                <a:extLst>
                  <a:ext uri="{FF2B5EF4-FFF2-40B4-BE49-F238E27FC236}">
                    <a16:creationId xmlns:a16="http://schemas.microsoft.com/office/drawing/2014/main" xmlns="" id="{157D8A5C-00ED-4A80-AEEF-FF9582C5B4A5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3" name="Google Shape;806;p31">
                <a:extLst>
                  <a:ext uri="{FF2B5EF4-FFF2-40B4-BE49-F238E27FC236}">
                    <a16:creationId xmlns:a16="http://schemas.microsoft.com/office/drawing/2014/main" xmlns="" id="{F318FE11-06EA-4D17-AD18-5A6A3449ECD1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4" name="Google Shape;807;p31">
                <a:extLst>
                  <a:ext uri="{FF2B5EF4-FFF2-40B4-BE49-F238E27FC236}">
                    <a16:creationId xmlns:a16="http://schemas.microsoft.com/office/drawing/2014/main" xmlns="" id="{AC617E18-C9A4-4561-8372-E77866C5E8A4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5" name="Google Shape;808;p31">
                <a:extLst>
                  <a:ext uri="{FF2B5EF4-FFF2-40B4-BE49-F238E27FC236}">
                    <a16:creationId xmlns:a16="http://schemas.microsoft.com/office/drawing/2014/main" xmlns="" id="{597C1522-09EE-497E-A546-21408671C88A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6" name="Google Shape;809;p31">
                <a:extLst>
                  <a:ext uri="{FF2B5EF4-FFF2-40B4-BE49-F238E27FC236}">
                    <a16:creationId xmlns:a16="http://schemas.microsoft.com/office/drawing/2014/main" xmlns="" id="{B9790C46-8F90-43AB-A40D-A02313A1FE36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7" name="Google Shape;810;p31">
                <a:extLst>
                  <a:ext uri="{FF2B5EF4-FFF2-40B4-BE49-F238E27FC236}">
                    <a16:creationId xmlns:a16="http://schemas.microsoft.com/office/drawing/2014/main" xmlns="" id="{C2FD0F4C-FE02-4A94-9F7C-A4359310E2BB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8" name="Google Shape;811;p31">
                <a:extLst>
                  <a:ext uri="{FF2B5EF4-FFF2-40B4-BE49-F238E27FC236}">
                    <a16:creationId xmlns:a16="http://schemas.microsoft.com/office/drawing/2014/main" xmlns="" id="{BB2A69A5-2D49-4B85-A645-93DAE0CC5D71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9" name="Google Shape;812;p31">
                <a:extLst>
                  <a:ext uri="{FF2B5EF4-FFF2-40B4-BE49-F238E27FC236}">
                    <a16:creationId xmlns:a16="http://schemas.microsoft.com/office/drawing/2014/main" xmlns="" id="{0385A1DD-AED6-4BBF-818D-F6805D362168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0" name="Google Shape;813;p31">
                <a:extLst>
                  <a:ext uri="{FF2B5EF4-FFF2-40B4-BE49-F238E27FC236}">
                    <a16:creationId xmlns:a16="http://schemas.microsoft.com/office/drawing/2014/main" xmlns="" id="{88640C6F-0822-47FA-83C1-A54B8B33A937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1" name="Google Shape;814;p31">
                <a:extLst>
                  <a:ext uri="{FF2B5EF4-FFF2-40B4-BE49-F238E27FC236}">
                    <a16:creationId xmlns:a16="http://schemas.microsoft.com/office/drawing/2014/main" xmlns="" id="{BD360D69-2C70-49AD-8B64-6D2EF00DEDDE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2" name="Google Shape;815;p31">
                <a:extLst>
                  <a:ext uri="{FF2B5EF4-FFF2-40B4-BE49-F238E27FC236}">
                    <a16:creationId xmlns:a16="http://schemas.microsoft.com/office/drawing/2014/main" xmlns="" id="{D538E562-E7F8-47EA-B6D7-EA2C06E79A74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3" name="Google Shape;816;p31">
                <a:extLst>
                  <a:ext uri="{FF2B5EF4-FFF2-40B4-BE49-F238E27FC236}">
                    <a16:creationId xmlns:a16="http://schemas.microsoft.com/office/drawing/2014/main" xmlns="" id="{7CEB205C-EECD-4753-A3E2-172F4BF78B7C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4" name="Google Shape;817;p31">
                <a:extLst>
                  <a:ext uri="{FF2B5EF4-FFF2-40B4-BE49-F238E27FC236}">
                    <a16:creationId xmlns:a16="http://schemas.microsoft.com/office/drawing/2014/main" xmlns="" id="{4194502E-AF13-4627-A776-CDA3D84EE592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5" name="Google Shape;818;p31">
                <a:extLst>
                  <a:ext uri="{FF2B5EF4-FFF2-40B4-BE49-F238E27FC236}">
                    <a16:creationId xmlns:a16="http://schemas.microsoft.com/office/drawing/2014/main" xmlns="" id="{27BBCB0A-86B3-4A13-9F04-94D9B17FB22C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6" name="Google Shape;819;p31">
                <a:extLst>
                  <a:ext uri="{FF2B5EF4-FFF2-40B4-BE49-F238E27FC236}">
                    <a16:creationId xmlns:a16="http://schemas.microsoft.com/office/drawing/2014/main" xmlns="" id="{3AA1370E-FB07-4236-9E8C-3F319E67A9A2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7" name="Google Shape;820;p31">
                <a:extLst>
                  <a:ext uri="{FF2B5EF4-FFF2-40B4-BE49-F238E27FC236}">
                    <a16:creationId xmlns:a16="http://schemas.microsoft.com/office/drawing/2014/main" xmlns="" id="{CCF0D91D-5B0C-4627-9233-F6DF37E84BAC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8" name="Google Shape;821;p31">
                <a:extLst>
                  <a:ext uri="{FF2B5EF4-FFF2-40B4-BE49-F238E27FC236}">
                    <a16:creationId xmlns:a16="http://schemas.microsoft.com/office/drawing/2014/main" xmlns="" id="{D665E1B2-D4F5-494A-A373-12D73EAD5FB1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9" name="Google Shape;822;p31">
                <a:extLst>
                  <a:ext uri="{FF2B5EF4-FFF2-40B4-BE49-F238E27FC236}">
                    <a16:creationId xmlns:a16="http://schemas.microsoft.com/office/drawing/2014/main" xmlns="" id="{7638DBB5-77AB-477A-9DD9-F9CADA2F2B13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0" name="Google Shape;823;p31">
                <a:extLst>
                  <a:ext uri="{FF2B5EF4-FFF2-40B4-BE49-F238E27FC236}">
                    <a16:creationId xmlns:a16="http://schemas.microsoft.com/office/drawing/2014/main" xmlns="" id="{194525C9-9686-4EE4-B064-D6CE5BAD6212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1" name="Google Shape;824;p31">
                <a:extLst>
                  <a:ext uri="{FF2B5EF4-FFF2-40B4-BE49-F238E27FC236}">
                    <a16:creationId xmlns:a16="http://schemas.microsoft.com/office/drawing/2014/main" xmlns="" id="{9BC71FEA-8A2F-4DE7-ACA6-7327832F3D83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2" name="Google Shape;825;p31">
                <a:extLst>
                  <a:ext uri="{FF2B5EF4-FFF2-40B4-BE49-F238E27FC236}">
                    <a16:creationId xmlns:a16="http://schemas.microsoft.com/office/drawing/2014/main" xmlns="" id="{2AA52B43-83FE-4EB5-803E-C1C85CECEEF3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3" name="Google Shape;826;p31">
                <a:extLst>
                  <a:ext uri="{FF2B5EF4-FFF2-40B4-BE49-F238E27FC236}">
                    <a16:creationId xmlns:a16="http://schemas.microsoft.com/office/drawing/2014/main" xmlns="" id="{61599DE9-3E0C-45AC-B0D7-7897B14E6713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4" name="Google Shape;827;p31">
                <a:extLst>
                  <a:ext uri="{FF2B5EF4-FFF2-40B4-BE49-F238E27FC236}">
                    <a16:creationId xmlns:a16="http://schemas.microsoft.com/office/drawing/2014/main" xmlns="" id="{9CDD23C3-2179-46CF-9AA6-1159DB3C045A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5" name="Google Shape;828;p31">
              <a:extLst>
                <a:ext uri="{FF2B5EF4-FFF2-40B4-BE49-F238E27FC236}">
                  <a16:creationId xmlns:a16="http://schemas.microsoft.com/office/drawing/2014/main" xmlns="" id="{A70B9403-A100-4DF3-A073-60C10F4D733E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26" name="Google Shape;829;p31">
              <a:extLst>
                <a:ext uri="{FF2B5EF4-FFF2-40B4-BE49-F238E27FC236}">
                  <a16:creationId xmlns:a16="http://schemas.microsoft.com/office/drawing/2014/main" xmlns="" id="{C17D1B13-7913-4AAE-8E40-0C36BEE29ABC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27" name="Google Shape;830;p31">
              <a:extLst>
                <a:ext uri="{FF2B5EF4-FFF2-40B4-BE49-F238E27FC236}">
                  <a16:creationId xmlns:a16="http://schemas.microsoft.com/office/drawing/2014/main" xmlns="" id="{DA17CC1B-2AEF-4DE5-80AD-524C115CC8B8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28" name="Google Shape;831;p31">
              <a:extLst>
                <a:ext uri="{FF2B5EF4-FFF2-40B4-BE49-F238E27FC236}">
                  <a16:creationId xmlns:a16="http://schemas.microsoft.com/office/drawing/2014/main" xmlns="" id="{EC56F751-8FC7-479A-954B-AD1EDABEC02B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29" name="Google Shape;832;p31">
              <a:extLst>
                <a:ext uri="{FF2B5EF4-FFF2-40B4-BE49-F238E27FC236}">
                  <a16:creationId xmlns:a16="http://schemas.microsoft.com/office/drawing/2014/main" xmlns="" id="{75BB84C9-5E17-4D93-88B9-CB532641DB8B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0" name="Google Shape;833;p31">
              <a:extLst>
                <a:ext uri="{FF2B5EF4-FFF2-40B4-BE49-F238E27FC236}">
                  <a16:creationId xmlns:a16="http://schemas.microsoft.com/office/drawing/2014/main" xmlns="" id="{A6EE7E8A-4681-4646-87BB-9B2AD79329FF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1" name="Google Shape;834;p31">
              <a:extLst>
                <a:ext uri="{FF2B5EF4-FFF2-40B4-BE49-F238E27FC236}">
                  <a16:creationId xmlns:a16="http://schemas.microsoft.com/office/drawing/2014/main" xmlns="" id="{1DB59D19-38B6-4726-BEDD-14A2C98A1364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2" name="Google Shape;835;p31">
              <a:extLst>
                <a:ext uri="{FF2B5EF4-FFF2-40B4-BE49-F238E27FC236}">
                  <a16:creationId xmlns:a16="http://schemas.microsoft.com/office/drawing/2014/main" xmlns="" id="{C778F81F-EA7E-43D9-AE92-F11656DE69B5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3" name="Google Shape;836;p31">
              <a:extLst>
                <a:ext uri="{FF2B5EF4-FFF2-40B4-BE49-F238E27FC236}">
                  <a16:creationId xmlns:a16="http://schemas.microsoft.com/office/drawing/2014/main" xmlns="" id="{C5763E02-946B-4BB3-889D-9B67A0F991C6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4" name="Google Shape;837;p31">
              <a:extLst>
                <a:ext uri="{FF2B5EF4-FFF2-40B4-BE49-F238E27FC236}">
                  <a16:creationId xmlns:a16="http://schemas.microsoft.com/office/drawing/2014/main" xmlns="" id="{A86FEA51-7C91-41CF-9FBE-0E63E3FAA2AA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5" name="Google Shape;838;p31">
              <a:extLst>
                <a:ext uri="{FF2B5EF4-FFF2-40B4-BE49-F238E27FC236}">
                  <a16:creationId xmlns:a16="http://schemas.microsoft.com/office/drawing/2014/main" xmlns="" id="{F54AE7A5-5033-41F9-86C1-3D07F40BDC7C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6" name="Google Shape;839;p31">
              <a:extLst>
                <a:ext uri="{FF2B5EF4-FFF2-40B4-BE49-F238E27FC236}">
                  <a16:creationId xmlns:a16="http://schemas.microsoft.com/office/drawing/2014/main" xmlns="" id="{9C8CEC7E-7E06-445A-B527-3BEA8B5A928C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7" name="Google Shape;840;p31">
              <a:extLst>
                <a:ext uri="{FF2B5EF4-FFF2-40B4-BE49-F238E27FC236}">
                  <a16:creationId xmlns:a16="http://schemas.microsoft.com/office/drawing/2014/main" xmlns="" id="{99538C3F-E84B-4792-B050-D36076E7BF35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8" name="Google Shape;841;p31">
              <a:extLst>
                <a:ext uri="{FF2B5EF4-FFF2-40B4-BE49-F238E27FC236}">
                  <a16:creationId xmlns:a16="http://schemas.microsoft.com/office/drawing/2014/main" xmlns="" id="{018B6AAF-29AF-4169-8FA6-11092FF3131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9" name="Google Shape;842;p31">
              <a:extLst>
                <a:ext uri="{FF2B5EF4-FFF2-40B4-BE49-F238E27FC236}">
                  <a16:creationId xmlns:a16="http://schemas.microsoft.com/office/drawing/2014/main" xmlns="" id="{6B7E2CE4-66DF-4667-80A5-6F266670AC17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0" name="Google Shape;843;p31">
              <a:extLst>
                <a:ext uri="{FF2B5EF4-FFF2-40B4-BE49-F238E27FC236}">
                  <a16:creationId xmlns:a16="http://schemas.microsoft.com/office/drawing/2014/main" xmlns="" id="{8180CAFA-48DD-4FAC-9085-B474909E2D94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1" name="Google Shape;844;p31">
              <a:extLst>
                <a:ext uri="{FF2B5EF4-FFF2-40B4-BE49-F238E27FC236}">
                  <a16:creationId xmlns:a16="http://schemas.microsoft.com/office/drawing/2014/main" xmlns="" id="{2D421F8E-38A7-4C59-9ABB-134C050B52D1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2" name="Google Shape;845;p31">
              <a:extLst>
                <a:ext uri="{FF2B5EF4-FFF2-40B4-BE49-F238E27FC236}">
                  <a16:creationId xmlns:a16="http://schemas.microsoft.com/office/drawing/2014/main" xmlns="" id="{8A0DBC04-F1EF-41C2-8828-D7F2DC68206E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3" name="Google Shape;846;p31">
              <a:extLst>
                <a:ext uri="{FF2B5EF4-FFF2-40B4-BE49-F238E27FC236}">
                  <a16:creationId xmlns:a16="http://schemas.microsoft.com/office/drawing/2014/main" xmlns="" id="{D0888D44-7BD4-4121-82D0-1D520C7A800A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4" name="Google Shape;847;p31">
              <a:extLst>
                <a:ext uri="{FF2B5EF4-FFF2-40B4-BE49-F238E27FC236}">
                  <a16:creationId xmlns:a16="http://schemas.microsoft.com/office/drawing/2014/main" xmlns="" id="{91504B71-DB7B-4698-9267-F00E8EA233B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5" name="Google Shape;848;p31">
              <a:extLst>
                <a:ext uri="{FF2B5EF4-FFF2-40B4-BE49-F238E27FC236}">
                  <a16:creationId xmlns:a16="http://schemas.microsoft.com/office/drawing/2014/main" xmlns="" id="{EF55652F-335C-4478-BCA6-70D09E0CA926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6" name="Google Shape;849;p31">
              <a:extLst>
                <a:ext uri="{FF2B5EF4-FFF2-40B4-BE49-F238E27FC236}">
                  <a16:creationId xmlns:a16="http://schemas.microsoft.com/office/drawing/2014/main" xmlns="" id="{BC4B70AF-7291-4186-B0C9-E23C3C98B633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7" name="Google Shape;850;p31">
              <a:extLst>
                <a:ext uri="{FF2B5EF4-FFF2-40B4-BE49-F238E27FC236}">
                  <a16:creationId xmlns:a16="http://schemas.microsoft.com/office/drawing/2014/main" xmlns="" id="{9013B64D-20EC-4558-A812-437F86372639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8" name="Google Shape;851;p31">
              <a:extLst>
                <a:ext uri="{FF2B5EF4-FFF2-40B4-BE49-F238E27FC236}">
                  <a16:creationId xmlns:a16="http://schemas.microsoft.com/office/drawing/2014/main" xmlns="" id="{6B314EA2-2C03-4489-97D0-5940D020374D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9" name="Google Shape;852;p31">
              <a:extLst>
                <a:ext uri="{FF2B5EF4-FFF2-40B4-BE49-F238E27FC236}">
                  <a16:creationId xmlns:a16="http://schemas.microsoft.com/office/drawing/2014/main" xmlns="" id="{C815BA55-51F2-4C11-921B-5A074A89E5E6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0" name="Google Shape;853;p31">
              <a:extLst>
                <a:ext uri="{FF2B5EF4-FFF2-40B4-BE49-F238E27FC236}">
                  <a16:creationId xmlns:a16="http://schemas.microsoft.com/office/drawing/2014/main" xmlns="" id="{BC3AF171-ACCA-4684-B20F-015ABA8C63EF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1" name="Google Shape;854;p31">
              <a:extLst>
                <a:ext uri="{FF2B5EF4-FFF2-40B4-BE49-F238E27FC236}">
                  <a16:creationId xmlns:a16="http://schemas.microsoft.com/office/drawing/2014/main" xmlns="" id="{93685CFF-3B82-4A96-8A9E-93418E10F484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2" name="Google Shape;855;p31">
              <a:extLst>
                <a:ext uri="{FF2B5EF4-FFF2-40B4-BE49-F238E27FC236}">
                  <a16:creationId xmlns:a16="http://schemas.microsoft.com/office/drawing/2014/main" xmlns="" id="{91A59F9D-AD18-48D3-B9E8-77BA0F1FD3C1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3" name="Google Shape;856;p31">
              <a:extLst>
                <a:ext uri="{FF2B5EF4-FFF2-40B4-BE49-F238E27FC236}">
                  <a16:creationId xmlns:a16="http://schemas.microsoft.com/office/drawing/2014/main" xmlns="" id="{9FA72179-C8DC-404E-86D0-508BA5E3EB2D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4" name="Google Shape;857;p31">
              <a:extLst>
                <a:ext uri="{FF2B5EF4-FFF2-40B4-BE49-F238E27FC236}">
                  <a16:creationId xmlns:a16="http://schemas.microsoft.com/office/drawing/2014/main" xmlns="" id="{6A7442B2-7FE0-4334-9BAA-31050FC2AD82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5" name="Google Shape;858;p31">
              <a:extLst>
                <a:ext uri="{FF2B5EF4-FFF2-40B4-BE49-F238E27FC236}">
                  <a16:creationId xmlns:a16="http://schemas.microsoft.com/office/drawing/2014/main" xmlns="" id="{FBAE211A-A539-4482-AC1D-05BE1FC5B5B7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6" name="Google Shape;859;p31">
              <a:extLst>
                <a:ext uri="{FF2B5EF4-FFF2-40B4-BE49-F238E27FC236}">
                  <a16:creationId xmlns:a16="http://schemas.microsoft.com/office/drawing/2014/main" xmlns="" id="{69136F04-B278-4651-91CE-B04F35DC8E10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7" name="Google Shape;860;p31">
              <a:extLst>
                <a:ext uri="{FF2B5EF4-FFF2-40B4-BE49-F238E27FC236}">
                  <a16:creationId xmlns:a16="http://schemas.microsoft.com/office/drawing/2014/main" xmlns="" id="{131FC39D-6FAE-4E39-91F9-5F67F8A05362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8" name="Google Shape;861;p31">
              <a:extLst>
                <a:ext uri="{FF2B5EF4-FFF2-40B4-BE49-F238E27FC236}">
                  <a16:creationId xmlns:a16="http://schemas.microsoft.com/office/drawing/2014/main" xmlns="" id="{461FF0F9-5896-4560-8CB8-6C0C41CDF6D4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9" name="Google Shape;862;p31">
              <a:extLst>
                <a:ext uri="{FF2B5EF4-FFF2-40B4-BE49-F238E27FC236}">
                  <a16:creationId xmlns:a16="http://schemas.microsoft.com/office/drawing/2014/main" xmlns="" id="{FA6B455F-977B-4B36-A84A-B37881BE2563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0" name="Google Shape;863;p31">
              <a:extLst>
                <a:ext uri="{FF2B5EF4-FFF2-40B4-BE49-F238E27FC236}">
                  <a16:creationId xmlns:a16="http://schemas.microsoft.com/office/drawing/2014/main" xmlns="" id="{1541C5F9-30C1-4920-B005-4847AA260ADD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1" name="Google Shape;864;p31">
              <a:extLst>
                <a:ext uri="{FF2B5EF4-FFF2-40B4-BE49-F238E27FC236}">
                  <a16:creationId xmlns:a16="http://schemas.microsoft.com/office/drawing/2014/main" xmlns="" id="{0AC89F5C-6032-42B3-BE34-1BF79B2939BD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2" name="Google Shape;865;p31">
              <a:extLst>
                <a:ext uri="{FF2B5EF4-FFF2-40B4-BE49-F238E27FC236}">
                  <a16:creationId xmlns:a16="http://schemas.microsoft.com/office/drawing/2014/main" xmlns="" id="{26E29FF5-E604-4426-A4A5-A021519F55DF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3" name="Google Shape;866;p31">
              <a:extLst>
                <a:ext uri="{FF2B5EF4-FFF2-40B4-BE49-F238E27FC236}">
                  <a16:creationId xmlns:a16="http://schemas.microsoft.com/office/drawing/2014/main" xmlns="" id="{B6D859BE-ABC8-4A42-B5B8-2D610C015540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4" name="Google Shape;867;p31">
              <a:extLst>
                <a:ext uri="{FF2B5EF4-FFF2-40B4-BE49-F238E27FC236}">
                  <a16:creationId xmlns:a16="http://schemas.microsoft.com/office/drawing/2014/main" xmlns="" id="{B1310A9B-D552-4383-9D6A-72133004D72A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5" name="Google Shape;868;p31">
              <a:extLst>
                <a:ext uri="{FF2B5EF4-FFF2-40B4-BE49-F238E27FC236}">
                  <a16:creationId xmlns:a16="http://schemas.microsoft.com/office/drawing/2014/main" xmlns="" id="{258B552B-85A8-43D5-A6E8-31D6364C1A76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6" name="Google Shape;869;p31">
              <a:extLst>
                <a:ext uri="{FF2B5EF4-FFF2-40B4-BE49-F238E27FC236}">
                  <a16:creationId xmlns:a16="http://schemas.microsoft.com/office/drawing/2014/main" xmlns="" id="{34CE13F7-D3FE-4868-A8C9-832F0B502D83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7" name="Google Shape;870;p31">
              <a:extLst>
                <a:ext uri="{FF2B5EF4-FFF2-40B4-BE49-F238E27FC236}">
                  <a16:creationId xmlns:a16="http://schemas.microsoft.com/office/drawing/2014/main" xmlns="" id="{93AFD013-D85E-43B9-8E95-BBA33BD9EC6E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8" name="Google Shape;871;p31">
              <a:extLst>
                <a:ext uri="{FF2B5EF4-FFF2-40B4-BE49-F238E27FC236}">
                  <a16:creationId xmlns:a16="http://schemas.microsoft.com/office/drawing/2014/main" xmlns="" id="{A802342B-8757-4330-B820-2707940E809E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9" name="Google Shape;872;p31">
              <a:extLst>
                <a:ext uri="{FF2B5EF4-FFF2-40B4-BE49-F238E27FC236}">
                  <a16:creationId xmlns:a16="http://schemas.microsoft.com/office/drawing/2014/main" xmlns="" id="{B164154F-640C-4FE2-9B8D-FFF7D3ACF03C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0" name="Google Shape;873;p31">
              <a:extLst>
                <a:ext uri="{FF2B5EF4-FFF2-40B4-BE49-F238E27FC236}">
                  <a16:creationId xmlns:a16="http://schemas.microsoft.com/office/drawing/2014/main" xmlns="" id="{AE076CD5-EDF3-4A3E-8FFC-4EEC0695697F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1" name="Google Shape;874;p31">
              <a:extLst>
                <a:ext uri="{FF2B5EF4-FFF2-40B4-BE49-F238E27FC236}">
                  <a16:creationId xmlns:a16="http://schemas.microsoft.com/office/drawing/2014/main" xmlns="" id="{C246D750-4F88-44F1-B651-143545F8DCDF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2" name="Google Shape;875;p31">
              <a:extLst>
                <a:ext uri="{FF2B5EF4-FFF2-40B4-BE49-F238E27FC236}">
                  <a16:creationId xmlns:a16="http://schemas.microsoft.com/office/drawing/2014/main" xmlns="" id="{54BBFEEF-E539-4BED-BC87-677771587652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3" name="Google Shape;876;p31">
              <a:extLst>
                <a:ext uri="{FF2B5EF4-FFF2-40B4-BE49-F238E27FC236}">
                  <a16:creationId xmlns:a16="http://schemas.microsoft.com/office/drawing/2014/main" xmlns="" id="{2B3773D8-C799-43E8-8C86-5169C737CE05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4" name="Google Shape;877;p31">
              <a:extLst>
                <a:ext uri="{FF2B5EF4-FFF2-40B4-BE49-F238E27FC236}">
                  <a16:creationId xmlns:a16="http://schemas.microsoft.com/office/drawing/2014/main" xmlns="" id="{D40E385E-8D1B-4C97-B697-5CAEFBD04599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5" name="Google Shape;878;p31">
              <a:extLst>
                <a:ext uri="{FF2B5EF4-FFF2-40B4-BE49-F238E27FC236}">
                  <a16:creationId xmlns:a16="http://schemas.microsoft.com/office/drawing/2014/main" xmlns="" id="{9F7138B4-2364-403C-83EA-A5046722AF43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6" name="Google Shape;879;p31">
              <a:extLst>
                <a:ext uri="{FF2B5EF4-FFF2-40B4-BE49-F238E27FC236}">
                  <a16:creationId xmlns:a16="http://schemas.microsoft.com/office/drawing/2014/main" xmlns="" id="{3D4D5DFF-3C49-4816-82FB-23A8C5A3BE4E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7" name="Google Shape;880;p31">
              <a:extLst>
                <a:ext uri="{FF2B5EF4-FFF2-40B4-BE49-F238E27FC236}">
                  <a16:creationId xmlns:a16="http://schemas.microsoft.com/office/drawing/2014/main" xmlns="" id="{BA6734D9-17BA-4695-8A23-F827A9EBF40E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8" name="Google Shape;881;p31">
              <a:extLst>
                <a:ext uri="{FF2B5EF4-FFF2-40B4-BE49-F238E27FC236}">
                  <a16:creationId xmlns:a16="http://schemas.microsoft.com/office/drawing/2014/main" xmlns="" id="{2F8C6642-4A15-47F7-93E0-02DBA4E3FEDB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236" name="TextBox 235">
            <a:extLst>
              <a:ext uri="{FF2B5EF4-FFF2-40B4-BE49-F238E27FC236}">
                <a16:creationId xmlns:a16="http://schemas.microsoft.com/office/drawing/2014/main" xmlns="" id="{BD5E5673-0E4E-473F-B799-62CE61F371DC}"/>
              </a:ext>
            </a:extLst>
          </p:cNvPr>
          <p:cNvSpPr txBox="1"/>
          <p:nvPr userDrawn="1"/>
        </p:nvSpPr>
        <p:spPr>
          <a:xfrm>
            <a:off x="4334110" y="1572168"/>
            <a:ext cx="372544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70AD47">
                    <a:lumMod val="50000"/>
                  </a:srgbClr>
                </a:solidFill>
                <a:latin typeface="Times New Roman" panose="02020603050405020304" pitchFamily="18" charset="0"/>
              </a:rPr>
              <a:t>KHÁM PHÁ</a:t>
            </a:r>
          </a:p>
        </p:txBody>
      </p:sp>
    </p:spTree>
    <p:extLst>
      <p:ext uri="{BB962C8B-B14F-4D97-AF65-F5344CB8AC3E}">
        <p14:creationId xmlns:p14="http://schemas.microsoft.com/office/powerpoint/2010/main" val="30413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1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1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117" grpId="0" animBg="1"/>
      <p:bldP spid="118" grpId="0" animBg="1"/>
      <p:bldP spid="236" grpId="0"/>
    </p:bld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xmlns="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500" dirty="0">
              <a:solidFill>
                <a:prstClr val="black"/>
              </a:solidFill>
            </a:endParaRPr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xmlns="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500">
              <a:solidFill>
                <a:prstClr val="black"/>
              </a:solidFill>
            </a:endParaRPr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xmlns="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500">
              <a:solidFill>
                <a:prstClr val="black"/>
              </a:solidFill>
            </a:endParaRPr>
          </a:p>
        </p:txBody>
      </p:sp>
      <p:grpSp>
        <p:nvGrpSpPr>
          <p:cNvPr id="236" name="Google Shape;631;p30">
            <a:extLst>
              <a:ext uri="{FF2B5EF4-FFF2-40B4-BE49-F238E27FC236}">
                <a16:creationId xmlns:a16="http://schemas.microsoft.com/office/drawing/2014/main" xmlns="" id="{CD1EBE97-8F9B-460E-9BC5-FD02CD5043DA}"/>
              </a:ext>
            </a:extLst>
          </p:cNvPr>
          <p:cNvGrpSpPr/>
          <p:nvPr userDrawn="1"/>
        </p:nvGrpSpPr>
        <p:grpSpPr>
          <a:xfrm>
            <a:off x="7672546" y="3622312"/>
            <a:ext cx="1309691" cy="2486166"/>
            <a:chOff x="961250" y="234750"/>
            <a:chExt cx="1222525" cy="2320700"/>
          </a:xfrm>
        </p:grpSpPr>
        <p:sp>
          <p:nvSpPr>
            <p:cNvPr id="237" name="Google Shape;632;p30">
              <a:extLst>
                <a:ext uri="{FF2B5EF4-FFF2-40B4-BE49-F238E27FC236}">
                  <a16:creationId xmlns:a16="http://schemas.microsoft.com/office/drawing/2014/main" xmlns="" id="{687291A7-7C04-436D-8909-2F2DB91394D5}"/>
                </a:ext>
              </a:extLst>
            </p:cNvPr>
            <p:cNvSpPr/>
            <p:nvPr/>
          </p:nvSpPr>
          <p:spPr>
            <a:xfrm>
              <a:off x="1529225" y="1558100"/>
              <a:ext cx="189075" cy="241150"/>
            </a:xfrm>
            <a:custGeom>
              <a:avLst/>
              <a:gdLst/>
              <a:ahLst/>
              <a:cxnLst/>
              <a:rect l="l" t="t" r="r" b="b"/>
              <a:pathLst>
                <a:path w="7563" h="9646" extrusionOk="0">
                  <a:moveTo>
                    <a:pt x="2353" y="0"/>
                  </a:moveTo>
                  <a:cubicBezTo>
                    <a:pt x="1378" y="0"/>
                    <a:pt x="404" y="572"/>
                    <a:pt x="135" y="1681"/>
                  </a:cubicBezTo>
                  <a:cubicBezTo>
                    <a:pt x="0" y="2252"/>
                    <a:pt x="0" y="2790"/>
                    <a:pt x="269" y="3361"/>
                  </a:cubicBezTo>
                  <a:lnTo>
                    <a:pt x="3496" y="9646"/>
                  </a:lnTo>
                  <a:lnTo>
                    <a:pt x="7562" y="7562"/>
                  </a:lnTo>
                  <a:lnTo>
                    <a:pt x="6857" y="4907"/>
                  </a:lnTo>
                  <a:cubicBezTo>
                    <a:pt x="6722" y="3932"/>
                    <a:pt x="6285" y="3092"/>
                    <a:pt x="5580" y="2252"/>
                  </a:cubicBezTo>
                  <a:cubicBezTo>
                    <a:pt x="5042" y="1546"/>
                    <a:pt x="4336" y="840"/>
                    <a:pt x="3496" y="269"/>
                  </a:cubicBezTo>
                  <a:cubicBezTo>
                    <a:pt x="3059" y="135"/>
                    <a:pt x="2790" y="0"/>
                    <a:pt x="2353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8" name="Google Shape;633;p30">
              <a:extLst>
                <a:ext uri="{FF2B5EF4-FFF2-40B4-BE49-F238E27FC236}">
                  <a16:creationId xmlns:a16="http://schemas.microsoft.com/office/drawing/2014/main" xmlns="" id="{F72938D2-902A-4133-8C58-B3B12FE4D0FF}"/>
                </a:ext>
              </a:extLst>
            </p:cNvPr>
            <p:cNvSpPr/>
            <p:nvPr/>
          </p:nvSpPr>
          <p:spPr>
            <a:xfrm>
              <a:off x="1647700" y="1816875"/>
              <a:ext cx="206725" cy="252400"/>
            </a:xfrm>
            <a:custGeom>
              <a:avLst/>
              <a:gdLst/>
              <a:ahLst/>
              <a:cxnLst/>
              <a:rect l="l" t="t" r="r" b="b"/>
              <a:pathLst>
                <a:path w="8269" h="10096" extrusionOk="0">
                  <a:moveTo>
                    <a:pt x="3361" y="1"/>
                  </a:moveTo>
                  <a:lnTo>
                    <a:pt x="0" y="1816"/>
                  </a:lnTo>
                  <a:lnTo>
                    <a:pt x="3664" y="8840"/>
                  </a:lnTo>
                  <a:cubicBezTo>
                    <a:pt x="3933" y="9377"/>
                    <a:pt x="4336" y="9814"/>
                    <a:pt x="5042" y="9949"/>
                  </a:cubicBezTo>
                  <a:cubicBezTo>
                    <a:pt x="5363" y="10052"/>
                    <a:pt x="5703" y="10095"/>
                    <a:pt x="6048" y="10095"/>
                  </a:cubicBezTo>
                  <a:cubicBezTo>
                    <a:pt x="6607" y="10095"/>
                    <a:pt x="7177" y="9981"/>
                    <a:pt x="7697" y="9814"/>
                  </a:cubicBezTo>
                  <a:cubicBezTo>
                    <a:pt x="8134" y="9680"/>
                    <a:pt x="8268" y="9109"/>
                    <a:pt x="7865" y="8974"/>
                  </a:cubicBezTo>
                  <a:lnTo>
                    <a:pt x="5176" y="7697"/>
                  </a:lnTo>
                  <a:lnTo>
                    <a:pt x="3361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9" name="Google Shape;634;p30">
              <a:extLst>
                <a:ext uri="{FF2B5EF4-FFF2-40B4-BE49-F238E27FC236}">
                  <a16:creationId xmlns:a16="http://schemas.microsoft.com/office/drawing/2014/main" xmlns="" id="{3C26E551-6E6B-4C61-AA82-0348436BF92C}"/>
                </a:ext>
              </a:extLst>
            </p:cNvPr>
            <p:cNvSpPr/>
            <p:nvPr/>
          </p:nvSpPr>
          <p:spPr>
            <a:xfrm>
              <a:off x="1598975" y="1737350"/>
              <a:ext cx="164700" cy="132500"/>
            </a:xfrm>
            <a:custGeom>
              <a:avLst/>
              <a:gdLst/>
              <a:ahLst/>
              <a:cxnLst/>
              <a:rect l="l" t="t" r="r" b="b"/>
              <a:pathLst>
                <a:path w="6588" h="5300" extrusionOk="0">
                  <a:moveTo>
                    <a:pt x="5457" y="0"/>
                  </a:moveTo>
                  <a:cubicBezTo>
                    <a:pt x="5352" y="0"/>
                    <a:pt x="5252" y="38"/>
                    <a:pt x="5176" y="123"/>
                  </a:cubicBezTo>
                  <a:lnTo>
                    <a:pt x="4772" y="392"/>
                  </a:lnTo>
                  <a:lnTo>
                    <a:pt x="706" y="2476"/>
                  </a:lnTo>
                  <a:lnTo>
                    <a:pt x="0" y="2778"/>
                  </a:lnTo>
                  <a:lnTo>
                    <a:pt x="1412" y="5299"/>
                  </a:lnTo>
                  <a:lnTo>
                    <a:pt x="1949" y="4997"/>
                  </a:lnTo>
                  <a:lnTo>
                    <a:pt x="5310" y="3182"/>
                  </a:lnTo>
                  <a:lnTo>
                    <a:pt x="6150" y="2778"/>
                  </a:lnTo>
                  <a:cubicBezTo>
                    <a:pt x="6453" y="2644"/>
                    <a:pt x="6587" y="2341"/>
                    <a:pt x="6453" y="2073"/>
                  </a:cubicBezTo>
                  <a:lnTo>
                    <a:pt x="6016" y="527"/>
                  </a:lnTo>
                  <a:cubicBezTo>
                    <a:pt x="6016" y="238"/>
                    <a:pt x="5723" y="0"/>
                    <a:pt x="54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0" name="Google Shape;635;p30">
              <a:extLst>
                <a:ext uri="{FF2B5EF4-FFF2-40B4-BE49-F238E27FC236}">
                  <a16:creationId xmlns:a16="http://schemas.microsoft.com/office/drawing/2014/main" xmlns="" id="{D302D271-50D4-4155-9A69-E249459AC0E2}"/>
                </a:ext>
              </a:extLst>
            </p:cNvPr>
            <p:cNvSpPr/>
            <p:nvPr/>
          </p:nvSpPr>
          <p:spPr>
            <a:xfrm>
              <a:off x="1287250" y="1496000"/>
              <a:ext cx="392400" cy="420700"/>
            </a:xfrm>
            <a:custGeom>
              <a:avLst/>
              <a:gdLst/>
              <a:ahLst/>
              <a:cxnLst/>
              <a:rect l="l" t="t" r="r" b="b"/>
              <a:pathLst>
                <a:path w="15696" h="16828" extrusionOk="0">
                  <a:moveTo>
                    <a:pt x="8715" y="0"/>
                  </a:moveTo>
                  <a:cubicBezTo>
                    <a:pt x="8144" y="0"/>
                    <a:pt x="7563" y="77"/>
                    <a:pt x="6991" y="232"/>
                  </a:cubicBezTo>
                  <a:cubicBezTo>
                    <a:pt x="4201" y="1207"/>
                    <a:pt x="2118" y="4030"/>
                    <a:pt x="840" y="9475"/>
                  </a:cubicBezTo>
                  <a:cubicBezTo>
                    <a:pt x="437" y="11155"/>
                    <a:pt x="135" y="12836"/>
                    <a:pt x="0" y="14516"/>
                  </a:cubicBezTo>
                  <a:lnTo>
                    <a:pt x="0" y="15087"/>
                  </a:lnTo>
                  <a:cubicBezTo>
                    <a:pt x="1465" y="15986"/>
                    <a:pt x="3690" y="16828"/>
                    <a:pt x="6887" y="16828"/>
                  </a:cubicBezTo>
                  <a:cubicBezTo>
                    <a:pt x="9191" y="16828"/>
                    <a:pt x="12000" y="16390"/>
                    <a:pt x="15393" y="15222"/>
                  </a:cubicBezTo>
                  <a:cubicBezTo>
                    <a:pt x="15259" y="14382"/>
                    <a:pt x="15259" y="13407"/>
                    <a:pt x="15259" y="12432"/>
                  </a:cubicBezTo>
                  <a:cubicBezTo>
                    <a:pt x="15695" y="7660"/>
                    <a:pt x="15259" y="3593"/>
                    <a:pt x="12469" y="1375"/>
                  </a:cubicBezTo>
                  <a:cubicBezTo>
                    <a:pt x="11465" y="467"/>
                    <a:pt x="10121" y="0"/>
                    <a:pt x="8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1" name="Google Shape;636;p30">
              <a:extLst>
                <a:ext uri="{FF2B5EF4-FFF2-40B4-BE49-F238E27FC236}">
                  <a16:creationId xmlns:a16="http://schemas.microsoft.com/office/drawing/2014/main" xmlns="" id="{9F9D9497-4024-4862-BFC9-C7AB537B839F}"/>
                </a:ext>
              </a:extLst>
            </p:cNvPr>
            <p:cNvSpPr/>
            <p:nvPr/>
          </p:nvSpPr>
          <p:spPr>
            <a:xfrm>
              <a:off x="1567025" y="1904250"/>
              <a:ext cx="4225" cy="25"/>
            </a:xfrm>
            <a:custGeom>
              <a:avLst/>
              <a:gdLst/>
              <a:ahLst/>
              <a:cxnLst/>
              <a:rect l="l" t="t" r="r" b="b"/>
              <a:pathLst>
                <a:path w="169" h="1" extrusionOk="0">
                  <a:moveTo>
                    <a:pt x="169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2" name="Google Shape;637;p30">
              <a:extLst>
                <a:ext uri="{FF2B5EF4-FFF2-40B4-BE49-F238E27FC236}">
                  <a16:creationId xmlns:a16="http://schemas.microsoft.com/office/drawing/2014/main" xmlns="" id="{A06D0AAE-A1CB-44E4-8A77-73002D3A2F0E}"/>
                </a:ext>
              </a:extLst>
            </p:cNvPr>
            <p:cNvSpPr/>
            <p:nvPr/>
          </p:nvSpPr>
          <p:spPr>
            <a:xfrm>
              <a:off x="1567025" y="1575725"/>
              <a:ext cx="7600" cy="328550"/>
            </a:xfrm>
            <a:custGeom>
              <a:avLst/>
              <a:gdLst/>
              <a:ahLst/>
              <a:cxnLst/>
              <a:rect l="l" t="t" r="r" b="b"/>
              <a:pathLst>
                <a:path w="304" h="13142" extrusionOk="0">
                  <a:moveTo>
                    <a:pt x="303" y="1"/>
                  </a:moveTo>
                  <a:lnTo>
                    <a:pt x="301" y="241"/>
                  </a:lnTo>
                  <a:lnTo>
                    <a:pt x="303" y="135"/>
                  </a:lnTo>
                  <a:lnTo>
                    <a:pt x="303" y="1"/>
                  </a:lnTo>
                  <a:close/>
                  <a:moveTo>
                    <a:pt x="301" y="241"/>
                  </a:moveTo>
                  <a:lnTo>
                    <a:pt x="1" y="13142"/>
                  </a:lnTo>
                  <a:lnTo>
                    <a:pt x="169" y="13142"/>
                  </a:lnTo>
                  <a:lnTo>
                    <a:pt x="301" y="24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3" name="Google Shape;638;p30">
              <a:extLst>
                <a:ext uri="{FF2B5EF4-FFF2-40B4-BE49-F238E27FC236}">
                  <a16:creationId xmlns:a16="http://schemas.microsoft.com/office/drawing/2014/main" xmlns="" id="{DFDED29A-A543-4DDB-8E9E-20A5DAF07B51}"/>
                </a:ext>
              </a:extLst>
            </p:cNvPr>
            <p:cNvSpPr/>
            <p:nvPr/>
          </p:nvSpPr>
          <p:spPr>
            <a:xfrm>
              <a:off x="1462000" y="1915175"/>
              <a:ext cx="49600" cy="3400"/>
            </a:xfrm>
            <a:custGeom>
              <a:avLst/>
              <a:gdLst/>
              <a:ahLst/>
              <a:cxnLst/>
              <a:rect l="l" t="t" r="r" b="b"/>
              <a:pathLst>
                <a:path w="1984" h="136" extrusionOk="0">
                  <a:moveTo>
                    <a:pt x="1" y="135"/>
                  </a:move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close/>
                  <a:moveTo>
                    <a:pt x="1984" y="1"/>
                  </a:moveTo>
                  <a:cubicBezTo>
                    <a:pt x="1278" y="1"/>
                    <a:pt x="707" y="135"/>
                    <a:pt x="1" y="135"/>
                  </a:cubicBezTo>
                  <a:cubicBezTo>
                    <a:pt x="707" y="135"/>
                    <a:pt x="1278" y="1"/>
                    <a:pt x="1984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4" name="Google Shape;639;p30">
              <a:extLst>
                <a:ext uri="{FF2B5EF4-FFF2-40B4-BE49-F238E27FC236}">
                  <a16:creationId xmlns:a16="http://schemas.microsoft.com/office/drawing/2014/main" xmlns="" id="{891958B6-954E-4DF4-A06C-FBC9E416A9BE}"/>
                </a:ext>
              </a:extLst>
            </p:cNvPr>
            <p:cNvSpPr/>
            <p:nvPr/>
          </p:nvSpPr>
          <p:spPr>
            <a:xfrm>
              <a:off x="1462000" y="1533725"/>
              <a:ext cx="73975" cy="384850"/>
            </a:xfrm>
            <a:custGeom>
              <a:avLst/>
              <a:gdLst/>
              <a:ahLst/>
              <a:cxnLst/>
              <a:rect l="l" t="t" r="r" b="b"/>
              <a:pathLst>
                <a:path w="2959" h="15394" extrusionOk="0">
                  <a:moveTo>
                    <a:pt x="1681" y="1"/>
                  </a:moveTo>
                  <a:cubicBezTo>
                    <a:pt x="1547" y="404"/>
                    <a:pt x="1547" y="841"/>
                    <a:pt x="1412" y="1244"/>
                  </a:cubicBezTo>
                  <a:cubicBezTo>
                    <a:pt x="841" y="4605"/>
                    <a:pt x="169" y="10083"/>
                    <a:pt x="1" y="15393"/>
                  </a:cubicBezTo>
                  <a:cubicBezTo>
                    <a:pt x="707" y="15393"/>
                    <a:pt x="1278" y="15259"/>
                    <a:pt x="1984" y="15259"/>
                  </a:cubicBezTo>
                  <a:cubicBezTo>
                    <a:pt x="2253" y="10923"/>
                    <a:pt x="2521" y="5445"/>
                    <a:pt x="2958" y="1815"/>
                  </a:cubicBezTo>
                  <a:cubicBezTo>
                    <a:pt x="2118" y="1547"/>
                    <a:pt x="1681" y="706"/>
                    <a:pt x="1681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5" name="Google Shape;640;p30">
              <a:extLst>
                <a:ext uri="{FF2B5EF4-FFF2-40B4-BE49-F238E27FC236}">
                  <a16:creationId xmlns:a16="http://schemas.microsoft.com/office/drawing/2014/main" xmlns="" id="{356FBE5B-403A-46D2-8289-CDE62AC8E1C8}"/>
                </a:ext>
              </a:extLst>
            </p:cNvPr>
            <p:cNvSpPr/>
            <p:nvPr/>
          </p:nvSpPr>
          <p:spPr>
            <a:xfrm>
              <a:off x="1602325" y="1519450"/>
              <a:ext cx="3375" cy="14300"/>
            </a:xfrm>
            <a:custGeom>
              <a:avLst/>
              <a:gdLst/>
              <a:ahLst/>
              <a:cxnLst/>
              <a:rect l="l" t="t" r="r" b="b"/>
              <a:pathLst>
                <a:path w="135" h="572" extrusionOk="0">
                  <a:moveTo>
                    <a:pt x="135" y="0"/>
                  </a:moveTo>
                  <a:lnTo>
                    <a:pt x="0" y="572"/>
                  </a:lnTo>
                  <a:lnTo>
                    <a:pt x="135" y="572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6" name="Google Shape;641;p30">
              <a:extLst>
                <a:ext uri="{FF2B5EF4-FFF2-40B4-BE49-F238E27FC236}">
                  <a16:creationId xmlns:a16="http://schemas.microsoft.com/office/drawing/2014/main" xmlns="" id="{6E21DD77-A145-4889-AAF0-D687CBC0C68E}"/>
                </a:ext>
              </a:extLst>
            </p:cNvPr>
            <p:cNvSpPr/>
            <p:nvPr/>
          </p:nvSpPr>
          <p:spPr>
            <a:xfrm>
              <a:off x="1571225" y="1533725"/>
              <a:ext cx="34475" cy="370550"/>
            </a:xfrm>
            <a:custGeom>
              <a:avLst/>
              <a:gdLst/>
              <a:ahLst/>
              <a:cxnLst/>
              <a:rect l="l" t="t" r="r" b="b"/>
              <a:pathLst>
                <a:path w="1379" h="14822" extrusionOk="0">
                  <a:moveTo>
                    <a:pt x="1244" y="1"/>
                  </a:moveTo>
                  <a:cubicBezTo>
                    <a:pt x="1244" y="841"/>
                    <a:pt x="841" y="1379"/>
                    <a:pt x="135" y="1681"/>
                  </a:cubicBezTo>
                  <a:lnTo>
                    <a:pt x="1" y="14822"/>
                  </a:lnTo>
                  <a:cubicBezTo>
                    <a:pt x="404" y="14822"/>
                    <a:pt x="841" y="14688"/>
                    <a:pt x="1379" y="14553"/>
                  </a:cubicBezTo>
                  <a:lnTo>
                    <a:pt x="137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7" name="Google Shape;642;p30">
              <a:extLst>
                <a:ext uri="{FF2B5EF4-FFF2-40B4-BE49-F238E27FC236}">
                  <a16:creationId xmlns:a16="http://schemas.microsoft.com/office/drawing/2014/main" xmlns="" id="{0FCB9DE3-0F3D-4CBE-8A4E-9ECE8EC5924A}"/>
                </a:ext>
              </a:extLst>
            </p:cNvPr>
            <p:cNvSpPr/>
            <p:nvPr/>
          </p:nvSpPr>
          <p:spPr>
            <a:xfrm>
              <a:off x="1518300" y="1953825"/>
              <a:ext cx="252100" cy="447225"/>
            </a:xfrm>
            <a:custGeom>
              <a:avLst/>
              <a:gdLst/>
              <a:ahLst/>
              <a:cxnLst/>
              <a:rect l="l" t="t" r="r" b="b"/>
              <a:pathLst>
                <a:path w="10084" h="17889" extrusionOk="0">
                  <a:moveTo>
                    <a:pt x="6588" y="1"/>
                  </a:moveTo>
                  <a:lnTo>
                    <a:pt x="4639" y="1547"/>
                  </a:lnTo>
                  <a:lnTo>
                    <a:pt x="2118" y="3496"/>
                  </a:lnTo>
                  <a:lnTo>
                    <a:pt x="1110" y="4202"/>
                  </a:lnTo>
                  <a:lnTo>
                    <a:pt x="975" y="4336"/>
                  </a:lnTo>
                  <a:lnTo>
                    <a:pt x="1110" y="4336"/>
                  </a:lnTo>
                  <a:lnTo>
                    <a:pt x="1950" y="5580"/>
                  </a:lnTo>
                  <a:lnTo>
                    <a:pt x="4773" y="9378"/>
                  </a:lnTo>
                  <a:lnTo>
                    <a:pt x="1681" y="12739"/>
                  </a:lnTo>
                  <a:lnTo>
                    <a:pt x="572" y="13982"/>
                  </a:lnTo>
                  <a:cubicBezTo>
                    <a:pt x="135" y="14553"/>
                    <a:pt x="1" y="15394"/>
                    <a:pt x="437" y="15965"/>
                  </a:cubicBezTo>
                  <a:lnTo>
                    <a:pt x="1547" y="17645"/>
                  </a:lnTo>
                  <a:cubicBezTo>
                    <a:pt x="1659" y="17814"/>
                    <a:pt x="1848" y="17889"/>
                    <a:pt x="2040" y="17889"/>
                  </a:cubicBezTo>
                  <a:cubicBezTo>
                    <a:pt x="2306" y="17889"/>
                    <a:pt x="2578" y="17745"/>
                    <a:pt x="2656" y="17511"/>
                  </a:cubicBezTo>
                  <a:lnTo>
                    <a:pt x="3227" y="15394"/>
                  </a:lnTo>
                  <a:lnTo>
                    <a:pt x="3361" y="15394"/>
                  </a:lnTo>
                  <a:lnTo>
                    <a:pt x="8840" y="12302"/>
                  </a:lnTo>
                  <a:cubicBezTo>
                    <a:pt x="9680" y="11764"/>
                    <a:pt x="10083" y="10789"/>
                    <a:pt x="9814" y="9781"/>
                  </a:cubicBezTo>
                  <a:lnTo>
                    <a:pt x="672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8" name="Google Shape;643;p30">
              <a:extLst>
                <a:ext uri="{FF2B5EF4-FFF2-40B4-BE49-F238E27FC236}">
                  <a16:creationId xmlns:a16="http://schemas.microsoft.com/office/drawing/2014/main" xmlns="" id="{719DC071-233A-4152-8329-C8E64F89D460}"/>
                </a:ext>
              </a:extLst>
            </p:cNvPr>
            <p:cNvSpPr/>
            <p:nvPr/>
          </p:nvSpPr>
          <p:spPr>
            <a:xfrm>
              <a:off x="1518300" y="2272275"/>
              <a:ext cx="84050" cy="128775"/>
            </a:xfrm>
            <a:custGeom>
              <a:avLst/>
              <a:gdLst/>
              <a:ahLst/>
              <a:cxnLst/>
              <a:rect l="l" t="t" r="r" b="b"/>
              <a:pathLst>
                <a:path w="3362" h="5151" extrusionOk="0">
                  <a:moveTo>
                    <a:pt x="1681" y="1"/>
                  </a:moveTo>
                  <a:lnTo>
                    <a:pt x="572" y="1244"/>
                  </a:lnTo>
                  <a:cubicBezTo>
                    <a:pt x="135" y="1815"/>
                    <a:pt x="1" y="2656"/>
                    <a:pt x="437" y="3227"/>
                  </a:cubicBezTo>
                  <a:lnTo>
                    <a:pt x="1547" y="4907"/>
                  </a:lnTo>
                  <a:cubicBezTo>
                    <a:pt x="1659" y="5076"/>
                    <a:pt x="1848" y="5151"/>
                    <a:pt x="2040" y="5151"/>
                  </a:cubicBezTo>
                  <a:cubicBezTo>
                    <a:pt x="2306" y="5151"/>
                    <a:pt x="2578" y="5007"/>
                    <a:pt x="2656" y="4773"/>
                  </a:cubicBezTo>
                  <a:lnTo>
                    <a:pt x="3227" y="2656"/>
                  </a:lnTo>
                  <a:lnTo>
                    <a:pt x="3361" y="2656"/>
                  </a:lnTo>
                  <a:cubicBezTo>
                    <a:pt x="2790" y="1815"/>
                    <a:pt x="2252" y="841"/>
                    <a:pt x="16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9" name="Google Shape;644;p30">
              <a:extLst>
                <a:ext uri="{FF2B5EF4-FFF2-40B4-BE49-F238E27FC236}">
                  <a16:creationId xmlns:a16="http://schemas.microsoft.com/office/drawing/2014/main" xmlns="" id="{D99063E4-8047-4A9A-83F0-3913338153F6}"/>
                </a:ext>
              </a:extLst>
            </p:cNvPr>
            <p:cNvSpPr/>
            <p:nvPr/>
          </p:nvSpPr>
          <p:spPr>
            <a:xfrm>
              <a:off x="1266250" y="1990050"/>
              <a:ext cx="357100" cy="513300"/>
            </a:xfrm>
            <a:custGeom>
              <a:avLst/>
              <a:gdLst/>
              <a:ahLst/>
              <a:cxnLst/>
              <a:rect l="l" t="t" r="r" b="b"/>
              <a:pathLst>
                <a:path w="14284" h="20532" extrusionOk="0">
                  <a:moveTo>
                    <a:pt x="1295" y="1"/>
                  </a:moveTo>
                  <a:cubicBezTo>
                    <a:pt x="838" y="1"/>
                    <a:pt x="400" y="388"/>
                    <a:pt x="269" y="938"/>
                  </a:cubicBezTo>
                  <a:cubicBezTo>
                    <a:pt x="0" y="5542"/>
                    <a:pt x="3932" y="12399"/>
                    <a:pt x="10519" y="20532"/>
                  </a:cubicBezTo>
                  <a:lnTo>
                    <a:pt x="14284" y="19961"/>
                  </a:lnTo>
                  <a:lnTo>
                    <a:pt x="14015" y="19826"/>
                  </a:lnTo>
                  <a:lnTo>
                    <a:pt x="8839" y="3862"/>
                  </a:lnTo>
                  <a:cubicBezTo>
                    <a:pt x="8839" y="3593"/>
                    <a:pt x="8537" y="3291"/>
                    <a:pt x="8402" y="3156"/>
                  </a:cubicBezTo>
                  <a:lnTo>
                    <a:pt x="1680" y="98"/>
                  </a:lnTo>
                  <a:cubicBezTo>
                    <a:pt x="1555" y="31"/>
                    <a:pt x="1424" y="1"/>
                    <a:pt x="12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0" name="Google Shape;645;p30">
              <a:extLst>
                <a:ext uri="{FF2B5EF4-FFF2-40B4-BE49-F238E27FC236}">
                  <a16:creationId xmlns:a16="http://schemas.microsoft.com/office/drawing/2014/main" xmlns="" id="{0E554B2F-BF11-40A2-97D2-0FDB1AEB641B}"/>
                </a:ext>
              </a:extLst>
            </p:cNvPr>
            <p:cNvSpPr/>
            <p:nvPr/>
          </p:nvSpPr>
          <p:spPr>
            <a:xfrm>
              <a:off x="1272950" y="1873175"/>
              <a:ext cx="420150" cy="227725"/>
            </a:xfrm>
            <a:custGeom>
              <a:avLst/>
              <a:gdLst/>
              <a:ahLst/>
              <a:cxnLst/>
              <a:rect l="l" t="t" r="r" b="b"/>
              <a:pathLst>
                <a:path w="16806" h="9109" extrusionOk="0">
                  <a:moveTo>
                    <a:pt x="572" y="0"/>
                  </a:moveTo>
                  <a:lnTo>
                    <a:pt x="169" y="2790"/>
                  </a:lnTo>
                  <a:cubicBezTo>
                    <a:pt x="1" y="3933"/>
                    <a:pt x="1" y="5042"/>
                    <a:pt x="1" y="6285"/>
                  </a:cubicBezTo>
                  <a:lnTo>
                    <a:pt x="1" y="6857"/>
                  </a:lnTo>
                  <a:lnTo>
                    <a:pt x="8403" y="8974"/>
                  </a:lnTo>
                  <a:cubicBezTo>
                    <a:pt x="8571" y="9108"/>
                    <a:pt x="8705" y="9108"/>
                    <a:pt x="8974" y="9108"/>
                  </a:cubicBezTo>
                  <a:lnTo>
                    <a:pt x="11764" y="8806"/>
                  </a:lnTo>
                  <a:lnTo>
                    <a:pt x="12470" y="8671"/>
                  </a:lnTo>
                  <a:lnTo>
                    <a:pt x="14856" y="6453"/>
                  </a:lnTo>
                  <a:lnTo>
                    <a:pt x="16402" y="5042"/>
                  </a:lnTo>
                  <a:cubicBezTo>
                    <a:pt x="16671" y="4773"/>
                    <a:pt x="16805" y="4336"/>
                    <a:pt x="16671" y="4067"/>
                  </a:cubicBezTo>
                  <a:lnTo>
                    <a:pt x="16536" y="3227"/>
                  </a:lnTo>
                  <a:lnTo>
                    <a:pt x="16133" y="1110"/>
                  </a:lnTo>
                  <a:cubicBezTo>
                    <a:pt x="15965" y="841"/>
                    <a:pt x="15965" y="572"/>
                    <a:pt x="15965" y="135"/>
                  </a:cubicBezTo>
                  <a:cubicBezTo>
                    <a:pt x="12572" y="1303"/>
                    <a:pt x="9763" y="1741"/>
                    <a:pt x="7459" y="1741"/>
                  </a:cubicBezTo>
                  <a:cubicBezTo>
                    <a:pt x="4262" y="1741"/>
                    <a:pt x="2037" y="899"/>
                    <a:pt x="5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1" name="Google Shape;646;p30">
              <a:extLst>
                <a:ext uri="{FF2B5EF4-FFF2-40B4-BE49-F238E27FC236}">
                  <a16:creationId xmlns:a16="http://schemas.microsoft.com/office/drawing/2014/main" xmlns="" id="{6503A830-067E-43A5-B647-8F98FA6CC23D}"/>
                </a:ext>
              </a:extLst>
            </p:cNvPr>
            <p:cNvSpPr/>
            <p:nvPr/>
          </p:nvSpPr>
          <p:spPr>
            <a:xfrm>
              <a:off x="1560325" y="2072300"/>
              <a:ext cx="119325" cy="200000"/>
            </a:xfrm>
            <a:custGeom>
              <a:avLst/>
              <a:gdLst/>
              <a:ahLst/>
              <a:cxnLst/>
              <a:rect l="l" t="t" r="r" b="b"/>
              <a:pathLst>
                <a:path w="4773" h="8000" extrusionOk="0">
                  <a:moveTo>
                    <a:pt x="1815" y="1"/>
                  </a:moveTo>
                  <a:lnTo>
                    <a:pt x="975" y="706"/>
                  </a:lnTo>
                  <a:lnTo>
                    <a:pt x="269" y="841"/>
                  </a:lnTo>
                  <a:lnTo>
                    <a:pt x="1815" y="2824"/>
                  </a:lnTo>
                  <a:lnTo>
                    <a:pt x="1815" y="1"/>
                  </a:lnTo>
                  <a:close/>
                  <a:moveTo>
                    <a:pt x="3932" y="1412"/>
                  </a:moveTo>
                  <a:cubicBezTo>
                    <a:pt x="3226" y="2118"/>
                    <a:pt x="2655" y="2689"/>
                    <a:pt x="2252" y="3227"/>
                  </a:cubicBezTo>
                  <a:lnTo>
                    <a:pt x="2117" y="3362"/>
                  </a:lnTo>
                  <a:lnTo>
                    <a:pt x="3092" y="4639"/>
                  </a:lnTo>
                  <a:lnTo>
                    <a:pt x="0" y="8000"/>
                  </a:lnTo>
                  <a:lnTo>
                    <a:pt x="0" y="8000"/>
                  </a:lnTo>
                  <a:lnTo>
                    <a:pt x="3798" y="5479"/>
                  </a:lnTo>
                  <a:cubicBezTo>
                    <a:pt x="4470" y="5042"/>
                    <a:pt x="4772" y="4202"/>
                    <a:pt x="4638" y="3530"/>
                  </a:cubicBezTo>
                  <a:lnTo>
                    <a:pt x="4067" y="1412"/>
                  </a:lnTo>
                  <a:cubicBezTo>
                    <a:pt x="4067" y="1412"/>
                    <a:pt x="4067" y="1547"/>
                    <a:pt x="3932" y="1547"/>
                  </a:cubicBezTo>
                  <a:lnTo>
                    <a:pt x="3932" y="14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2" name="Google Shape;647;p30">
              <a:extLst>
                <a:ext uri="{FF2B5EF4-FFF2-40B4-BE49-F238E27FC236}">
                  <a16:creationId xmlns:a16="http://schemas.microsoft.com/office/drawing/2014/main" xmlns="" id="{DF84C57A-2063-4AAB-ABAA-2320913DF64F}"/>
                </a:ext>
              </a:extLst>
            </p:cNvPr>
            <p:cNvSpPr/>
            <p:nvPr/>
          </p:nvSpPr>
          <p:spPr>
            <a:xfrm>
              <a:off x="1493925" y="1994601"/>
              <a:ext cx="111775" cy="108425"/>
            </a:xfrm>
            <a:custGeom>
              <a:avLst/>
              <a:gdLst/>
              <a:ahLst/>
              <a:cxnLst/>
              <a:rect l="l" t="t" r="r" b="b"/>
              <a:pathLst>
                <a:path w="4471" h="4337" extrusionOk="0">
                  <a:moveTo>
                    <a:pt x="4471" y="1"/>
                  </a:moveTo>
                  <a:cubicBezTo>
                    <a:pt x="4068" y="841"/>
                    <a:pt x="3496" y="1379"/>
                    <a:pt x="3093" y="1950"/>
                  </a:cubicBezTo>
                  <a:cubicBezTo>
                    <a:pt x="2656" y="2219"/>
                    <a:pt x="2387" y="2522"/>
                    <a:pt x="2085" y="2790"/>
                  </a:cubicBezTo>
                  <a:cubicBezTo>
                    <a:pt x="707" y="3765"/>
                    <a:pt x="1" y="4336"/>
                    <a:pt x="135" y="4336"/>
                  </a:cubicBezTo>
                  <a:lnTo>
                    <a:pt x="2925" y="4034"/>
                  </a:lnTo>
                  <a:lnTo>
                    <a:pt x="3631" y="3899"/>
                  </a:lnTo>
                  <a:lnTo>
                    <a:pt x="4471" y="3194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3" name="Google Shape;648;p30">
              <a:extLst>
                <a:ext uri="{FF2B5EF4-FFF2-40B4-BE49-F238E27FC236}">
                  <a16:creationId xmlns:a16="http://schemas.microsoft.com/office/drawing/2014/main" xmlns="" id="{F9B2B0E4-B837-452D-9FDA-3D4DD7D1D0B7}"/>
                </a:ext>
              </a:extLst>
            </p:cNvPr>
            <p:cNvSpPr/>
            <p:nvPr/>
          </p:nvSpPr>
          <p:spPr>
            <a:xfrm>
              <a:off x="1529225" y="2489050"/>
              <a:ext cx="153775" cy="66400"/>
            </a:xfrm>
            <a:custGeom>
              <a:avLst/>
              <a:gdLst/>
              <a:ahLst/>
              <a:cxnLst/>
              <a:rect l="l" t="t" r="r" b="b"/>
              <a:pathLst>
                <a:path w="6151" h="2656" extrusionOk="0">
                  <a:moveTo>
                    <a:pt x="3765" y="1"/>
                  </a:moveTo>
                  <a:lnTo>
                    <a:pt x="0" y="572"/>
                  </a:lnTo>
                  <a:cubicBezTo>
                    <a:pt x="538" y="1278"/>
                    <a:pt x="1110" y="1815"/>
                    <a:pt x="1681" y="2521"/>
                  </a:cubicBezTo>
                  <a:lnTo>
                    <a:pt x="5311" y="2656"/>
                  </a:lnTo>
                  <a:cubicBezTo>
                    <a:pt x="5882" y="2656"/>
                    <a:pt x="6151" y="1984"/>
                    <a:pt x="5714" y="1547"/>
                  </a:cubicBezTo>
                  <a:lnTo>
                    <a:pt x="37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4" name="Google Shape;649;p30">
              <a:extLst>
                <a:ext uri="{FF2B5EF4-FFF2-40B4-BE49-F238E27FC236}">
                  <a16:creationId xmlns:a16="http://schemas.microsoft.com/office/drawing/2014/main" xmlns="" id="{A7A1E2E4-93B6-4ACB-8A08-DCB30F05A025}"/>
                </a:ext>
              </a:extLst>
            </p:cNvPr>
            <p:cNvSpPr/>
            <p:nvPr/>
          </p:nvSpPr>
          <p:spPr>
            <a:xfrm>
              <a:off x="1500650" y="1379125"/>
              <a:ext cx="112625" cy="203350"/>
            </a:xfrm>
            <a:custGeom>
              <a:avLst/>
              <a:gdLst/>
              <a:ahLst/>
              <a:cxnLst/>
              <a:rect l="l" t="t" r="r" b="b"/>
              <a:pathLst>
                <a:path w="4505" h="8134" extrusionOk="0">
                  <a:moveTo>
                    <a:pt x="572" y="1"/>
                  </a:moveTo>
                  <a:lnTo>
                    <a:pt x="303" y="3933"/>
                  </a:lnTo>
                  <a:lnTo>
                    <a:pt x="135" y="5882"/>
                  </a:lnTo>
                  <a:cubicBezTo>
                    <a:pt x="1" y="7025"/>
                    <a:pt x="841" y="7999"/>
                    <a:pt x="1984" y="8134"/>
                  </a:cubicBezTo>
                  <a:cubicBezTo>
                    <a:pt x="3093" y="8134"/>
                    <a:pt x="4067" y="7294"/>
                    <a:pt x="4067" y="6185"/>
                  </a:cubicBezTo>
                  <a:lnTo>
                    <a:pt x="4202" y="5042"/>
                  </a:lnTo>
                  <a:lnTo>
                    <a:pt x="4504" y="303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5" name="Google Shape;650;p30">
              <a:extLst>
                <a:ext uri="{FF2B5EF4-FFF2-40B4-BE49-F238E27FC236}">
                  <a16:creationId xmlns:a16="http://schemas.microsoft.com/office/drawing/2014/main" xmlns="" id="{50BBEB0A-8D24-4CBF-AE3E-0D240D2D426E}"/>
                </a:ext>
              </a:extLst>
            </p:cNvPr>
            <p:cNvSpPr/>
            <p:nvPr/>
          </p:nvSpPr>
          <p:spPr>
            <a:xfrm>
              <a:off x="1059550" y="406000"/>
              <a:ext cx="1015850" cy="1068100"/>
            </a:xfrm>
            <a:custGeom>
              <a:avLst/>
              <a:gdLst/>
              <a:ahLst/>
              <a:cxnLst/>
              <a:rect l="l" t="t" r="r" b="b"/>
              <a:pathLst>
                <a:path w="40634" h="42724" extrusionOk="0">
                  <a:moveTo>
                    <a:pt x="20385" y="1"/>
                  </a:moveTo>
                  <a:cubicBezTo>
                    <a:pt x="20223" y="1"/>
                    <a:pt x="20060" y="3"/>
                    <a:pt x="19897" y="7"/>
                  </a:cubicBezTo>
                  <a:cubicBezTo>
                    <a:pt x="9545" y="276"/>
                    <a:pt x="1681" y="8846"/>
                    <a:pt x="437" y="19197"/>
                  </a:cubicBezTo>
                  <a:cubicBezTo>
                    <a:pt x="0" y="22424"/>
                    <a:pt x="303" y="25650"/>
                    <a:pt x="1277" y="28574"/>
                  </a:cubicBezTo>
                  <a:cubicBezTo>
                    <a:pt x="841" y="29414"/>
                    <a:pt x="572" y="30523"/>
                    <a:pt x="841" y="31532"/>
                  </a:cubicBezTo>
                  <a:cubicBezTo>
                    <a:pt x="1143" y="33884"/>
                    <a:pt x="3092" y="35565"/>
                    <a:pt x="5478" y="35733"/>
                  </a:cubicBezTo>
                  <a:cubicBezTo>
                    <a:pt x="9377" y="39934"/>
                    <a:pt x="15696" y="42723"/>
                    <a:pt x="24098" y="42723"/>
                  </a:cubicBezTo>
                  <a:cubicBezTo>
                    <a:pt x="30382" y="42723"/>
                    <a:pt x="35592" y="39766"/>
                    <a:pt x="36835" y="36002"/>
                  </a:cubicBezTo>
                  <a:cubicBezTo>
                    <a:pt x="37104" y="35430"/>
                    <a:pt x="37272" y="34893"/>
                    <a:pt x="37272" y="34187"/>
                  </a:cubicBezTo>
                  <a:lnTo>
                    <a:pt x="37272" y="32641"/>
                  </a:lnTo>
                  <a:cubicBezTo>
                    <a:pt x="37407" y="31532"/>
                    <a:pt x="37810" y="30389"/>
                    <a:pt x="38381" y="29280"/>
                  </a:cubicBezTo>
                  <a:cubicBezTo>
                    <a:pt x="39793" y="26490"/>
                    <a:pt x="40633" y="23398"/>
                    <a:pt x="40633" y="20037"/>
                  </a:cubicBezTo>
                  <a:cubicBezTo>
                    <a:pt x="40633" y="9007"/>
                    <a:pt x="31492" y="1"/>
                    <a:pt x="20385" y="1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6" name="Google Shape;651;p30">
              <a:extLst>
                <a:ext uri="{FF2B5EF4-FFF2-40B4-BE49-F238E27FC236}">
                  <a16:creationId xmlns:a16="http://schemas.microsoft.com/office/drawing/2014/main" xmlns="" id="{D3BFEAA0-88DE-428B-977B-6A1CC4196EFA}"/>
                </a:ext>
              </a:extLst>
            </p:cNvPr>
            <p:cNvSpPr/>
            <p:nvPr/>
          </p:nvSpPr>
          <p:spPr>
            <a:xfrm>
              <a:off x="1077200" y="1176625"/>
              <a:ext cx="651175" cy="297475"/>
            </a:xfrm>
            <a:custGeom>
              <a:avLst/>
              <a:gdLst/>
              <a:ahLst/>
              <a:cxnLst/>
              <a:rect l="l" t="t" r="r" b="b"/>
              <a:pathLst>
                <a:path w="26047" h="11899" extrusionOk="0">
                  <a:moveTo>
                    <a:pt x="26047" y="11764"/>
                  </a:moveTo>
                  <a:cubicBezTo>
                    <a:pt x="25207" y="11764"/>
                    <a:pt x="24366" y="11898"/>
                    <a:pt x="23392" y="11898"/>
                  </a:cubicBezTo>
                  <a:cubicBezTo>
                    <a:pt x="22686" y="11898"/>
                    <a:pt x="21980" y="11898"/>
                    <a:pt x="21274" y="11764"/>
                  </a:cubicBezTo>
                  <a:lnTo>
                    <a:pt x="21274" y="11764"/>
                  </a:lnTo>
                  <a:cubicBezTo>
                    <a:pt x="21980" y="11898"/>
                    <a:pt x="22686" y="11898"/>
                    <a:pt x="23392" y="11898"/>
                  </a:cubicBezTo>
                  <a:cubicBezTo>
                    <a:pt x="24366" y="11898"/>
                    <a:pt x="25207" y="11764"/>
                    <a:pt x="26047" y="11764"/>
                  </a:cubicBezTo>
                  <a:lnTo>
                    <a:pt x="26047" y="11764"/>
                  </a:lnTo>
                  <a:close/>
                  <a:moveTo>
                    <a:pt x="0" y="1"/>
                  </a:moveTo>
                  <a:cubicBezTo>
                    <a:pt x="0" y="135"/>
                    <a:pt x="0" y="404"/>
                    <a:pt x="135" y="707"/>
                  </a:cubicBezTo>
                  <a:cubicBezTo>
                    <a:pt x="269" y="2219"/>
                    <a:pt x="1109" y="3362"/>
                    <a:pt x="2386" y="4068"/>
                  </a:cubicBezTo>
                  <a:cubicBezTo>
                    <a:pt x="1109" y="3362"/>
                    <a:pt x="269" y="2219"/>
                    <a:pt x="135" y="707"/>
                  </a:cubicBezTo>
                  <a:cubicBezTo>
                    <a:pt x="0" y="404"/>
                    <a:pt x="0" y="135"/>
                    <a:pt x="0" y="1"/>
                  </a:cubicBezTo>
                  <a:close/>
                </a:path>
              </a:pathLst>
            </a:custGeom>
            <a:solidFill>
              <a:srgbClr val="E4D7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7" name="Google Shape;652;p30">
              <a:extLst>
                <a:ext uri="{FF2B5EF4-FFF2-40B4-BE49-F238E27FC236}">
                  <a16:creationId xmlns:a16="http://schemas.microsoft.com/office/drawing/2014/main" xmlns="" id="{E788FED8-91C2-4885-9A0F-FA359E57B1FC}"/>
                </a:ext>
              </a:extLst>
            </p:cNvPr>
            <p:cNvSpPr/>
            <p:nvPr/>
          </p:nvSpPr>
          <p:spPr>
            <a:xfrm>
              <a:off x="1560325" y="1467350"/>
              <a:ext cx="48750" cy="3375"/>
            </a:xfrm>
            <a:custGeom>
              <a:avLst/>
              <a:gdLst/>
              <a:ahLst/>
              <a:cxnLst/>
              <a:rect l="l" t="t" r="r" b="b"/>
              <a:pathLst>
                <a:path w="1950" h="135" extrusionOk="0">
                  <a:moveTo>
                    <a:pt x="0" y="0"/>
                  </a:moveTo>
                  <a:cubicBezTo>
                    <a:pt x="571" y="135"/>
                    <a:pt x="1277" y="135"/>
                    <a:pt x="1949" y="135"/>
                  </a:cubicBezTo>
                  <a:lnTo>
                    <a:pt x="1949" y="135"/>
                  </a:lnTo>
                  <a:cubicBezTo>
                    <a:pt x="1277" y="135"/>
                    <a:pt x="571" y="135"/>
                    <a:pt x="0" y="0"/>
                  </a:cubicBezTo>
                  <a:close/>
                </a:path>
              </a:pathLst>
            </a:custGeom>
            <a:solidFill>
              <a:srgbClr val="8459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8" name="Google Shape;653;p30">
              <a:extLst>
                <a:ext uri="{FF2B5EF4-FFF2-40B4-BE49-F238E27FC236}">
                  <a16:creationId xmlns:a16="http://schemas.microsoft.com/office/drawing/2014/main" xmlns="" id="{218819E8-AEA7-4F3F-A4AF-EA2AAE328B3F}"/>
                </a:ext>
              </a:extLst>
            </p:cNvPr>
            <p:cNvSpPr/>
            <p:nvPr/>
          </p:nvSpPr>
          <p:spPr>
            <a:xfrm>
              <a:off x="1077200" y="1078325"/>
              <a:ext cx="651175" cy="395775"/>
            </a:xfrm>
            <a:custGeom>
              <a:avLst/>
              <a:gdLst/>
              <a:ahLst/>
              <a:cxnLst/>
              <a:rect l="l" t="t" r="r" b="b"/>
              <a:pathLst>
                <a:path w="26047" h="15831" extrusionOk="0">
                  <a:moveTo>
                    <a:pt x="3798" y="1"/>
                  </a:moveTo>
                  <a:cubicBezTo>
                    <a:pt x="2521" y="1"/>
                    <a:pt x="1681" y="572"/>
                    <a:pt x="1109" y="1278"/>
                  </a:cubicBezTo>
                  <a:cubicBezTo>
                    <a:pt x="437" y="2252"/>
                    <a:pt x="135" y="3362"/>
                    <a:pt x="0" y="3798"/>
                  </a:cubicBezTo>
                  <a:lnTo>
                    <a:pt x="0" y="3933"/>
                  </a:lnTo>
                  <a:cubicBezTo>
                    <a:pt x="0" y="4067"/>
                    <a:pt x="0" y="4336"/>
                    <a:pt x="135" y="4639"/>
                  </a:cubicBezTo>
                  <a:cubicBezTo>
                    <a:pt x="269" y="6151"/>
                    <a:pt x="1109" y="7294"/>
                    <a:pt x="2386" y="8000"/>
                  </a:cubicBezTo>
                  <a:cubicBezTo>
                    <a:pt x="3092" y="8403"/>
                    <a:pt x="3932" y="8672"/>
                    <a:pt x="4772" y="8840"/>
                  </a:cubicBezTo>
                  <a:cubicBezTo>
                    <a:pt x="7999" y="12335"/>
                    <a:pt x="12872" y="14856"/>
                    <a:pt x="19325" y="15561"/>
                  </a:cubicBezTo>
                  <a:cubicBezTo>
                    <a:pt x="19896" y="15696"/>
                    <a:pt x="20602" y="15696"/>
                    <a:pt x="21274" y="15696"/>
                  </a:cubicBezTo>
                  <a:cubicBezTo>
                    <a:pt x="21980" y="15830"/>
                    <a:pt x="22686" y="15830"/>
                    <a:pt x="23392" y="15830"/>
                  </a:cubicBezTo>
                  <a:cubicBezTo>
                    <a:pt x="24366" y="15830"/>
                    <a:pt x="25207" y="15696"/>
                    <a:pt x="26047" y="15696"/>
                  </a:cubicBezTo>
                  <a:lnTo>
                    <a:pt x="25912" y="15561"/>
                  </a:lnTo>
                  <a:cubicBezTo>
                    <a:pt x="18922" y="14856"/>
                    <a:pt x="12872" y="10655"/>
                    <a:pt x="9377" y="4639"/>
                  </a:cubicBezTo>
                  <a:lnTo>
                    <a:pt x="8402" y="2958"/>
                  </a:lnTo>
                  <a:lnTo>
                    <a:pt x="8402" y="4202"/>
                  </a:lnTo>
                  <a:cubicBezTo>
                    <a:pt x="7428" y="2387"/>
                    <a:pt x="6722" y="270"/>
                    <a:pt x="4336" y="1"/>
                  </a:cubicBezTo>
                  <a:close/>
                </a:path>
              </a:pathLst>
            </a:custGeom>
            <a:solidFill>
              <a:srgbClr val="9469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9" name="Google Shape;654;p30">
              <a:extLst>
                <a:ext uri="{FF2B5EF4-FFF2-40B4-BE49-F238E27FC236}">
                  <a16:creationId xmlns:a16="http://schemas.microsoft.com/office/drawing/2014/main" xmlns="" id="{D690D892-E82D-4D5B-988E-5A924B304C6C}"/>
                </a:ext>
              </a:extLst>
            </p:cNvPr>
            <p:cNvSpPr/>
            <p:nvPr/>
          </p:nvSpPr>
          <p:spPr>
            <a:xfrm>
              <a:off x="1230950" y="1480775"/>
              <a:ext cx="280650" cy="704150"/>
            </a:xfrm>
            <a:custGeom>
              <a:avLst/>
              <a:gdLst/>
              <a:ahLst/>
              <a:cxnLst/>
              <a:rect l="l" t="t" r="r" b="b"/>
              <a:pathLst>
                <a:path w="11226" h="28166" extrusionOk="0">
                  <a:moveTo>
                    <a:pt x="11107" y="0"/>
                  </a:moveTo>
                  <a:cubicBezTo>
                    <a:pt x="2938" y="0"/>
                    <a:pt x="838" y="13777"/>
                    <a:pt x="303" y="19898"/>
                  </a:cubicBezTo>
                  <a:cubicBezTo>
                    <a:pt x="0" y="22687"/>
                    <a:pt x="1546" y="25645"/>
                    <a:pt x="4202" y="26888"/>
                  </a:cubicBezTo>
                  <a:cubicBezTo>
                    <a:pt x="4907" y="27191"/>
                    <a:pt x="5613" y="27459"/>
                    <a:pt x="6319" y="27594"/>
                  </a:cubicBezTo>
                  <a:cubicBezTo>
                    <a:pt x="7159" y="27863"/>
                    <a:pt x="8134" y="28031"/>
                    <a:pt x="8705" y="28165"/>
                  </a:cubicBezTo>
                  <a:cubicBezTo>
                    <a:pt x="9411" y="28165"/>
                    <a:pt x="9949" y="27594"/>
                    <a:pt x="9814" y="26888"/>
                  </a:cubicBezTo>
                  <a:cubicBezTo>
                    <a:pt x="8403" y="19898"/>
                    <a:pt x="9814" y="8975"/>
                    <a:pt x="10654" y="3362"/>
                  </a:cubicBezTo>
                  <a:cubicBezTo>
                    <a:pt x="10923" y="1413"/>
                    <a:pt x="11226" y="1"/>
                    <a:pt x="11226" y="1"/>
                  </a:cubicBezTo>
                  <a:cubicBezTo>
                    <a:pt x="11186" y="1"/>
                    <a:pt x="11146" y="0"/>
                    <a:pt x="111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0" name="Google Shape;655;p30">
              <a:extLst>
                <a:ext uri="{FF2B5EF4-FFF2-40B4-BE49-F238E27FC236}">
                  <a16:creationId xmlns:a16="http://schemas.microsoft.com/office/drawing/2014/main" xmlns="" id="{DBE0DFD8-8D8F-41CC-B4ED-CB5CACE685A9}"/>
                </a:ext>
              </a:extLst>
            </p:cNvPr>
            <p:cNvSpPr/>
            <p:nvPr/>
          </p:nvSpPr>
          <p:spPr>
            <a:xfrm>
              <a:off x="1235312" y="1480800"/>
              <a:ext cx="273100" cy="689825"/>
            </a:xfrm>
            <a:custGeom>
              <a:avLst/>
              <a:gdLst/>
              <a:ahLst/>
              <a:cxnLst/>
              <a:rect l="l" t="t" r="r" b="b"/>
              <a:pathLst>
                <a:path w="10924" h="27593" extrusionOk="0">
                  <a:moveTo>
                    <a:pt x="10789" y="0"/>
                  </a:moveTo>
                  <a:cubicBezTo>
                    <a:pt x="8806" y="0"/>
                    <a:pt x="7126" y="840"/>
                    <a:pt x="5882" y="2252"/>
                  </a:cubicBezTo>
                  <a:cubicBezTo>
                    <a:pt x="6017" y="2118"/>
                    <a:pt x="6151" y="2118"/>
                    <a:pt x="6420" y="1983"/>
                  </a:cubicBezTo>
                  <a:cubicBezTo>
                    <a:pt x="6723" y="1983"/>
                    <a:pt x="6857" y="1815"/>
                    <a:pt x="7126" y="1815"/>
                  </a:cubicBezTo>
                  <a:cubicBezTo>
                    <a:pt x="8269" y="1815"/>
                    <a:pt x="9243" y="2655"/>
                    <a:pt x="9378" y="3932"/>
                  </a:cubicBezTo>
                  <a:lnTo>
                    <a:pt x="9378" y="4201"/>
                  </a:lnTo>
                  <a:cubicBezTo>
                    <a:pt x="9378" y="4638"/>
                    <a:pt x="9243" y="5176"/>
                    <a:pt x="8941" y="5613"/>
                  </a:cubicBezTo>
                  <a:lnTo>
                    <a:pt x="4740" y="10789"/>
                  </a:lnTo>
                  <a:lnTo>
                    <a:pt x="2219" y="8402"/>
                  </a:lnTo>
                  <a:cubicBezTo>
                    <a:pt x="841" y="12469"/>
                    <a:pt x="270" y="16939"/>
                    <a:pt x="1" y="19897"/>
                  </a:cubicBezTo>
                  <a:lnTo>
                    <a:pt x="1" y="20468"/>
                  </a:lnTo>
                  <a:cubicBezTo>
                    <a:pt x="1" y="23123"/>
                    <a:pt x="1379" y="25644"/>
                    <a:pt x="3900" y="26887"/>
                  </a:cubicBezTo>
                  <a:cubicBezTo>
                    <a:pt x="4605" y="27190"/>
                    <a:pt x="5311" y="27458"/>
                    <a:pt x="6017" y="27593"/>
                  </a:cubicBezTo>
                  <a:cubicBezTo>
                    <a:pt x="6588" y="15964"/>
                    <a:pt x="8672" y="8134"/>
                    <a:pt x="10352" y="3361"/>
                  </a:cubicBezTo>
                  <a:cubicBezTo>
                    <a:pt x="10621" y="1412"/>
                    <a:pt x="10924" y="0"/>
                    <a:pt x="109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261" name="Google Shape;656;p30">
              <a:extLst>
                <a:ext uri="{FF2B5EF4-FFF2-40B4-BE49-F238E27FC236}">
                  <a16:creationId xmlns:a16="http://schemas.microsoft.com/office/drawing/2014/main" xmlns="" id="{D5827388-1C85-4A58-B2FA-393667CA1DFD}"/>
                </a:ext>
              </a:extLst>
            </p:cNvPr>
            <p:cNvSpPr/>
            <p:nvPr/>
          </p:nvSpPr>
          <p:spPr>
            <a:xfrm>
              <a:off x="1605675" y="1516075"/>
              <a:ext cx="158000" cy="639125"/>
            </a:xfrm>
            <a:custGeom>
              <a:avLst/>
              <a:gdLst/>
              <a:ahLst/>
              <a:cxnLst/>
              <a:rect l="l" t="t" r="r" b="b"/>
              <a:pathLst>
                <a:path w="6320" h="25565" extrusionOk="0">
                  <a:moveTo>
                    <a:pt x="1" y="1"/>
                  </a:moveTo>
                  <a:lnTo>
                    <a:pt x="1" y="25342"/>
                  </a:lnTo>
                  <a:cubicBezTo>
                    <a:pt x="1" y="25499"/>
                    <a:pt x="105" y="25564"/>
                    <a:pt x="218" y="25564"/>
                  </a:cubicBezTo>
                  <a:cubicBezTo>
                    <a:pt x="298" y="25564"/>
                    <a:pt x="382" y="25532"/>
                    <a:pt x="438" y="25476"/>
                  </a:cubicBezTo>
                  <a:cubicBezTo>
                    <a:pt x="841" y="24938"/>
                    <a:pt x="1412" y="24367"/>
                    <a:pt x="2118" y="23661"/>
                  </a:cubicBezTo>
                  <a:cubicBezTo>
                    <a:pt x="3093" y="22821"/>
                    <a:pt x="4202" y="21981"/>
                    <a:pt x="5479" y="21578"/>
                  </a:cubicBezTo>
                  <a:cubicBezTo>
                    <a:pt x="5479" y="21578"/>
                    <a:pt x="6319" y="2656"/>
                    <a:pt x="303" y="135"/>
                  </a:cubicBezTo>
                  <a:cubicBezTo>
                    <a:pt x="135" y="1"/>
                    <a:pt x="135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2" name="Google Shape;657;p30">
              <a:extLst>
                <a:ext uri="{FF2B5EF4-FFF2-40B4-BE49-F238E27FC236}">
                  <a16:creationId xmlns:a16="http://schemas.microsoft.com/office/drawing/2014/main" xmlns="" id="{5B4F96A0-8CA6-4C62-B834-A0E213FD3632}"/>
                </a:ext>
              </a:extLst>
            </p:cNvPr>
            <p:cNvSpPr/>
            <p:nvPr/>
          </p:nvSpPr>
          <p:spPr>
            <a:xfrm>
              <a:off x="1742650" y="1988275"/>
              <a:ext cx="25" cy="56325"/>
            </a:xfrm>
            <a:custGeom>
              <a:avLst/>
              <a:gdLst/>
              <a:ahLst/>
              <a:cxnLst/>
              <a:rect l="l" t="t" r="r" b="b"/>
              <a:pathLst>
                <a:path w="1" h="2253" extrusionOk="0">
                  <a:moveTo>
                    <a:pt x="0" y="1"/>
                  </a:moveTo>
                  <a:lnTo>
                    <a:pt x="0" y="2253"/>
                  </a:lnTo>
                  <a:lnTo>
                    <a:pt x="0" y="2253"/>
                  </a:lnTo>
                  <a:close/>
                </a:path>
              </a:pathLst>
            </a:custGeom>
            <a:solidFill>
              <a:srgbClr val="9D6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3" name="Google Shape;658;p30">
              <a:extLst>
                <a:ext uri="{FF2B5EF4-FFF2-40B4-BE49-F238E27FC236}">
                  <a16:creationId xmlns:a16="http://schemas.microsoft.com/office/drawing/2014/main" xmlns="" id="{0507FA8D-8E87-443C-99AF-671C53542CEE}"/>
                </a:ext>
              </a:extLst>
            </p:cNvPr>
            <p:cNvSpPr/>
            <p:nvPr/>
          </p:nvSpPr>
          <p:spPr>
            <a:xfrm>
              <a:off x="1612719" y="1526520"/>
              <a:ext cx="129425" cy="584825"/>
            </a:xfrm>
            <a:custGeom>
              <a:avLst/>
              <a:gdLst/>
              <a:ahLst/>
              <a:cxnLst/>
              <a:rect l="l" t="t" r="r" b="b"/>
              <a:pathLst>
                <a:path w="5177" h="23393" extrusionOk="0">
                  <a:moveTo>
                    <a:pt x="0" y="1"/>
                  </a:moveTo>
                  <a:lnTo>
                    <a:pt x="0" y="1"/>
                  </a:lnTo>
                  <a:cubicBezTo>
                    <a:pt x="975" y="4067"/>
                    <a:pt x="2924" y="14587"/>
                    <a:pt x="1815" y="23392"/>
                  </a:cubicBezTo>
                  <a:cubicBezTo>
                    <a:pt x="1950" y="23392"/>
                    <a:pt x="1950" y="23392"/>
                    <a:pt x="1950" y="23258"/>
                  </a:cubicBezTo>
                  <a:cubicBezTo>
                    <a:pt x="2655" y="22686"/>
                    <a:pt x="3361" y="22149"/>
                    <a:pt x="4336" y="21712"/>
                  </a:cubicBezTo>
                  <a:cubicBezTo>
                    <a:pt x="4605" y="21577"/>
                    <a:pt x="4874" y="21443"/>
                    <a:pt x="5176" y="21309"/>
                  </a:cubicBezTo>
                  <a:lnTo>
                    <a:pt x="5176" y="20872"/>
                  </a:lnTo>
                  <a:lnTo>
                    <a:pt x="5176" y="18620"/>
                  </a:lnTo>
                  <a:cubicBezTo>
                    <a:pt x="5176" y="13310"/>
                    <a:pt x="4605" y="1984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4" name="Google Shape;659;p30">
              <a:extLst>
                <a:ext uri="{FF2B5EF4-FFF2-40B4-BE49-F238E27FC236}">
                  <a16:creationId xmlns:a16="http://schemas.microsoft.com/office/drawing/2014/main" xmlns="" id="{F17AF54C-CB24-4BAD-A65B-FA98A922A07F}"/>
                </a:ext>
              </a:extLst>
            </p:cNvPr>
            <p:cNvSpPr/>
            <p:nvPr/>
          </p:nvSpPr>
          <p:spPr>
            <a:xfrm>
              <a:off x="1672050" y="1203050"/>
              <a:ext cx="133625" cy="120650"/>
            </a:xfrm>
            <a:custGeom>
              <a:avLst/>
              <a:gdLst/>
              <a:ahLst/>
              <a:cxnLst/>
              <a:rect l="l" t="t" r="r" b="b"/>
              <a:pathLst>
                <a:path w="5345" h="4826" extrusionOk="0">
                  <a:moveTo>
                    <a:pt x="910" y="0"/>
                  </a:moveTo>
                  <a:cubicBezTo>
                    <a:pt x="707" y="0"/>
                    <a:pt x="536" y="125"/>
                    <a:pt x="438" y="322"/>
                  </a:cubicBezTo>
                  <a:cubicBezTo>
                    <a:pt x="1" y="2170"/>
                    <a:pt x="841" y="3851"/>
                    <a:pt x="2522" y="4523"/>
                  </a:cubicBezTo>
                  <a:cubicBezTo>
                    <a:pt x="2959" y="4691"/>
                    <a:pt x="3362" y="4825"/>
                    <a:pt x="3799" y="4825"/>
                  </a:cubicBezTo>
                  <a:cubicBezTo>
                    <a:pt x="4202" y="4825"/>
                    <a:pt x="4505" y="4825"/>
                    <a:pt x="4908" y="4691"/>
                  </a:cubicBezTo>
                  <a:cubicBezTo>
                    <a:pt x="5210" y="4523"/>
                    <a:pt x="5345" y="4254"/>
                    <a:pt x="5210" y="3985"/>
                  </a:cubicBezTo>
                  <a:cubicBezTo>
                    <a:pt x="5072" y="3874"/>
                    <a:pt x="4864" y="3649"/>
                    <a:pt x="4721" y="3649"/>
                  </a:cubicBezTo>
                  <a:cubicBezTo>
                    <a:pt x="4690" y="3649"/>
                    <a:pt x="4662" y="3659"/>
                    <a:pt x="4639" y="3683"/>
                  </a:cubicBezTo>
                  <a:cubicBezTo>
                    <a:pt x="4353" y="3767"/>
                    <a:pt x="4034" y="3809"/>
                    <a:pt x="3719" y="3809"/>
                  </a:cubicBezTo>
                  <a:cubicBezTo>
                    <a:pt x="3404" y="3809"/>
                    <a:pt x="3093" y="3767"/>
                    <a:pt x="2824" y="3683"/>
                  </a:cubicBezTo>
                  <a:cubicBezTo>
                    <a:pt x="1681" y="3145"/>
                    <a:pt x="1144" y="1868"/>
                    <a:pt x="1413" y="624"/>
                  </a:cubicBezTo>
                  <a:cubicBezTo>
                    <a:pt x="1547" y="322"/>
                    <a:pt x="1278" y="53"/>
                    <a:pt x="1144" y="53"/>
                  </a:cubicBezTo>
                  <a:cubicBezTo>
                    <a:pt x="1063" y="17"/>
                    <a:pt x="984" y="0"/>
                    <a:pt x="9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5" name="Google Shape;660;p30">
              <a:extLst>
                <a:ext uri="{FF2B5EF4-FFF2-40B4-BE49-F238E27FC236}">
                  <a16:creationId xmlns:a16="http://schemas.microsoft.com/office/drawing/2014/main" xmlns="" id="{F41BCDDB-02E2-4379-9B6C-BF9A4AB166B5}"/>
                </a:ext>
              </a:extLst>
            </p:cNvPr>
            <p:cNvSpPr/>
            <p:nvPr/>
          </p:nvSpPr>
          <p:spPr>
            <a:xfrm>
              <a:off x="1511575" y="981325"/>
              <a:ext cx="189075" cy="169625"/>
            </a:xfrm>
            <a:custGeom>
              <a:avLst/>
              <a:gdLst/>
              <a:ahLst/>
              <a:cxnLst/>
              <a:rect l="l" t="t" r="r" b="b"/>
              <a:pathLst>
                <a:path w="7563" h="6785" extrusionOk="0">
                  <a:moveTo>
                    <a:pt x="3765" y="0"/>
                  </a:moveTo>
                  <a:cubicBezTo>
                    <a:pt x="3349" y="0"/>
                    <a:pt x="2927" y="80"/>
                    <a:pt x="2521" y="251"/>
                  </a:cubicBezTo>
                  <a:cubicBezTo>
                    <a:pt x="841" y="957"/>
                    <a:pt x="1" y="2906"/>
                    <a:pt x="706" y="4586"/>
                  </a:cubicBezTo>
                  <a:cubicBezTo>
                    <a:pt x="1218" y="5968"/>
                    <a:pt x="2489" y="6785"/>
                    <a:pt x="3808" y="6785"/>
                  </a:cubicBezTo>
                  <a:cubicBezTo>
                    <a:pt x="4222" y="6785"/>
                    <a:pt x="4641" y="6704"/>
                    <a:pt x="5042" y="6536"/>
                  </a:cubicBezTo>
                  <a:cubicBezTo>
                    <a:pt x="6722" y="5830"/>
                    <a:pt x="7563" y="3881"/>
                    <a:pt x="6857" y="2066"/>
                  </a:cubicBezTo>
                  <a:cubicBezTo>
                    <a:pt x="6322" y="791"/>
                    <a:pt x="5071" y="0"/>
                    <a:pt x="3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6" name="Google Shape;661;p30">
              <a:extLst>
                <a:ext uri="{FF2B5EF4-FFF2-40B4-BE49-F238E27FC236}">
                  <a16:creationId xmlns:a16="http://schemas.microsoft.com/office/drawing/2014/main" xmlns="" id="{3BD418D7-B418-4700-99C2-41F3F8254F23}"/>
                </a:ext>
              </a:extLst>
            </p:cNvPr>
            <p:cNvSpPr/>
            <p:nvPr/>
          </p:nvSpPr>
          <p:spPr>
            <a:xfrm>
              <a:off x="1416625" y="1104875"/>
              <a:ext cx="217650" cy="119550"/>
            </a:xfrm>
            <a:custGeom>
              <a:avLst/>
              <a:gdLst/>
              <a:ahLst/>
              <a:cxnLst/>
              <a:rect l="l" t="t" r="r" b="b"/>
              <a:pathLst>
                <a:path w="8706" h="4782" extrusionOk="0">
                  <a:moveTo>
                    <a:pt x="2895" y="0"/>
                  </a:moveTo>
                  <a:cubicBezTo>
                    <a:pt x="1591" y="0"/>
                    <a:pt x="571" y="433"/>
                    <a:pt x="303" y="1190"/>
                  </a:cubicBezTo>
                  <a:cubicBezTo>
                    <a:pt x="1" y="2300"/>
                    <a:pt x="1413" y="3711"/>
                    <a:pt x="3664" y="4417"/>
                  </a:cubicBezTo>
                  <a:cubicBezTo>
                    <a:pt x="4472" y="4662"/>
                    <a:pt x="5267" y="4782"/>
                    <a:pt x="5964" y="4782"/>
                  </a:cubicBezTo>
                  <a:cubicBezTo>
                    <a:pt x="7180" y="4782"/>
                    <a:pt x="8098" y="4416"/>
                    <a:pt x="8269" y="3711"/>
                  </a:cubicBezTo>
                  <a:cubicBezTo>
                    <a:pt x="8706" y="2568"/>
                    <a:pt x="7160" y="1056"/>
                    <a:pt x="5042" y="350"/>
                  </a:cubicBezTo>
                  <a:cubicBezTo>
                    <a:pt x="4294" y="112"/>
                    <a:pt x="3558" y="0"/>
                    <a:pt x="28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7" name="Google Shape;662;p30">
              <a:extLst>
                <a:ext uri="{FF2B5EF4-FFF2-40B4-BE49-F238E27FC236}">
                  <a16:creationId xmlns:a16="http://schemas.microsoft.com/office/drawing/2014/main" xmlns="" id="{C385EF22-3CB8-4019-BA32-53F3E992EEB1}"/>
                </a:ext>
              </a:extLst>
            </p:cNvPr>
            <p:cNvSpPr/>
            <p:nvPr/>
          </p:nvSpPr>
          <p:spPr>
            <a:xfrm>
              <a:off x="1851025" y="1079925"/>
              <a:ext cx="161350" cy="143875"/>
            </a:xfrm>
            <a:custGeom>
              <a:avLst/>
              <a:gdLst/>
              <a:ahLst/>
              <a:cxnLst/>
              <a:rect l="l" t="t" r="r" b="b"/>
              <a:pathLst>
                <a:path w="6454" h="5755" extrusionOk="0">
                  <a:moveTo>
                    <a:pt x="3263" y="0"/>
                  </a:moveTo>
                  <a:cubicBezTo>
                    <a:pt x="2615" y="0"/>
                    <a:pt x="1959" y="214"/>
                    <a:pt x="1412" y="642"/>
                  </a:cubicBezTo>
                  <a:cubicBezTo>
                    <a:pt x="135" y="1617"/>
                    <a:pt x="1" y="3432"/>
                    <a:pt x="975" y="4709"/>
                  </a:cubicBezTo>
                  <a:cubicBezTo>
                    <a:pt x="1597" y="5406"/>
                    <a:pt x="2451" y="5755"/>
                    <a:pt x="3277" y="5755"/>
                  </a:cubicBezTo>
                  <a:cubicBezTo>
                    <a:pt x="3924" y="5755"/>
                    <a:pt x="4555" y="5541"/>
                    <a:pt x="5042" y="5112"/>
                  </a:cubicBezTo>
                  <a:cubicBezTo>
                    <a:pt x="6285" y="4003"/>
                    <a:pt x="6453" y="2188"/>
                    <a:pt x="5445" y="1046"/>
                  </a:cubicBezTo>
                  <a:cubicBezTo>
                    <a:pt x="4899" y="349"/>
                    <a:pt x="4088" y="0"/>
                    <a:pt x="3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8" name="Google Shape;663;p30">
              <a:extLst>
                <a:ext uri="{FF2B5EF4-FFF2-40B4-BE49-F238E27FC236}">
                  <a16:creationId xmlns:a16="http://schemas.microsoft.com/office/drawing/2014/main" xmlns="" id="{F5423D84-0684-4C1F-A0C2-6E662B7A7DBE}"/>
                </a:ext>
              </a:extLst>
            </p:cNvPr>
            <p:cNvSpPr/>
            <p:nvPr/>
          </p:nvSpPr>
          <p:spPr>
            <a:xfrm>
              <a:off x="1861100" y="1212125"/>
              <a:ext cx="130275" cy="93925"/>
            </a:xfrm>
            <a:custGeom>
              <a:avLst/>
              <a:gdLst/>
              <a:ahLst/>
              <a:cxnLst/>
              <a:rect l="l" t="t" r="r" b="b"/>
              <a:pathLst>
                <a:path w="5211" h="3757" extrusionOk="0">
                  <a:moveTo>
                    <a:pt x="2706" y="1"/>
                  </a:moveTo>
                  <a:cubicBezTo>
                    <a:pt x="2286" y="1"/>
                    <a:pt x="1900" y="43"/>
                    <a:pt x="1547" y="127"/>
                  </a:cubicBezTo>
                  <a:cubicBezTo>
                    <a:pt x="841" y="396"/>
                    <a:pt x="303" y="665"/>
                    <a:pt x="169" y="1236"/>
                  </a:cubicBezTo>
                  <a:cubicBezTo>
                    <a:pt x="1" y="2211"/>
                    <a:pt x="1412" y="3320"/>
                    <a:pt x="3362" y="3757"/>
                  </a:cubicBezTo>
                  <a:lnTo>
                    <a:pt x="4773" y="3757"/>
                  </a:lnTo>
                  <a:cubicBezTo>
                    <a:pt x="5042" y="3185"/>
                    <a:pt x="5210" y="2648"/>
                    <a:pt x="5210" y="1942"/>
                  </a:cubicBezTo>
                  <a:lnTo>
                    <a:pt x="5210" y="396"/>
                  </a:lnTo>
                  <a:cubicBezTo>
                    <a:pt x="4908" y="261"/>
                    <a:pt x="4639" y="261"/>
                    <a:pt x="4202" y="127"/>
                  </a:cubicBezTo>
                  <a:lnTo>
                    <a:pt x="4068" y="127"/>
                  </a:lnTo>
                  <a:cubicBezTo>
                    <a:pt x="3580" y="43"/>
                    <a:pt x="3126" y="1"/>
                    <a:pt x="27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9" name="Google Shape;664;p30">
              <a:extLst>
                <a:ext uri="{FF2B5EF4-FFF2-40B4-BE49-F238E27FC236}">
                  <a16:creationId xmlns:a16="http://schemas.microsoft.com/office/drawing/2014/main" xmlns="" id="{89ABBB3D-561C-4A6D-83AF-8DB2D236FE5B}"/>
                </a:ext>
              </a:extLst>
            </p:cNvPr>
            <p:cNvSpPr/>
            <p:nvPr/>
          </p:nvSpPr>
          <p:spPr>
            <a:xfrm>
              <a:off x="1609050" y="1010500"/>
              <a:ext cx="70600" cy="61000"/>
            </a:xfrm>
            <a:custGeom>
              <a:avLst/>
              <a:gdLst/>
              <a:ahLst/>
              <a:cxnLst/>
              <a:rect l="l" t="t" r="r" b="b"/>
              <a:pathLst>
                <a:path w="2824" h="2440" extrusionOk="0">
                  <a:moveTo>
                    <a:pt x="1429" y="0"/>
                  </a:moveTo>
                  <a:cubicBezTo>
                    <a:pt x="1232" y="0"/>
                    <a:pt x="1029" y="60"/>
                    <a:pt x="841" y="193"/>
                  </a:cubicBezTo>
                  <a:cubicBezTo>
                    <a:pt x="168" y="462"/>
                    <a:pt x="0" y="1168"/>
                    <a:pt x="303" y="1739"/>
                  </a:cubicBezTo>
                  <a:cubicBezTo>
                    <a:pt x="580" y="2224"/>
                    <a:pt x="1000" y="2439"/>
                    <a:pt x="1421" y="2439"/>
                  </a:cubicBezTo>
                  <a:cubicBezTo>
                    <a:pt x="1612" y="2439"/>
                    <a:pt x="1804" y="2394"/>
                    <a:pt x="1983" y="2310"/>
                  </a:cubicBezTo>
                  <a:cubicBezTo>
                    <a:pt x="2521" y="1873"/>
                    <a:pt x="2823" y="1168"/>
                    <a:pt x="2387" y="630"/>
                  </a:cubicBezTo>
                  <a:cubicBezTo>
                    <a:pt x="2206" y="247"/>
                    <a:pt x="1830" y="0"/>
                    <a:pt x="14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70" name="Google Shape;665;p30">
              <a:extLst>
                <a:ext uri="{FF2B5EF4-FFF2-40B4-BE49-F238E27FC236}">
                  <a16:creationId xmlns:a16="http://schemas.microsoft.com/office/drawing/2014/main" xmlns="" id="{0182B3EE-9155-4759-8BCA-B58AC723AA41}"/>
                </a:ext>
              </a:extLst>
            </p:cNvPr>
            <p:cNvSpPr/>
            <p:nvPr/>
          </p:nvSpPr>
          <p:spPr>
            <a:xfrm>
              <a:off x="1920775" y="1096000"/>
              <a:ext cx="70600" cy="61125"/>
            </a:xfrm>
            <a:custGeom>
              <a:avLst/>
              <a:gdLst/>
              <a:ahLst/>
              <a:cxnLst/>
              <a:rect l="l" t="t" r="r" b="b"/>
              <a:pathLst>
                <a:path w="2824" h="2445" extrusionOk="0">
                  <a:moveTo>
                    <a:pt x="1432" y="1"/>
                  </a:moveTo>
                  <a:cubicBezTo>
                    <a:pt x="1231" y="1"/>
                    <a:pt x="1028" y="45"/>
                    <a:pt x="840" y="134"/>
                  </a:cubicBezTo>
                  <a:cubicBezTo>
                    <a:pt x="303" y="571"/>
                    <a:pt x="0" y="1243"/>
                    <a:pt x="437" y="1814"/>
                  </a:cubicBezTo>
                  <a:cubicBezTo>
                    <a:pt x="617" y="2197"/>
                    <a:pt x="1054" y="2444"/>
                    <a:pt x="1494" y="2444"/>
                  </a:cubicBezTo>
                  <a:cubicBezTo>
                    <a:pt x="1711" y="2444"/>
                    <a:pt x="1929" y="2384"/>
                    <a:pt x="2117" y="2251"/>
                  </a:cubicBezTo>
                  <a:cubicBezTo>
                    <a:pt x="2655" y="1949"/>
                    <a:pt x="2823" y="1109"/>
                    <a:pt x="2521" y="571"/>
                  </a:cubicBezTo>
                  <a:cubicBezTo>
                    <a:pt x="2250" y="187"/>
                    <a:pt x="1843" y="1"/>
                    <a:pt x="1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71" name="Google Shape;666;p30">
              <a:extLst>
                <a:ext uri="{FF2B5EF4-FFF2-40B4-BE49-F238E27FC236}">
                  <a16:creationId xmlns:a16="http://schemas.microsoft.com/office/drawing/2014/main" xmlns="" id="{61C7DA74-2D1A-4B52-A21F-46D56DF26BDE}"/>
                </a:ext>
              </a:extLst>
            </p:cNvPr>
            <p:cNvSpPr/>
            <p:nvPr/>
          </p:nvSpPr>
          <p:spPr>
            <a:xfrm>
              <a:off x="961250" y="236825"/>
              <a:ext cx="1222525" cy="946550"/>
            </a:xfrm>
            <a:custGeom>
              <a:avLst/>
              <a:gdLst/>
              <a:ahLst/>
              <a:cxnLst/>
              <a:rect l="l" t="t" r="r" b="b"/>
              <a:pathLst>
                <a:path w="48901" h="37862" extrusionOk="0">
                  <a:moveTo>
                    <a:pt x="22449" y="0"/>
                  </a:moveTo>
                  <a:cubicBezTo>
                    <a:pt x="20136" y="0"/>
                    <a:pt x="17807" y="494"/>
                    <a:pt x="15561" y="1329"/>
                  </a:cubicBezTo>
                  <a:cubicBezTo>
                    <a:pt x="13309" y="2169"/>
                    <a:pt x="11360" y="3547"/>
                    <a:pt x="9679" y="5228"/>
                  </a:cubicBezTo>
                  <a:cubicBezTo>
                    <a:pt x="8839" y="5934"/>
                    <a:pt x="8133" y="6639"/>
                    <a:pt x="7428" y="7480"/>
                  </a:cubicBezTo>
                  <a:lnTo>
                    <a:pt x="7428" y="7614"/>
                  </a:lnTo>
                  <a:cubicBezTo>
                    <a:pt x="6184" y="8891"/>
                    <a:pt x="5209" y="10269"/>
                    <a:pt x="4235" y="11815"/>
                  </a:cubicBezTo>
                  <a:cubicBezTo>
                    <a:pt x="3663" y="12521"/>
                    <a:pt x="3092" y="13361"/>
                    <a:pt x="3092" y="14201"/>
                  </a:cubicBezTo>
                  <a:cubicBezTo>
                    <a:pt x="3798" y="13932"/>
                    <a:pt x="4369" y="13227"/>
                    <a:pt x="5075" y="12924"/>
                  </a:cubicBezTo>
                  <a:lnTo>
                    <a:pt x="5075" y="12924"/>
                  </a:lnTo>
                  <a:cubicBezTo>
                    <a:pt x="2823" y="16016"/>
                    <a:pt x="1849" y="20083"/>
                    <a:pt x="1277" y="23847"/>
                  </a:cubicBezTo>
                  <a:cubicBezTo>
                    <a:pt x="0" y="32417"/>
                    <a:pt x="4638" y="37593"/>
                    <a:pt x="4638" y="37593"/>
                  </a:cubicBezTo>
                  <a:lnTo>
                    <a:pt x="4638" y="37458"/>
                  </a:lnTo>
                  <a:cubicBezTo>
                    <a:pt x="4773" y="37022"/>
                    <a:pt x="5075" y="35912"/>
                    <a:pt x="5747" y="34938"/>
                  </a:cubicBezTo>
                  <a:cubicBezTo>
                    <a:pt x="6349" y="34221"/>
                    <a:pt x="7146" y="33603"/>
                    <a:pt x="8327" y="33603"/>
                  </a:cubicBezTo>
                  <a:cubicBezTo>
                    <a:pt x="8531" y="33603"/>
                    <a:pt x="8746" y="33621"/>
                    <a:pt x="8974" y="33661"/>
                  </a:cubicBezTo>
                  <a:cubicBezTo>
                    <a:pt x="11360" y="33930"/>
                    <a:pt x="12066" y="36047"/>
                    <a:pt x="13040" y="37862"/>
                  </a:cubicBezTo>
                  <a:cubicBezTo>
                    <a:pt x="13175" y="34938"/>
                    <a:pt x="13175" y="31980"/>
                    <a:pt x="14317" y="29191"/>
                  </a:cubicBezTo>
                  <a:cubicBezTo>
                    <a:pt x="14721" y="27779"/>
                    <a:pt x="15695" y="26368"/>
                    <a:pt x="16536" y="25124"/>
                  </a:cubicBezTo>
                  <a:cubicBezTo>
                    <a:pt x="17376" y="24149"/>
                    <a:pt x="18922" y="22603"/>
                    <a:pt x="20031" y="22032"/>
                  </a:cubicBezTo>
                  <a:lnTo>
                    <a:pt x="20031" y="22032"/>
                  </a:lnTo>
                  <a:cubicBezTo>
                    <a:pt x="20031" y="22603"/>
                    <a:pt x="19762" y="23175"/>
                    <a:pt x="19628" y="23847"/>
                  </a:cubicBezTo>
                  <a:cubicBezTo>
                    <a:pt x="19493" y="24553"/>
                    <a:pt x="19493" y="25258"/>
                    <a:pt x="19493" y="25964"/>
                  </a:cubicBezTo>
                  <a:cubicBezTo>
                    <a:pt x="19493" y="27376"/>
                    <a:pt x="19493" y="28619"/>
                    <a:pt x="19896" y="29896"/>
                  </a:cubicBezTo>
                  <a:cubicBezTo>
                    <a:pt x="22283" y="28888"/>
                    <a:pt x="25240" y="27914"/>
                    <a:pt x="27458" y="26368"/>
                  </a:cubicBezTo>
                  <a:cubicBezTo>
                    <a:pt x="29273" y="25124"/>
                    <a:pt x="32231" y="22469"/>
                    <a:pt x="32365" y="19948"/>
                  </a:cubicBezTo>
                  <a:lnTo>
                    <a:pt x="32365" y="19948"/>
                  </a:lnTo>
                  <a:cubicBezTo>
                    <a:pt x="32365" y="22032"/>
                    <a:pt x="32500" y="24284"/>
                    <a:pt x="31962" y="26368"/>
                  </a:cubicBezTo>
                  <a:cubicBezTo>
                    <a:pt x="31525" y="28048"/>
                    <a:pt x="30550" y="29594"/>
                    <a:pt x="29710" y="31140"/>
                  </a:cubicBezTo>
                  <a:cubicBezTo>
                    <a:pt x="30083" y="31267"/>
                    <a:pt x="30516" y="31324"/>
                    <a:pt x="30981" y="31324"/>
                  </a:cubicBezTo>
                  <a:cubicBezTo>
                    <a:pt x="32613" y="31324"/>
                    <a:pt x="34627" y="30618"/>
                    <a:pt x="35726" y="29728"/>
                  </a:cubicBezTo>
                  <a:cubicBezTo>
                    <a:pt x="37272" y="28216"/>
                    <a:pt x="38247" y="26233"/>
                    <a:pt x="39356" y="24553"/>
                  </a:cubicBezTo>
                  <a:lnTo>
                    <a:pt x="39356" y="24553"/>
                  </a:lnTo>
                  <a:cubicBezTo>
                    <a:pt x="38684" y="26536"/>
                    <a:pt x="38818" y="28619"/>
                    <a:pt x="37675" y="30569"/>
                  </a:cubicBezTo>
                  <a:cubicBezTo>
                    <a:pt x="36566" y="32552"/>
                    <a:pt x="34617" y="33795"/>
                    <a:pt x="32802" y="34938"/>
                  </a:cubicBezTo>
                  <a:cubicBezTo>
                    <a:pt x="33065" y="34955"/>
                    <a:pt x="33332" y="34963"/>
                    <a:pt x="33603" y="34963"/>
                  </a:cubicBezTo>
                  <a:cubicBezTo>
                    <a:pt x="35483" y="34963"/>
                    <a:pt x="37535" y="34584"/>
                    <a:pt x="39356" y="34232"/>
                  </a:cubicBezTo>
                  <a:cubicBezTo>
                    <a:pt x="41608" y="33930"/>
                    <a:pt x="43994" y="32955"/>
                    <a:pt x="45674" y="31409"/>
                  </a:cubicBezTo>
                  <a:cubicBezTo>
                    <a:pt x="48195" y="29325"/>
                    <a:pt x="48195" y="27208"/>
                    <a:pt x="48464" y="26099"/>
                  </a:cubicBezTo>
                  <a:cubicBezTo>
                    <a:pt x="48766" y="24284"/>
                    <a:pt x="48598" y="22469"/>
                    <a:pt x="48060" y="20789"/>
                  </a:cubicBezTo>
                  <a:cubicBezTo>
                    <a:pt x="47355" y="18806"/>
                    <a:pt x="46783" y="16856"/>
                    <a:pt x="45674" y="15176"/>
                  </a:cubicBezTo>
                  <a:lnTo>
                    <a:pt x="45674" y="15176"/>
                  </a:lnTo>
                  <a:lnTo>
                    <a:pt x="45809" y="15310"/>
                  </a:lnTo>
                  <a:cubicBezTo>
                    <a:pt x="46514" y="15445"/>
                    <a:pt x="46918" y="15747"/>
                    <a:pt x="47355" y="16151"/>
                  </a:cubicBezTo>
                  <a:cubicBezTo>
                    <a:pt x="47926" y="16587"/>
                    <a:pt x="48329" y="17125"/>
                    <a:pt x="48901" y="17697"/>
                  </a:cubicBezTo>
                  <a:lnTo>
                    <a:pt x="48901" y="17562"/>
                  </a:lnTo>
                  <a:cubicBezTo>
                    <a:pt x="48901" y="16453"/>
                    <a:pt x="48060" y="14605"/>
                    <a:pt x="47623" y="13630"/>
                  </a:cubicBezTo>
                  <a:cubicBezTo>
                    <a:pt x="46918" y="12084"/>
                    <a:pt x="45674" y="11109"/>
                    <a:pt x="44700" y="9866"/>
                  </a:cubicBezTo>
                  <a:cubicBezTo>
                    <a:pt x="42523" y="7007"/>
                    <a:pt x="39718" y="4682"/>
                    <a:pt x="35981" y="4682"/>
                  </a:cubicBezTo>
                  <a:cubicBezTo>
                    <a:pt x="35853" y="4682"/>
                    <a:pt x="35723" y="4684"/>
                    <a:pt x="35592" y="4690"/>
                  </a:cubicBezTo>
                  <a:cubicBezTo>
                    <a:pt x="35020" y="4690"/>
                    <a:pt x="34180" y="4690"/>
                    <a:pt x="33642" y="4388"/>
                  </a:cubicBezTo>
                  <a:cubicBezTo>
                    <a:pt x="32802" y="4119"/>
                    <a:pt x="32096" y="3278"/>
                    <a:pt x="31525" y="2707"/>
                  </a:cubicBezTo>
                  <a:cubicBezTo>
                    <a:pt x="30113" y="1867"/>
                    <a:pt x="28735" y="1161"/>
                    <a:pt x="27189" y="758"/>
                  </a:cubicBezTo>
                  <a:cubicBezTo>
                    <a:pt x="25638" y="236"/>
                    <a:pt x="24047" y="0"/>
                    <a:pt x="224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72" name="Google Shape;667;p30">
              <a:extLst>
                <a:ext uri="{FF2B5EF4-FFF2-40B4-BE49-F238E27FC236}">
                  <a16:creationId xmlns:a16="http://schemas.microsoft.com/office/drawing/2014/main" xmlns="" id="{1165ADB0-7380-4ED7-BB9B-BE4D5E2D1E99}"/>
                </a:ext>
              </a:extLst>
            </p:cNvPr>
            <p:cNvSpPr/>
            <p:nvPr/>
          </p:nvSpPr>
          <p:spPr>
            <a:xfrm>
              <a:off x="989800" y="234750"/>
              <a:ext cx="1193975" cy="706225"/>
            </a:xfrm>
            <a:custGeom>
              <a:avLst/>
              <a:gdLst/>
              <a:ahLst/>
              <a:cxnLst/>
              <a:rect l="l" t="t" r="r" b="b"/>
              <a:pathLst>
                <a:path w="47759" h="28249" extrusionOk="0">
                  <a:moveTo>
                    <a:pt x="21409" y="1"/>
                  </a:moveTo>
                  <a:cubicBezTo>
                    <a:pt x="19588" y="1"/>
                    <a:pt x="17826" y="343"/>
                    <a:pt x="16079" y="888"/>
                  </a:cubicBezTo>
                  <a:lnTo>
                    <a:pt x="16079" y="888"/>
                  </a:lnTo>
                  <a:cubicBezTo>
                    <a:pt x="17867" y="391"/>
                    <a:pt x="19609" y="135"/>
                    <a:pt x="21409" y="135"/>
                  </a:cubicBezTo>
                  <a:cubicBezTo>
                    <a:pt x="22955" y="135"/>
                    <a:pt x="24501" y="269"/>
                    <a:pt x="26047" y="841"/>
                  </a:cubicBezTo>
                  <a:cubicBezTo>
                    <a:pt x="24501" y="269"/>
                    <a:pt x="22955" y="1"/>
                    <a:pt x="21409" y="1"/>
                  </a:cubicBezTo>
                  <a:close/>
                  <a:moveTo>
                    <a:pt x="26048" y="841"/>
                  </a:moveTo>
                  <a:cubicBezTo>
                    <a:pt x="27594" y="1244"/>
                    <a:pt x="28971" y="1950"/>
                    <a:pt x="30383" y="2790"/>
                  </a:cubicBezTo>
                  <a:cubicBezTo>
                    <a:pt x="28971" y="1815"/>
                    <a:pt x="27594" y="1244"/>
                    <a:pt x="26048" y="841"/>
                  </a:cubicBezTo>
                  <a:close/>
                  <a:moveTo>
                    <a:pt x="16079" y="888"/>
                  </a:moveTo>
                  <a:cubicBezTo>
                    <a:pt x="15531" y="1040"/>
                    <a:pt x="14978" y="1215"/>
                    <a:pt x="14419" y="1412"/>
                  </a:cubicBezTo>
                  <a:cubicBezTo>
                    <a:pt x="13293" y="1832"/>
                    <a:pt x="12243" y="2387"/>
                    <a:pt x="11264" y="3046"/>
                  </a:cubicBezTo>
                  <a:lnTo>
                    <a:pt x="11264" y="3046"/>
                  </a:lnTo>
                  <a:cubicBezTo>
                    <a:pt x="12276" y="2387"/>
                    <a:pt x="13360" y="1832"/>
                    <a:pt x="14553" y="1412"/>
                  </a:cubicBezTo>
                  <a:cubicBezTo>
                    <a:pt x="15061" y="1223"/>
                    <a:pt x="15569" y="1047"/>
                    <a:pt x="16079" y="888"/>
                  </a:cubicBezTo>
                  <a:close/>
                  <a:moveTo>
                    <a:pt x="30383" y="2790"/>
                  </a:moveTo>
                  <a:lnTo>
                    <a:pt x="30383" y="2790"/>
                  </a:lnTo>
                  <a:cubicBezTo>
                    <a:pt x="30954" y="3361"/>
                    <a:pt x="31660" y="4202"/>
                    <a:pt x="32500" y="4471"/>
                  </a:cubicBezTo>
                  <a:cubicBezTo>
                    <a:pt x="31660" y="4202"/>
                    <a:pt x="30954" y="3227"/>
                    <a:pt x="30383" y="2790"/>
                  </a:cubicBezTo>
                  <a:close/>
                  <a:moveTo>
                    <a:pt x="11264" y="3046"/>
                  </a:moveTo>
                  <a:lnTo>
                    <a:pt x="11264" y="3046"/>
                  </a:lnTo>
                  <a:cubicBezTo>
                    <a:pt x="10251" y="3706"/>
                    <a:pt x="9310" y="4471"/>
                    <a:pt x="8403" y="5311"/>
                  </a:cubicBezTo>
                  <a:cubicBezTo>
                    <a:pt x="8148" y="5565"/>
                    <a:pt x="7894" y="5837"/>
                    <a:pt x="7640" y="6114"/>
                  </a:cubicBezTo>
                  <a:lnTo>
                    <a:pt x="7640" y="6114"/>
                  </a:lnTo>
                  <a:cubicBezTo>
                    <a:pt x="7925" y="5841"/>
                    <a:pt x="8222" y="5576"/>
                    <a:pt x="8537" y="5311"/>
                  </a:cubicBezTo>
                  <a:cubicBezTo>
                    <a:pt x="9378" y="4471"/>
                    <a:pt x="10285" y="3706"/>
                    <a:pt x="11264" y="3046"/>
                  </a:cubicBezTo>
                  <a:close/>
                  <a:moveTo>
                    <a:pt x="7640" y="6114"/>
                  </a:moveTo>
                  <a:cubicBezTo>
                    <a:pt x="7166" y="6566"/>
                    <a:pt x="6726" y="7038"/>
                    <a:pt x="6286" y="7563"/>
                  </a:cubicBezTo>
                  <a:cubicBezTo>
                    <a:pt x="6737" y="7111"/>
                    <a:pt x="7188" y="6605"/>
                    <a:pt x="7640" y="6114"/>
                  </a:cubicBezTo>
                  <a:close/>
                  <a:moveTo>
                    <a:pt x="32500" y="4471"/>
                  </a:moveTo>
                  <a:lnTo>
                    <a:pt x="32500" y="4471"/>
                  </a:lnTo>
                  <a:cubicBezTo>
                    <a:pt x="32769" y="4605"/>
                    <a:pt x="33173" y="4773"/>
                    <a:pt x="33744" y="4773"/>
                  </a:cubicBezTo>
                  <a:lnTo>
                    <a:pt x="34584" y="4773"/>
                  </a:lnTo>
                  <a:cubicBezTo>
                    <a:pt x="38382" y="4773"/>
                    <a:pt x="41306" y="6991"/>
                    <a:pt x="43558" y="9949"/>
                  </a:cubicBezTo>
                  <a:cubicBezTo>
                    <a:pt x="41306" y="6991"/>
                    <a:pt x="38382" y="4605"/>
                    <a:pt x="34584" y="4605"/>
                  </a:cubicBezTo>
                  <a:lnTo>
                    <a:pt x="33744" y="4605"/>
                  </a:lnTo>
                  <a:cubicBezTo>
                    <a:pt x="33173" y="4605"/>
                    <a:pt x="32769" y="4605"/>
                    <a:pt x="32500" y="4471"/>
                  </a:cubicBezTo>
                  <a:close/>
                  <a:moveTo>
                    <a:pt x="6286" y="7563"/>
                  </a:moveTo>
                  <a:cubicBezTo>
                    <a:pt x="5042" y="8974"/>
                    <a:pt x="4067" y="10352"/>
                    <a:pt x="3093" y="11898"/>
                  </a:cubicBezTo>
                  <a:cubicBezTo>
                    <a:pt x="4067" y="10352"/>
                    <a:pt x="5042" y="8974"/>
                    <a:pt x="6286" y="7697"/>
                  </a:cubicBezTo>
                  <a:lnTo>
                    <a:pt x="6286" y="7563"/>
                  </a:lnTo>
                  <a:close/>
                  <a:moveTo>
                    <a:pt x="46482" y="13714"/>
                  </a:moveTo>
                  <a:lnTo>
                    <a:pt x="46482" y="13714"/>
                  </a:lnTo>
                  <a:cubicBezTo>
                    <a:pt x="46919" y="14688"/>
                    <a:pt x="47759" y="16671"/>
                    <a:pt x="47759" y="17780"/>
                  </a:cubicBezTo>
                  <a:lnTo>
                    <a:pt x="47759" y="17645"/>
                  </a:lnTo>
                  <a:cubicBezTo>
                    <a:pt x="47759" y="16536"/>
                    <a:pt x="46919" y="14688"/>
                    <a:pt x="46482" y="13714"/>
                  </a:cubicBezTo>
                  <a:close/>
                  <a:moveTo>
                    <a:pt x="3909" y="13040"/>
                  </a:moveTo>
                  <a:lnTo>
                    <a:pt x="3909" y="13040"/>
                  </a:lnTo>
                  <a:cubicBezTo>
                    <a:pt x="1674" y="16128"/>
                    <a:pt x="705" y="20179"/>
                    <a:pt x="135" y="23795"/>
                  </a:cubicBezTo>
                  <a:cubicBezTo>
                    <a:pt x="2" y="25456"/>
                    <a:pt x="1" y="26854"/>
                    <a:pt x="1" y="28248"/>
                  </a:cubicBezTo>
                  <a:lnTo>
                    <a:pt x="1" y="28248"/>
                  </a:lnTo>
                  <a:cubicBezTo>
                    <a:pt x="1" y="26854"/>
                    <a:pt x="2" y="25457"/>
                    <a:pt x="135" y="23930"/>
                  </a:cubicBezTo>
                  <a:cubicBezTo>
                    <a:pt x="705" y="20179"/>
                    <a:pt x="1674" y="16128"/>
                    <a:pt x="3909" y="13040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73" name="Google Shape;668;p30">
              <a:extLst>
                <a:ext uri="{FF2B5EF4-FFF2-40B4-BE49-F238E27FC236}">
                  <a16:creationId xmlns:a16="http://schemas.microsoft.com/office/drawing/2014/main" xmlns="" id="{CBB68A9B-8AB9-42DA-9B5E-6D17EBD9957D}"/>
                </a:ext>
              </a:extLst>
            </p:cNvPr>
            <p:cNvSpPr/>
            <p:nvPr/>
          </p:nvSpPr>
          <p:spPr>
            <a:xfrm>
              <a:off x="989800" y="238125"/>
              <a:ext cx="1193975" cy="935175"/>
            </a:xfrm>
            <a:custGeom>
              <a:avLst/>
              <a:gdLst/>
              <a:ahLst/>
              <a:cxnLst/>
              <a:rect l="l" t="t" r="r" b="b"/>
              <a:pathLst>
                <a:path w="47759" h="37407" extrusionOk="0">
                  <a:moveTo>
                    <a:pt x="21409" y="0"/>
                  </a:moveTo>
                  <a:cubicBezTo>
                    <a:pt x="19057" y="0"/>
                    <a:pt x="16805" y="437"/>
                    <a:pt x="14419" y="1277"/>
                  </a:cubicBezTo>
                  <a:cubicBezTo>
                    <a:pt x="12167" y="2117"/>
                    <a:pt x="10218" y="3495"/>
                    <a:pt x="8537" y="5176"/>
                  </a:cubicBezTo>
                  <a:cubicBezTo>
                    <a:pt x="7697" y="5882"/>
                    <a:pt x="6991" y="6587"/>
                    <a:pt x="6286" y="7428"/>
                  </a:cubicBezTo>
                  <a:lnTo>
                    <a:pt x="6286" y="7562"/>
                  </a:lnTo>
                  <a:cubicBezTo>
                    <a:pt x="5042" y="8839"/>
                    <a:pt x="4067" y="10217"/>
                    <a:pt x="3093" y="11763"/>
                  </a:cubicBezTo>
                  <a:cubicBezTo>
                    <a:pt x="2521" y="12469"/>
                    <a:pt x="1950" y="13309"/>
                    <a:pt x="1950" y="14149"/>
                  </a:cubicBezTo>
                  <a:cubicBezTo>
                    <a:pt x="2656" y="13880"/>
                    <a:pt x="3227" y="13175"/>
                    <a:pt x="3933" y="12872"/>
                  </a:cubicBezTo>
                  <a:lnTo>
                    <a:pt x="3933" y="12872"/>
                  </a:lnTo>
                  <a:cubicBezTo>
                    <a:pt x="1681" y="15964"/>
                    <a:pt x="707" y="20031"/>
                    <a:pt x="135" y="23795"/>
                  </a:cubicBezTo>
                  <a:cubicBezTo>
                    <a:pt x="1" y="25341"/>
                    <a:pt x="1" y="26752"/>
                    <a:pt x="1" y="28164"/>
                  </a:cubicBezTo>
                  <a:cubicBezTo>
                    <a:pt x="404" y="33609"/>
                    <a:pt x="3093" y="36970"/>
                    <a:pt x="3496" y="37406"/>
                  </a:cubicBezTo>
                  <a:cubicBezTo>
                    <a:pt x="3496" y="37406"/>
                    <a:pt x="3765" y="36129"/>
                    <a:pt x="4471" y="35020"/>
                  </a:cubicBezTo>
                  <a:cubicBezTo>
                    <a:pt x="4202" y="33205"/>
                    <a:pt x="4202" y="31222"/>
                    <a:pt x="4471" y="28836"/>
                  </a:cubicBezTo>
                  <a:cubicBezTo>
                    <a:pt x="5042" y="25341"/>
                    <a:pt x="5882" y="21577"/>
                    <a:pt x="8134" y="18619"/>
                  </a:cubicBezTo>
                  <a:lnTo>
                    <a:pt x="8134" y="18619"/>
                  </a:lnTo>
                  <a:cubicBezTo>
                    <a:pt x="7294" y="18922"/>
                    <a:pt x="6857" y="19459"/>
                    <a:pt x="6151" y="19896"/>
                  </a:cubicBezTo>
                  <a:cubicBezTo>
                    <a:pt x="6151" y="19056"/>
                    <a:pt x="6722" y="18216"/>
                    <a:pt x="7126" y="17510"/>
                  </a:cubicBezTo>
                  <a:cubicBezTo>
                    <a:pt x="8134" y="16099"/>
                    <a:pt x="9109" y="14721"/>
                    <a:pt x="10218" y="13443"/>
                  </a:cubicBezTo>
                  <a:cubicBezTo>
                    <a:pt x="12470" y="10923"/>
                    <a:pt x="14856" y="8671"/>
                    <a:pt x="18049" y="7562"/>
                  </a:cubicBezTo>
                  <a:cubicBezTo>
                    <a:pt x="20166" y="6722"/>
                    <a:pt x="22418" y="6318"/>
                    <a:pt x="24636" y="6318"/>
                  </a:cubicBezTo>
                  <a:cubicBezTo>
                    <a:pt x="26182" y="6318"/>
                    <a:pt x="27593" y="6453"/>
                    <a:pt x="28971" y="6991"/>
                  </a:cubicBezTo>
                  <a:cubicBezTo>
                    <a:pt x="30517" y="7428"/>
                    <a:pt x="31929" y="7999"/>
                    <a:pt x="33172" y="8839"/>
                  </a:cubicBezTo>
                  <a:cubicBezTo>
                    <a:pt x="33744" y="9377"/>
                    <a:pt x="34450" y="10217"/>
                    <a:pt x="35155" y="10520"/>
                  </a:cubicBezTo>
                  <a:cubicBezTo>
                    <a:pt x="35424" y="10654"/>
                    <a:pt x="35861" y="10654"/>
                    <a:pt x="36264" y="10654"/>
                  </a:cubicBezTo>
                  <a:lnTo>
                    <a:pt x="37105" y="10654"/>
                  </a:lnTo>
                  <a:cubicBezTo>
                    <a:pt x="38920" y="10654"/>
                    <a:pt x="41037" y="11897"/>
                    <a:pt x="42717" y="13175"/>
                  </a:cubicBezTo>
                  <a:cubicBezTo>
                    <a:pt x="44398" y="14418"/>
                    <a:pt x="45641" y="15695"/>
                    <a:pt x="45641" y="15695"/>
                  </a:cubicBezTo>
                  <a:cubicBezTo>
                    <a:pt x="46481" y="16099"/>
                    <a:pt x="46918" y="16804"/>
                    <a:pt x="47624" y="17510"/>
                  </a:cubicBezTo>
                  <a:lnTo>
                    <a:pt x="47759" y="17645"/>
                  </a:lnTo>
                  <a:lnTo>
                    <a:pt x="47759" y="17510"/>
                  </a:lnTo>
                  <a:cubicBezTo>
                    <a:pt x="47759" y="16401"/>
                    <a:pt x="46918" y="14553"/>
                    <a:pt x="46481" y="13578"/>
                  </a:cubicBezTo>
                  <a:cubicBezTo>
                    <a:pt x="45776" y="12032"/>
                    <a:pt x="44532" y="11057"/>
                    <a:pt x="43558" y="9814"/>
                  </a:cubicBezTo>
                  <a:cubicBezTo>
                    <a:pt x="41306" y="6856"/>
                    <a:pt x="38382" y="4638"/>
                    <a:pt x="34584" y="4638"/>
                  </a:cubicBezTo>
                  <a:lnTo>
                    <a:pt x="33744" y="4638"/>
                  </a:lnTo>
                  <a:cubicBezTo>
                    <a:pt x="33172" y="4638"/>
                    <a:pt x="32769" y="4470"/>
                    <a:pt x="32500" y="4336"/>
                  </a:cubicBezTo>
                  <a:cubicBezTo>
                    <a:pt x="31660" y="4067"/>
                    <a:pt x="30954" y="3226"/>
                    <a:pt x="30383" y="2655"/>
                  </a:cubicBezTo>
                  <a:cubicBezTo>
                    <a:pt x="28971" y="1815"/>
                    <a:pt x="27593" y="1109"/>
                    <a:pt x="26047" y="706"/>
                  </a:cubicBezTo>
                  <a:cubicBezTo>
                    <a:pt x="24501" y="134"/>
                    <a:pt x="22955" y="0"/>
                    <a:pt x="214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74" name="Google Shape;669;p30">
              <a:extLst>
                <a:ext uri="{FF2B5EF4-FFF2-40B4-BE49-F238E27FC236}">
                  <a16:creationId xmlns:a16="http://schemas.microsoft.com/office/drawing/2014/main" xmlns="" id="{D1976D00-D8BE-4CA0-8F85-F6054E10FEF5}"/>
                </a:ext>
              </a:extLst>
            </p:cNvPr>
            <p:cNvSpPr/>
            <p:nvPr/>
          </p:nvSpPr>
          <p:spPr>
            <a:xfrm>
              <a:off x="1070475" y="1736225"/>
              <a:ext cx="244525" cy="252075"/>
            </a:xfrm>
            <a:custGeom>
              <a:avLst/>
              <a:gdLst/>
              <a:ahLst/>
              <a:cxnLst/>
              <a:rect l="l" t="t" r="r" b="b"/>
              <a:pathLst>
                <a:path w="9781" h="10083" extrusionOk="0">
                  <a:moveTo>
                    <a:pt x="6856" y="0"/>
                  </a:moveTo>
                  <a:lnTo>
                    <a:pt x="3227" y="7865"/>
                  </a:lnTo>
                  <a:lnTo>
                    <a:pt x="404" y="8570"/>
                  </a:lnTo>
                  <a:cubicBezTo>
                    <a:pt x="0" y="8705"/>
                    <a:pt x="0" y="9243"/>
                    <a:pt x="269" y="9411"/>
                  </a:cubicBezTo>
                  <a:cubicBezTo>
                    <a:pt x="1109" y="9814"/>
                    <a:pt x="2084" y="10083"/>
                    <a:pt x="3059" y="10083"/>
                  </a:cubicBezTo>
                  <a:cubicBezTo>
                    <a:pt x="3630" y="10083"/>
                    <a:pt x="4201" y="9814"/>
                    <a:pt x="4605" y="9411"/>
                  </a:cubicBezTo>
                  <a:lnTo>
                    <a:pt x="9780" y="2823"/>
                  </a:lnTo>
                  <a:lnTo>
                    <a:pt x="6856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75" name="Google Shape;670;p30">
              <a:extLst>
                <a:ext uri="{FF2B5EF4-FFF2-40B4-BE49-F238E27FC236}">
                  <a16:creationId xmlns:a16="http://schemas.microsoft.com/office/drawing/2014/main" xmlns="" id="{AAD4584A-C92B-40ED-85E4-18603B7D99A4}"/>
                </a:ext>
              </a:extLst>
            </p:cNvPr>
            <p:cNvSpPr/>
            <p:nvPr/>
          </p:nvSpPr>
          <p:spPr>
            <a:xfrm>
              <a:off x="1272950" y="1526175"/>
              <a:ext cx="203375" cy="224350"/>
            </a:xfrm>
            <a:custGeom>
              <a:avLst/>
              <a:gdLst/>
              <a:ahLst/>
              <a:cxnLst/>
              <a:rect l="l" t="t" r="r" b="b"/>
              <a:pathLst>
                <a:path w="8135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227"/>
                    <a:pt x="8134" y="2689"/>
                    <a:pt x="8000" y="2117"/>
                  </a:cubicBez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76" name="Google Shape;671;p30">
              <a:extLst>
                <a:ext uri="{FF2B5EF4-FFF2-40B4-BE49-F238E27FC236}">
                  <a16:creationId xmlns:a16="http://schemas.microsoft.com/office/drawing/2014/main" xmlns="" id="{AC2D758F-DC55-4116-B68B-1B04B362DB59}"/>
                </a:ext>
              </a:extLst>
            </p:cNvPr>
            <p:cNvSpPr/>
            <p:nvPr/>
          </p:nvSpPr>
          <p:spPr>
            <a:xfrm>
              <a:off x="1272950" y="1526175"/>
              <a:ext cx="200000" cy="224350"/>
            </a:xfrm>
            <a:custGeom>
              <a:avLst/>
              <a:gdLst/>
              <a:ahLst/>
              <a:cxnLst/>
              <a:rect l="l" t="t" r="r" b="b"/>
              <a:pathLst>
                <a:path w="8000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361"/>
                    <a:pt x="8000" y="2823"/>
                    <a:pt x="8000" y="2386"/>
                  </a:cubicBezTo>
                  <a:lnTo>
                    <a:pt x="8000" y="2117"/>
                  </a:ln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77" name="Google Shape;672;p30">
              <a:extLst>
                <a:ext uri="{FF2B5EF4-FFF2-40B4-BE49-F238E27FC236}">
                  <a16:creationId xmlns:a16="http://schemas.microsoft.com/office/drawing/2014/main" xmlns="" id="{9DCA2443-E86C-480E-80ED-43C0CBF77CCE}"/>
                </a:ext>
              </a:extLst>
            </p:cNvPr>
            <p:cNvSpPr/>
            <p:nvPr/>
          </p:nvSpPr>
          <p:spPr>
            <a:xfrm>
              <a:off x="1220875" y="1659450"/>
              <a:ext cx="153775" cy="156625"/>
            </a:xfrm>
            <a:custGeom>
              <a:avLst/>
              <a:gdLst/>
              <a:ahLst/>
              <a:cxnLst/>
              <a:rect l="l" t="t" r="r" b="b"/>
              <a:pathLst>
                <a:path w="6151" h="6265" extrusionOk="0">
                  <a:moveTo>
                    <a:pt x="1484" y="1"/>
                  </a:moveTo>
                  <a:cubicBezTo>
                    <a:pt x="1237" y="1"/>
                    <a:pt x="1007" y="116"/>
                    <a:pt x="840" y="282"/>
                  </a:cubicBezTo>
                  <a:lnTo>
                    <a:pt x="135" y="1693"/>
                  </a:lnTo>
                  <a:cubicBezTo>
                    <a:pt x="0" y="1962"/>
                    <a:pt x="0" y="2231"/>
                    <a:pt x="269" y="2534"/>
                  </a:cubicBezTo>
                  <a:lnTo>
                    <a:pt x="840" y="3071"/>
                  </a:lnTo>
                  <a:lnTo>
                    <a:pt x="4067" y="6163"/>
                  </a:lnTo>
                  <a:cubicBezTo>
                    <a:pt x="4134" y="6230"/>
                    <a:pt x="4235" y="6264"/>
                    <a:pt x="4357" y="6264"/>
                  </a:cubicBezTo>
                  <a:cubicBezTo>
                    <a:pt x="4478" y="6264"/>
                    <a:pt x="4621" y="6230"/>
                    <a:pt x="4773" y="6163"/>
                  </a:cubicBezTo>
                  <a:lnTo>
                    <a:pt x="6016" y="4920"/>
                  </a:lnTo>
                  <a:cubicBezTo>
                    <a:pt x="6151" y="4617"/>
                    <a:pt x="6151" y="4348"/>
                    <a:pt x="6016" y="4080"/>
                  </a:cubicBezTo>
                  <a:lnTo>
                    <a:pt x="2084" y="416"/>
                  </a:lnTo>
                  <a:lnTo>
                    <a:pt x="1949" y="147"/>
                  </a:lnTo>
                  <a:cubicBezTo>
                    <a:pt x="1795" y="45"/>
                    <a:pt x="1636" y="1"/>
                    <a:pt x="14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278" name="Google Shape;211;p3">
            <a:extLst>
              <a:ext uri="{FF2B5EF4-FFF2-40B4-BE49-F238E27FC236}">
                <a16:creationId xmlns:a16="http://schemas.microsoft.com/office/drawing/2014/main" xmlns="" id="{C0855F1D-93D4-4849-83E1-706E437C7250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79" name="Google Shape;212;p3">
              <a:extLst>
                <a:ext uri="{FF2B5EF4-FFF2-40B4-BE49-F238E27FC236}">
                  <a16:creationId xmlns:a16="http://schemas.microsoft.com/office/drawing/2014/main" xmlns="" id="{DC5C5AA7-5761-4B23-B999-8F5CA61CD038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280" name="Google Shape;213;p3">
              <a:extLst>
                <a:ext uri="{FF2B5EF4-FFF2-40B4-BE49-F238E27FC236}">
                  <a16:creationId xmlns:a16="http://schemas.microsoft.com/office/drawing/2014/main" xmlns="" id="{1933B0D6-ABFA-4CD7-A762-19337F9750DD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281" name="Google Shape;214;p3">
            <a:extLst>
              <a:ext uri="{FF2B5EF4-FFF2-40B4-BE49-F238E27FC236}">
                <a16:creationId xmlns:a16="http://schemas.microsoft.com/office/drawing/2014/main" xmlns="" id="{1EFB947C-860E-4AA2-A5A2-1CEEEFC38B34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82" name="Google Shape;215;p3">
              <a:extLst>
                <a:ext uri="{FF2B5EF4-FFF2-40B4-BE49-F238E27FC236}">
                  <a16:creationId xmlns:a16="http://schemas.microsoft.com/office/drawing/2014/main" xmlns="" id="{C65D7529-17F2-4B75-9EE5-9962A69A62E0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83" name="Google Shape;216;p3">
              <a:extLst>
                <a:ext uri="{FF2B5EF4-FFF2-40B4-BE49-F238E27FC236}">
                  <a16:creationId xmlns:a16="http://schemas.microsoft.com/office/drawing/2014/main" xmlns="" id="{ED87057F-C031-4FD4-AEAE-03C05BB98CB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84" name="Google Shape;217;p3">
              <a:extLst>
                <a:ext uri="{FF2B5EF4-FFF2-40B4-BE49-F238E27FC236}">
                  <a16:creationId xmlns:a16="http://schemas.microsoft.com/office/drawing/2014/main" xmlns="" id="{EC906738-C714-4EE5-8058-2D4A7FC7EF8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85" name="Google Shape;218;p3">
              <a:extLst>
                <a:ext uri="{FF2B5EF4-FFF2-40B4-BE49-F238E27FC236}">
                  <a16:creationId xmlns:a16="http://schemas.microsoft.com/office/drawing/2014/main" xmlns="" id="{687DAB77-1E27-4D0D-A65D-B3FE2D9B10B4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86" name="Google Shape;219;p3">
              <a:extLst>
                <a:ext uri="{FF2B5EF4-FFF2-40B4-BE49-F238E27FC236}">
                  <a16:creationId xmlns:a16="http://schemas.microsoft.com/office/drawing/2014/main" xmlns="" id="{127CCC19-FE1C-4E46-AE9B-2984F677356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87" name="Google Shape;220;p3">
              <a:extLst>
                <a:ext uri="{FF2B5EF4-FFF2-40B4-BE49-F238E27FC236}">
                  <a16:creationId xmlns:a16="http://schemas.microsoft.com/office/drawing/2014/main" xmlns="" id="{4DB673E6-ADD0-4ECB-BF9F-B808D5311F7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88" name="Google Shape;221;p3">
              <a:extLst>
                <a:ext uri="{FF2B5EF4-FFF2-40B4-BE49-F238E27FC236}">
                  <a16:creationId xmlns:a16="http://schemas.microsoft.com/office/drawing/2014/main" xmlns="" id="{4781CA03-AD08-441C-BAB7-0E1690E88D0C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289" name="Google Shape;222;p3">
              <a:extLst>
                <a:ext uri="{FF2B5EF4-FFF2-40B4-BE49-F238E27FC236}">
                  <a16:creationId xmlns:a16="http://schemas.microsoft.com/office/drawing/2014/main" xmlns="" id="{E0816258-217F-404D-BD3D-3293E29FD88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90" name="Google Shape;223;p3">
              <a:extLst>
                <a:ext uri="{FF2B5EF4-FFF2-40B4-BE49-F238E27FC236}">
                  <a16:creationId xmlns:a16="http://schemas.microsoft.com/office/drawing/2014/main" xmlns="" id="{84FF6178-746C-46CA-9180-258EC4BBA4FC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91" name="Google Shape;224;p3">
              <a:extLst>
                <a:ext uri="{FF2B5EF4-FFF2-40B4-BE49-F238E27FC236}">
                  <a16:creationId xmlns:a16="http://schemas.microsoft.com/office/drawing/2014/main" xmlns="" id="{C906BB92-3EA7-4E09-8BCD-0337F3A9BB74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292" name="Google Shape;225;p3">
            <a:extLst>
              <a:ext uri="{FF2B5EF4-FFF2-40B4-BE49-F238E27FC236}">
                <a16:creationId xmlns:a16="http://schemas.microsoft.com/office/drawing/2014/main" xmlns="" id="{925CC097-8D38-4AEA-9306-D2D703E51FEC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93" name="Google Shape;226;p3">
              <a:extLst>
                <a:ext uri="{FF2B5EF4-FFF2-40B4-BE49-F238E27FC236}">
                  <a16:creationId xmlns:a16="http://schemas.microsoft.com/office/drawing/2014/main" xmlns="" id="{A73811B4-DAE8-43F2-9242-512369E61B47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94" name="Google Shape;227;p3">
              <a:extLst>
                <a:ext uri="{FF2B5EF4-FFF2-40B4-BE49-F238E27FC236}">
                  <a16:creationId xmlns:a16="http://schemas.microsoft.com/office/drawing/2014/main" xmlns="" id="{1CAC2284-EF0A-4A64-8112-C2F502014E3A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295" name="Google Shape;228;p3">
            <a:extLst>
              <a:ext uri="{FF2B5EF4-FFF2-40B4-BE49-F238E27FC236}">
                <a16:creationId xmlns:a16="http://schemas.microsoft.com/office/drawing/2014/main" xmlns="" id="{8DF4CFA5-C6E8-4AA5-9916-0D14D265DA7D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96" name="Google Shape;229;p3">
            <a:extLst>
              <a:ext uri="{FF2B5EF4-FFF2-40B4-BE49-F238E27FC236}">
                <a16:creationId xmlns:a16="http://schemas.microsoft.com/office/drawing/2014/main" xmlns="" id="{262FDB6E-6024-4D2F-A6EC-321BB317347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grpSp>
        <p:nvGrpSpPr>
          <p:cNvPr id="297" name="Google Shape;230;p3">
            <a:extLst>
              <a:ext uri="{FF2B5EF4-FFF2-40B4-BE49-F238E27FC236}">
                <a16:creationId xmlns:a16="http://schemas.microsoft.com/office/drawing/2014/main" xmlns="" id="{BD5ADFCE-F28A-43D5-9CFF-31FD0A1CC4F9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98" name="Google Shape;231;p3">
              <a:extLst>
                <a:ext uri="{FF2B5EF4-FFF2-40B4-BE49-F238E27FC236}">
                  <a16:creationId xmlns:a16="http://schemas.microsoft.com/office/drawing/2014/main" xmlns="" id="{1C1774AA-9741-486B-B8FC-9393CAEDB27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99" name="Google Shape;232;p3">
              <a:extLst>
                <a:ext uri="{FF2B5EF4-FFF2-40B4-BE49-F238E27FC236}">
                  <a16:creationId xmlns:a16="http://schemas.microsoft.com/office/drawing/2014/main" xmlns="" id="{A241E20B-C148-4F65-8446-94D31CB41FFF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138" name="TextBox 137">
            <a:extLst>
              <a:ext uri="{FF2B5EF4-FFF2-40B4-BE49-F238E27FC236}">
                <a16:creationId xmlns:a16="http://schemas.microsoft.com/office/drawing/2014/main" xmlns="" id="{F3E5FC39-98FC-4CBA-B958-5F648514C390}"/>
              </a:ext>
            </a:extLst>
          </p:cNvPr>
          <p:cNvSpPr txBox="1"/>
          <p:nvPr userDrawn="1"/>
        </p:nvSpPr>
        <p:spPr>
          <a:xfrm>
            <a:off x="3558840" y="1522374"/>
            <a:ext cx="45180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C00000"/>
                </a:solidFill>
                <a:latin typeface="Times New Roman" panose="02020603050405020304" pitchFamily="18" charset="0"/>
              </a:rPr>
              <a:t>HOẠT ĐỘNG</a:t>
            </a:r>
          </a:p>
        </p:txBody>
      </p:sp>
    </p:spTree>
    <p:extLst>
      <p:ext uri="{BB962C8B-B14F-4D97-AF65-F5344CB8AC3E}">
        <p14:creationId xmlns:p14="http://schemas.microsoft.com/office/powerpoint/2010/main" val="2673640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95" grpId="0" animBg="1"/>
      <p:bldP spid="296" grpId="0" animBg="1"/>
      <p:bldP spid="138" grpId="0"/>
    </p:bld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xmlns="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500" dirty="0">
              <a:solidFill>
                <a:prstClr val="black"/>
              </a:solidFill>
            </a:endParaRPr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xmlns="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500">
              <a:solidFill>
                <a:prstClr val="black"/>
              </a:solidFill>
            </a:endParaRPr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xmlns="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500">
              <a:solidFill>
                <a:prstClr val="black"/>
              </a:solidFill>
            </a:endParaRPr>
          </a:p>
        </p:txBody>
      </p:sp>
      <p:grpSp>
        <p:nvGrpSpPr>
          <p:cNvPr id="138" name="Google Shape;939;p32">
            <a:extLst>
              <a:ext uri="{FF2B5EF4-FFF2-40B4-BE49-F238E27FC236}">
                <a16:creationId xmlns:a16="http://schemas.microsoft.com/office/drawing/2014/main" xmlns="" id="{4E1A926E-6662-419E-9E55-EA22A881A7F7}"/>
              </a:ext>
            </a:extLst>
          </p:cNvPr>
          <p:cNvGrpSpPr/>
          <p:nvPr userDrawn="1"/>
        </p:nvGrpSpPr>
        <p:grpSpPr>
          <a:xfrm>
            <a:off x="2204474" y="3950454"/>
            <a:ext cx="1973864" cy="2020086"/>
            <a:chOff x="2718975" y="493050"/>
            <a:chExt cx="2013175" cy="2066600"/>
          </a:xfrm>
        </p:grpSpPr>
        <p:sp>
          <p:nvSpPr>
            <p:cNvPr id="139" name="Google Shape;940;p32">
              <a:extLst>
                <a:ext uri="{FF2B5EF4-FFF2-40B4-BE49-F238E27FC236}">
                  <a16:creationId xmlns:a16="http://schemas.microsoft.com/office/drawing/2014/main" xmlns="" id="{86F0682C-B277-4309-975F-A0C04F8F30C6}"/>
                </a:ext>
              </a:extLst>
            </p:cNvPr>
            <p:cNvSpPr/>
            <p:nvPr/>
          </p:nvSpPr>
          <p:spPr>
            <a:xfrm>
              <a:off x="3297025" y="2415950"/>
              <a:ext cx="962925" cy="143700"/>
            </a:xfrm>
            <a:custGeom>
              <a:avLst/>
              <a:gdLst/>
              <a:ahLst/>
              <a:cxnLst/>
              <a:rect l="l" t="t" r="r" b="b"/>
              <a:pathLst>
                <a:path w="38517" h="5748" extrusionOk="0">
                  <a:moveTo>
                    <a:pt x="19326" y="1"/>
                  </a:moveTo>
                  <a:cubicBezTo>
                    <a:pt x="8672" y="1"/>
                    <a:pt x="1" y="1379"/>
                    <a:pt x="1" y="2925"/>
                  </a:cubicBezTo>
                  <a:cubicBezTo>
                    <a:pt x="1" y="4471"/>
                    <a:pt x="8672" y="5748"/>
                    <a:pt x="19326" y="5748"/>
                  </a:cubicBezTo>
                  <a:cubicBezTo>
                    <a:pt x="29946" y="5748"/>
                    <a:pt x="38516" y="4471"/>
                    <a:pt x="38516" y="2925"/>
                  </a:cubicBezTo>
                  <a:cubicBezTo>
                    <a:pt x="38516" y="1379"/>
                    <a:pt x="29946" y="1"/>
                    <a:pt x="19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0" name="Google Shape;941;p32">
              <a:extLst>
                <a:ext uri="{FF2B5EF4-FFF2-40B4-BE49-F238E27FC236}">
                  <a16:creationId xmlns:a16="http://schemas.microsoft.com/office/drawing/2014/main" xmlns="" id="{FE326C58-C67D-4FF9-963A-4D9950D4B3B3}"/>
                </a:ext>
              </a:extLst>
            </p:cNvPr>
            <p:cNvSpPr/>
            <p:nvPr/>
          </p:nvSpPr>
          <p:spPr>
            <a:xfrm>
              <a:off x="3853250" y="2190975"/>
              <a:ext cx="381500" cy="366800"/>
            </a:xfrm>
            <a:custGeom>
              <a:avLst/>
              <a:gdLst/>
              <a:ahLst/>
              <a:cxnLst/>
              <a:rect l="l" t="t" r="r" b="b"/>
              <a:pathLst>
                <a:path w="15260" h="14672" extrusionOk="0">
                  <a:moveTo>
                    <a:pt x="4963" y="1"/>
                  </a:moveTo>
                  <a:cubicBezTo>
                    <a:pt x="4854" y="1"/>
                    <a:pt x="4745" y="9"/>
                    <a:pt x="4639" y="26"/>
                  </a:cubicBezTo>
                  <a:cubicBezTo>
                    <a:pt x="3362" y="161"/>
                    <a:pt x="2387" y="732"/>
                    <a:pt x="1681" y="1438"/>
                  </a:cubicBezTo>
                  <a:cubicBezTo>
                    <a:pt x="1144" y="1975"/>
                    <a:pt x="572" y="2816"/>
                    <a:pt x="303" y="3824"/>
                  </a:cubicBezTo>
                  <a:cubicBezTo>
                    <a:pt x="1" y="4664"/>
                    <a:pt x="303" y="5773"/>
                    <a:pt x="1144" y="6345"/>
                  </a:cubicBezTo>
                  <a:lnTo>
                    <a:pt x="10789" y="13738"/>
                  </a:lnTo>
                  <a:lnTo>
                    <a:pt x="11629" y="14444"/>
                  </a:lnTo>
                  <a:cubicBezTo>
                    <a:pt x="11764" y="14595"/>
                    <a:pt x="11940" y="14671"/>
                    <a:pt x="12117" y="14671"/>
                  </a:cubicBezTo>
                  <a:cubicBezTo>
                    <a:pt x="12293" y="14671"/>
                    <a:pt x="12470" y="14595"/>
                    <a:pt x="12604" y="14444"/>
                  </a:cubicBezTo>
                  <a:lnTo>
                    <a:pt x="12739" y="14310"/>
                  </a:lnTo>
                  <a:lnTo>
                    <a:pt x="15125" y="12495"/>
                  </a:lnTo>
                  <a:cubicBezTo>
                    <a:pt x="15259" y="12361"/>
                    <a:pt x="15259" y="11924"/>
                    <a:pt x="14990" y="11924"/>
                  </a:cubicBezTo>
                  <a:lnTo>
                    <a:pt x="13175" y="11655"/>
                  </a:lnTo>
                  <a:lnTo>
                    <a:pt x="13041" y="11655"/>
                  </a:lnTo>
                  <a:lnTo>
                    <a:pt x="6857" y="1135"/>
                  </a:lnTo>
                  <a:cubicBezTo>
                    <a:pt x="6505" y="401"/>
                    <a:pt x="5716" y="1"/>
                    <a:pt x="496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1" name="Google Shape;942;p32">
              <a:extLst>
                <a:ext uri="{FF2B5EF4-FFF2-40B4-BE49-F238E27FC236}">
                  <a16:creationId xmlns:a16="http://schemas.microsoft.com/office/drawing/2014/main" xmlns="" id="{93F05A58-172A-4C8D-ADA3-0C77ADDADAF0}"/>
                </a:ext>
              </a:extLst>
            </p:cNvPr>
            <p:cNvSpPr/>
            <p:nvPr/>
          </p:nvSpPr>
          <p:spPr>
            <a:xfrm>
              <a:off x="3975925" y="2373950"/>
              <a:ext cx="195800" cy="181500"/>
            </a:xfrm>
            <a:custGeom>
              <a:avLst/>
              <a:gdLst/>
              <a:ahLst/>
              <a:cxnLst/>
              <a:rect l="l" t="t" r="r" b="b"/>
              <a:pathLst>
                <a:path w="7832" h="7260" extrusionOk="0">
                  <a:moveTo>
                    <a:pt x="1816" y="0"/>
                  </a:moveTo>
                  <a:cubicBezTo>
                    <a:pt x="1547" y="135"/>
                    <a:pt x="1412" y="404"/>
                    <a:pt x="1110" y="538"/>
                  </a:cubicBezTo>
                  <a:cubicBezTo>
                    <a:pt x="841" y="975"/>
                    <a:pt x="572" y="1378"/>
                    <a:pt x="270" y="1681"/>
                  </a:cubicBezTo>
                  <a:cubicBezTo>
                    <a:pt x="135" y="1681"/>
                    <a:pt x="135" y="1815"/>
                    <a:pt x="1" y="1950"/>
                  </a:cubicBezTo>
                  <a:lnTo>
                    <a:pt x="5882" y="6419"/>
                  </a:lnTo>
                  <a:lnTo>
                    <a:pt x="6722" y="7125"/>
                  </a:lnTo>
                  <a:cubicBezTo>
                    <a:pt x="6857" y="7260"/>
                    <a:pt x="6991" y="7260"/>
                    <a:pt x="7159" y="7260"/>
                  </a:cubicBezTo>
                  <a:cubicBezTo>
                    <a:pt x="7294" y="7260"/>
                    <a:pt x="7563" y="7260"/>
                    <a:pt x="7697" y="7125"/>
                  </a:cubicBezTo>
                  <a:lnTo>
                    <a:pt x="7832" y="6991"/>
                  </a:lnTo>
                  <a:cubicBezTo>
                    <a:pt x="6588" y="5310"/>
                    <a:pt x="4202" y="2521"/>
                    <a:pt x="1816" y="0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2" name="Google Shape;943;p32">
              <a:extLst>
                <a:ext uri="{FF2B5EF4-FFF2-40B4-BE49-F238E27FC236}">
                  <a16:creationId xmlns:a16="http://schemas.microsoft.com/office/drawing/2014/main" xmlns="" id="{AEA51228-7E6A-4ED4-9C9B-D2E2CC0BD1D6}"/>
                </a:ext>
              </a:extLst>
            </p:cNvPr>
            <p:cNvSpPr/>
            <p:nvPr/>
          </p:nvSpPr>
          <p:spPr>
            <a:xfrm>
              <a:off x="3366775" y="2190975"/>
              <a:ext cx="381475" cy="366800"/>
            </a:xfrm>
            <a:custGeom>
              <a:avLst/>
              <a:gdLst/>
              <a:ahLst/>
              <a:cxnLst/>
              <a:rect l="l" t="t" r="r" b="b"/>
              <a:pathLst>
                <a:path w="15259" h="14672" extrusionOk="0">
                  <a:moveTo>
                    <a:pt x="10330" y="1"/>
                  </a:moveTo>
                  <a:cubicBezTo>
                    <a:pt x="9576" y="1"/>
                    <a:pt x="8784" y="401"/>
                    <a:pt x="8403" y="1135"/>
                  </a:cubicBezTo>
                  <a:lnTo>
                    <a:pt x="2252" y="11655"/>
                  </a:lnTo>
                  <a:lnTo>
                    <a:pt x="2118" y="11655"/>
                  </a:lnTo>
                  <a:lnTo>
                    <a:pt x="269" y="11924"/>
                  </a:lnTo>
                  <a:cubicBezTo>
                    <a:pt x="0" y="11924"/>
                    <a:pt x="0" y="12361"/>
                    <a:pt x="135" y="12495"/>
                  </a:cubicBezTo>
                  <a:lnTo>
                    <a:pt x="2387" y="14175"/>
                  </a:lnTo>
                  <a:lnTo>
                    <a:pt x="2656" y="14444"/>
                  </a:lnTo>
                  <a:cubicBezTo>
                    <a:pt x="2807" y="14595"/>
                    <a:pt x="2983" y="14671"/>
                    <a:pt x="3155" y="14671"/>
                  </a:cubicBezTo>
                  <a:cubicBezTo>
                    <a:pt x="3328" y="14671"/>
                    <a:pt x="3496" y="14595"/>
                    <a:pt x="3630" y="14444"/>
                  </a:cubicBezTo>
                  <a:lnTo>
                    <a:pt x="4470" y="13738"/>
                  </a:lnTo>
                  <a:lnTo>
                    <a:pt x="14284" y="6345"/>
                  </a:lnTo>
                  <a:cubicBezTo>
                    <a:pt x="14990" y="5773"/>
                    <a:pt x="15259" y="4664"/>
                    <a:pt x="14990" y="3824"/>
                  </a:cubicBezTo>
                  <a:cubicBezTo>
                    <a:pt x="14721" y="2984"/>
                    <a:pt x="14284" y="2278"/>
                    <a:pt x="13881" y="1707"/>
                  </a:cubicBezTo>
                  <a:cubicBezTo>
                    <a:pt x="13041" y="866"/>
                    <a:pt x="12032" y="161"/>
                    <a:pt x="10654" y="26"/>
                  </a:cubicBezTo>
                  <a:cubicBezTo>
                    <a:pt x="10548" y="9"/>
                    <a:pt x="10440" y="1"/>
                    <a:pt x="10330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3" name="Google Shape;944;p32">
              <a:extLst>
                <a:ext uri="{FF2B5EF4-FFF2-40B4-BE49-F238E27FC236}">
                  <a16:creationId xmlns:a16="http://schemas.microsoft.com/office/drawing/2014/main" xmlns="" id="{DD28A33D-03B5-4CF8-872C-9932FEF06FED}"/>
                </a:ext>
              </a:extLst>
            </p:cNvPr>
            <p:cNvSpPr/>
            <p:nvPr/>
          </p:nvSpPr>
          <p:spPr>
            <a:xfrm>
              <a:off x="3426425" y="2377300"/>
              <a:ext cx="199150" cy="178150"/>
            </a:xfrm>
            <a:custGeom>
              <a:avLst/>
              <a:gdLst/>
              <a:ahLst/>
              <a:cxnLst/>
              <a:rect l="l" t="t" r="r" b="b"/>
              <a:pathLst>
                <a:path w="7966" h="7126" extrusionOk="0">
                  <a:moveTo>
                    <a:pt x="6151" y="1"/>
                  </a:moveTo>
                  <a:cubicBezTo>
                    <a:pt x="3933" y="2387"/>
                    <a:pt x="1412" y="5042"/>
                    <a:pt x="1" y="6722"/>
                  </a:cubicBezTo>
                  <a:lnTo>
                    <a:pt x="270" y="6991"/>
                  </a:lnTo>
                  <a:cubicBezTo>
                    <a:pt x="404" y="7126"/>
                    <a:pt x="706" y="7126"/>
                    <a:pt x="841" y="7126"/>
                  </a:cubicBezTo>
                  <a:cubicBezTo>
                    <a:pt x="975" y="7126"/>
                    <a:pt x="1110" y="7126"/>
                    <a:pt x="1244" y="6991"/>
                  </a:cubicBezTo>
                  <a:lnTo>
                    <a:pt x="2084" y="6285"/>
                  </a:lnTo>
                  <a:lnTo>
                    <a:pt x="7966" y="1816"/>
                  </a:lnTo>
                  <a:cubicBezTo>
                    <a:pt x="7697" y="1681"/>
                    <a:pt x="7563" y="1412"/>
                    <a:pt x="7428" y="1110"/>
                  </a:cubicBezTo>
                  <a:lnTo>
                    <a:pt x="6991" y="706"/>
                  </a:lnTo>
                  <a:cubicBezTo>
                    <a:pt x="6722" y="404"/>
                    <a:pt x="6454" y="135"/>
                    <a:pt x="6151" y="1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4" name="Google Shape;945;p32">
              <a:extLst>
                <a:ext uri="{FF2B5EF4-FFF2-40B4-BE49-F238E27FC236}">
                  <a16:creationId xmlns:a16="http://schemas.microsoft.com/office/drawing/2014/main" xmlns="" id="{7E473B28-F0B1-4222-BFBD-D3DC90AB3D26}"/>
                </a:ext>
              </a:extLst>
            </p:cNvPr>
            <p:cNvSpPr/>
            <p:nvPr/>
          </p:nvSpPr>
          <p:spPr>
            <a:xfrm>
              <a:off x="33667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118" y="1"/>
                  </a:moveTo>
                  <a:lnTo>
                    <a:pt x="269" y="270"/>
                  </a:lnTo>
                  <a:cubicBezTo>
                    <a:pt x="0" y="270"/>
                    <a:pt x="0" y="707"/>
                    <a:pt x="135" y="841"/>
                  </a:cubicBezTo>
                  <a:lnTo>
                    <a:pt x="2656" y="2790"/>
                  </a:lnTo>
                  <a:cubicBezTo>
                    <a:pt x="2807" y="2941"/>
                    <a:pt x="2983" y="3017"/>
                    <a:pt x="3155" y="3017"/>
                  </a:cubicBezTo>
                  <a:cubicBezTo>
                    <a:pt x="3328" y="3017"/>
                    <a:pt x="3496" y="2941"/>
                    <a:pt x="3630" y="2790"/>
                  </a:cubicBezTo>
                  <a:lnTo>
                    <a:pt x="4470" y="2084"/>
                  </a:lnTo>
                  <a:lnTo>
                    <a:pt x="211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5" name="Google Shape;946;p32">
              <a:extLst>
                <a:ext uri="{FF2B5EF4-FFF2-40B4-BE49-F238E27FC236}">
                  <a16:creationId xmlns:a16="http://schemas.microsoft.com/office/drawing/2014/main" xmlns="" id="{ADD02867-7745-483B-A79E-3BC899B1DF55}"/>
                </a:ext>
              </a:extLst>
            </p:cNvPr>
            <p:cNvSpPr/>
            <p:nvPr/>
          </p:nvSpPr>
          <p:spPr>
            <a:xfrm>
              <a:off x="41229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386" y="1"/>
                  </a:moveTo>
                  <a:lnTo>
                    <a:pt x="0" y="2084"/>
                  </a:lnTo>
                  <a:lnTo>
                    <a:pt x="840" y="2790"/>
                  </a:lnTo>
                  <a:cubicBezTo>
                    <a:pt x="975" y="2941"/>
                    <a:pt x="1151" y="3017"/>
                    <a:pt x="1328" y="3017"/>
                  </a:cubicBezTo>
                  <a:cubicBezTo>
                    <a:pt x="1504" y="3017"/>
                    <a:pt x="1681" y="2941"/>
                    <a:pt x="1815" y="2790"/>
                  </a:cubicBezTo>
                  <a:lnTo>
                    <a:pt x="4336" y="841"/>
                  </a:lnTo>
                  <a:cubicBezTo>
                    <a:pt x="4470" y="707"/>
                    <a:pt x="4470" y="270"/>
                    <a:pt x="4201" y="270"/>
                  </a:cubicBezTo>
                  <a:lnTo>
                    <a:pt x="238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6" name="Google Shape;947;p32">
              <a:extLst>
                <a:ext uri="{FF2B5EF4-FFF2-40B4-BE49-F238E27FC236}">
                  <a16:creationId xmlns:a16="http://schemas.microsoft.com/office/drawing/2014/main" xmlns="" id="{ECBECAB9-3A80-4E81-9F61-F5AB5A32E080}"/>
                </a:ext>
              </a:extLst>
            </p:cNvPr>
            <p:cNvSpPr/>
            <p:nvPr/>
          </p:nvSpPr>
          <p:spPr>
            <a:xfrm>
              <a:off x="3559175" y="1745975"/>
              <a:ext cx="473075" cy="611225"/>
            </a:xfrm>
            <a:custGeom>
              <a:avLst/>
              <a:gdLst/>
              <a:ahLst/>
              <a:cxnLst/>
              <a:rect l="l" t="t" r="r" b="b"/>
              <a:pathLst>
                <a:path w="18923" h="24449" extrusionOk="0">
                  <a:moveTo>
                    <a:pt x="9163" y="1"/>
                  </a:moveTo>
                  <a:cubicBezTo>
                    <a:pt x="7538" y="1"/>
                    <a:pt x="5920" y="545"/>
                    <a:pt x="4639" y="1593"/>
                  </a:cubicBezTo>
                  <a:lnTo>
                    <a:pt x="4504" y="1593"/>
                  </a:lnTo>
                  <a:cubicBezTo>
                    <a:pt x="2387" y="3274"/>
                    <a:pt x="1412" y="5929"/>
                    <a:pt x="1816" y="8449"/>
                  </a:cubicBezTo>
                  <a:cubicBezTo>
                    <a:pt x="2253" y="11373"/>
                    <a:pt x="1984" y="14331"/>
                    <a:pt x="975" y="16986"/>
                  </a:cubicBezTo>
                  <a:lnTo>
                    <a:pt x="438" y="18532"/>
                  </a:lnTo>
                  <a:cubicBezTo>
                    <a:pt x="1" y="19641"/>
                    <a:pt x="438" y="21053"/>
                    <a:pt x="1412" y="21758"/>
                  </a:cubicBezTo>
                  <a:lnTo>
                    <a:pt x="4639" y="23977"/>
                  </a:lnTo>
                  <a:cubicBezTo>
                    <a:pt x="4969" y="24224"/>
                    <a:pt x="5411" y="24449"/>
                    <a:pt x="5874" y="24449"/>
                  </a:cubicBezTo>
                  <a:cubicBezTo>
                    <a:pt x="5977" y="24449"/>
                    <a:pt x="6081" y="24438"/>
                    <a:pt x="6185" y="24413"/>
                  </a:cubicBezTo>
                  <a:lnTo>
                    <a:pt x="12066" y="24279"/>
                  </a:lnTo>
                  <a:cubicBezTo>
                    <a:pt x="12470" y="24279"/>
                    <a:pt x="13041" y="24145"/>
                    <a:pt x="13444" y="23708"/>
                  </a:cubicBezTo>
                  <a:lnTo>
                    <a:pt x="17511" y="20918"/>
                  </a:lnTo>
                  <a:cubicBezTo>
                    <a:pt x="18486" y="20212"/>
                    <a:pt x="18922" y="18801"/>
                    <a:pt x="18351" y="17692"/>
                  </a:cubicBezTo>
                  <a:lnTo>
                    <a:pt x="17376" y="15305"/>
                  </a:lnTo>
                  <a:cubicBezTo>
                    <a:pt x="16536" y="13222"/>
                    <a:pt x="16099" y="10701"/>
                    <a:pt x="16267" y="8315"/>
                  </a:cubicBezTo>
                  <a:lnTo>
                    <a:pt x="16267" y="7475"/>
                  </a:lnTo>
                  <a:cubicBezTo>
                    <a:pt x="16402" y="4820"/>
                    <a:pt x="14990" y="2299"/>
                    <a:pt x="12604" y="887"/>
                  </a:cubicBezTo>
                  <a:cubicBezTo>
                    <a:pt x="11540" y="291"/>
                    <a:pt x="10350" y="1"/>
                    <a:pt x="91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7" name="Google Shape;948;p32">
              <a:extLst>
                <a:ext uri="{FF2B5EF4-FFF2-40B4-BE49-F238E27FC236}">
                  <a16:creationId xmlns:a16="http://schemas.microsoft.com/office/drawing/2014/main" xmlns="" id="{B7C06D9E-3A47-4324-B8FE-4A51A2CAA9AA}"/>
                </a:ext>
              </a:extLst>
            </p:cNvPr>
            <p:cNvSpPr/>
            <p:nvPr/>
          </p:nvSpPr>
          <p:spPr>
            <a:xfrm>
              <a:off x="3597825" y="2020200"/>
              <a:ext cx="14325" cy="111775"/>
            </a:xfrm>
            <a:custGeom>
              <a:avLst/>
              <a:gdLst/>
              <a:ahLst/>
              <a:cxnLst/>
              <a:rect l="l" t="t" r="r" b="b"/>
              <a:pathLst>
                <a:path w="573" h="4471" extrusionOk="0">
                  <a:moveTo>
                    <a:pt x="572" y="1"/>
                  </a:moveTo>
                  <a:cubicBezTo>
                    <a:pt x="572" y="1547"/>
                    <a:pt x="270" y="3093"/>
                    <a:pt x="1" y="4471"/>
                  </a:cubicBezTo>
                  <a:lnTo>
                    <a:pt x="1" y="4471"/>
                  </a:lnTo>
                  <a:cubicBezTo>
                    <a:pt x="270" y="3093"/>
                    <a:pt x="572" y="1547"/>
                    <a:pt x="572" y="1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8" name="Google Shape;949;p32">
              <a:extLst>
                <a:ext uri="{FF2B5EF4-FFF2-40B4-BE49-F238E27FC236}">
                  <a16:creationId xmlns:a16="http://schemas.microsoft.com/office/drawing/2014/main" xmlns="" id="{0E41DDDB-0B85-4B64-AD7C-5B42DC471236}"/>
                </a:ext>
              </a:extLst>
            </p:cNvPr>
            <p:cNvSpPr/>
            <p:nvPr/>
          </p:nvSpPr>
          <p:spPr>
            <a:xfrm>
              <a:off x="3595030" y="1907045"/>
              <a:ext cx="59700" cy="252100"/>
            </a:xfrm>
            <a:custGeom>
              <a:avLst/>
              <a:gdLst/>
              <a:ahLst/>
              <a:cxnLst/>
              <a:rect l="l" t="t" r="r" b="b"/>
              <a:pathLst>
                <a:path w="2388" h="10084" extrusionOk="0">
                  <a:moveTo>
                    <a:pt x="438" y="1"/>
                  </a:moveTo>
                  <a:cubicBezTo>
                    <a:pt x="270" y="1"/>
                    <a:pt x="135" y="303"/>
                    <a:pt x="135" y="1009"/>
                  </a:cubicBezTo>
                  <a:cubicBezTo>
                    <a:pt x="135" y="1278"/>
                    <a:pt x="135" y="1681"/>
                    <a:pt x="270" y="2118"/>
                  </a:cubicBezTo>
                  <a:cubicBezTo>
                    <a:pt x="438" y="2959"/>
                    <a:pt x="438" y="3799"/>
                    <a:pt x="572" y="4639"/>
                  </a:cubicBezTo>
                  <a:cubicBezTo>
                    <a:pt x="572" y="6185"/>
                    <a:pt x="270" y="7731"/>
                    <a:pt x="1" y="9109"/>
                  </a:cubicBezTo>
                  <a:cubicBezTo>
                    <a:pt x="270" y="9243"/>
                    <a:pt x="1816" y="9949"/>
                    <a:pt x="1950" y="9949"/>
                  </a:cubicBezTo>
                  <a:cubicBezTo>
                    <a:pt x="2118" y="10084"/>
                    <a:pt x="2253" y="10084"/>
                    <a:pt x="2387" y="10084"/>
                  </a:cubicBezTo>
                  <a:cubicBezTo>
                    <a:pt x="1816" y="2690"/>
                    <a:pt x="841" y="1"/>
                    <a:pt x="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9" name="Google Shape;950;p32">
              <a:extLst>
                <a:ext uri="{FF2B5EF4-FFF2-40B4-BE49-F238E27FC236}">
                  <a16:creationId xmlns:a16="http://schemas.microsoft.com/office/drawing/2014/main" xmlns="" id="{B8270323-2185-4ABB-9F1A-91DD7D23EB43}"/>
                </a:ext>
              </a:extLst>
            </p:cNvPr>
            <p:cNvSpPr/>
            <p:nvPr/>
          </p:nvSpPr>
          <p:spPr>
            <a:xfrm>
              <a:off x="3965850" y="1984925"/>
              <a:ext cx="31100" cy="147050"/>
            </a:xfrm>
            <a:custGeom>
              <a:avLst/>
              <a:gdLst/>
              <a:ahLst/>
              <a:cxnLst/>
              <a:rect l="l" t="t" r="r" b="b"/>
              <a:pathLst>
                <a:path w="1244" h="5882" extrusionOk="0">
                  <a:moveTo>
                    <a:pt x="0" y="0"/>
                  </a:moveTo>
                  <a:cubicBezTo>
                    <a:pt x="0" y="1983"/>
                    <a:pt x="404" y="3933"/>
                    <a:pt x="1109" y="5747"/>
                  </a:cubicBezTo>
                  <a:lnTo>
                    <a:pt x="1109" y="5747"/>
                  </a:lnTo>
                  <a:lnTo>
                    <a:pt x="1244" y="5882"/>
                  </a:lnTo>
                  <a:lnTo>
                    <a:pt x="1109" y="5747"/>
                  </a:lnTo>
                  <a:cubicBezTo>
                    <a:pt x="404" y="3933"/>
                    <a:pt x="0" y="1983"/>
                    <a:pt x="0" y="0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0" name="Google Shape;951;p32">
              <a:extLst>
                <a:ext uri="{FF2B5EF4-FFF2-40B4-BE49-F238E27FC236}">
                  <a16:creationId xmlns:a16="http://schemas.microsoft.com/office/drawing/2014/main" xmlns="" id="{BE578E9C-33B5-45A4-911F-23A5E521093B}"/>
                </a:ext>
              </a:extLst>
            </p:cNvPr>
            <p:cNvSpPr/>
            <p:nvPr/>
          </p:nvSpPr>
          <p:spPr>
            <a:xfrm>
              <a:off x="3877625" y="1852175"/>
              <a:ext cx="115975" cy="308375"/>
            </a:xfrm>
            <a:custGeom>
              <a:avLst/>
              <a:gdLst/>
              <a:ahLst/>
              <a:cxnLst/>
              <a:rect l="l" t="t" r="r" b="b"/>
              <a:pathLst>
                <a:path w="4639" h="12335" extrusionOk="0">
                  <a:moveTo>
                    <a:pt x="841" y="0"/>
                  </a:moveTo>
                  <a:cubicBezTo>
                    <a:pt x="303" y="0"/>
                    <a:pt x="0" y="269"/>
                    <a:pt x="169" y="1109"/>
                  </a:cubicBezTo>
                  <a:cubicBezTo>
                    <a:pt x="841" y="4336"/>
                    <a:pt x="1143" y="8537"/>
                    <a:pt x="1278" y="12335"/>
                  </a:cubicBezTo>
                  <a:cubicBezTo>
                    <a:pt x="1546" y="12167"/>
                    <a:pt x="1849" y="12032"/>
                    <a:pt x="2252" y="12032"/>
                  </a:cubicBezTo>
                  <a:cubicBezTo>
                    <a:pt x="2252" y="11898"/>
                    <a:pt x="4504" y="11192"/>
                    <a:pt x="4638" y="11057"/>
                  </a:cubicBezTo>
                  <a:cubicBezTo>
                    <a:pt x="3933" y="9243"/>
                    <a:pt x="3529" y="7293"/>
                    <a:pt x="3529" y="5310"/>
                  </a:cubicBezTo>
                  <a:cubicBezTo>
                    <a:pt x="3361" y="4907"/>
                    <a:pt x="3361" y="4470"/>
                    <a:pt x="3529" y="4067"/>
                  </a:cubicBezTo>
                  <a:lnTo>
                    <a:pt x="3529" y="3227"/>
                  </a:lnTo>
                  <a:lnTo>
                    <a:pt x="3529" y="2924"/>
                  </a:lnTo>
                  <a:cubicBezTo>
                    <a:pt x="3529" y="1244"/>
                    <a:pt x="1849" y="0"/>
                    <a:pt x="8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1" name="Google Shape;952;p32">
              <a:extLst>
                <a:ext uri="{FF2B5EF4-FFF2-40B4-BE49-F238E27FC236}">
                  <a16:creationId xmlns:a16="http://schemas.microsoft.com/office/drawing/2014/main" xmlns="" id="{4C518626-E4A3-4EB8-9670-E68DE27C7024}"/>
                </a:ext>
              </a:extLst>
            </p:cNvPr>
            <p:cNvSpPr/>
            <p:nvPr/>
          </p:nvSpPr>
          <p:spPr>
            <a:xfrm>
              <a:off x="3486075" y="2128600"/>
              <a:ext cx="622625" cy="372375"/>
            </a:xfrm>
            <a:custGeom>
              <a:avLst/>
              <a:gdLst/>
              <a:ahLst/>
              <a:cxnLst/>
              <a:rect l="l" t="t" r="r" b="b"/>
              <a:pathLst>
                <a:path w="24905" h="14895" extrusionOk="0">
                  <a:moveTo>
                    <a:pt x="20300" y="0"/>
                  </a:moveTo>
                  <a:cubicBezTo>
                    <a:pt x="17304" y="1203"/>
                    <a:pt x="14432" y="1916"/>
                    <a:pt x="11618" y="1916"/>
                  </a:cubicBezTo>
                  <a:cubicBezTo>
                    <a:pt x="9161" y="1916"/>
                    <a:pt x="6749" y="1372"/>
                    <a:pt x="4336" y="135"/>
                  </a:cubicBezTo>
                  <a:lnTo>
                    <a:pt x="1" y="9108"/>
                  </a:lnTo>
                  <a:cubicBezTo>
                    <a:pt x="62" y="9108"/>
                    <a:pt x="527" y="8879"/>
                    <a:pt x="1241" y="8879"/>
                  </a:cubicBezTo>
                  <a:cubicBezTo>
                    <a:pt x="2095" y="8879"/>
                    <a:pt x="3305" y="9208"/>
                    <a:pt x="4605" y="10654"/>
                  </a:cubicBezTo>
                  <a:lnTo>
                    <a:pt x="5042" y="11058"/>
                  </a:lnTo>
                  <a:cubicBezTo>
                    <a:pt x="6420" y="13041"/>
                    <a:pt x="8537" y="14419"/>
                    <a:pt x="10924" y="14721"/>
                  </a:cubicBezTo>
                  <a:cubicBezTo>
                    <a:pt x="11577" y="14826"/>
                    <a:pt x="12267" y="14894"/>
                    <a:pt x="12972" y="14894"/>
                  </a:cubicBezTo>
                  <a:cubicBezTo>
                    <a:pt x="14986" y="14894"/>
                    <a:pt x="17122" y="14336"/>
                    <a:pt x="18889" y="12469"/>
                  </a:cubicBezTo>
                  <a:cubicBezTo>
                    <a:pt x="19326" y="12200"/>
                    <a:pt x="19595" y="11764"/>
                    <a:pt x="19864" y="11495"/>
                  </a:cubicBezTo>
                  <a:cubicBezTo>
                    <a:pt x="20166" y="11192"/>
                    <a:pt x="20435" y="10789"/>
                    <a:pt x="20704" y="10352"/>
                  </a:cubicBezTo>
                  <a:cubicBezTo>
                    <a:pt x="21531" y="9549"/>
                    <a:pt x="22640" y="8675"/>
                    <a:pt x="23713" y="8675"/>
                  </a:cubicBezTo>
                  <a:cubicBezTo>
                    <a:pt x="24121" y="8675"/>
                    <a:pt x="24525" y="8802"/>
                    <a:pt x="24905" y="9108"/>
                  </a:cubicBezTo>
                  <a:lnTo>
                    <a:pt x="203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2" name="Google Shape;953;p32">
              <a:extLst>
                <a:ext uri="{FF2B5EF4-FFF2-40B4-BE49-F238E27FC236}">
                  <a16:creationId xmlns:a16="http://schemas.microsoft.com/office/drawing/2014/main" xmlns="" id="{375A0294-045B-4F57-9300-F65929A5A1AF}"/>
                </a:ext>
              </a:extLst>
            </p:cNvPr>
            <p:cNvSpPr/>
            <p:nvPr/>
          </p:nvSpPr>
          <p:spPr>
            <a:xfrm>
              <a:off x="348607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4336" y="1"/>
                  </a:moveTo>
                  <a:lnTo>
                    <a:pt x="1" y="8974"/>
                  </a:lnTo>
                  <a:lnTo>
                    <a:pt x="1" y="8974"/>
                  </a:lnTo>
                  <a:lnTo>
                    <a:pt x="4336" y="1"/>
                  </a:lnTo>
                  <a:lnTo>
                    <a:pt x="4471" y="1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3" name="Google Shape;954;p32">
              <a:extLst>
                <a:ext uri="{FF2B5EF4-FFF2-40B4-BE49-F238E27FC236}">
                  <a16:creationId xmlns:a16="http://schemas.microsoft.com/office/drawing/2014/main" xmlns="" id="{BE78E60F-BE5F-405F-95D2-22E34C03D440}"/>
                </a:ext>
              </a:extLst>
            </p:cNvPr>
            <p:cNvSpPr/>
            <p:nvPr/>
          </p:nvSpPr>
          <p:spPr>
            <a:xfrm>
              <a:off x="3597825" y="213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4" name="Google Shape;955;p32">
              <a:extLst>
                <a:ext uri="{FF2B5EF4-FFF2-40B4-BE49-F238E27FC236}">
                  <a16:creationId xmlns:a16="http://schemas.microsoft.com/office/drawing/2014/main" xmlns="" id="{B2349C7C-9B55-4EEA-89B3-753189FEC384}"/>
                </a:ext>
              </a:extLst>
            </p:cNvPr>
            <p:cNvSpPr/>
            <p:nvPr/>
          </p:nvSpPr>
          <p:spPr>
            <a:xfrm>
              <a:off x="3486075" y="2131950"/>
              <a:ext cx="160525" cy="231100"/>
            </a:xfrm>
            <a:custGeom>
              <a:avLst/>
              <a:gdLst/>
              <a:ahLst/>
              <a:cxnLst/>
              <a:rect l="l" t="t" r="r" b="b"/>
              <a:pathLst>
                <a:path w="6421" h="9244" extrusionOk="0">
                  <a:moveTo>
                    <a:pt x="4336" y="1"/>
                  </a:moveTo>
                  <a:lnTo>
                    <a:pt x="1" y="8974"/>
                  </a:lnTo>
                  <a:cubicBezTo>
                    <a:pt x="135" y="8974"/>
                    <a:pt x="539" y="8706"/>
                    <a:pt x="1244" y="8706"/>
                  </a:cubicBezTo>
                  <a:cubicBezTo>
                    <a:pt x="1816" y="8706"/>
                    <a:pt x="2387" y="8840"/>
                    <a:pt x="3059" y="9243"/>
                  </a:cubicBezTo>
                  <a:cubicBezTo>
                    <a:pt x="3362" y="5882"/>
                    <a:pt x="4471" y="3093"/>
                    <a:pt x="6420" y="841"/>
                  </a:cubicBezTo>
                  <a:cubicBezTo>
                    <a:pt x="5748" y="707"/>
                    <a:pt x="5042" y="438"/>
                    <a:pt x="44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5" name="Google Shape;956;p32">
              <a:extLst>
                <a:ext uri="{FF2B5EF4-FFF2-40B4-BE49-F238E27FC236}">
                  <a16:creationId xmlns:a16="http://schemas.microsoft.com/office/drawing/2014/main" xmlns="" id="{520DA718-FDBB-4BD2-8BF0-9CA9868E416E}"/>
                </a:ext>
              </a:extLst>
            </p:cNvPr>
            <p:cNvSpPr/>
            <p:nvPr/>
          </p:nvSpPr>
          <p:spPr>
            <a:xfrm>
              <a:off x="399692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1" y="1"/>
                  </a:moveTo>
                  <a:lnTo>
                    <a:pt x="1" y="1"/>
                  </a:lnTo>
                  <a:lnTo>
                    <a:pt x="4471" y="8974"/>
                  </a:lnTo>
                  <a:lnTo>
                    <a:pt x="4471" y="8974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6" name="Google Shape;957;p32">
              <a:extLst>
                <a:ext uri="{FF2B5EF4-FFF2-40B4-BE49-F238E27FC236}">
                  <a16:creationId xmlns:a16="http://schemas.microsoft.com/office/drawing/2014/main" xmlns="" id="{B2D2C12E-200E-42C0-9CB6-32AEB0EC3662}"/>
                </a:ext>
              </a:extLst>
            </p:cNvPr>
            <p:cNvSpPr/>
            <p:nvPr/>
          </p:nvSpPr>
          <p:spPr>
            <a:xfrm>
              <a:off x="3993575" y="2128600"/>
              <a:ext cx="3375" cy="3375"/>
            </a:xfrm>
            <a:custGeom>
              <a:avLst/>
              <a:gdLst/>
              <a:ahLst/>
              <a:cxnLst/>
              <a:rect l="l" t="t" r="r" b="b"/>
              <a:pathLst>
                <a:path w="135" h="135" extrusionOk="0">
                  <a:moveTo>
                    <a:pt x="0" y="0"/>
                  </a:moveTo>
                  <a:lnTo>
                    <a:pt x="0" y="135"/>
                  </a:lnTo>
                  <a:lnTo>
                    <a:pt x="135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7" name="Google Shape;958;p32">
              <a:extLst>
                <a:ext uri="{FF2B5EF4-FFF2-40B4-BE49-F238E27FC236}">
                  <a16:creationId xmlns:a16="http://schemas.microsoft.com/office/drawing/2014/main" xmlns="" id="{DC9D3593-7232-4EF5-B495-B7A00FBF325F}"/>
                </a:ext>
              </a:extLst>
            </p:cNvPr>
            <p:cNvSpPr/>
            <p:nvPr/>
          </p:nvSpPr>
          <p:spPr>
            <a:xfrm>
              <a:off x="3933925" y="2128600"/>
              <a:ext cx="59675" cy="24400"/>
            </a:xfrm>
            <a:custGeom>
              <a:avLst/>
              <a:gdLst/>
              <a:ahLst/>
              <a:cxnLst/>
              <a:rect l="l" t="t" r="r" b="b"/>
              <a:pathLst>
                <a:path w="2387" h="976" extrusionOk="0">
                  <a:moveTo>
                    <a:pt x="2386" y="0"/>
                  </a:moveTo>
                  <a:lnTo>
                    <a:pt x="2386" y="0"/>
                  </a:lnTo>
                  <a:cubicBezTo>
                    <a:pt x="2324" y="33"/>
                    <a:pt x="2262" y="64"/>
                    <a:pt x="2200" y="95"/>
                  </a:cubicBezTo>
                  <a:lnTo>
                    <a:pt x="2200" y="95"/>
                  </a:lnTo>
                  <a:cubicBezTo>
                    <a:pt x="2300" y="53"/>
                    <a:pt x="2366" y="20"/>
                    <a:pt x="2386" y="0"/>
                  </a:cubicBezTo>
                  <a:close/>
                  <a:moveTo>
                    <a:pt x="2200" y="95"/>
                  </a:moveTo>
                  <a:lnTo>
                    <a:pt x="2200" y="95"/>
                  </a:lnTo>
                  <a:cubicBezTo>
                    <a:pt x="1632" y="332"/>
                    <a:pt x="0" y="861"/>
                    <a:pt x="0" y="975"/>
                  </a:cubicBezTo>
                  <a:cubicBezTo>
                    <a:pt x="654" y="726"/>
                    <a:pt x="1423" y="477"/>
                    <a:pt x="2200" y="95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8" name="Google Shape;959;p32">
              <a:extLst>
                <a:ext uri="{FF2B5EF4-FFF2-40B4-BE49-F238E27FC236}">
                  <a16:creationId xmlns:a16="http://schemas.microsoft.com/office/drawing/2014/main" xmlns="" id="{FCE84438-A020-49AA-9771-FCC57744A802}"/>
                </a:ext>
              </a:extLst>
            </p:cNvPr>
            <p:cNvSpPr/>
            <p:nvPr/>
          </p:nvSpPr>
          <p:spPr>
            <a:xfrm>
              <a:off x="3933925" y="2128600"/>
              <a:ext cx="174775" cy="237800"/>
            </a:xfrm>
            <a:custGeom>
              <a:avLst/>
              <a:gdLst/>
              <a:ahLst/>
              <a:cxnLst/>
              <a:rect l="l" t="t" r="r" b="b"/>
              <a:pathLst>
                <a:path w="6991" h="9512" extrusionOk="0">
                  <a:moveTo>
                    <a:pt x="2386" y="0"/>
                  </a:moveTo>
                  <a:cubicBezTo>
                    <a:pt x="1546" y="437"/>
                    <a:pt x="706" y="706"/>
                    <a:pt x="0" y="975"/>
                  </a:cubicBezTo>
                  <a:cubicBezTo>
                    <a:pt x="2252" y="2656"/>
                    <a:pt x="3227" y="5748"/>
                    <a:pt x="3798" y="9512"/>
                  </a:cubicBezTo>
                  <a:cubicBezTo>
                    <a:pt x="4336" y="9108"/>
                    <a:pt x="5042" y="8672"/>
                    <a:pt x="5747" y="8672"/>
                  </a:cubicBezTo>
                  <a:cubicBezTo>
                    <a:pt x="6151" y="8672"/>
                    <a:pt x="6588" y="8840"/>
                    <a:pt x="6991" y="9108"/>
                  </a:cubicBezTo>
                  <a:lnTo>
                    <a:pt x="2521" y="135"/>
                  </a:lnTo>
                  <a:lnTo>
                    <a:pt x="2386" y="135"/>
                  </a:lnTo>
                  <a:lnTo>
                    <a:pt x="2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9" name="Google Shape;960;p32">
              <a:extLst>
                <a:ext uri="{FF2B5EF4-FFF2-40B4-BE49-F238E27FC236}">
                  <a16:creationId xmlns:a16="http://schemas.microsoft.com/office/drawing/2014/main" xmlns="" id="{03918BCF-4665-4000-8A7F-BAD72050685D}"/>
                </a:ext>
              </a:extLst>
            </p:cNvPr>
            <p:cNvSpPr/>
            <p:nvPr/>
          </p:nvSpPr>
          <p:spPr>
            <a:xfrm>
              <a:off x="3801175" y="2093300"/>
              <a:ext cx="108400" cy="238650"/>
            </a:xfrm>
            <a:custGeom>
              <a:avLst/>
              <a:gdLst/>
              <a:ahLst/>
              <a:cxnLst/>
              <a:rect l="l" t="t" r="r" b="b"/>
              <a:pathLst>
                <a:path w="4336" h="9546" extrusionOk="0">
                  <a:moveTo>
                    <a:pt x="4336" y="1"/>
                  </a:moveTo>
                  <a:lnTo>
                    <a:pt x="403" y="169"/>
                  </a:lnTo>
                  <a:lnTo>
                    <a:pt x="0" y="7731"/>
                  </a:lnTo>
                  <a:cubicBezTo>
                    <a:pt x="0" y="8000"/>
                    <a:pt x="135" y="8403"/>
                    <a:pt x="403" y="8706"/>
                  </a:cubicBezTo>
                  <a:cubicBezTo>
                    <a:pt x="1244" y="9546"/>
                    <a:pt x="2521" y="9411"/>
                    <a:pt x="3361" y="9546"/>
                  </a:cubicBezTo>
                  <a:cubicBezTo>
                    <a:pt x="3899" y="9546"/>
                    <a:pt x="4201" y="8974"/>
                    <a:pt x="3899" y="8403"/>
                  </a:cubicBezTo>
                  <a:lnTo>
                    <a:pt x="2084" y="7025"/>
                  </a:lnTo>
                  <a:lnTo>
                    <a:pt x="4336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0" name="Google Shape;961;p32">
              <a:extLst>
                <a:ext uri="{FF2B5EF4-FFF2-40B4-BE49-F238E27FC236}">
                  <a16:creationId xmlns:a16="http://schemas.microsoft.com/office/drawing/2014/main" xmlns="" id="{A19C359B-F0DD-4D01-9729-66F5974AD58E}"/>
                </a:ext>
              </a:extLst>
            </p:cNvPr>
            <p:cNvSpPr/>
            <p:nvPr/>
          </p:nvSpPr>
          <p:spPr>
            <a:xfrm>
              <a:off x="3814600" y="1806800"/>
              <a:ext cx="147075" cy="241175"/>
            </a:xfrm>
            <a:custGeom>
              <a:avLst/>
              <a:gdLst/>
              <a:ahLst/>
              <a:cxnLst/>
              <a:rect l="l" t="t" r="r" b="b"/>
              <a:pathLst>
                <a:path w="5883" h="9647" extrusionOk="0">
                  <a:moveTo>
                    <a:pt x="2824" y="0"/>
                  </a:moveTo>
                  <a:cubicBezTo>
                    <a:pt x="1984" y="0"/>
                    <a:pt x="1144" y="404"/>
                    <a:pt x="707" y="1378"/>
                  </a:cubicBezTo>
                  <a:cubicBezTo>
                    <a:pt x="438" y="1681"/>
                    <a:pt x="438" y="2084"/>
                    <a:pt x="438" y="2387"/>
                  </a:cubicBezTo>
                  <a:lnTo>
                    <a:pt x="1" y="9646"/>
                  </a:lnTo>
                  <a:lnTo>
                    <a:pt x="4370" y="9512"/>
                  </a:lnTo>
                  <a:lnTo>
                    <a:pt x="5613" y="5176"/>
                  </a:lnTo>
                  <a:cubicBezTo>
                    <a:pt x="5748" y="4605"/>
                    <a:pt x="5882" y="4201"/>
                    <a:pt x="5882" y="3630"/>
                  </a:cubicBezTo>
                  <a:cubicBezTo>
                    <a:pt x="5882" y="2790"/>
                    <a:pt x="5479" y="1815"/>
                    <a:pt x="4908" y="1109"/>
                  </a:cubicBezTo>
                  <a:cubicBezTo>
                    <a:pt x="4504" y="269"/>
                    <a:pt x="3664" y="0"/>
                    <a:pt x="28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1" name="Google Shape;962;p32">
              <a:extLst>
                <a:ext uri="{FF2B5EF4-FFF2-40B4-BE49-F238E27FC236}">
                  <a16:creationId xmlns:a16="http://schemas.microsoft.com/office/drawing/2014/main" xmlns="" id="{562D14E3-66C3-436E-8BFC-1081C86BF1C8}"/>
                </a:ext>
              </a:extLst>
            </p:cNvPr>
            <p:cNvSpPr/>
            <p:nvPr/>
          </p:nvSpPr>
          <p:spPr>
            <a:xfrm>
              <a:off x="3807875" y="2044575"/>
              <a:ext cx="140350" cy="52950"/>
            </a:xfrm>
            <a:custGeom>
              <a:avLst/>
              <a:gdLst/>
              <a:ahLst/>
              <a:cxnLst/>
              <a:rect l="l" t="t" r="r" b="b"/>
              <a:pathLst>
                <a:path w="5614" h="2118" extrusionOk="0">
                  <a:moveTo>
                    <a:pt x="5614" y="1"/>
                  </a:moveTo>
                  <a:lnTo>
                    <a:pt x="135" y="135"/>
                  </a:lnTo>
                  <a:lnTo>
                    <a:pt x="1" y="2118"/>
                  </a:lnTo>
                  <a:lnTo>
                    <a:pt x="4336" y="1950"/>
                  </a:lnTo>
                  <a:lnTo>
                    <a:pt x="561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2" name="Google Shape;963;p32">
              <a:extLst>
                <a:ext uri="{FF2B5EF4-FFF2-40B4-BE49-F238E27FC236}">
                  <a16:creationId xmlns:a16="http://schemas.microsoft.com/office/drawing/2014/main" xmlns="" id="{B7821707-35BA-4100-AE96-D2C83EA58467}"/>
                </a:ext>
              </a:extLst>
            </p:cNvPr>
            <p:cNvSpPr/>
            <p:nvPr/>
          </p:nvSpPr>
          <p:spPr>
            <a:xfrm>
              <a:off x="3618850" y="2044575"/>
              <a:ext cx="143700" cy="48750"/>
            </a:xfrm>
            <a:custGeom>
              <a:avLst/>
              <a:gdLst/>
              <a:ahLst/>
              <a:cxnLst/>
              <a:rect l="l" t="t" r="r" b="b"/>
              <a:pathLst>
                <a:path w="5748" h="1950" extrusionOk="0">
                  <a:moveTo>
                    <a:pt x="0" y="1"/>
                  </a:moveTo>
                  <a:lnTo>
                    <a:pt x="1412" y="1950"/>
                  </a:lnTo>
                  <a:lnTo>
                    <a:pt x="5747" y="1950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3" name="Google Shape;964;p32">
              <a:extLst>
                <a:ext uri="{FF2B5EF4-FFF2-40B4-BE49-F238E27FC236}">
                  <a16:creationId xmlns:a16="http://schemas.microsoft.com/office/drawing/2014/main" xmlns="" id="{8E05BF23-8AB3-4FB7-BFE9-2AF0C1DC7341}"/>
                </a:ext>
              </a:extLst>
            </p:cNvPr>
            <p:cNvSpPr/>
            <p:nvPr/>
          </p:nvSpPr>
          <p:spPr>
            <a:xfrm>
              <a:off x="3612125" y="1806800"/>
              <a:ext cx="143700" cy="237800"/>
            </a:xfrm>
            <a:custGeom>
              <a:avLst/>
              <a:gdLst/>
              <a:ahLst/>
              <a:cxnLst/>
              <a:rect l="l" t="t" r="r" b="b"/>
              <a:pathLst>
                <a:path w="5748" h="9512" extrusionOk="0">
                  <a:moveTo>
                    <a:pt x="3059" y="0"/>
                  </a:moveTo>
                  <a:cubicBezTo>
                    <a:pt x="2218" y="0"/>
                    <a:pt x="1546" y="269"/>
                    <a:pt x="975" y="975"/>
                  </a:cubicBezTo>
                  <a:cubicBezTo>
                    <a:pt x="403" y="1815"/>
                    <a:pt x="0" y="2790"/>
                    <a:pt x="0" y="3899"/>
                  </a:cubicBezTo>
                  <a:cubicBezTo>
                    <a:pt x="0" y="4336"/>
                    <a:pt x="135" y="4739"/>
                    <a:pt x="135" y="5042"/>
                  </a:cubicBezTo>
                  <a:lnTo>
                    <a:pt x="1378" y="9512"/>
                  </a:lnTo>
                  <a:lnTo>
                    <a:pt x="5747" y="9512"/>
                  </a:lnTo>
                  <a:lnTo>
                    <a:pt x="5579" y="2521"/>
                  </a:lnTo>
                  <a:cubicBezTo>
                    <a:pt x="5579" y="2084"/>
                    <a:pt x="5445" y="1815"/>
                    <a:pt x="5310" y="1378"/>
                  </a:cubicBezTo>
                  <a:cubicBezTo>
                    <a:pt x="4907" y="538"/>
                    <a:pt x="3899" y="0"/>
                    <a:pt x="30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4" name="Google Shape;965;p32">
              <a:extLst>
                <a:ext uri="{FF2B5EF4-FFF2-40B4-BE49-F238E27FC236}">
                  <a16:creationId xmlns:a16="http://schemas.microsoft.com/office/drawing/2014/main" xmlns="" id="{5CF38F30-90D7-4FEF-9DA0-987E76A17AEA}"/>
                </a:ext>
              </a:extLst>
            </p:cNvPr>
            <p:cNvSpPr/>
            <p:nvPr/>
          </p:nvSpPr>
          <p:spPr>
            <a:xfrm>
              <a:off x="3654125" y="2093300"/>
              <a:ext cx="105050" cy="238650"/>
            </a:xfrm>
            <a:custGeom>
              <a:avLst/>
              <a:gdLst/>
              <a:ahLst/>
              <a:cxnLst/>
              <a:rect l="l" t="t" r="r" b="b"/>
              <a:pathLst>
                <a:path w="4202" h="9546" extrusionOk="0">
                  <a:moveTo>
                    <a:pt x="269" y="1"/>
                  </a:moveTo>
                  <a:lnTo>
                    <a:pt x="2084" y="7025"/>
                  </a:lnTo>
                  <a:lnTo>
                    <a:pt x="269" y="8403"/>
                  </a:lnTo>
                  <a:cubicBezTo>
                    <a:pt x="1" y="8974"/>
                    <a:pt x="269" y="9546"/>
                    <a:pt x="841" y="9546"/>
                  </a:cubicBezTo>
                  <a:cubicBezTo>
                    <a:pt x="1681" y="9411"/>
                    <a:pt x="2925" y="9546"/>
                    <a:pt x="3765" y="8840"/>
                  </a:cubicBezTo>
                  <a:cubicBezTo>
                    <a:pt x="4067" y="8571"/>
                    <a:pt x="4202" y="8134"/>
                    <a:pt x="4202" y="7731"/>
                  </a:cubicBezTo>
                  <a:lnTo>
                    <a:pt x="4067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5" name="Google Shape;966;p32">
              <a:extLst>
                <a:ext uri="{FF2B5EF4-FFF2-40B4-BE49-F238E27FC236}">
                  <a16:creationId xmlns:a16="http://schemas.microsoft.com/office/drawing/2014/main" xmlns="" id="{337D2F4F-B070-42C9-8EA6-CDEF4931C7AF}"/>
                </a:ext>
              </a:extLst>
            </p:cNvPr>
            <p:cNvSpPr/>
            <p:nvPr/>
          </p:nvSpPr>
          <p:spPr>
            <a:xfrm>
              <a:off x="3706225" y="1631200"/>
              <a:ext cx="119325" cy="203350"/>
            </a:xfrm>
            <a:custGeom>
              <a:avLst/>
              <a:gdLst/>
              <a:ahLst/>
              <a:cxnLst/>
              <a:rect l="l" t="t" r="r" b="b"/>
              <a:pathLst>
                <a:path w="4773" h="8134" extrusionOk="0">
                  <a:moveTo>
                    <a:pt x="3933" y="0"/>
                  </a:moveTo>
                  <a:lnTo>
                    <a:pt x="0" y="437"/>
                  </a:lnTo>
                  <a:lnTo>
                    <a:pt x="0" y="1277"/>
                  </a:lnTo>
                  <a:lnTo>
                    <a:pt x="572" y="5210"/>
                  </a:lnTo>
                  <a:lnTo>
                    <a:pt x="572" y="6319"/>
                  </a:lnTo>
                  <a:cubicBezTo>
                    <a:pt x="706" y="7428"/>
                    <a:pt x="1681" y="8133"/>
                    <a:pt x="2823" y="8133"/>
                  </a:cubicBezTo>
                  <a:cubicBezTo>
                    <a:pt x="3933" y="7999"/>
                    <a:pt x="4773" y="7024"/>
                    <a:pt x="4638" y="5882"/>
                  </a:cubicBezTo>
                  <a:lnTo>
                    <a:pt x="4504" y="4907"/>
                  </a:lnTo>
                  <a:lnTo>
                    <a:pt x="4067" y="840"/>
                  </a:lnTo>
                  <a:lnTo>
                    <a:pt x="3933" y="0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6" name="Google Shape;967;p32">
              <a:extLst>
                <a:ext uri="{FF2B5EF4-FFF2-40B4-BE49-F238E27FC236}">
                  <a16:creationId xmlns:a16="http://schemas.microsoft.com/office/drawing/2014/main" xmlns="" id="{2A60D103-6178-4EEF-8631-09CF0C12991E}"/>
                </a:ext>
              </a:extLst>
            </p:cNvPr>
            <p:cNvSpPr/>
            <p:nvPr/>
          </p:nvSpPr>
          <p:spPr>
            <a:xfrm>
              <a:off x="3717150" y="1729500"/>
              <a:ext cx="101675" cy="42025"/>
            </a:xfrm>
            <a:custGeom>
              <a:avLst/>
              <a:gdLst/>
              <a:ahLst/>
              <a:cxnLst/>
              <a:rect l="l" t="t" r="r" b="b"/>
              <a:pathLst>
                <a:path w="4067" h="1681" extrusionOk="0">
                  <a:moveTo>
                    <a:pt x="4067" y="0"/>
                  </a:moveTo>
                  <a:cubicBezTo>
                    <a:pt x="2924" y="135"/>
                    <a:pt x="1815" y="135"/>
                    <a:pt x="706" y="135"/>
                  </a:cubicBezTo>
                  <a:lnTo>
                    <a:pt x="0" y="135"/>
                  </a:lnTo>
                  <a:lnTo>
                    <a:pt x="135" y="1278"/>
                  </a:lnTo>
                  <a:cubicBezTo>
                    <a:pt x="706" y="1546"/>
                    <a:pt x="1378" y="1681"/>
                    <a:pt x="1950" y="1681"/>
                  </a:cubicBezTo>
                  <a:cubicBezTo>
                    <a:pt x="2790" y="1681"/>
                    <a:pt x="3496" y="1412"/>
                    <a:pt x="4067" y="975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7" name="Google Shape;968;p32">
              <a:extLst>
                <a:ext uri="{FF2B5EF4-FFF2-40B4-BE49-F238E27FC236}">
                  <a16:creationId xmlns:a16="http://schemas.microsoft.com/office/drawing/2014/main" xmlns="" id="{8B6B7A52-6939-47BC-9E36-15E369D4399F}"/>
                </a:ext>
              </a:extLst>
            </p:cNvPr>
            <p:cNvSpPr/>
            <p:nvPr/>
          </p:nvSpPr>
          <p:spPr>
            <a:xfrm>
              <a:off x="3891900" y="493050"/>
              <a:ext cx="840250" cy="1409575"/>
            </a:xfrm>
            <a:custGeom>
              <a:avLst/>
              <a:gdLst/>
              <a:ahLst/>
              <a:cxnLst/>
              <a:rect l="l" t="t" r="r" b="b"/>
              <a:pathLst>
                <a:path w="33610" h="56383" extrusionOk="0">
                  <a:moveTo>
                    <a:pt x="18315" y="1"/>
                  </a:moveTo>
                  <a:cubicBezTo>
                    <a:pt x="15526" y="1"/>
                    <a:pt x="12803" y="587"/>
                    <a:pt x="10520" y="1835"/>
                  </a:cubicBezTo>
                  <a:cubicBezTo>
                    <a:pt x="10352" y="1835"/>
                    <a:pt x="10218" y="2003"/>
                    <a:pt x="10083" y="2137"/>
                  </a:cubicBezTo>
                  <a:cubicBezTo>
                    <a:pt x="7159" y="3818"/>
                    <a:pt x="4908" y="6607"/>
                    <a:pt x="3362" y="9699"/>
                  </a:cubicBezTo>
                  <a:cubicBezTo>
                    <a:pt x="135" y="16421"/>
                    <a:pt x="1" y="24252"/>
                    <a:pt x="2118" y="31411"/>
                  </a:cubicBezTo>
                  <a:cubicBezTo>
                    <a:pt x="3799" y="37695"/>
                    <a:pt x="6991" y="43711"/>
                    <a:pt x="11193" y="48753"/>
                  </a:cubicBezTo>
                  <a:cubicBezTo>
                    <a:pt x="12470" y="50299"/>
                    <a:pt x="13881" y="51710"/>
                    <a:pt x="15259" y="53088"/>
                  </a:cubicBezTo>
                  <a:cubicBezTo>
                    <a:pt x="17376" y="54937"/>
                    <a:pt x="19326" y="56180"/>
                    <a:pt x="22115" y="56315"/>
                  </a:cubicBezTo>
                  <a:cubicBezTo>
                    <a:pt x="22454" y="56360"/>
                    <a:pt x="22799" y="56383"/>
                    <a:pt x="23145" y="56383"/>
                  </a:cubicBezTo>
                  <a:cubicBezTo>
                    <a:pt x="25103" y="56383"/>
                    <a:pt x="27120" y="55659"/>
                    <a:pt x="28434" y="54231"/>
                  </a:cubicBezTo>
                  <a:lnTo>
                    <a:pt x="28434" y="54231"/>
                  </a:lnTo>
                  <a:cubicBezTo>
                    <a:pt x="28305" y="54257"/>
                    <a:pt x="28180" y="54270"/>
                    <a:pt x="28060" y="54270"/>
                  </a:cubicBezTo>
                  <a:cubicBezTo>
                    <a:pt x="26356" y="54270"/>
                    <a:pt x="25487" y="51734"/>
                    <a:pt x="25644" y="50164"/>
                  </a:cubicBezTo>
                  <a:cubicBezTo>
                    <a:pt x="26047" y="47644"/>
                    <a:pt x="28165" y="45963"/>
                    <a:pt x="29677" y="44148"/>
                  </a:cubicBezTo>
                  <a:cubicBezTo>
                    <a:pt x="31358" y="42165"/>
                    <a:pt x="32366" y="39645"/>
                    <a:pt x="31929" y="37124"/>
                  </a:cubicBezTo>
                  <a:cubicBezTo>
                    <a:pt x="31526" y="35175"/>
                    <a:pt x="30517" y="33629"/>
                    <a:pt x="29980" y="31814"/>
                  </a:cubicBezTo>
                  <a:cubicBezTo>
                    <a:pt x="29677" y="30974"/>
                    <a:pt x="28837" y="28319"/>
                    <a:pt x="29408" y="27478"/>
                  </a:cubicBezTo>
                  <a:lnTo>
                    <a:pt x="29408" y="27478"/>
                  </a:lnTo>
                  <a:cubicBezTo>
                    <a:pt x="30390" y="28579"/>
                    <a:pt x="31292" y="30364"/>
                    <a:pt x="32931" y="30364"/>
                  </a:cubicBezTo>
                  <a:cubicBezTo>
                    <a:pt x="33144" y="30364"/>
                    <a:pt x="33370" y="30334"/>
                    <a:pt x="33609" y="30268"/>
                  </a:cubicBezTo>
                  <a:lnTo>
                    <a:pt x="33609" y="30268"/>
                  </a:lnTo>
                  <a:cubicBezTo>
                    <a:pt x="33599" y="30270"/>
                    <a:pt x="33588" y="30272"/>
                    <a:pt x="33576" y="30272"/>
                  </a:cubicBezTo>
                  <a:cubicBezTo>
                    <a:pt x="32992" y="30272"/>
                    <a:pt x="31792" y="26899"/>
                    <a:pt x="31660" y="26504"/>
                  </a:cubicBezTo>
                  <a:cubicBezTo>
                    <a:pt x="30954" y="23983"/>
                    <a:pt x="31089" y="21462"/>
                    <a:pt x="31223" y="18942"/>
                  </a:cubicBezTo>
                  <a:cubicBezTo>
                    <a:pt x="31358" y="16421"/>
                    <a:pt x="31526" y="14035"/>
                    <a:pt x="31223" y="11514"/>
                  </a:cubicBezTo>
                  <a:cubicBezTo>
                    <a:pt x="30685" y="8153"/>
                    <a:pt x="29274" y="4792"/>
                    <a:pt x="26619" y="2675"/>
                  </a:cubicBezTo>
                  <a:cubicBezTo>
                    <a:pt x="24502" y="995"/>
                    <a:pt x="21846" y="154"/>
                    <a:pt x="19191" y="20"/>
                  </a:cubicBezTo>
                  <a:cubicBezTo>
                    <a:pt x="18899" y="7"/>
                    <a:pt x="18607" y="1"/>
                    <a:pt x="18315" y="1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8" name="Google Shape;969;p32">
              <a:extLst>
                <a:ext uri="{FF2B5EF4-FFF2-40B4-BE49-F238E27FC236}">
                  <a16:creationId xmlns:a16="http://schemas.microsoft.com/office/drawing/2014/main" xmlns="" id="{548747E1-6539-4474-B690-A9CB6E6D7989}"/>
                </a:ext>
              </a:extLst>
            </p:cNvPr>
            <p:cNvSpPr/>
            <p:nvPr/>
          </p:nvSpPr>
          <p:spPr>
            <a:xfrm>
              <a:off x="4056600" y="538900"/>
              <a:ext cx="304175" cy="1172975"/>
            </a:xfrm>
            <a:custGeom>
              <a:avLst/>
              <a:gdLst/>
              <a:ahLst/>
              <a:cxnLst/>
              <a:rect l="l" t="t" r="r" b="b"/>
              <a:pathLst>
                <a:path w="12167" h="46919" extrusionOk="0">
                  <a:moveTo>
                    <a:pt x="3932" y="1"/>
                  </a:moveTo>
                  <a:cubicBezTo>
                    <a:pt x="3764" y="1"/>
                    <a:pt x="3630" y="169"/>
                    <a:pt x="3495" y="303"/>
                  </a:cubicBezTo>
                  <a:cubicBezTo>
                    <a:pt x="2084" y="1009"/>
                    <a:pt x="975" y="1984"/>
                    <a:pt x="0" y="3093"/>
                  </a:cubicBezTo>
                  <a:cubicBezTo>
                    <a:pt x="1815" y="4202"/>
                    <a:pt x="3630" y="5345"/>
                    <a:pt x="5445" y="6723"/>
                  </a:cubicBezTo>
                  <a:cubicBezTo>
                    <a:pt x="4336" y="6050"/>
                    <a:pt x="3495" y="5614"/>
                    <a:pt x="2252" y="5614"/>
                  </a:cubicBezTo>
                  <a:lnTo>
                    <a:pt x="1949" y="5614"/>
                  </a:lnTo>
                  <a:cubicBezTo>
                    <a:pt x="3764" y="7160"/>
                    <a:pt x="6285" y="7865"/>
                    <a:pt x="8268" y="9546"/>
                  </a:cubicBezTo>
                  <a:cubicBezTo>
                    <a:pt x="8806" y="10083"/>
                    <a:pt x="9377" y="10655"/>
                    <a:pt x="9948" y="11226"/>
                  </a:cubicBezTo>
                  <a:cubicBezTo>
                    <a:pt x="9814" y="10789"/>
                    <a:pt x="9814" y="10252"/>
                    <a:pt x="9814" y="9680"/>
                  </a:cubicBezTo>
                  <a:cubicBezTo>
                    <a:pt x="9242" y="6319"/>
                    <a:pt x="7696" y="2958"/>
                    <a:pt x="5041" y="841"/>
                  </a:cubicBezTo>
                  <a:cubicBezTo>
                    <a:pt x="4605" y="572"/>
                    <a:pt x="4336" y="303"/>
                    <a:pt x="3932" y="1"/>
                  </a:cubicBezTo>
                  <a:close/>
                  <a:moveTo>
                    <a:pt x="10217" y="25073"/>
                  </a:moveTo>
                  <a:cubicBezTo>
                    <a:pt x="9948" y="25644"/>
                    <a:pt x="9646" y="26216"/>
                    <a:pt x="9242" y="26888"/>
                  </a:cubicBezTo>
                  <a:lnTo>
                    <a:pt x="9108" y="27056"/>
                  </a:lnTo>
                  <a:cubicBezTo>
                    <a:pt x="9814" y="27896"/>
                    <a:pt x="10486" y="28568"/>
                    <a:pt x="11494" y="28568"/>
                  </a:cubicBezTo>
                  <a:cubicBezTo>
                    <a:pt x="11763" y="28568"/>
                    <a:pt x="11898" y="28568"/>
                    <a:pt x="12166" y="28434"/>
                  </a:cubicBezTo>
                  <a:cubicBezTo>
                    <a:pt x="11629" y="28434"/>
                    <a:pt x="10654" y="26048"/>
                    <a:pt x="10217" y="25073"/>
                  </a:cubicBezTo>
                  <a:close/>
                  <a:moveTo>
                    <a:pt x="10217" y="34618"/>
                  </a:moveTo>
                  <a:cubicBezTo>
                    <a:pt x="9948" y="35592"/>
                    <a:pt x="9108" y="36433"/>
                    <a:pt x="8268" y="36970"/>
                  </a:cubicBezTo>
                  <a:cubicBezTo>
                    <a:pt x="7562" y="37273"/>
                    <a:pt x="6991" y="37407"/>
                    <a:pt x="6150" y="37407"/>
                  </a:cubicBezTo>
                  <a:lnTo>
                    <a:pt x="5445" y="37407"/>
                  </a:lnTo>
                  <a:cubicBezTo>
                    <a:pt x="4336" y="39222"/>
                    <a:pt x="2924" y="40903"/>
                    <a:pt x="1412" y="42449"/>
                  </a:cubicBezTo>
                  <a:cubicBezTo>
                    <a:pt x="2386" y="43995"/>
                    <a:pt x="3495" y="45541"/>
                    <a:pt x="4605" y="46919"/>
                  </a:cubicBezTo>
                  <a:cubicBezTo>
                    <a:pt x="5445" y="45104"/>
                    <a:pt x="6991" y="43692"/>
                    <a:pt x="8268" y="42314"/>
                  </a:cubicBezTo>
                  <a:cubicBezTo>
                    <a:pt x="9948" y="40331"/>
                    <a:pt x="10923" y="37811"/>
                    <a:pt x="10352" y="35290"/>
                  </a:cubicBezTo>
                  <a:cubicBezTo>
                    <a:pt x="10352" y="35021"/>
                    <a:pt x="10352" y="34887"/>
                    <a:pt x="10217" y="34618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9" name="Google Shape;970;p32">
              <a:extLst>
                <a:ext uri="{FF2B5EF4-FFF2-40B4-BE49-F238E27FC236}">
                  <a16:creationId xmlns:a16="http://schemas.microsoft.com/office/drawing/2014/main" xmlns="" id="{E39C8106-1F31-4C6A-83AA-519F66B4BA9C}"/>
                </a:ext>
              </a:extLst>
            </p:cNvPr>
            <p:cNvSpPr/>
            <p:nvPr/>
          </p:nvSpPr>
          <p:spPr>
            <a:xfrm>
              <a:off x="2718975" y="714525"/>
              <a:ext cx="861250" cy="1396700"/>
            </a:xfrm>
            <a:custGeom>
              <a:avLst/>
              <a:gdLst/>
              <a:ahLst/>
              <a:cxnLst/>
              <a:rect l="l" t="t" r="r" b="b"/>
              <a:pathLst>
                <a:path w="34450" h="55868" extrusionOk="0">
                  <a:moveTo>
                    <a:pt x="0" y="28971"/>
                  </a:moveTo>
                  <a:lnTo>
                    <a:pt x="0" y="28971"/>
                  </a:lnTo>
                  <a:cubicBezTo>
                    <a:pt x="15" y="28978"/>
                    <a:pt x="30" y="28984"/>
                    <a:pt x="46" y="28987"/>
                  </a:cubicBezTo>
                  <a:lnTo>
                    <a:pt x="46" y="28987"/>
                  </a:lnTo>
                  <a:cubicBezTo>
                    <a:pt x="31" y="28981"/>
                    <a:pt x="15" y="28976"/>
                    <a:pt x="0" y="28971"/>
                  </a:cubicBezTo>
                  <a:close/>
                  <a:moveTo>
                    <a:pt x="16805" y="0"/>
                  </a:moveTo>
                  <a:cubicBezTo>
                    <a:pt x="14149" y="0"/>
                    <a:pt x="11494" y="538"/>
                    <a:pt x="9243" y="1949"/>
                  </a:cubicBezTo>
                  <a:cubicBezTo>
                    <a:pt x="6453" y="3899"/>
                    <a:pt x="4638" y="7125"/>
                    <a:pt x="3932" y="10486"/>
                  </a:cubicBezTo>
                  <a:cubicBezTo>
                    <a:pt x="3361" y="12872"/>
                    <a:pt x="3361" y="15393"/>
                    <a:pt x="3227" y="17779"/>
                  </a:cubicBezTo>
                  <a:cubicBezTo>
                    <a:pt x="3227" y="20300"/>
                    <a:pt x="3092" y="22820"/>
                    <a:pt x="2252" y="25341"/>
                  </a:cubicBezTo>
                  <a:cubicBezTo>
                    <a:pt x="2123" y="25728"/>
                    <a:pt x="696" y="28989"/>
                    <a:pt x="75" y="28989"/>
                  </a:cubicBezTo>
                  <a:cubicBezTo>
                    <a:pt x="65" y="28989"/>
                    <a:pt x="55" y="28988"/>
                    <a:pt x="46" y="28987"/>
                  </a:cubicBezTo>
                  <a:lnTo>
                    <a:pt x="46" y="28987"/>
                  </a:lnTo>
                  <a:cubicBezTo>
                    <a:pt x="319" y="29079"/>
                    <a:pt x="578" y="29120"/>
                    <a:pt x="825" y="29120"/>
                  </a:cubicBezTo>
                  <a:cubicBezTo>
                    <a:pt x="2344" y="29120"/>
                    <a:pt x="3389" y="27540"/>
                    <a:pt x="4336" y="26450"/>
                  </a:cubicBezTo>
                  <a:lnTo>
                    <a:pt x="4336" y="26450"/>
                  </a:lnTo>
                  <a:cubicBezTo>
                    <a:pt x="4907" y="27425"/>
                    <a:pt x="3932" y="29945"/>
                    <a:pt x="3496" y="30786"/>
                  </a:cubicBezTo>
                  <a:cubicBezTo>
                    <a:pt x="2823" y="32466"/>
                    <a:pt x="1681" y="34012"/>
                    <a:pt x="1277" y="35827"/>
                  </a:cubicBezTo>
                  <a:cubicBezTo>
                    <a:pt x="572" y="38516"/>
                    <a:pt x="1277" y="41036"/>
                    <a:pt x="2823" y="43120"/>
                  </a:cubicBezTo>
                  <a:cubicBezTo>
                    <a:pt x="4201" y="44935"/>
                    <a:pt x="6184" y="46918"/>
                    <a:pt x="6319" y="49438"/>
                  </a:cubicBezTo>
                  <a:cubicBezTo>
                    <a:pt x="6443" y="50994"/>
                    <a:pt x="5502" y="53385"/>
                    <a:pt x="3682" y="53385"/>
                  </a:cubicBezTo>
                  <a:cubicBezTo>
                    <a:pt x="3536" y="53385"/>
                    <a:pt x="3384" y="53370"/>
                    <a:pt x="3227" y="53337"/>
                  </a:cubicBezTo>
                  <a:lnTo>
                    <a:pt x="3227" y="53337"/>
                  </a:lnTo>
                  <a:cubicBezTo>
                    <a:pt x="4773" y="55017"/>
                    <a:pt x="7159" y="55858"/>
                    <a:pt x="9377" y="55858"/>
                  </a:cubicBezTo>
                  <a:cubicBezTo>
                    <a:pt x="9517" y="55864"/>
                    <a:pt x="9655" y="55868"/>
                    <a:pt x="9792" y="55868"/>
                  </a:cubicBezTo>
                  <a:cubicBezTo>
                    <a:pt x="12407" y="55868"/>
                    <a:pt x="14396" y="54665"/>
                    <a:pt x="16536" y="53068"/>
                  </a:cubicBezTo>
                  <a:cubicBezTo>
                    <a:pt x="18787" y="51253"/>
                    <a:pt x="21006" y="49136"/>
                    <a:pt x="22989" y="46750"/>
                  </a:cubicBezTo>
                  <a:cubicBezTo>
                    <a:pt x="26618" y="42549"/>
                    <a:pt x="29408" y="37810"/>
                    <a:pt x="31391" y="32634"/>
                  </a:cubicBezTo>
                  <a:cubicBezTo>
                    <a:pt x="33911" y="25610"/>
                    <a:pt x="34449" y="17779"/>
                    <a:pt x="31794" y="10923"/>
                  </a:cubicBezTo>
                  <a:cubicBezTo>
                    <a:pt x="30550" y="7696"/>
                    <a:pt x="28568" y="4739"/>
                    <a:pt x="25778" y="2655"/>
                  </a:cubicBezTo>
                  <a:cubicBezTo>
                    <a:pt x="25207" y="2386"/>
                    <a:pt x="24669" y="1949"/>
                    <a:pt x="24098" y="1681"/>
                  </a:cubicBezTo>
                  <a:cubicBezTo>
                    <a:pt x="21846" y="538"/>
                    <a:pt x="19325" y="0"/>
                    <a:pt x="16805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0" name="Google Shape;971;p32">
              <a:extLst>
                <a:ext uri="{FF2B5EF4-FFF2-40B4-BE49-F238E27FC236}">
                  <a16:creationId xmlns:a16="http://schemas.microsoft.com/office/drawing/2014/main" xmlns="" id="{59805321-2B20-4A22-B7EE-118F0F0AFEBE}"/>
                </a:ext>
              </a:extLst>
            </p:cNvPr>
            <p:cNvSpPr/>
            <p:nvPr/>
          </p:nvSpPr>
          <p:spPr>
            <a:xfrm>
              <a:off x="3135725" y="1369050"/>
              <a:ext cx="315100" cy="514225"/>
            </a:xfrm>
            <a:custGeom>
              <a:avLst/>
              <a:gdLst/>
              <a:ahLst/>
              <a:cxnLst/>
              <a:rect l="l" t="t" r="r" b="b"/>
              <a:pathLst>
                <a:path w="12604" h="20569" extrusionOk="0">
                  <a:moveTo>
                    <a:pt x="975" y="0"/>
                  </a:moveTo>
                  <a:cubicBezTo>
                    <a:pt x="706" y="572"/>
                    <a:pt x="269" y="840"/>
                    <a:pt x="135" y="840"/>
                  </a:cubicBezTo>
                  <a:lnTo>
                    <a:pt x="0" y="840"/>
                  </a:lnTo>
                  <a:cubicBezTo>
                    <a:pt x="437" y="975"/>
                    <a:pt x="706" y="1109"/>
                    <a:pt x="840" y="1109"/>
                  </a:cubicBezTo>
                  <a:cubicBezTo>
                    <a:pt x="1277" y="1109"/>
                    <a:pt x="1546" y="975"/>
                    <a:pt x="1949" y="840"/>
                  </a:cubicBezTo>
                  <a:cubicBezTo>
                    <a:pt x="1546" y="572"/>
                    <a:pt x="1277" y="269"/>
                    <a:pt x="975" y="0"/>
                  </a:cubicBezTo>
                  <a:close/>
                  <a:moveTo>
                    <a:pt x="3932" y="1950"/>
                  </a:moveTo>
                  <a:cubicBezTo>
                    <a:pt x="3798" y="2252"/>
                    <a:pt x="3630" y="2521"/>
                    <a:pt x="3630" y="2655"/>
                  </a:cubicBezTo>
                  <a:cubicBezTo>
                    <a:pt x="3495" y="2790"/>
                    <a:pt x="3495" y="2924"/>
                    <a:pt x="3361" y="3092"/>
                  </a:cubicBezTo>
                  <a:cubicBezTo>
                    <a:pt x="3630" y="2790"/>
                    <a:pt x="3932" y="2386"/>
                    <a:pt x="4201" y="2084"/>
                  </a:cubicBezTo>
                  <a:cubicBezTo>
                    <a:pt x="4067" y="2084"/>
                    <a:pt x="3932" y="2084"/>
                    <a:pt x="3932" y="1950"/>
                  </a:cubicBezTo>
                  <a:close/>
                  <a:moveTo>
                    <a:pt x="2958" y="3932"/>
                  </a:moveTo>
                  <a:lnTo>
                    <a:pt x="2958" y="3932"/>
                  </a:lnTo>
                  <a:cubicBezTo>
                    <a:pt x="2386" y="5176"/>
                    <a:pt x="1681" y="6453"/>
                    <a:pt x="1277" y="7831"/>
                  </a:cubicBezTo>
                  <a:cubicBezTo>
                    <a:pt x="571" y="10352"/>
                    <a:pt x="1277" y="12872"/>
                    <a:pt x="2958" y="14990"/>
                  </a:cubicBezTo>
                  <a:cubicBezTo>
                    <a:pt x="4201" y="16670"/>
                    <a:pt x="5882" y="18485"/>
                    <a:pt x="6319" y="20569"/>
                  </a:cubicBezTo>
                  <a:cubicBezTo>
                    <a:pt x="8671" y="17779"/>
                    <a:pt x="10788" y="14687"/>
                    <a:pt x="12603" y="11326"/>
                  </a:cubicBezTo>
                  <a:cubicBezTo>
                    <a:pt x="11494" y="10789"/>
                    <a:pt x="10520" y="9948"/>
                    <a:pt x="9679" y="9243"/>
                  </a:cubicBezTo>
                  <a:cubicBezTo>
                    <a:pt x="9511" y="9243"/>
                    <a:pt x="9377" y="9377"/>
                    <a:pt x="9242" y="9512"/>
                  </a:cubicBezTo>
                  <a:cubicBezTo>
                    <a:pt x="8537" y="9814"/>
                    <a:pt x="7831" y="9948"/>
                    <a:pt x="7159" y="9948"/>
                  </a:cubicBezTo>
                  <a:cubicBezTo>
                    <a:pt x="4773" y="9948"/>
                    <a:pt x="2655" y="7966"/>
                    <a:pt x="2655" y="5445"/>
                  </a:cubicBezTo>
                  <a:cubicBezTo>
                    <a:pt x="2655" y="4907"/>
                    <a:pt x="2790" y="4470"/>
                    <a:pt x="2958" y="3932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1" name="Google Shape;972;p32">
              <a:extLst>
                <a:ext uri="{FF2B5EF4-FFF2-40B4-BE49-F238E27FC236}">
                  <a16:creationId xmlns:a16="http://schemas.microsoft.com/office/drawing/2014/main" xmlns="" id="{153086B4-590F-4CE6-8033-0ABD1149B7B0}"/>
                </a:ext>
              </a:extLst>
            </p:cNvPr>
            <p:cNvSpPr/>
            <p:nvPr/>
          </p:nvSpPr>
          <p:spPr>
            <a:xfrm>
              <a:off x="3198725" y="661575"/>
              <a:ext cx="1124250" cy="1071300"/>
            </a:xfrm>
            <a:custGeom>
              <a:avLst/>
              <a:gdLst/>
              <a:ahLst/>
              <a:cxnLst/>
              <a:rect l="l" t="t" r="r" b="b"/>
              <a:pathLst>
                <a:path w="44970" h="42852" extrusionOk="0">
                  <a:moveTo>
                    <a:pt x="21443" y="1"/>
                  </a:moveTo>
                  <a:cubicBezTo>
                    <a:pt x="9512" y="1"/>
                    <a:pt x="1" y="9680"/>
                    <a:pt x="1" y="21443"/>
                  </a:cubicBezTo>
                  <a:cubicBezTo>
                    <a:pt x="1" y="24670"/>
                    <a:pt x="707" y="27593"/>
                    <a:pt x="1816" y="30383"/>
                  </a:cubicBezTo>
                  <a:cubicBezTo>
                    <a:pt x="841" y="31089"/>
                    <a:pt x="135" y="32366"/>
                    <a:pt x="135" y="33744"/>
                  </a:cubicBezTo>
                  <a:cubicBezTo>
                    <a:pt x="135" y="36265"/>
                    <a:pt x="2253" y="38247"/>
                    <a:pt x="4639" y="38247"/>
                  </a:cubicBezTo>
                  <a:cubicBezTo>
                    <a:pt x="5613" y="38247"/>
                    <a:pt x="6454" y="37945"/>
                    <a:pt x="7159" y="37542"/>
                  </a:cubicBezTo>
                  <a:cubicBezTo>
                    <a:pt x="10924" y="40903"/>
                    <a:pt x="15965" y="42852"/>
                    <a:pt x="21443" y="42852"/>
                  </a:cubicBezTo>
                  <a:cubicBezTo>
                    <a:pt x="29274" y="42852"/>
                    <a:pt x="35996" y="38651"/>
                    <a:pt x="39760" y="32500"/>
                  </a:cubicBezTo>
                  <a:lnTo>
                    <a:pt x="40465" y="32500"/>
                  </a:lnTo>
                  <a:cubicBezTo>
                    <a:pt x="42852" y="32500"/>
                    <a:pt x="44969" y="30551"/>
                    <a:pt x="44969" y="28030"/>
                  </a:cubicBezTo>
                  <a:cubicBezTo>
                    <a:pt x="44969" y="26484"/>
                    <a:pt x="43961" y="24938"/>
                    <a:pt x="42717" y="24233"/>
                  </a:cubicBezTo>
                  <a:cubicBezTo>
                    <a:pt x="42717" y="23258"/>
                    <a:pt x="42852" y="22418"/>
                    <a:pt x="42852" y="21443"/>
                  </a:cubicBezTo>
                  <a:cubicBezTo>
                    <a:pt x="42852" y="9680"/>
                    <a:pt x="33206" y="1"/>
                    <a:pt x="2144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2" name="Google Shape;973;p32">
              <a:extLst>
                <a:ext uri="{FF2B5EF4-FFF2-40B4-BE49-F238E27FC236}">
                  <a16:creationId xmlns:a16="http://schemas.microsoft.com/office/drawing/2014/main" xmlns="" id="{7D879F0C-F3A7-4D49-A9AD-4DD859D495A5}"/>
                </a:ext>
              </a:extLst>
            </p:cNvPr>
            <p:cNvSpPr/>
            <p:nvPr/>
          </p:nvSpPr>
          <p:spPr>
            <a:xfrm>
              <a:off x="3352500" y="1064050"/>
              <a:ext cx="830150" cy="259650"/>
            </a:xfrm>
            <a:custGeom>
              <a:avLst/>
              <a:gdLst/>
              <a:ahLst/>
              <a:cxnLst/>
              <a:rect l="l" t="t" r="r" b="b"/>
              <a:pathLst>
                <a:path w="33206" h="10386" extrusionOk="0">
                  <a:moveTo>
                    <a:pt x="21711" y="0"/>
                  </a:moveTo>
                  <a:cubicBezTo>
                    <a:pt x="21577" y="841"/>
                    <a:pt x="20333" y="1681"/>
                    <a:pt x="19056" y="2823"/>
                  </a:cubicBezTo>
                  <a:cubicBezTo>
                    <a:pt x="20468" y="2823"/>
                    <a:pt x="21711" y="2958"/>
                    <a:pt x="22854" y="3227"/>
                  </a:cubicBezTo>
                  <a:cubicBezTo>
                    <a:pt x="22854" y="2689"/>
                    <a:pt x="22551" y="1983"/>
                    <a:pt x="22417" y="1412"/>
                  </a:cubicBezTo>
                  <a:cubicBezTo>
                    <a:pt x="22283" y="1009"/>
                    <a:pt x="21711" y="572"/>
                    <a:pt x="21711" y="0"/>
                  </a:cubicBezTo>
                  <a:close/>
                  <a:moveTo>
                    <a:pt x="0" y="6184"/>
                  </a:moveTo>
                  <a:cubicBezTo>
                    <a:pt x="168" y="6453"/>
                    <a:pt x="571" y="7730"/>
                    <a:pt x="1008" y="8839"/>
                  </a:cubicBezTo>
                  <a:cubicBezTo>
                    <a:pt x="1412" y="8402"/>
                    <a:pt x="1849" y="7999"/>
                    <a:pt x="2252" y="7730"/>
                  </a:cubicBezTo>
                  <a:cubicBezTo>
                    <a:pt x="1546" y="7428"/>
                    <a:pt x="706" y="6890"/>
                    <a:pt x="0" y="6184"/>
                  </a:cubicBezTo>
                  <a:close/>
                  <a:moveTo>
                    <a:pt x="29408" y="437"/>
                  </a:moveTo>
                  <a:cubicBezTo>
                    <a:pt x="28567" y="1681"/>
                    <a:pt x="27324" y="2958"/>
                    <a:pt x="26047" y="4067"/>
                  </a:cubicBezTo>
                  <a:lnTo>
                    <a:pt x="25912" y="4067"/>
                  </a:lnTo>
                  <a:cubicBezTo>
                    <a:pt x="29004" y="5344"/>
                    <a:pt x="31525" y="7293"/>
                    <a:pt x="33205" y="10385"/>
                  </a:cubicBezTo>
                  <a:lnTo>
                    <a:pt x="33205" y="9680"/>
                  </a:lnTo>
                  <a:cubicBezTo>
                    <a:pt x="33071" y="8571"/>
                    <a:pt x="32769" y="7428"/>
                    <a:pt x="32365" y="6319"/>
                  </a:cubicBezTo>
                  <a:cubicBezTo>
                    <a:pt x="31525" y="4369"/>
                    <a:pt x="30248" y="2521"/>
                    <a:pt x="29408" y="437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3" name="Google Shape;974;p32">
              <a:extLst>
                <a:ext uri="{FF2B5EF4-FFF2-40B4-BE49-F238E27FC236}">
                  <a16:creationId xmlns:a16="http://schemas.microsoft.com/office/drawing/2014/main" xmlns="" id="{7956E721-7885-44EC-93C9-29AF40104545}"/>
                </a:ext>
              </a:extLst>
            </p:cNvPr>
            <p:cNvSpPr/>
            <p:nvPr/>
          </p:nvSpPr>
          <p:spPr>
            <a:xfrm>
              <a:off x="4266650" y="1267375"/>
              <a:ext cx="56325" cy="94975"/>
            </a:xfrm>
            <a:custGeom>
              <a:avLst/>
              <a:gdLst/>
              <a:ahLst/>
              <a:cxnLst/>
              <a:rect l="l" t="t" r="r" b="b"/>
              <a:pathLst>
                <a:path w="2253" h="3799" extrusionOk="0">
                  <a:moveTo>
                    <a:pt x="1" y="1"/>
                  </a:moveTo>
                  <a:cubicBezTo>
                    <a:pt x="1244" y="707"/>
                    <a:pt x="2252" y="2253"/>
                    <a:pt x="2252" y="3798"/>
                  </a:cubicBezTo>
                  <a:cubicBezTo>
                    <a:pt x="2252" y="2118"/>
                    <a:pt x="1244" y="707"/>
                    <a:pt x="1" y="1"/>
                  </a:cubicBez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4" name="Google Shape;975;p32">
              <a:extLst>
                <a:ext uri="{FF2B5EF4-FFF2-40B4-BE49-F238E27FC236}">
                  <a16:creationId xmlns:a16="http://schemas.microsoft.com/office/drawing/2014/main" xmlns="" id="{CEB963D2-A019-4E38-BFF8-C0C2161238BD}"/>
                </a:ext>
              </a:extLst>
            </p:cNvPr>
            <p:cNvSpPr/>
            <p:nvPr/>
          </p:nvSpPr>
          <p:spPr>
            <a:xfrm>
              <a:off x="4210350" y="1463150"/>
              <a:ext cx="52950" cy="10950"/>
            </a:xfrm>
            <a:custGeom>
              <a:avLst/>
              <a:gdLst/>
              <a:ahLst/>
              <a:cxnLst/>
              <a:rect l="l" t="t" r="r" b="b"/>
              <a:pathLst>
                <a:path w="2118" h="438" extrusionOk="0">
                  <a:moveTo>
                    <a:pt x="2117" y="1"/>
                  </a:moveTo>
                  <a:lnTo>
                    <a:pt x="2117" y="1"/>
                  </a:lnTo>
                  <a:cubicBezTo>
                    <a:pt x="1412" y="303"/>
                    <a:pt x="706" y="437"/>
                    <a:pt x="0" y="437"/>
                  </a:cubicBezTo>
                  <a:cubicBezTo>
                    <a:pt x="841" y="437"/>
                    <a:pt x="1412" y="303"/>
                    <a:pt x="2117" y="1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5" name="Google Shape;976;p32">
              <a:extLst>
                <a:ext uri="{FF2B5EF4-FFF2-40B4-BE49-F238E27FC236}">
                  <a16:creationId xmlns:a16="http://schemas.microsoft.com/office/drawing/2014/main" xmlns="" id="{527EC3E6-0763-49D0-BA24-85035B9573D7}"/>
                </a:ext>
              </a:extLst>
            </p:cNvPr>
            <p:cNvSpPr/>
            <p:nvPr/>
          </p:nvSpPr>
          <p:spPr>
            <a:xfrm>
              <a:off x="4192700" y="1243000"/>
              <a:ext cx="130275" cy="231100"/>
            </a:xfrm>
            <a:custGeom>
              <a:avLst/>
              <a:gdLst/>
              <a:ahLst/>
              <a:cxnLst/>
              <a:rect l="l" t="t" r="r" b="b"/>
              <a:pathLst>
                <a:path w="5211" h="9244" extrusionOk="0">
                  <a:moveTo>
                    <a:pt x="2958" y="1"/>
                  </a:moveTo>
                  <a:cubicBezTo>
                    <a:pt x="2118" y="1413"/>
                    <a:pt x="1143" y="2925"/>
                    <a:pt x="1" y="4336"/>
                  </a:cubicBezTo>
                  <a:cubicBezTo>
                    <a:pt x="706" y="5882"/>
                    <a:pt x="706" y="7697"/>
                    <a:pt x="1" y="9243"/>
                  </a:cubicBezTo>
                  <a:lnTo>
                    <a:pt x="706" y="9243"/>
                  </a:lnTo>
                  <a:cubicBezTo>
                    <a:pt x="1412" y="9243"/>
                    <a:pt x="2118" y="9109"/>
                    <a:pt x="2824" y="8806"/>
                  </a:cubicBezTo>
                  <a:cubicBezTo>
                    <a:pt x="4067" y="7966"/>
                    <a:pt x="5042" y="6588"/>
                    <a:pt x="5210" y="5177"/>
                  </a:cubicBezTo>
                  <a:lnTo>
                    <a:pt x="5210" y="4773"/>
                  </a:lnTo>
                  <a:cubicBezTo>
                    <a:pt x="5210" y="3227"/>
                    <a:pt x="4202" y="1681"/>
                    <a:pt x="2958" y="976"/>
                  </a:cubicBezTo>
                  <a:lnTo>
                    <a:pt x="2958" y="1"/>
                  </a:ln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6" name="Google Shape;977;p32">
              <a:extLst>
                <a:ext uri="{FF2B5EF4-FFF2-40B4-BE49-F238E27FC236}">
                  <a16:creationId xmlns:a16="http://schemas.microsoft.com/office/drawing/2014/main" xmlns="" id="{EE83BE8D-D17D-48E5-BDEF-F82A4C9A00E3}"/>
                </a:ext>
              </a:extLst>
            </p:cNvPr>
            <p:cNvSpPr/>
            <p:nvPr/>
          </p:nvSpPr>
          <p:spPr>
            <a:xfrm>
              <a:off x="3209650" y="1446350"/>
              <a:ext cx="10100" cy="21025"/>
            </a:xfrm>
            <a:custGeom>
              <a:avLst/>
              <a:gdLst/>
              <a:ahLst/>
              <a:cxnLst/>
              <a:rect l="l" t="t" r="r" b="b"/>
              <a:pathLst>
                <a:path w="404" h="841" extrusionOk="0">
                  <a:moveTo>
                    <a:pt x="404" y="0"/>
                  </a:moveTo>
                  <a:cubicBezTo>
                    <a:pt x="270" y="269"/>
                    <a:pt x="135" y="538"/>
                    <a:pt x="1" y="840"/>
                  </a:cubicBezTo>
                  <a:lnTo>
                    <a:pt x="135" y="840"/>
                  </a:lnTo>
                  <a:cubicBezTo>
                    <a:pt x="135" y="538"/>
                    <a:pt x="270" y="404"/>
                    <a:pt x="404" y="135"/>
                  </a:cubicBezTo>
                  <a:lnTo>
                    <a:pt x="404" y="0"/>
                  </a:ln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7" name="Google Shape;978;p32">
              <a:extLst>
                <a:ext uri="{FF2B5EF4-FFF2-40B4-BE49-F238E27FC236}">
                  <a16:creationId xmlns:a16="http://schemas.microsoft.com/office/drawing/2014/main" xmlns="" id="{8D40C63D-0482-47AA-9C48-04583E9AECE5}"/>
                </a:ext>
              </a:extLst>
            </p:cNvPr>
            <p:cNvSpPr/>
            <p:nvPr/>
          </p:nvSpPr>
          <p:spPr>
            <a:xfrm>
              <a:off x="3202100" y="1421125"/>
              <a:ext cx="38675" cy="83975"/>
            </a:xfrm>
            <a:custGeom>
              <a:avLst/>
              <a:gdLst/>
              <a:ahLst/>
              <a:cxnLst/>
              <a:rect l="l" t="t" r="r" b="b"/>
              <a:pathLst>
                <a:path w="1547" h="3359" extrusionOk="0">
                  <a:moveTo>
                    <a:pt x="1546" y="1"/>
                  </a:moveTo>
                  <a:cubicBezTo>
                    <a:pt x="1277" y="303"/>
                    <a:pt x="975" y="707"/>
                    <a:pt x="706" y="1009"/>
                  </a:cubicBezTo>
                  <a:lnTo>
                    <a:pt x="706" y="1144"/>
                  </a:lnTo>
                  <a:cubicBezTo>
                    <a:pt x="975" y="707"/>
                    <a:pt x="1277" y="438"/>
                    <a:pt x="1546" y="169"/>
                  </a:cubicBezTo>
                  <a:lnTo>
                    <a:pt x="1546" y="1"/>
                  </a:lnTo>
                  <a:close/>
                  <a:moveTo>
                    <a:pt x="303" y="1849"/>
                  </a:moveTo>
                  <a:cubicBezTo>
                    <a:pt x="192" y="2204"/>
                    <a:pt x="96" y="2514"/>
                    <a:pt x="43" y="2839"/>
                  </a:cubicBezTo>
                  <a:lnTo>
                    <a:pt x="43" y="2839"/>
                  </a:lnTo>
                  <a:cubicBezTo>
                    <a:pt x="104" y="2474"/>
                    <a:pt x="232" y="2123"/>
                    <a:pt x="437" y="1849"/>
                  </a:cubicBezTo>
                  <a:close/>
                  <a:moveTo>
                    <a:pt x="43" y="2839"/>
                  </a:moveTo>
                  <a:cubicBezTo>
                    <a:pt x="14" y="3011"/>
                    <a:pt x="0" y="3186"/>
                    <a:pt x="0" y="3358"/>
                  </a:cubicBezTo>
                  <a:lnTo>
                    <a:pt x="0" y="3358"/>
                  </a:lnTo>
                  <a:cubicBezTo>
                    <a:pt x="0" y="3176"/>
                    <a:pt x="16" y="3006"/>
                    <a:pt x="43" y="2839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8" name="Google Shape;979;p32">
              <a:extLst>
                <a:ext uri="{FF2B5EF4-FFF2-40B4-BE49-F238E27FC236}">
                  <a16:creationId xmlns:a16="http://schemas.microsoft.com/office/drawing/2014/main" xmlns="" id="{BE3D1C9A-770C-4C81-8A7B-E8BB39DCB010}"/>
                </a:ext>
              </a:extLst>
            </p:cNvPr>
            <p:cNvSpPr/>
            <p:nvPr/>
          </p:nvSpPr>
          <p:spPr>
            <a:xfrm>
              <a:off x="3202100" y="1320300"/>
              <a:ext cx="175625" cy="297475"/>
            </a:xfrm>
            <a:custGeom>
              <a:avLst/>
              <a:gdLst/>
              <a:ahLst/>
              <a:cxnLst/>
              <a:rect l="l" t="t" r="r" b="b"/>
              <a:pathLst>
                <a:path w="7025" h="11899" extrusionOk="0">
                  <a:moveTo>
                    <a:pt x="2655" y="1"/>
                  </a:moveTo>
                  <a:cubicBezTo>
                    <a:pt x="2655" y="1"/>
                    <a:pt x="2521" y="841"/>
                    <a:pt x="2521" y="1816"/>
                  </a:cubicBezTo>
                  <a:cubicBezTo>
                    <a:pt x="2655" y="2522"/>
                    <a:pt x="2958" y="3496"/>
                    <a:pt x="3495" y="4336"/>
                  </a:cubicBezTo>
                  <a:lnTo>
                    <a:pt x="3495" y="4471"/>
                  </a:lnTo>
                  <a:lnTo>
                    <a:pt x="3092" y="4471"/>
                  </a:lnTo>
                  <a:cubicBezTo>
                    <a:pt x="2655" y="4471"/>
                    <a:pt x="2118" y="4336"/>
                    <a:pt x="1546" y="4202"/>
                  </a:cubicBezTo>
                  <a:cubicBezTo>
                    <a:pt x="1277" y="4471"/>
                    <a:pt x="975" y="4740"/>
                    <a:pt x="706" y="5177"/>
                  </a:cubicBezTo>
                  <a:cubicBezTo>
                    <a:pt x="572" y="5446"/>
                    <a:pt x="437" y="5580"/>
                    <a:pt x="437" y="5882"/>
                  </a:cubicBezTo>
                  <a:cubicBezTo>
                    <a:pt x="135" y="6286"/>
                    <a:pt x="0" y="6857"/>
                    <a:pt x="0" y="7395"/>
                  </a:cubicBezTo>
                  <a:cubicBezTo>
                    <a:pt x="0" y="9916"/>
                    <a:pt x="2118" y="11898"/>
                    <a:pt x="4504" y="11898"/>
                  </a:cubicBezTo>
                  <a:cubicBezTo>
                    <a:pt x="4773" y="11898"/>
                    <a:pt x="5747" y="11764"/>
                    <a:pt x="6587" y="11462"/>
                  </a:cubicBezTo>
                  <a:cubicBezTo>
                    <a:pt x="6722" y="11327"/>
                    <a:pt x="6856" y="11193"/>
                    <a:pt x="7024" y="11193"/>
                  </a:cubicBezTo>
                  <a:cubicBezTo>
                    <a:pt x="6016" y="8672"/>
                    <a:pt x="2823" y="5580"/>
                    <a:pt x="5747" y="135"/>
                  </a:cubicBezTo>
                  <a:cubicBezTo>
                    <a:pt x="5882" y="135"/>
                    <a:pt x="5882" y="1"/>
                    <a:pt x="5882" y="1"/>
                  </a:cubicBezTo>
                  <a:cubicBezTo>
                    <a:pt x="5344" y="1"/>
                    <a:pt x="4773" y="135"/>
                    <a:pt x="4336" y="135"/>
                  </a:cubicBezTo>
                  <a:cubicBezTo>
                    <a:pt x="3361" y="135"/>
                    <a:pt x="2655" y="1"/>
                    <a:pt x="2655" y="1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9" name="Google Shape;980;p32">
              <a:extLst>
                <a:ext uri="{FF2B5EF4-FFF2-40B4-BE49-F238E27FC236}">
                  <a16:creationId xmlns:a16="http://schemas.microsoft.com/office/drawing/2014/main" xmlns="" id="{1E77FE36-C89B-4203-8BE3-007B9EDC7F16}"/>
                </a:ext>
              </a:extLst>
            </p:cNvPr>
            <p:cNvSpPr/>
            <p:nvPr/>
          </p:nvSpPr>
          <p:spPr>
            <a:xfrm>
              <a:off x="3058425" y="530950"/>
              <a:ext cx="1320000" cy="898800"/>
            </a:xfrm>
            <a:custGeom>
              <a:avLst/>
              <a:gdLst/>
              <a:ahLst/>
              <a:cxnLst/>
              <a:rect l="l" t="t" r="r" b="b"/>
              <a:pathLst>
                <a:path w="52800" h="35952" extrusionOk="0">
                  <a:moveTo>
                    <a:pt x="27902" y="0"/>
                  </a:moveTo>
                  <a:cubicBezTo>
                    <a:pt x="27435" y="0"/>
                    <a:pt x="26964" y="17"/>
                    <a:pt x="26484" y="50"/>
                  </a:cubicBezTo>
                  <a:cubicBezTo>
                    <a:pt x="25643" y="184"/>
                    <a:pt x="24803" y="184"/>
                    <a:pt x="24097" y="487"/>
                  </a:cubicBezTo>
                  <a:cubicBezTo>
                    <a:pt x="23123" y="890"/>
                    <a:pt x="22686" y="1730"/>
                    <a:pt x="21846" y="2302"/>
                  </a:cubicBezTo>
                  <a:cubicBezTo>
                    <a:pt x="21679" y="2385"/>
                    <a:pt x="21470" y="2417"/>
                    <a:pt x="21236" y="2417"/>
                  </a:cubicBezTo>
                  <a:cubicBezTo>
                    <a:pt x="20716" y="2417"/>
                    <a:pt x="20073" y="2260"/>
                    <a:pt x="19493" y="2167"/>
                  </a:cubicBezTo>
                  <a:cubicBezTo>
                    <a:pt x="18653" y="2167"/>
                    <a:pt x="17645" y="2167"/>
                    <a:pt x="16670" y="2302"/>
                  </a:cubicBezTo>
                  <a:cubicBezTo>
                    <a:pt x="14721" y="2571"/>
                    <a:pt x="12906" y="3276"/>
                    <a:pt x="11494" y="4520"/>
                  </a:cubicBezTo>
                  <a:cubicBezTo>
                    <a:pt x="10654" y="5360"/>
                    <a:pt x="10083" y="6200"/>
                    <a:pt x="9411" y="7209"/>
                  </a:cubicBezTo>
                  <a:cubicBezTo>
                    <a:pt x="8839" y="7746"/>
                    <a:pt x="8133" y="8452"/>
                    <a:pt x="7730" y="9292"/>
                  </a:cubicBezTo>
                  <a:cubicBezTo>
                    <a:pt x="6722" y="10973"/>
                    <a:pt x="6319" y="13090"/>
                    <a:pt x="5882" y="14905"/>
                  </a:cubicBezTo>
                  <a:cubicBezTo>
                    <a:pt x="5209" y="17291"/>
                    <a:pt x="4067" y="19644"/>
                    <a:pt x="3092" y="21896"/>
                  </a:cubicBezTo>
                  <a:cubicBezTo>
                    <a:pt x="2252" y="23711"/>
                    <a:pt x="840" y="25391"/>
                    <a:pt x="0" y="27206"/>
                  </a:cubicBezTo>
                  <a:cubicBezTo>
                    <a:pt x="706" y="27071"/>
                    <a:pt x="1546" y="26668"/>
                    <a:pt x="2252" y="26366"/>
                  </a:cubicBezTo>
                  <a:lnTo>
                    <a:pt x="2252" y="26366"/>
                  </a:lnTo>
                  <a:cubicBezTo>
                    <a:pt x="1143" y="28483"/>
                    <a:pt x="1681" y="30298"/>
                    <a:pt x="2823" y="32113"/>
                  </a:cubicBezTo>
                  <a:cubicBezTo>
                    <a:pt x="3730" y="33552"/>
                    <a:pt x="6705" y="35952"/>
                    <a:pt x="8793" y="35952"/>
                  </a:cubicBezTo>
                  <a:cubicBezTo>
                    <a:pt x="8948" y="35952"/>
                    <a:pt x="9098" y="35938"/>
                    <a:pt x="9242" y="35910"/>
                  </a:cubicBezTo>
                  <a:cubicBezTo>
                    <a:pt x="7865" y="33928"/>
                    <a:pt x="8402" y="31575"/>
                    <a:pt x="8402" y="31575"/>
                  </a:cubicBezTo>
                  <a:lnTo>
                    <a:pt x="8402" y="31575"/>
                  </a:lnTo>
                  <a:cubicBezTo>
                    <a:pt x="8402" y="31575"/>
                    <a:pt x="9001" y="31616"/>
                    <a:pt x="9789" y="31616"/>
                  </a:cubicBezTo>
                  <a:cubicBezTo>
                    <a:pt x="11021" y="31616"/>
                    <a:pt x="12715" y="31516"/>
                    <a:pt x="13309" y="31004"/>
                  </a:cubicBezTo>
                  <a:cubicBezTo>
                    <a:pt x="12771" y="30298"/>
                    <a:pt x="11763" y="27509"/>
                    <a:pt x="11763" y="27508"/>
                  </a:cubicBezTo>
                  <a:lnTo>
                    <a:pt x="11763" y="27508"/>
                  </a:lnTo>
                  <a:cubicBezTo>
                    <a:pt x="13256" y="28983"/>
                    <a:pt x="14864" y="29421"/>
                    <a:pt x="16528" y="29421"/>
                  </a:cubicBezTo>
                  <a:cubicBezTo>
                    <a:pt x="17859" y="29421"/>
                    <a:pt x="19228" y="29140"/>
                    <a:pt x="20602" y="28886"/>
                  </a:cubicBezTo>
                  <a:cubicBezTo>
                    <a:pt x="21972" y="28609"/>
                    <a:pt x="23342" y="28323"/>
                    <a:pt x="24637" y="28323"/>
                  </a:cubicBezTo>
                  <a:cubicBezTo>
                    <a:pt x="25854" y="28323"/>
                    <a:pt x="27005" y="28575"/>
                    <a:pt x="28030" y="29323"/>
                  </a:cubicBezTo>
                  <a:cubicBezTo>
                    <a:pt x="27738" y="25005"/>
                    <a:pt x="33090" y="23291"/>
                    <a:pt x="33455" y="21392"/>
                  </a:cubicBezTo>
                  <a:lnTo>
                    <a:pt x="33455" y="21392"/>
                  </a:lnTo>
                  <a:cubicBezTo>
                    <a:pt x="33474" y="21862"/>
                    <a:pt x="33944" y="22234"/>
                    <a:pt x="34180" y="22736"/>
                  </a:cubicBezTo>
                  <a:cubicBezTo>
                    <a:pt x="34314" y="23307"/>
                    <a:pt x="34617" y="24013"/>
                    <a:pt x="34751" y="24685"/>
                  </a:cubicBezTo>
                  <a:cubicBezTo>
                    <a:pt x="34886" y="25828"/>
                    <a:pt x="34617" y="26937"/>
                    <a:pt x="33911" y="27777"/>
                  </a:cubicBezTo>
                  <a:cubicBezTo>
                    <a:pt x="35155" y="26803"/>
                    <a:pt x="36566" y="26366"/>
                    <a:pt x="37810" y="25257"/>
                  </a:cubicBezTo>
                  <a:cubicBezTo>
                    <a:pt x="39087" y="24282"/>
                    <a:pt x="40330" y="23005"/>
                    <a:pt x="41171" y="21761"/>
                  </a:cubicBezTo>
                  <a:cubicBezTo>
                    <a:pt x="42011" y="23711"/>
                    <a:pt x="43288" y="25693"/>
                    <a:pt x="44128" y="27643"/>
                  </a:cubicBezTo>
                  <a:cubicBezTo>
                    <a:pt x="44968" y="29458"/>
                    <a:pt x="45103" y="31844"/>
                    <a:pt x="44700" y="33659"/>
                  </a:cubicBezTo>
                  <a:cubicBezTo>
                    <a:pt x="46380" y="31709"/>
                    <a:pt x="47758" y="29323"/>
                    <a:pt x="49169" y="27206"/>
                  </a:cubicBezTo>
                  <a:cubicBezTo>
                    <a:pt x="50984" y="24282"/>
                    <a:pt x="51556" y="21761"/>
                    <a:pt x="51556" y="18400"/>
                  </a:cubicBezTo>
                  <a:cubicBezTo>
                    <a:pt x="51556" y="17291"/>
                    <a:pt x="51690" y="16283"/>
                    <a:pt x="51253" y="15308"/>
                  </a:cubicBezTo>
                  <a:lnTo>
                    <a:pt x="51253" y="15308"/>
                  </a:lnTo>
                  <a:cubicBezTo>
                    <a:pt x="51690" y="16014"/>
                    <a:pt x="52261" y="16585"/>
                    <a:pt x="52665" y="17123"/>
                  </a:cubicBezTo>
                  <a:cubicBezTo>
                    <a:pt x="52799" y="16014"/>
                    <a:pt x="52261" y="14771"/>
                    <a:pt x="51556" y="13762"/>
                  </a:cubicBezTo>
                  <a:cubicBezTo>
                    <a:pt x="50715" y="12519"/>
                    <a:pt x="49304" y="10973"/>
                    <a:pt x="48195" y="9864"/>
                  </a:cubicBezTo>
                  <a:cubicBezTo>
                    <a:pt x="46212" y="8183"/>
                    <a:pt x="43691" y="7478"/>
                    <a:pt x="41876" y="5932"/>
                  </a:cubicBezTo>
                  <a:cubicBezTo>
                    <a:pt x="42017" y="5918"/>
                    <a:pt x="42152" y="5912"/>
                    <a:pt x="42282" y="5912"/>
                  </a:cubicBezTo>
                  <a:cubicBezTo>
                    <a:pt x="43459" y="5912"/>
                    <a:pt x="44252" y="6435"/>
                    <a:pt x="45372" y="7041"/>
                  </a:cubicBezTo>
                  <a:cubicBezTo>
                    <a:pt x="41473" y="3982"/>
                    <a:pt x="36970" y="1730"/>
                    <a:pt x="32096" y="487"/>
                  </a:cubicBezTo>
                  <a:cubicBezTo>
                    <a:pt x="30703" y="158"/>
                    <a:pt x="29329" y="0"/>
                    <a:pt x="27902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0" name="Google Shape;981;p32">
              <a:extLst>
                <a:ext uri="{FF2B5EF4-FFF2-40B4-BE49-F238E27FC236}">
                  <a16:creationId xmlns:a16="http://schemas.microsoft.com/office/drawing/2014/main" xmlns="" id="{900BB52F-722C-4A63-833F-DE299C12AB92}"/>
                </a:ext>
              </a:extLst>
            </p:cNvPr>
            <p:cNvSpPr/>
            <p:nvPr/>
          </p:nvSpPr>
          <p:spPr>
            <a:xfrm>
              <a:off x="4266650" y="996350"/>
              <a:ext cx="80675" cy="246675"/>
            </a:xfrm>
            <a:custGeom>
              <a:avLst/>
              <a:gdLst/>
              <a:ahLst/>
              <a:cxnLst/>
              <a:rect l="l" t="t" r="r" b="b"/>
              <a:pathLst>
                <a:path w="3227" h="9867" extrusionOk="0">
                  <a:moveTo>
                    <a:pt x="3226" y="0"/>
                  </a:moveTo>
                  <a:cubicBezTo>
                    <a:pt x="3210" y="2555"/>
                    <a:pt x="2894" y="4614"/>
                    <a:pt x="1815" y="6641"/>
                  </a:cubicBezTo>
                  <a:lnTo>
                    <a:pt x="1815" y="6775"/>
                  </a:lnTo>
                  <a:cubicBezTo>
                    <a:pt x="2894" y="4617"/>
                    <a:pt x="3210" y="2555"/>
                    <a:pt x="3226" y="0"/>
                  </a:cubicBezTo>
                  <a:close/>
                  <a:moveTo>
                    <a:pt x="701" y="8765"/>
                  </a:moveTo>
                  <a:lnTo>
                    <a:pt x="701" y="8765"/>
                  </a:lnTo>
                  <a:cubicBezTo>
                    <a:pt x="402" y="9164"/>
                    <a:pt x="268" y="9432"/>
                    <a:pt x="0" y="9733"/>
                  </a:cubicBezTo>
                  <a:lnTo>
                    <a:pt x="0" y="9867"/>
                  </a:lnTo>
                  <a:cubicBezTo>
                    <a:pt x="268" y="9432"/>
                    <a:pt x="402" y="9164"/>
                    <a:pt x="701" y="8765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1" name="Google Shape;982;p32">
              <a:extLst>
                <a:ext uri="{FF2B5EF4-FFF2-40B4-BE49-F238E27FC236}">
                  <a16:creationId xmlns:a16="http://schemas.microsoft.com/office/drawing/2014/main" xmlns="" id="{52AC4ACA-37F3-4522-8B02-DE49F94A3306}"/>
                </a:ext>
              </a:extLst>
            </p:cNvPr>
            <p:cNvSpPr/>
            <p:nvPr/>
          </p:nvSpPr>
          <p:spPr>
            <a:xfrm>
              <a:off x="4287650" y="1162350"/>
              <a:ext cx="24400" cy="48750"/>
            </a:xfrm>
            <a:custGeom>
              <a:avLst/>
              <a:gdLst/>
              <a:ahLst/>
              <a:cxnLst/>
              <a:rect l="l" t="t" r="r" b="b"/>
              <a:pathLst>
                <a:path w="976" h="1950" extrusionOk="0">
                  <a:moveTo>
                    <a:pt x="975" y="1"/>
                  </a:moveTo>
                  <a:cubicBezTo>
                    <a:pt x="706" y="706"/>
                    <a:pt x="404" y="1278"/>
                    <a:pt x="0" y="1950"/>
                  </a:cubicBezTo>
                  <a:cubicBezTo>
                    <a:pt x="404" y="1278"/>
                    <a:pt x="706" y="706"/>
                    <a:pt x="975" y="135"/>
                  </a:cubicBezTo>
                  <a:lnTo>
                    <a:pt x="975" y="1"/>
                  </a:ln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2" name="Google Shape;983;p32">
              <a:extLst>
                <a:ext uri="{FF2B5EF4-FFF2-40B4-BE49-F238E27FC236}">
                  <a16:creationId xmlns:a16="http://schemas.microsoft.com/office/drawing/2014/main" xmlns="" id="{0A76BAB6-BB88-4B6A-A1C7-8217320C2884}"/>
                </a:ext>
              </a:extLst>
            </p:cNvPr>
            <p:cNvSpPr/>
            <p:nvPr/>
          </p:nvSpPr>
          <p:spPr>
            <a:xfrm>
              <a:off x="3759150" y="1134625"/>
              <a:ext cx="241150" cy="122700"/>
            </a:xfrm>
            <a:custGeom>
              <a:avLst/>
              <a:gdLst/>
              <a:ahLst/>
              <a:cxnLst/>
              <a:rect l="l" t="t" r="r" b="b"/>
              <a:pathLst>
                <a:path w="9646" h="4908" extrusionOk="0">
                  <a:moveTo>
                    <a:pt x="6588" y="404"/>
                  </a:moveTo>
                  <a:cubicBezTo>
                    <a:pt x="6722" y="404"/>
                    <a:pt x="6722" y="538"/>
                    <a:pt x="6722" y="538"/>
                  </a:cubicBezTo>
                  <a:cubicBezTo>
                    <a:pt x="6722" y="404"/>
                    <a:pt x="6722" y="404"/>
                    <a:pt x="6588" y="404"/>
                  </a:cubicBezTo>
                  <a:close/>
                  <a:moveTo>
                    <a:pt x="9646" y="1245"/>
                  </a:moveTo>
                  <a:lnTo>
                    <a:pt x="9646" y="1245"/>
                  </a:lnTo>
                  <a:cubicBezTo>
                    <a:pt x="8537" y="2219"/>
                    <a:pt x="6991" y="2656"/>
                    <a:pt x="5882" y="3630"/>
                  </a:cubicBezTo>
                  <a:cubicBezTo>
                    <a:pt x="7125" y="2656"/>
                    <a:pt x="8537" y="2219"/>
                    <a:pt x="9646" y="1245"/>
                  </a:cubicBezTo>
                  <a:close/>
                  <a:moveTo>
                    <a:pt x="2790" y="0"/>
                  </a:moveTo>
                  <a:lnTo>
                    <a:pt x="2790" y="0"/>
                  </a:lnTo>
                  <a:cubicBezTo>
                    <a:pt x="1379" y="1110"/>
                    <a:pt x="1" y="2656"/>
                    <a:pt x="1" y="4907"/>
                  </a:cubicBezTo>
                  <a:cubicBezTo>
                    <a:pt x="1" y="2656"/>
                    <a:pt x="1547" y="1110"/>
                    <a:pt x="2790" y="0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3" name="Google Shape;984;p32">
              <a:extLst>
                <a:ext uri="{FF2B5EF4-FFF2-40B4-BE49-F238E27FC236}">
                  <a16:creationId xmlns:a16="http://schemas.microsoft.com/office/drawing/2014/main" xmlns="" id="{6D033E4D-BE1B-4631-9F19-45DBA61747BD}"/>
                </a:ext>
              </a:extLst>
            </p:cNvPr>
            <p:cNvSpPr/>
            <p:nvPr/>
          </p:nvSpPr>
          <p:spPr>
            <a:xfrm>
              <a:off x="3058425" y="1190075"/>
              <a:ext cx="56300" cy="21025"/>
            </a:xfrm>
            <a:custGeom>
              <a:avLst/>
              <a:gdLst/>
              <a:ahLst/>
              <a:cxnLst/>
              <a:rect l="l" t="t" r="r" b="b"/>
              <a:pathLst>
                <a:path w="2252" h="841" extrusionOk="0">
                  <a:moveTo>
                    <a:pt x="2252" y="1"/>
                  </a:moveTo>
                  <a:cubicBezTo>
                    <a:pt x="1546" y="303"/>
                    <a:pt x="706" y="706"/>
                    <a:pt x="0" y="841"/>
                  </a:cubicBezTo>
                  <a:cubicBezTo>
                    <a:pt x="706" y="706"/>
                    <a:pt x="1546" y="438"/>
                    <a:pt x="2252" y="169"/>
                  </a:cubicBezTo>
                  <a:lnTo>
                    <a:pt x="2252" y="1"/>
                  </a:ln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4" name="Google Shape;985;p32">
              <a:extLst>
                <a:ext uri="{FF2B5EF4-FFF2-40B4-BE49-F238E27FC236}">
                  <a16:creationId xmlns:a16="http://schemas.microsoft.com/office/drawing/2014/main" xmlns="" id="{DE60CB05-A775-44C9-AB59-94B26AFB361C}"/>
                </a:ext>
              </a:extLst>
            </p:cNvPr>
            <p:cNvSpPr/>
            <p:nvPr/>
          </p:nvSpPr>
          <p:spPr>
            <a:xfrm>
              <a:off x="3671800" y="1239650"/>
              <a:ext cx="87375" cy="27750"/>
            </a:xfrm>
            <a:custGeom>
              <a:avLst/>
              <a:gdLst/>
              <a:ahLst/>
              <a:cxnLst/>
              <a:rect l="l" t="t" r="r" b="b"/>
              <a:pathLst>
                <a:path w="3495" h="1110" extrusionOk="0">
                  <a:moveTo>
                    <a:pt x="0" y="1"/>
                  </a:moveTo>
                  <a:lnTo>
                    <a:pt x="0" y="1"/>
                  </a:lnTo>
                  <a:cubicBezTo>
                    <a:pt x="1243" y="1"/>
                    <a:pt x="2520" y="270"/>
                    <a:pt x="3495" y="1110"/>
                  </a:cubicBezTo>
                  <a:lnTo>
                    <a:pt x="3495" y="975"/>
                  </a:lnTo>
                  <a:cubicBezTo>
                    <a:pt x="2520" y="270"/>
                    <a:pt x="1243" y="1"/>
                    <a:pt x="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5" name="Google Shape;986;p32">
              <a:extLst>
                <a:ext uri="{FF2B5EF4-FFF2-40B4-BE49-F238E27FC236}">
                  <a16:creationId xmlns:a16="http://schemas.microsoft.com/office/drawing/2014/main" xmlns="" id="{E3AADBFA-EB66-438B-9619-575A52353D2C}"/>
                </a:ext>
              </a:extLst>
            </p:cNvPr>
            <p:cNvSpPr/>
            <p:nvPr/>
          </p:nvSpPr>
          <p:spPr>
            <a:xfrm>
              <a:off x="3097075" y="1260650"/>
              <a:ext cx="136975" cy="157150"/>
            </a:xfrm>
            <a:custGeom>
              <a:avLst/>
              <a:gdLst/>
              <a:ahLst/>
              <a:cxnLst/>
              <a:rect l="l" t="t" r="r" b="b"/>
              <a:pathLst>
                <a:path w="5479" h="6286" extrusionOk="0">
                  <a:moveTo>
                    <a:pt x="3495" y="5176"/>
                  </a:moveTo>
                  <a:lnTo>
                    <a:pt x="3495" y="5176"/>
                  </a:lnTo>
                  <a:cubicBezTo>
                    <a:pt x="4067" y="5580"/>
                    <a:pt x="4773" y="6017"/>
                    <a:pt x="5478" y="6286"/>
                  </a:cubicBezTo>
                  <a:lnTo>
                    <a:pt x="5478" y="6286"/>
                  </a:lnTo>
                  <a:cubicBezTo>
                    <a:pt x="4773" y="6017"/>
                    <a:pt x="4067" y="5580"/>
                    <a:pt x="3495" y="5176"/>
                  </a:cubicBezTo>
                  <a:close/>
                  <a:moveTo>
                    <a:pt x="0" y="1"/>
                  </a:moveTo>
                  <a:cubicBezTo>
                    <a:pt x="135" y="975"/>
                    <a:pt x="571" y="1950"/>
                    <a:pt x="1277" y="2925"/>
                  </a:cubicBezTo>
                  <a:cubicBezTo>
                    <a:pt x="1546" y="3362"/>
                    <a:pt x="1983" y="3899"/>
                    <a:pt x="2521" y="4336"/>
                  </a:cubicBezTo>
                  <a:lnTo>
                    <a:pt x="2521" y="4336"/>
                  </a:lnTo>
                  <a:cubicBezTo>
                    <a:pt x="1983" y="3899"/>
                    <a:pt x="1546" y="3362"/>
                    <a:pt x="1277" y="2925"/>
                  </a:cubicBezTo>
                  <a:cubicBezTo>
                    <a:pt x="571" y="1950"/>
                    <a:pt x="135" y="975"/>
                    <a:pt x="0" y="1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6" name="Google Shape;987;p32">
              <a:extLst>
                <a:ext uri="{FF2B5EF4-FFF2-40B4-BE49-F238E27FC236}">
                  <a16:creationId xmlns:a16="http://schemas.microsoft.com/office/drawing/2014/main" xmlns="" id="{5C380CE3-CD51-40AD-A9B5-3E8AC0738821}"/>
                </a:ext>
              </a:extLst>
            </p:cNvPr>
            <p:cNvSpPr/>
            <p:nvPr/>
          </p:nvSpPr>
          <p:spPr>
            <a:xfrm>
              <a:off x="3234025" y="1417775"/>
              <a:ext cx="6750" cy="3375"/>
            </a:xfrm>
            <a:custGeom>
              <a:avLst/>
              <a:gdLst/>
              <a:ahLst/>
              <a:cxnLst/>
              <a:rect l="l" t="t" r="r" b="b"/>
              <a:pathLst>
                <a:path w="270" h="135" extrusionOk="0">
                  <a:moveTo>
                    <a:pt x="0" y="1"/>
                  </a:moveTo>
                  <a:cubicBezTo>
                    <a:pt x="0" y="135"/>
                    <a:pt x="135" y="135"/>
                    <a:pt x="269" y="135"/>
                  </a:cubicBezTo>
                  <a:cubicBezTo>
                    <a:pt x="135" y="135"/>
                    <a:pt x="135" y="135"/>
                    <a:pt x="0" y="1"/>
                  </a:cubicBez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7" name="Google Shape;988;p32">
              <a:extLst>
                <a:ext uri="{FF2B5EF4-FFF2-40B4-BE49-F238E27FC236}">
                  <a16:creationId xmlns:a16="http://schemas.microsoft.com/office/drawing/2014/main" xmlns="" id="{DC7587FD-34E5-4BEE-B2EE-FA19220BC59D}"/>
                </a:ext>
              </a:extLst>
            </p:cNvPr>
            <p:cNvSpPr/>
            <p:nvPr/>
          </p:nvSpPr>
          <p:spPr>
            <a:xfrm>
              <a:off x="4175900" y="1351525"/>
              <a:ext cx="16775" cy="24275"/>
            </a:xfrm>
            <a:custGeom>
              <a:avLst/>
              <a:gdLst/>
              <a:ahLst/>
              <a:cxnLst/>
              <a:rect l="l" t="t" r="r" b="b"/>
              <a:pathLst>
                <a:path w="671" h="971" extrusionOk="0">
                  <a:moveTo>
                    <a:pt x="670" y="1"/>
                  </a:moveTo>
                  <a:lnTo>
                    <a:pt x="670" y="1"/>
                  </a:lnTo>
                  <a:cubicBezTo>
                    <a:pt x="535" y="268"/>
                    <a:pt x="268" y="569"/>
                    <a:pt x="1" y="836"/>
                  </a:cubicBezTo>
                  <a:lnTo>
                    <a:pt x="1" y="970"/>
                  </a:lnTo>
                  <a:cubicBezTo>
                    <a:pt x="268" y="569"/>
                    <a:pt x="535" y="268"/>
                    <a:pt x="67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8" name="Google Shape;989;p32">
              <a:extLst>
                <a:ext uri="{FF2B5EF4-FFF2-40B4-BE49-F238E27FC236}">
                  <a16:creationId xmlns:a16="http://schemas.microsoft.com/office/drawing/2014/main" xmlns="" id="{23D81141-76E8-413F-93DC-32E522F857BA}"/>
                </a:ext>
              </a:extLst>
            </p:cNvPr>
            <p:cNvSpPr/>
            <p:nvPr/>
          </p:nvSpPr>
          <p:spPr>
            <a:xfrm>
              <a:off x="4000300" y="1074975"/>
              <a:ext cx="161350" cy="147050"/>
            </a:xfrm>
            <a:custGeom>
              <a:avLst/>
              <a:gdLst/>
              <a:ahLst/>
              <a:cxnLst/>
              <a:rect l="l" t="t" r="r" b="b"/>
              <a:pathLst>
                <a:path w="6454" h="5882" extrusionOk="0">
                  <a:moveTo>
                    <a:pt x="3481" y="21"/>
                  </a:moveTo>
                  <a:cubicBezTo>
                    <a:pt x="2641" y="1258"/>
                    <a:pt x="1405" y="2526"/>
                    <a:pt x="135" y="3496"/>
                  </a:cubicBezTo>
                  <a:cubicBezTo>
                    <a:pt x="135" y="3630"/>
                    <a:pt x="0" y="3630"/>
                    <a:pt x="0" y="3630"/>
                  </a:cubicBezTo>
                  <a:lnTo>
                    <a:pt x="135" y="3630"/>
                  </a:lnTo>
                  <a:cubicBezTo>
                    <a:pt x="1405" y="2527"/>
                    <a:pt x="2641" y="1258"/>
                    <a:pt x="3481" y="21"/>
                  </a:cubicBezTo>
                  <a:close/>
                  <a:moveTo>
                    <a:pt x="3496" y="0"/>
                  </a:moveTo>
                  <a:cubicBezTo>
                    <a:pt x="4336" y="2084"/>
                    <a:pt x="5613" y="3932"/>
                    <a:pt x="6453" y="5882"/>
                  </a:cubicBezTo>
                  <a:cubicBezTo>
                    <a:pt x="5613" y="3932"/>
                    <a:pt x="4336" y="1950"/>
                    <a:pt x="3496" y="0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9" name="Google Shape;990;p32">
              <a:extLst>
                <a:ext uri="{FF2B5EF4-FFF2-40B4-BE49-F238E27FC236}">
                  <a16:creationId xmlns:a16="http://schemas.microsoft.com/office/drawing/2014/main" xmlns="" id="{0FC9BDC9-80FE-48A1-9B18-B333F387DA6F}"/>
                </a:ext>
              </a:extLst>
            </p:cNvPr>
            <p:cNvSpPr/>
            <p:nvPr/>
          </p:nvSpPr>
          <p:spPr>
            <a:xfrm>
              <a:off x="4266650" y="1239650"/>
              <a:ext cx="25" cy="3375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1"/>
                  </a:moveTo>
                  <a:lnTo>
                    <a:pt x="0" y="1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E8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0" name="Google Shape;991;p32">
              <a:extLst>
                <a:ext uri="{FF2B5EF4-FFF2-40B4-BE49-F238E27FC236}">
                  <a16:creationId xmlns:a16="http://schemas.microsoft.com/office/drawing/2014/main" xmlns="" id="{868C0B39-2C6F-4A52-B14D-28B7041985C3}"/>
                </a:ext>
              </a:extLst>
            </p:cNvPr>
            <p:cNvSpPr/>
            <p:nvPr/>
          </p:nvSpPr>
          <p:spPr>
            <a:xfrm>
              <a:off x="3265100" y="1239650"/>
              <a:ext cx="1001575" cy="126050"/>
            </a:xfrm>
            <a:custGeom>
              <a:avLst/>
              <a:gdLst/>
              <a:ahLst/>
              <a:cxnLst/>
              <a:rect l="l" t="t" r="r" b="b"/>
              <a:pathLst>
                <a:path w="40063" h="5042" extrusionOk="0">
                  <a:moveTo>
                    <a:pt x="135" y="3227"/>
                  </a:moveTo>
                  <a:cubicBezTo>
                    <a:pt x="135" y="3227"/>
                    <a:pt x="841" y="3361"/>
                    <a:pt x="1816" y="3361"/>
                  </a:cubicBezTo>
                  <a:cubicBezTo>
                    <a:pt x="2253" y="3361"/>
                    <a:pt x="2824" y="3227"/>
                    <a:pt x="3362" y="3227"/>
                  </a:cubicBezTo>
                  <a:close/>
                  <a:moveTo>
                    <a:pt x="40062" y="1"/>
                  </a:moveTo>
                  <a:cubicBezTo>
                    <a:pt x="39224" y="1542"/>
                    <a:pt x="38253" y="3050"/>
                    <a:pt x="37114" y="4459"/>
                  </a:cubicBezTo>
                  <a:lnTo>
                    <a:pt x="37114" y="4459"/>
                  </a:lnTo>
                  <a:cubicBezTo>
                    <a:pt x="38253" y="3050"/>
                    <a:pt x="39224" y="1543"/>
                    <a:pt x="40062" y="135"/>
                  </a:cubicBezTo>
                  <a:lnTo>
                    <a:pt x="40062" y="1"/>
                  </a:lnTo>
                  <a:close/>
                  <a:moveTo>
                    <a:pt x="135" y="3227"/>
                  </a:moveTo>
                  <a:lnTo>
                    <a:pt x="135" y="3227"/>
                  </a:lnTo>
                  <a:cubicBezTo>
                    <a:pt x="135" y="3227"/>
                    <a:pt x="1" y="3900"/>
                    <a:pt x="1" y="5042"/>
                  </a:cubicBezTo>
                  <a:cubicBezTo>
                    <a:pt x="1" y="4068"/>
                    <a:pt x="135" y="3228"/>
                    <a:pt x="135" y="3227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1" name="Google Shape;992;p32">
              <a:extLst>
                <a:ext uri="{FF2B5EF4-FFF2-40B4-BE49-F238E27FC236}">
                  <a16:creationId xmlns:a16="http://schemas.microsoft.com/office/drawing/2014/main" xmlns="" id="{FDEC5419-D47E-4EDC-8657-89BCD3D011C6}"/>
                </a:ext>
              </a:extLst>
            </p:cNvPr>
            <p:cNvSpPr/>
            <p:nvPr/>
          </p:nvSpPr>
          <p:spPr>
            <a:xfrm>
              <a:off x="3240750" y="1421125"/>
              <a:ext cx="25" cy="4250"/>
            </a:xfrm>
            <a:custGeom>
              <a:avLst/>
              <a:gdLst/>
              <a:ahLst/>
              <a:cxnLst/>
              <a:rect l="l" t="t" r="r" b="b"/>
              <a:pathLst>
                <a:path w="1" h="170" extrusionOk="0">
                  <a:moveTo>
                    <a:pt x="0" y="1"/>
                  </a:moveTo>
                  <a:lnTo>
                    <a:pt x="0" y="1"/>
                  </a:lnTo>
                  <a:lnTo>
                    <a:pt x="0" y="1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FA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2" name="Google Shape;993;p32">
              <a:extLst>
                <a:ext uri="{FF2B5EF4-FFF2-40B4-BE49-F238E27FC236}">
                  <a16:creationId xmlns:a16="http://schemas.microsoft.com/office/drawing/2014/main" xmlns="" id="{A95A7CC2-C218-4A9C-A330-B75DF0C560A0}"/>
                </a:ext>
              </a:extLst>
            </p:cNvPr>
            <p:cNvSpPr/>
            <p:nvPr/>
          </p:nvSpPr>
          <p:spPr>
            <a:xfrm>
              <a:off x="3240750" y="1421125"/>
              <a:ext cx="48750" cy="10950"/>
            </a:xfrm>
            <a:custGeom>
              <a:avLst/>
              <a:gdLst/>
              <a:ahLst/>
              <a:cxnLst/>
              <a:rect l="l" t="t" r="r" b="b"/>
              <a:pathLst>
                <a:path w="1950" h="438" extrusionOk="0">
                  <a:moveTo>
                    <a:pt x="0" y="1"/>
                  </a:moveTo>
                  <a:lnTo>
                    <a:pt x="0" y="169"/>
                  </a:lnTo>
                  <a:cubicBezTo>
                    <a:pt x="572" y="303"/>
                    <a:pt x="1109" y="438"/>
                    <a:pt x="1546" y="438"/>
                  </a:cubicBezTo>
                  <a:cubicBezTo>
                    <a:pt x="1109" y="438"/>
                    <a:pt x="572" y="303"/>
                    <a:pt x="0" y="1"/>
                  </a:cubicBezTo>
                  <a:close/>
                  <a:moveTo>
                    <a:pt x="1949" y="303"/>
                  </a:moveTo>
                  <a:cubicBezTo>
                    <a:pt x="1815" y="438"/>
                    <a:pt x="1681" y="438"/>
                    <a:pt x="1546" y="438"/>
                  </a:cubicBezTo>
                  <a:lnTo>
                    <a:pt x="1949" y="438"/>
                  </a:lnTo>
                  <a:lnTo>
                    <a:pt x="1949" y="303"/>
                  </a:ln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3" name="Google Shape;994;p32">
              <a:extLst>
                <a:ext uri="{FF2B5EF4-FFF2-40B4-BE49-F238E27FC236}">
                  <a16:creationId xmlns:a16="http://schemas.microsoft.com/office/drawing/2014/main" xmlns="" id="{5EF0A9CE-5E1B-432E-8F0D-CB7FD2A8E31C}"/>
                </a:ext>
              </a:extLst>
            </p:cNvPr>
            <p:cNvSpPr/>
            <p:nvPr/>
          </p:nvSpPr>
          <p:spPr>
            <a:xfrm>
              <a:off x="3058425" y="819550"/>
              <a:ext cx="1316625" cy="612525"/>
            </a:xfrm>
            <a:custGeom>
              <a:avLst/>
              <a:gdLst/>
              <a:ahLst/>
              <a:cxnLst/>
              <a:rect l="l" t="t" r="r" b="b"/>
              <a:pathLst>
                <a:path w="52665" h="24501" extrusionOk="0">
                  <a:moveTo>
                    <a:pt x="49741" y="0"/>
                  </a:moveTo>
                  <a:lnTo>
                    <a:pt x="49741" y="0"/>
                  </a:lnTo>
                  <a:cubicBezTo>
                    <a:pt x="51690" y="6016"/>
                    <a:pt x="49035" y="14418"/>
                    <a:pt x="45809" y="15259"/>
                  </a:cubicBezTo>
                  <a:cubicBezTo>
                    <a:pt x="46077" y="13309"/>
                    <a:pt x="43422" y="8671"/>
                    <a:pt x="42582" y="6991"/>
                  </a:cubicBezTo>
                  <a:cubicBezTo>
                    <a:pt x="41742" y="4907"/>
                    <a:pt x="40498" y="3059"/>
                    <a:pt x="39658" y="975"/>
                  </a:cubicBezTo>
                  <a:cubicBezTo>
                    <a:pt x="38818" y="2218"/>
                    <a:pt x="37541" y="3495"/>
                    <a:pt x="36297" y="4605"/>
                  </a:cubicBezTo>
                  <a:cubicBezTo>
                    <a:pt x="35155" y="5579"/>
                    <a:pt x="33609" y="6016"/>
                    <a:pt x="32365" y="6991"/>
                  </a:cubicBezTo>
                  <a:cubicBezTo>
                    <a:pt x="33071" y="6151"/>
                    <a:pt x="33340" y="5041"/>
                    <a:pt x="33205" y="3899"/>
                  </a:cubicBezTo>
                  <a:cubicBezTo>
                    <a:pt x="33071" y="3361"/>
                    <a:pt x="32937" y="2521"/>
                    <a:pt x="32634" y="1949"/>
                  </a:cubicBezTo>
                  <a:cubicBezTo>
                    <a:pt x="32500" y="1546"/>
                    <a:pt x="31928" y="1109"/>
                    <a:pt x="31928" y="538"/>
                  </a:cubicBezTo>
                  <a:cubicBezTo>
                    <a:pt x="31659" y="2386"/>
                    <a:pt x="26349" y="4201"/>
                    <a:pt x="26484" y="8671"/>
                  </a:cubicBezTo>
                  <a:cubicBezTo>
                    <a:pt x="25509" y="7831"/>
                    <a:pt x="24232" y="7562"/>
                    <a:pt x="23123" y="7562"/>
                  </a:cubicBezTo>
                  <a:cubicBezTo>
                    <a:pt x="21846" y="7562"/>
                    <a:pt x="20468" y="7831"/>
                    <a:pt x="19056" y="8100"/>
                  </a:cubicBezTo>
                  <a:cubicBezTo>
                    <a:pt x="17813" y="8402"/>
                    <a:pt x="16401" y="8671"/>
                    <a:pt x="14990" y="8671"/>
                  </a:cubicBezTo>
                  <a:cubicBezTo>
                    <a:pt x="13309" y="8671"/>
                    <a:pt x="11763" y="8268"/>
                    <a:pt x="10251" y="6722"/>
                  </a:cubicBezTo>
                  <a:lnTo>
                    <a:pt x="10251" y="6722"/>
                  </a:lnTo>
                  <a:cubicBezTo>
                    <a:pt x="10385" y="6991"/>
                    <a:pt x="11225" y="9511"/>
                    <a:pt x="11763" y="10217"/>
                  </a:cubicBezTo>
                  <a:cubicBezTo>
                    <a:pt x="11225" y="10789"/>
                    <a:pt x="9679" y="10923"/>
                    <a:pt x="8570" y="10923"/>
                  </a:cubicBezTo>
                  <a:cubicBezTo>
                    <a:pt x="7562" y="10923"/>
                    <a:pt x="6890" y="10789"/>
                    <a:pt x="6890" y="10789"/>
                  </a:cubicBezTo>
                  <a:lnTo>
                    <a:pt x="6890" y="10789"/>
                  </a:lnTo>
                  <a:cubicBezTo>
                    <a:pt x="6890" y="10789"/>
                    <a:pt x="6319" y="13141"/>
                    <a:pt x="7865" y="15259"/>
                  </a:cubicBezTo>
                  <a:lnTo>
                    <a:pt x="7293" y="15259"/>
                  </a:lnTo>
                  <a:cubicBezTo>
                    <a:pt x="5613" y="15259"/>
                    <a:pt x="3361" y="13578"/>
                    <a:pt x="1983" y="12301"/>
                  </a:cubicBezTo>
                  <a:cubicBezTo>
                    <a:pt x="1277" y="13444"/>
                    <a:pt x="571" y="14553"/>
                    <a:pt x="0" y="15662"/>
                  </a:cubicBezTo>
                  <a:cubicBezTo>
                    <a:pt x="706" y="15527"/>
                    <a:pt x="1546" y="15124"/>
                    <a:pt x="2252" y="14822"/>
                  </a:cubicBezTo>
                  <a:lnTo>
                    <a:pt x="2252" y="14822"/>
                  </a:lnTo>
                  <a:cubicBezTo>
                    <a:pt x="1681" y="15830"/>
                    <a:pt x="1546" y="16670"/>
                    <a:pt x="1546" y="17645"/>
                  </a:cubicBezTo>
                  <a:cubicBezTo>
                    <a:pt x="1681" y="18619"/>
                    <a:pt x="2117" y="19594"/>
                    <a:pt x="2823" y="20569"/>
                  </a:cubicBezTo>
                  <a:cubicBezTo>
                    <a:pt x="3092" y="21006"/>
                    <a:pt x="3529" y="21543"/>
                    <a:pt x="4067" y="21980"/>
                  </a:cubicBezTo>
                  <a:cubicBezTo>
                    <a:pt x="4369" y="22249"/>
                    <a:pt x="4638" y="22552"/>
                    <a:pt x="5041" y="22820"/>
                  </a:cubicBezTo>
                  <a:cubicBezTo>
                    <a:pt x="5613" y="23224"/>
                    <a:pt x="6319" y="23661"/>
                    <a:pt x="7024" y="23930"/>
                  </a:cubicBezTo>
                  <a:cubicBezTo>
                    <a:pt x="7159" y="24064"/>
                    <a:pt x="7159" y="24064"/>
                    <a:pt x="7293" y="24064"/>
                  </a:cubicBezTo>
                  <a:cubicBezTo>
                    <a:pt x="7865" y="24366"/>
                    <a:pt x="8402" y="24501"/>
                    <a:pt x="8839" y="24501"/>
                  </a:cubicBezTo>
                  <a:cubicBezTo>
                    <a:pt x="8974" y="24501"/>
                    <a:pt x="9108" y="24501"/>
                    <a:pt x="9242" y="24366"/>
                  </a:cubicBezTo>
                  <a:cubicBezTo>
                    <a:pt x="8705" y="23526"/>
                    <a:pt x="8402" y="22552"/>
                    <a:pt x="8268" y="21846"/>
                  </a:cubicBezTo>
                  <a:cubicBezTo>
                    <a:pt x="8268" y="20703"/>
                    <a:pt x="8402" y="20031"/>
                    <a:pt x="8402" y="20031"/>
                  </a:cubicBezTo>
                  <a:lnTo>
                    <a:pt x="11629" y="20031"/>
                  </a:lnTo>
                  <a:cubicBezTo>
                    <a:pt x="12334" y="19863"/>
                    <a:pt x="13040" y="19728"/>
                    <a:pt x="13309" y="19460"/>
                  </a:cubicBezTo>
                  <a:cubicBezTo>
                    <a:pt x="12781" y="18767"/>
                    <a:pt x="11962" y="16195"/>
                    <a:pt x="11773" y="15974"/>
                  </a:cubicBezTo>
                  <a:lnTo>
                    <a:pt x="11773" y="15974"/>
                  </a:lnTo>
                  <a:cubicBezTo>
                    <a:pt x="12477" y="16675"/>
                    <a:pt x="13312" y="17209"/>
                    <a:pt x="14015" y="17510"/>
                  </a:cubicBezTo>
                  <a:cubicBezTo>
                    <a:pt x="14855" y="17779"/>
                    <a:pt x="15695" y="17914"/>
                    <a:pt x="16536" y="17914"/>
                  </a:cubicBezTo>
                  <a:cubicBezTo>
                    <a:pt x="17947" y="17914"/>
                    <a:pt x="19325" y="17645"/>
                    <a:pt x="20602" y="17342"/>
                  </a:cubicBezTo>
                  <a:cubicBezTo>
                    <a:pt x="22014" y="17073"/>
                    <a:pt x="23257" y="16805"/>
                    <a:pt x="24534" y="16805"/>
                  </a:cubicBezTo>
                  <a:cubicBezTo>
                    <a:pt x="25778" y="16805"/>
                    <a:pt x="27055" y="17073"/>
                    <a:pt x="28030" y="17779"/>
                  </a:cubicBezTo>
                  <a:lnTo>
                    <a:pt x="28030" y="17510"/>
                  </a:lnTo>
                  <a:cubicBezTo>
                    <a:pt x="28030" y="15259"/>
                    <a:pt x="29408" y="13713"/>
                    <a:pt x="30819" y="12603"/>
                  </a:cubicBezTo>
                  <a:cubicBezTo>
                    <a:pt x="32096" y="11461"/>
                    <a:pt x="33340" y="10621"/>
                    <a:pt x="33474" y="9780"/>
                  </a:cubicBezTo>
                  <a:cubicBezTo>
                    <a:pt x="33474" y="10352"/>
                    <a:pt x="34046" y="10789"/>
                    <a:pt x="34180" y="11192"/>
                  </a:cubicBezTo>
                  <a:cubicBezTo>
                    <a:pt x="34314" y="11763"/>
                    <a:pt x="34617" y="12469"/>
                    <a:pt x="34617" y="13007"/>
                  </a:cubicBezTo>
                  <a:cubicBezTo>
                    <a:pt x="34751" y="13007"/>
                    <a:pt x="34751" y="13007"/>
                    <a:pt x="34751" y="13141"/>
                  </a:cubicBezTo>
                  <a:lnTo>
                    <a:pt x="34751" y="13578"/>
                  </a:lnTo>
                  <a:cubicBezTo>
                    <a:pt x="34751" y="14553"/>
                    <a:pt x="34449" y="15393"/>
                    <a:pt x="33911" y="16233"/>
                  </a:cubicBezTo>
                  <a:cubicBezTo>
                    <a:pt x="35155" y="15259"/>
                    <a:pt x="36566" y="14822"/>
                    <a:pt x="37675" y="13847"/>
                  </a:cubicBezTo>
                  <a:cubicBezTo>
                    <a:pt x="37675" y="13847"/>
                    <a:pt x="37810" y="13847"/>
                    <a:pt x="37810" y="13713"/>
                  </a:cubicBezTo>
                  <a:cubicBezTo>
                    <a:pt x="39087" y="12738"/>
                    <a:pt x="40330" y="11461"/>
                    <a:pt x="41171" y="10217"/>
                  </a:cubicBezTo>
                  <a:cubicBezTo>
                    <a:pt x="42011" y="12167"/>
                    <a:pt x="43288" y="14149"/>
                    <a:pt x="44128" y="16099"/>
                  </a:cubicBezTo>
                  <a:cubicBezTo>
                    <a:pt x="44532" y="17208"/>
                    <a:pt x="44834" y="18351"/>
                    <a:pt x="44968" y="19460"/>
                  </a:cubicBezTo>
                  <a:cubicBezTo>
                    <a:pt x="44968" y="20434"/>
                    <a:pt x="44968" y="21274"/>
                    <a:pt x="44700" y="22115"/>
                  </a:cubicBezTo>
                  <a:cubicBezTo>
                    <a:pt x="44968" y="21846"/>
                    <a:pt x="45237" y="21543"/>
                    <a:pt x="45372" y="21274"/>
                  </a:cubicBezTo>
                  <a:cubicBezTo>
                    <a:pt x="46514" y="19863"/>
                    <a:pt x="47489" y="18351"/>
                    <a:pt x="48329" y="16805"/>
                  </a:cubicBezTo>
                  <a:cubicBezTo>
                    <a:pt x="48598" y="16502"/>
                    <a:pt x="48733" y="16233"/>
                    <a:pt x="49035" y="15830"/>
                  </a:cubicBezTo>
                  <a:lnTo>
                    <a:pt x="49169" y="15662"/>
                  </a:lnTo>
                  <a:cubicBezTo>
                    <a:pt x="49573" y="14990"/>
                    <a:pt x="49875" y="14418"/>
                    <a:pt x="50144" y="13713"/>
                  </a:cubicBezTo>
                  <a:cubicBezTo>
                    <a:pt x="51253" y="11629"/>
                    <a:pt x="51556" y="9511"/>
                    <a:pt x="51556" y="6856"/>
                  </a:cubicBezTo>
                  <a:lnTo>
                    <a:pt x="51556" y="4739"/>
                  </a:lnTo>
                  <a:cubicBezTo>
                    <a:pt x="51421" y="4470"/>
                    <a:pt x="51421" y="4201"/>
                    <a:pt x="51253" y="3764"/>
                  </a:cubicBezTo>
                  <a:lnTo>
                    <a:pt x="51253" y="3764"/>
                  </a:lnTo>
                  <a:cubicBezTo>
                    <a:pt x="51690" y="4470"/>
                    <a:pt x="52261" y="5041"/>
                    <a:pt x="52665" y="5579"/>
                  </a:cubicBezTo>
                  <a:lnTo>
                    <a:pt x="52665" y="5310"/>
                  </a:lnTo>
                  <a:cubicBezTo>
                    <a:pt x="52665" y="4201"/>
                    <a:pt x="52093" y="3059"/>
                    <a:pt x="51556" y="2218"/>
                  </a:cubicBezTo>
                  <a:cubicBezTo>
                    <a:pt x="51119" y="1546"/>
                    <a:pt x="50413" y="706"/>
                    <a:pt x="49741" y="0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4" name="Google Shape;995;p32">
              <a:extLst>
                <a:ext uri="{FF2B5EF4-FFF2-40B4-BE49-F238E27FC236}">
                  <a16:creationId xmlns:a16="http://schemas.microsoft.com/office/drawing/2014/main" xmlns="" id="{F8847BEC-8771-435B-BF7B-4E735D0BFC85}"/>
                </a:ext>
              </a:extLst>
            </p:cNvPr>
            <p:cNvSpPr/>
            <p:nvPr/>
          </p:nvSpPr>
          <p:spPr>
            <a:xfrm>
              <a:off x="3664200" y="1449700"/>
              <a:ext cx="175650" cy="115150"/>
            </a:xfrm>
            <a:custGeom>
              <a:avLst/>
              <a:gdLst/>
              <a:ahLst/>
              <a:cxnLst/>
              <a:rect l="l" t="t" r="r" b="b"/>
              <a:pathLst>
                <a:path w="7026" h="4606" extrusionOk="0">
                  <a:moveTo>
                    <a:pt x="6319" y="1"/>
                  </a:moveTo>
                  <a:cubicBezTo>
                    <a:pt x="6017" y="1"/>
                    <a:pt x="5882" y="270"/>
                    <a:pt x="5882" y="538"/>
                  </a:cubicBezTo>
                  <a:cubicBezTo>
                    <a:pt x="6017" y="706"/>
                    <a:pt x="6017" y="975"/>
                    <a:pt x="6017" y="1110"/>
                  </a:cubicBezTo>
                  <a:cubicBezTo>
                    <a:pt x="6017" y="2521"/>
                    <a:pt x="4908" y="3630"/>
                    <a:pt x="3496" y="3630"/>
                  </a:cubicBezTo>
                  <a:cubicBezTo>
                    <a:pt x="2253" y="3630"/>
                    <a:pt x="1144" y="2656"/>
                    <a:pt x="976" y="1379"/>
                  </a:cubicBezTo>
                  <a:cubicBezTo>
                    <a:pt x="976" y="1110"/>
                    <a:pt x="707" y="975"/>
                    <a:pt x="438" y="975"/>
                  </a:cubicBezTo>
                  <a:cubicBezTo>
                    <a:pt x="135" y="975"/>
                    <a:pt x="1" y="1244"/>
                    <a:pt x="1" y="1547"/>
                  </a:cubicBezTo>
                  <a:cubicBezTo>
                    <a:pt x="303" y="3227"/>
                    <a:pt x="1681" y="4605"/>
                    <a:pt x="3496" y="4605"/>
                  </a:cubicBezTo>
                  <a:cubicBezTo>
                    <a:pt x="5479" y="4605"/>
                    <a:pt x="7025" y="3059"/>
                    <a:pt x="7025" y="1110"/>
                  </a:cubicBezTo>
                  <a:cubicBezTo>
                    <a:pt x="7025" y="841"/>
                    <a:pt x="7025" y="706"/>
                    <a:pt x="6857" y="404"/>
                  </a:cubicBezTo>
                  <a:cubicBezTo>
                    <a:pt x="6857" y="135"/>
                    <a:pt x="6588" y="1"/>
                    <a:pt x="63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5" name="Google Shape;996;p32">
              <a:extLst>
                <a:ext uri="{FF2B5EF4-FFF2-40B4-BE49-F238E27FC236}">
                  <a16:creationId xmlns:a16="http://schemas.microsoft.com/office/drawing/2014/main" xmlns="" id="{52A14F81-F171-4C7F-BFD5-8CB1A5683460}"/>
                </a:ext>
              </a:extLst>
            </p:cNvPr>
            <p:cNvSpPr/>
            <p:nvPr/>
          </p:nvSpPr>
          <p:spPr>
            <a:xfrm>
              <a:off x="3381050" y="1294800"/>
              <a:ext cx="231100" cy="168725"/>
            </a:xfrm>
            <a:custGeom>
              <a:avLst/>
              <a:gdLst/>
              <a:ahLst/>
              <a:cxnLst/>
              <a:rect l="l" t="t" r="r" b="b"/>
              <a:pathLst>
                <a:path w="9244" h="6749" extrusionOk="0">
                  <a:moveTo>
                    <a:pt x="5732" y="0"/>
                  </a:moveTo>
                  <a:cubicBezTo>
                    <a:pt x="4300" y="0"/>
                    <a:pt x="3026" y="940"/>
                    <a:pt x="2521" y="2264"/>
                  </a:cubicBezTo>
                  <a:cubicBezTo>
                    <a:pt x="2270" y="2342"/>
                    <a:pt x="2033" y="2374"/>
                    <a:pt x="1812" y="2374"/>
                  </a:cubicBezTo>
                  <a:cubicBezTo>
                    <a:pt x="794" y="2374"/>
                    <a:pt x="135" y="1693"/>
                    <a:pt x="135" y="1693"/>
                  </a:cubicBezTo>
                  <a:lnTo>
                    <a:pt x="135" y="1693"/>
                  </a:lnTo>
                  <a:cubicBezTo>
                    <a:pt x="1" y="4079"/>
                    <a:pt x="1681" y="4651"/>
                    <a:pt x="2656" y="4785"/>
                  </a:cubicBezTo>
                  <a:cubicBezTo>
                    <a:pt x="3059" y="5760"/>
                    <a:pt x="4202" y="6600"/>
                    <a:pt x="5445" y="6734"/>
                  </a:cubicBezTo>
                  <a:cubicBezTo>
                    <a:pt x="5544" y="6744"/>
                    <a:pt x="5642" y="6748"/>
                    <a:pt x="5740" y="6748"/>
                  </a:cubicBezTo>
                  <a:cubicBezTo>
                    <a:pt x="7438" y="6748"/>
                    <a:pt x="8950" y="5392"/>
                    <a:pt x="9109" y="3676"/>
                  </a:cubicBezTo>
                  <a:cubicBezTo>
                    <a:pt x="9243" y="1861"/>
                    <a:pt x="7832" y="181"/>
                    <a:pt x="6017" y="13"/>
                  </a:cubicBezTo>
                  <a:cubicBezTo>
                    <a:pt x="5921" y="4"/>
                    <a:pt x="5826" y="0"/>
                    <a:pt x="5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6" name="Google Shape;997;p32">
              <a:extLst>
                <a:ext uri="{FF2B5EF4-FFF2-40B4-BE49-F238E27FC236}">
                  <a16:creationId xmlns:a16="http://schemas.microsoft.com/office/drawing/2014/main" xmlns="" id="{69FE29CB-0F5D-4F41-B0E9-B79923F044E2}"/>
                </a:ext>
              </a:extLst>
            </p:cNvPr>
            <p:cNvSpPr/>
            <p:nvPr/>
          </p:nvSpPr>
          <p:spPr>
            <a:xfrm>
              <a:off x="3507100" y="1306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09" y="1"/>
                  </a:moveTo>
                  <a:cubicBezTo>
                    <a:pt x="403" y="1"/>
                    <a:pt x="0" y="572"/>
                    <a:pt x="0" y="1244"/>
                  </a:cubicBezTo>
                  <a:cubicBezTo>
                    <a:pt x="0" y="1950"/>
                    <a:pt x="403" y="2387"/>
                    <a:pt x="1109" y="2387"/>
                  </a:cubicBezTo>
                  <a:cubicBezTo>
                    <a:pt x="1815" y="2387"/>
                    <a:pt x="2386" y="1950"/>
                    <a:pt x="2386" y="1244"/>
                  </a:cubicBezTo>
                  <a:cubicBezTo>
                    <a:pt x="2386" y="572"/>
                    <a:pt x="1815" y="1"/>
                    <a:pt x="1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7" name="Google Shape;998;p32">
              <a:extLst>
                <a:ext uri="{FF2B5EF4-FFF2-40B4-BE49-F238E27FC236}">
                  <a16:creationId xmlns:a16="http://schemas.microsoft.com/office/drawing/2014/main" xmlns="" id="{E733EEB6-CA51-47B3-B011-35A945F30FC5}"/>
                </a:ext>
              </a:extLst>
            </p:cNvPr>
            <p:cNvSpPr/>
            <p:nvPr/>
          </p:nvSpPr>
          <p:spPr>
            <a:xfrm>
              <a:off x="3877625" y="1246025"/>
              <a:ext cx="227725" cy="168650"/>
            </a:xfrm>
            <a:custGeom>
              <a:avLst/>
              <a:gdLst/>
              <a:ahLst/>
              <a:cxnLst/>
              <a:rect l="l" t="t" r="r" b="b"/>
              <a:pathLst>
                <a:path w="9109" h="6746" extrusionOk="0">
                  <a:moveTo>
                    <a:pt x="3549" y="0"/>
                  </a:moveTo>
                  <a:cubicBezTo>
                    <a:pt x="3443" y="0"/>
                    <a:pt x="3335" y="5"/>
                    <a:pt x="3227" y="14"/>
                  </a:cubicBezTo>
                  <a:cubicBezTo>
                    <a:pt x="1278" y="149"/>
                    <a:pt x="0" y="1695"/>
                    <a:pt x="169" y="3644"/>
                  </a:cubicBezTo>
                  <a:cubicBezTo>
                    <a:pt x="297" y="5409"/>
                    <a:pt x="1712" y="6745"/>
                    <a:pt x="3537" y="6745"/>
                  </a:cubicBezTo>
                  <a:cubicBezTo>
                    <a:pt x="3623" y="6745"/>
                    <a:pt x="3710" y="6742"/>
                    <a:pt x="3798" y="6736"/>
                  </a:cubicBezTo>
                  <a:cubicBezTo>
                    <a:pt x="5042" y="6602"/>
                    <a:pt x="6050" y="5761"/>
                    <a:pt x="6588" y="4652"/>
                  </a:cubicBezTo>
                  <a:cubicBezTo>
                    <a:pt x="7562" y="4652"/>
                    <a:pt x="9108" y="4081"/>
                    <a:pt x="8974" y="1560"/>
                  </a:cubicBezTo>
                  <a:lnTo>
                    <a:pt x="8974" y="1560"/>
                  </a:lnTo>
                  <a:cubicBezTo>
                    <a:pt x="8974" y="1561"/>
                    <a:pt x="8430" y="2279"/>
                    <a:pt x="7411" y="2279"/>
                  </a:cubicBezTo>
                  <a:cubicBezTo>
                    <a:pt x="7164" y="2279"/>
                    <a:pt x="6889" y="2237"/>
                    <a:pt x="6588" y="2132"/>
                  </a:cubicBezTo>
                  <a:cubicBezTo>
                    <a:pt x="6213" y="819"/>
                    <a:pt x="4966" y="0"/>
                    <a:pt x="3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8" name="Google Shape;999;p32">
              <a:extLst>
                <a:ext uri="{FF2B5EF4-FFF2-40B4-BE49-F238E27FC236}">
                  <a16:creationId xmlns:a16="http://schemas.microsoft.com/office/drawing/2014/main" xmlns="" id="{BB854CF8-D117-4B97-900E-1FF9BDAC94FE}"/>
                </a:ext>
              </a:extLst>
            </p:cNvPr>
            <p:cNvSpPr/>
            <p:nvPr/>
          </p:nvSpPr>
          <p:spPr>
            <a:xfrm>
              <a:off x="3916275" y="1264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43" y="0"/>
                  </a:moveTo>
                  <a:cubicBezTo>
                    <a:pt x="572" y="0"/>
                    <a:pt x="0" y="572"/>
                    <a:pt x="0" y="1244"/>
                  </a:cubicBezTo>
                  <a:cubicBezTo>
                    <a:pt x="0" y="1815"/>
                    <a:pt x="572" y="2386"/>
                    <a:pt x="1143" y="2386"/>
                  </a:cubicBezTo>
                  <a:cubicBezTo>
                    <a:pt x="1815" y="2386"/>
                    <a:pt x="2387" y="1815"/>
                    <a:pt x="2387" y="1244"/>
                  </a:cubicBezTo>
                  <a:cubicBezTo>
                    <a:pt x="2387" y="572"/>
                    <a:pt x="1815" y="0"/>
                    <a:pt x="1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9" name="Google Shape;1000;p32">
              <a:extLst>
                <a:ext uri="{FF2B5EF4-FFF2-40B4-BE49-F238E27FC236}">
                  <a16:creationId xmlns:a16="http://schemas.microsoft.com/office/drawing/2014/main" xmlns="" id="{594A85AE-DD6F-43F3-B245-D04B1AC5499A}"/>
                </a:ext>
              </a:extLst>
            </p:cNvPr>
            <p:cNvSpPr/>
            <p:nvPr/>
          </p:nvSpPr>
          <p:spPr>
            <a:xfrm>
              <a:off x="3373500" y="1446350"/>
              <a:ext cx="206725" cy="105050"/>
            </a:xfrm>
            <a:custGeom>
              <a:avLst/>
              <a:gdLst/>
              <a:ahLst/>
              <a:cxnLst/>
              <a:rect l="l" t="t" r="r" b="b"/>
              <a:pathLst>
                <a:path w="8269" h="4202" extrusionOk="0">
                  <a:moveTo>
                    <a:pt x="4201" y="0"/>
                  </a:moveTo>
                  <a:cubicBezTo>
                    <a:pt x="1849" y="0"/>
                    <a:pt x="0" y="975"/>
                    <a:pt x="0" y="2084"/>
                  </a:cubicBezTo>
                  <a:cubicBezTo>
                    <a:pt x="0" y="3193"/>
                    <a:pt x="1849" y="4201"/>
                    <a:pt x="4201" y="4201"/>
                  </a:cubicBezTo>
                  <a:cubicBezTo>
                    <a:pt x="6453" y="4201"/>
                    <a:pt x="8268" y="3193"/>
                    <a:pt x="8268" y="2084"/>
                  </a:cubicBezTo>
                  <a:cubicBezTo>
                    <a:pt x="8268" y="975"/>
                    <a:pt x="6453" y="0"/>
                    <a:pt x="42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0" name="Google Shape;1001;p32">
              <a:extLst>
                <a:ext uri="{FF2B5EF4-FFF2-40B4-BE49-F238E27FC236}">
                  <a16:creationId xmlns:a16="http://schemas.microsoft.com/office/drawing/2014/main" xmlns="" id="{EB8F90F8-D523-4387-A32E-90083F58B62E}"/>
                </a:ext>
              </a:extLst>
            </p:cNvPr>
            <p:cNvSpPr/>
            <p:nvPr/>
          </p:nvSpPr>
          <p:spPr>
            <a:xfrm>
              <a:off x="3930550" y="1374500"/>
              <a:ext cx="213450" cy="111225"/>
            </a:xfrm>
            <a:custGeom>
              <a:avLst/>
              <a:gdLst/>
              <a:ahLst/>
              <a:cxnLst/>
              <a:rect l="l" t="t" r="r" b="b"/>
              <a:pathLst>
                <a:path w="8538" h="4449" extrusionOk="0">
                  <a:moveTo>
                    <a:pt x="4900" y="1"/>
                  </a:moveTo>
                  <a:cubicBezTo>
                    <a:pt x="4629" y="1"/>
                    <a:pt x="4350" y="17"/>
                    <a:pt x="4067" y="51"/>
                  </a:cubicBezTo>
                  <a:cubicBezTo>
                    <a:pt x="1681" y="354"/>
                    <a:pt x="1" y="1463"/>
                    <a:pt x="135" y="2706"/>
                  </a:cubicBezTo>
                  <a:cubicBezTo>
                    <a:pt x="251" y="3689"/>
                    <a:pt x="1735" y="4449"/>
                    <a:pt x="3561" y="4449"/>
                  </a:cubicBezTo>
                  <a:cubicBezTo>
                    <a:pt x="3856" y="4449"/>
                    <a:pt x="4161" y="4429"/>
                    <a:pt x="4471" y="4387"/>
                  </a:cubicBezTo>
                  <a:cubicBezTo>
                    <a:pt x="6723" y="4118"/>
                    <a:pt x="8537" y="3009"/>
                    <a:pt x="8403" y="1732"/>
                  </a:cubicBezTo>
                  <a:cubicBezTo>
                    <a:pt x="8286" y="764"/>
                    <a:pt x="6761" y="1"/>
                    <a:pt x="49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1" name="Google Shape;1002;p32">
              <a:extLst>
                <a:ext uri="{FF2B5EF4-FFF2-40B4-BE49-F238E27FC236}">
                  <a16:creationId xmlns:a16="http://schemas.microsoft.com/office/drawing/2014/main" xmlns="" id="{ADA22323-A815-4D9E-B7B8-06DA5C0E7193}"/>
                </a:ext>
              </a:extLst>
            </p:cNvPr>
            <p:cNvSpPr/>
            <p:nvPr/>
          </p:nvSpPr>
          <p:spPr>
            <a:xfrm>
              <a:off x="3597825" y="2131950"/>
              <a:ext cx="48775" cy="21050"/>
            </a:xfrm>
            <a:custGeom>
              <a:avLst/>
              <a:gdLst/>
              <a:ahLst/>
              <a:cxnLst/>
              <a:rect l="l" t="t" r="r" b="b"/>
              <a:pathLst>
                <a:path w="1951" h="842" extrusionOk="0">
                  <a:moveTo>
                    <a:pt x="1" y="1"/>
                  </a:moveTo>
                  <a:cubicBezTo>
                    <a:pt x="559" y="428"/>
                    <a:pt x="1245" y="694"/>
                    <a:pt x="1903" y="832"/>
                  </a:cubicBezTo>
                  <a:lnTo>
                    <a:pt x="1903" y="832"/>
                  </a:lnTo>
                  <a:cubicBezTo>
                    <a:pt x="1610" y="747"/>
                    <a:pt x="251" y="126"/>
                    <a:pt x="1" y="1"/>
                  </a:cubicBezTo>
                  <a:close/>
                  <a:moveTo>
                    <a:pt x="1903" y="832"/>
                  </a:moveTo>
                  <a:cubicBezTo>
                    <a:pt x="1925" y="838"/>
                    <a:pt x="1941" y="841"/>
                    <a:pt x="1950" y="841"/>
                  </a:cubicBezTo>
                  <a:cubicBezTo>
                    <a:pt x="1935" y="838"/>
                    <a:pt x="1919" y="835"/>
                    <a:pt x="1903" y="832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202" name="Google Shape;211;p3">
            <a:extLst>
              <a:ext uri="{FF2B5EF4-FFF2-40B4-BE49-F238E27FC236}">
                <a16:creationId xmlns:a16="http://schemas.microsoft.com/office/drawing/2014/main" xmlns="" id="{36C19A32-EB14-46B6-BE30-A420DB3A7F9C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03" name="Google Shape;212;p3">
              <a:extLst>
                <a:ext uri="{FF2B5EF4-FFF2-40B4-BE49-F238E27FC236}">
                  <a16:creationId xmlns:a16="http://schemas.microsoft.com/office/drawing/2014/main" xmlns="" id="{22119F67-39FE-47B8-97DB-A9DDAFCE3F72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204" name="Google Shape;213;p3">
              <a:extLst>
                <a:ext uri="{FF2B5EF4-FFF2-40B4-BE49-F238E27FC236}">
                  <a16:creationId xmlns:a16="http://schemas.microsoft.com/office/drawing/2014/main" xmlns="" id="{95B9D80B-1308-40DE-B7AB-F51F061B728F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205" name="Google Shape;214;p3">
            <a:extLst>
              <a:ext uri="{FF2B5EF4-FFF2-40B4-BE49-F238E27FC236}">
                <a16:creationId xmlns:a16="http://schemas.microsoft.com/office/drawing/2014/main" xmlns="" id="{FF773F4A-00DE-480A-A1E4-267BF6A95F53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06" name="Google Shape;215;p3">
              <a:extLst>
                <a:ext uri="{FF2B5EF4-FFF2-40B4-BE49-F238E27FC236}">
                  <a16:creationId xmlns:a16="http://schemas.microsoft.com/office/drawing/2014/main" xmlns="" id="{B061D21D-9962-482E-8B77-708CF59A3EB6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7" name="Google Shape;216;p3">
              <a:extLst>
                <a:ext uri="{FF2B5EF4-FFF2-40B4-BE49-F238E27FC236}">
                  <a16:creationId xmlns:a16="http://schemas.microsoft.com/office/drawing/2014/main" xmlns="" id="{204A213E-8F6F-4FC4-AB3D-8806D287E243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8" name="Google Shape;217;p3">
              <a:extLst>
                <a:ext uri="{FF2B5EF4-FFF2-40B4-BE49-F238E27FC236}">
                  <a16:creationId xmlns:a16="http://schemas.microsoft.com/office/drawing/2014/main" xmlns="" id="{75F3FCD1-BCD2-41A7-AF94-8CEC0F2FFE09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9" name="Google Shape;218;p3">
              <a:extLst>
                <a:ext uri="{FF2B5EF4-FFF2-40B4-BE49-F238E27FC236}">
                  <a16:creationId xmlns:a16="http://schemas.microsoft.com/office/drawing/2014/main" xmlns="" id="{EB1D663F-9A65-4AE5-82B7-355924900575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0" name="Google Shape;219;p3">
              <a:extLst>
                <a:ext uri="{FF2B5EF4-FFF2-40B4-BE49-F238E27FC236}">
                  <a16:creationId xmlns:a16="http://schemas.microsoft.com/office/drawing/2014/main" xmlns="" id="{A3231104-E2F1-474D-A57B-1B68E9AE6F33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1" name="Google Shape;220;p3">
              <a:extLst>
                <a:ext uri="{FF2B5EF4-FFF2-40B4-BE49-F238E27FC236}">
                  <a16:creationId xmlns:a16="http://schemas.microsoft.com/office/drawing/2014/main" xmlns="" id="{F5ADB79B-53AA-46AB-84C9-DB8354756BC7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2" name="Google Shape;221;p3">
              <a:extLst>
                <a:ext uri="{FF2B5EF4-FFF2-40B4-BE49-F238E27FC236}">
                  <a16:creationId xmlns:a16="http://schemas.microsoft.com/office/drawing/2014/main" xmlns="" id="{0EA0A449-FE2B-4948-8A13-06CFC25A3A68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213" name="Google Shape;222;p3">
              <a:extLst>
                <a:ext uri="{FF2B5EF4-FFF2-40B4-BE49-F238E27FC236}">
                  <a16:creationId xmlns:a16="http://schemas.microsoft.com/office/drawing/2014/main" xmlns="" id="{FDF13A9C-A97B-44BE-9F23-62A6C5EDEC4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4" name="Google Shape;223;p3">
              <a:extLst>
                <a:ext uri="{FF2B5EF4-FFF2-40B4-BE49-F238E27FC236}">
                  <a16:creationId xmlns:a16="http://schemas.microsoft.com/office/drawing/2014/main" xmlns="" id="{ADA04C5F-ECF7-42DD-B1EB-83FC80EB7BDD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5" name="Google Shape;224;p3">
              <a:extLst>
                <a:ext uri="{FF2B5EF4-FFF2-40B4-BE49-F238E27FC236}">
                  <a16:creationId xmlns:a16="http://schemas.microsoft.com/office/drawing/2014/main" xmlns="" id="{EC7C5AD5-90D8-4F7D-9C2C-CFD820FC374A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216" name="Google Shape;225;p3">
            <a:extLst>
              <a:ext uri="{FF2B5EF4-FFF2-40B4-BE49-F238E27FC236}">
                <a16:creationId xmlns:a16="http://schemas.microsoft.com/office/drawing/2014/main" xmlns="" id="{06FC704C-BA05-45EE-B62B-22DABC82E899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17" name="Google Shape;226;p3">
              <a:extLst>
                <a:ext uri="{FF2B5EF4-FFF2-40B4-BE49-F238E27FC236}">
                  <a16:creationId xmlns:a16="http://schemas.microsoft.com/office/drawing/2014/main" xmlns="" id="{EE9E41F6-3648-44F1-A46C-BDD91F82AF1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8" name="Google Shape;227;p3">
              <a:extLst>
                <a:ext uri="{FF2B5EF4-FFF2-40B4-BE49-F238E27FC236}">
                  <a16:creationId xmlns:a16="http://schemas.microsoft.com/office/drawing/2014/main" xmlns="" id="{A7D8C30C-9D8A-4F45-A5DD-F918DD863CF3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219" name="Google Shape;228;p3">
            <a:extLst>
              <a:ext uri="{FF2B5EF4-FFF2-40B4-BE49-F238E27FC236}">
                <a16:creationId xmlns:a16="http://schemas.microsoft.com/office/drawing/2014/main" xmlns="" id="{EBE612EC-FC5F-4192-9E24-C046316489E0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20" name="Google Shape;229;p3">
            <a:extLst>
              <a:ext uri="{FF2B5EF4-FFF2-40B4-BE49-F238E27FC236}">
                <a16:creationId xmlns:a16="http://schemas.microsoft.com/office/drawing/2014/main" xmlns="" id="{31BD3FA8-6E2A-4C65-9E9F-29FBB5C804BE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grpSp>
        <p:nvGrpSpPr>
          <p:cNvPr id="221" name="Google Shape;230;p3">
            <a:extLst>
              <a:ext uri="{FF2B5EF4-FFF2-40B4-BE49-F238E27FC236}">
                <a16:creationId xmlns:a16="http://schemas.microsoft.com/office/drawing/2014/main" xmlns="" id="{69E37D2F-6DF5-4A21-A568-0E80AD7AD85B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22" name="Google Shape;231;p3">
              <a:extLst>
                <a:ext uri="{FF2B5EF4-FFF2-40B4-BE49-F238E27FC236}">
                  <a16:creationId xmlns:a16="http://schemas.microsoft.com/office/drawing/2014/main" xmlns="" id="{68E4F49D-2FDF-45EC-A2F0-64258873AC9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3" name="Google Shape;232;p3">
              <a:extLst>
                <a:ext uri="{FF2B5EF4-FFF2-40B4-BE49-F238E27FC236}">
                  <a16:creationId xmlns:a16="http://schemas.microsoft.com/office/drawing/2014/main" xmlns="" id="{424729EF-CCC4-4D87-A50A-4CA7DB6D3AA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224" name="TextBox 223">
            <a:extLst>
              <a:ext uri="{FF2B5EF4-FFF2-40B4-BE49-F238E27FC236}">
                <a16:creationId xmlns:a16="http://schemas.microsoft.com/office/drawing/2014/main" xmlns="" id="{93F46B3B-D663-4FBA-8528-CFD2F9C1E141}"/>
              </a:ext>
            </a:extLst>
          </p:cNvPr>
          <p:cNvSpPr txBox="1"/>
          <p:nvPr userDrawn="1"/>
        </p:nvSpPr>
        <p:spPr>
          <a:xfrm>
            <a:off x="3604226" y="1596479"/>
            <a:ext cx="4752083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>
                <a:solidFill>
                  <a:srgbClr val="002060"/>
                </a:solidFill>
                <a:latin typeface="Times New Roman" panose="02020603050405020304" pitchFamily="18" charset="0"/>
              </a:rPr>
              <a:t>LUYỆN TẬP</a:t>
            </a:r>
            <a:endParaRPr lang="vi-VN" sz="11500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2392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19" grpId="0" animBg="1"/>
      <p:bldP spid="220" grpId="0" animBg="1"/>
      <p:bldP spid="224" grpId="0"/>
    </p:bld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912FF248-73E2-4B5D-9669-D05536B13110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6F2E4380-9AAF-4929-8F62-F490FD06BB80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05263AFC-D1B4-4D83-808E-9B96447708D3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E97D35D9-4A80-4E5E-AE99-A42260106314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F1D5A806-A58C-4FB9-9CB8-29884CE2006D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ED4A141D-52F2-416A-BB8C-6ABF536EB5BD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233E8FF6-A58B-4C0A-8E03-7EBCEC1A722A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1B628C4E-2CC0-49FD-AE56-2DA39F0AEDC3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B7905D3C-D345-41E1-9F8F-3DE9CB825DDB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381F408-D6BF-4983-8522-FE74B038BAD1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313829AE-A03B-42DF-8C85-190282C1CC18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92BB61BC-FAB6-4715-A9E7-CC0E8CEE0D5C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D079DC36-A197-4791-8A06-31AB6A7A8165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BFAD29E2-C19B-47AB-B438-BA439212A9D2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DA309345-B33A-4CD0-9D4E-F69123E7E182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590C6090-7470-4DB3-8246-659CCC0F2A1A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611C93AB-AF4D-48EC-B180-BF93AED33FA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FC04491F-28E4-471E-8BA3-24A18340297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D54D7793-AF6A-4956-9B72-E4F3A35C4520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47A74F27-516B-4842-B2FD-3E800B67929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81691461-33B0-489D-A18A-AD91D59A1D2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0EEF144F-B527-4080-AAEA-10B3E48E39A2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40F35D0D-CACF-4AB5-BE8A-E9FB73511388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0" name="Google Shape;1016;p14">
            <a:extLst>
              <a:ext uri="{FF2B5EF4-FFF2-40B4-BE49-F238E27FC236}">
                <a16:creationId xmlns:a16="http://schemas.microsoft.com/office/drawing/2014/main" xmlns="" id="{327BF5F6-D034-4620-B2B7-7F2179C531EB}"/>
              </a:ext>
            </a:extLst>
          </p:cNvPr>
          <p:cNvGrpSpPr/>
          <p:nvPr userDrawn="1"/>
        </p:nvGrpSpPr>
        <p:grpSpPr>
          <a:xfrm>
            <a:off x="989192" y="5645930"/>
            <a:ext cx="615189" cy="535538"/>
            <a:chOff x="2495125" y="2142250"/>
            <a:chExt cx="444275" cy="398525"/>
          </a:xfrm>
        </p:grpSpPr>
        <p:sp>
          <p:nvSpPr>
            <p:cNvPr id="31" name="Google Shape;1017;p14">
              <a:extLst>
                <a:ext uri="{FF2B5EF4-FFF2-40B4-BE49-F238E27FC236}">
                  <a16:creationId xmlns:a16="http://schemas.microsoft.com/office/drawing/2014/main" xmlns="" id="{F2F00FDD-D7D5-4809-82CF-73AA35BD05FE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2" name="Google Shape;1018;p14">
              <a:extLst>
                <a:ext uri="{FF2B5EF4-FFF2-40B4-BE49-F238E27FC236}">
                  <a16:creationId xmlns:a16="http://schemas.microsoft.com/office/drawing/2014/main" xmlns="" id="{5395EB15-BC66-42AE-A1EE-3E2823F5486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33" name="Google Shape;1019;p14">
            <a:extLst>
              <a:ext uri="{FF2B5EF4-FFF2-40B4-BE49-F238E27FC236}">
                <a16:creationId xmlns:a16="http://schemas.microsoft.com/office/drawing/2014/main" xmlns="" id="{D53CFA2D-5D0C-4A67-9094-88F183BFE612}"/>
              </a:ext>
            </a:extLst>
          </p:cNvPr>
          <p:cNvGrpSpPr/>
          <p:nvPr userDrawn="1"/>
        </p:nvGrpSpPr>
        <p:grpSpPr>
          <a:xfrm>
            <a:off x="10177821" y="427685"/>
            <a:ext cx="403468" cy="378112"/>
            <a:chOff x="3243875" y="2372825"/>
            <a:chExt cx="291375" cy="281375"/>
          </a:xfrm>
        </p:grpSpPr>
        <p:sp>
          <p:nvSpPr>
            <p:cNvPr id="34" name="Google Shape;1020;p14">
              <a:extLst>
                <a:ext uri="{FF2B5EF4-FFF2-40B4-BE49-F238E27FC236}">
                  <a16:creationId xmlns:a16="http://schemas.microsoft.com/office/drawing/2014/main" xmlns="" id="{30675EEE-C22B-4D00-94DF-E49C0A367512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5" name="Google Shape;1021;p14">
              <a:extLst>
                <a:ext uri="{FF2B5EF4-FFF2-40B4-BE49-F238E27FC236}">
                  <a16:creationId xmlns:a16="http://schemas.microsoft.com/office/drawing/2014/main" xmlns="" id="{E3DBEB34-9A0C-4ECA-A1F1-6D8B1FF8997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6" name="Google Shape;1022;p14">
              <a:extLst>
                <a:ext uri="{FF2B5EF4-FFF2-40B4-BE49-F238E27FC236}">
                  <a16:creationId xmlns:a16="http://schemas.microsoft.com/office/drawing/2014/main" xmlns="" id="{07CFEFDF-2E28-4483-834B-DA095CF3CE4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7" name="Google Shape;1023;p14">
              <a:extLst>
                <a:ext uri="{FF2B5EF4-FFF2-40B4-BE49-F238E27FC236}">
                  <a16:creationId xmlns:a16="http://schemas.microsoft.com/office/drawing/2014/main" xmlns="" id="{14506E96-EBA9-4C68-AF1F-8C4403B117FE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8" name="Google Shape;1024;p14">
              <a:extLst>
                <a:ext uri="{FF2B5EF4-FFF2-40B4-BE49-F238E27FC236}">
                  <a16:creationId xmlns:a16="http://schemas.microsoft.com/office/drawing/2014/main" xmlns="" id="{B2F2C8B1-350B-49EE-9CA4-D84F2E0468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9" name="Google Shape;1025;p14">
              <a:extLst>
                <a:ext uri="{FF2B5EF4-FFF2-40B4-BE49-F238E27FC236}">
                  <a16:creationId xmlns:a16="http://schemas.microsoft.com/office/drawing/2014/main" xmlns="" id="{524642B7-86EC-4E65-B0EB-6949F77DB65F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40" name="Google Shape;1026;p14">
              <a:extLst>
                <a:ext uri="{FF2B5EF4-FFF2-40B4-BE49-F238E27FC236}">
                  <a16:creationId xmlns:a16="http://schemas.microsoft.com/office/drawing/2014/main" xmlns="" id="{DA2CC125-6131-46A3-AC36-26C92E5CD21A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41" name="Google Shape;1027;p14">
              <a:extLst>
                <a:ext uri="{FF2B5EF4-FFF2-40B4-BE49-F238E27FC236}">
                  <a16:creationId xmlns:a16="http://schemas.microsoft.com/office/drawing/2014/main" xmlns="" id="{5A24D573-ECDB-4ACD-87B3-20030C31E8D4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42" name="Google Shape;1028;p14">
              <a:extLst>
                <a:ext uri="{FF2B5EF4-FFF2-40B4-BE49-F238E27FC236}">
                  <a16:creationId xmlns:a16="http://schemas.microsoft.com/office/drawing/2014/main" xmlns="" id="{7E867DAA-A57F-489C-A045-9A1C1429277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43" name="Google Shape;1029;p14">
              <a:extLst>
                <a:ext uri="{FF2B5EF4-FFF2-40B4-BE49-F238E27FC236}">
                  <a16:creationId xmlns:a16="http://schemas.microsoft.com/office/drawing/2014/main" xmlns="" id="{1DF03B23-6B1D-4056-9368-8D8F2372120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44" name="Google Shape;1030;p14">
            <a:extLst>
              <a:ext uri="{FF2B5EF4-FFF2-40B4-BE49-F238E27FC236}">
                <a16:creationId xmlns:a16="http://schemas.microsoft.com/office/drawing/2014/main" xmlns="" id="{AC4C02C6-8357-4A9D-9FE8-73BED3D677DA}"/>
              </a:ext>
            </a:extLst>
          </p:cNvPr>
          <p:cNvGrpSpPr/>
          <p:nvPr userDrawn="1"/>
        </p:nvGrpSpPr>
        <p:grpSpPr>
          <a:xfrm>
            <a:off x="11004071" y="1043373"/>
            <a:ext cx="230796" cy="226531"/>
            <a:chOff x="4954425" y="2036375"/>
            <a:chExt cx="166675" cy="168575"/>
          </a:xfrm>
        </p:grpSpPr>
        <p:sp>
          <p:nvSpPr>
            <p:cNvPr id="45" name="Google Shape;1031;p14">
              <a:extLst>
                <a:ext uri="{FF2B5EF4-FFF2-40B4-BE49-F238E27FC236}">
                  <a16:creationId xmlns:a16="http://schemas.microsoft.com/office/drawing/2014/main" xmlns="" id="{7490645F-164B-43DC-B0C4-4E49ABCDCE6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46" name="Google Shape;1032;p14">
              <a:extLst>
                <a:ext uri="{FF2B5EF4-FFF2-40B4-BE49-F238E27FC236}">
                  <a16:creationId xmlns:a16="http://schemas.microsoft.com/office/drawing/2014/main" xmlns="" id="{F62C8C47-6F19-44BD-9FED-30D56890DF52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47" name="Google Shape;1033;p14">
            <a:extLst>
              <a:ext uri="{FF2B5EF4-FFF2-40B4-BE49-F238E27FC236}">
                <a16:creationId xmlns:a16="http://schemas.microsoft.com/office/drawing/2014/main" xmlns="" id="{9C058F19-0AE8-4DE1-A824-EE065CCDBD8D}"/>
              </a:ext>
            </a:extLst>
          </p:cNvPr>
          <p:cNvSpPr/>
          <p:nvPr userDrawn="1"/>
        </p:nvSpPr>
        <p:spPr>
          <a:xfrm>
            <a:off x="2054612" y="6264683"/>
            <a:ext cx="164953" cy="10911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8" name="Google Shape;1034;p14">
            <a:extLst>
              <a:ext uri="{FF2B5EF4-FFF2-40B4-BE49-F238E27FC236}">
                <a16:creationId xmlns:a16="http://schemas.microsoft.com/office/drawing/2014/main" xmlns="" id="{F39F1339-6652-4316-AEAE-58755DC68066}"/>
              </a:ext>
            </a:extLst>
          </p:cNvPr>
          <p:cNvSpPr/>
          <p:nvPr userDrawn="1"/>
        </p:nvSpPr>
        <p:spPr>
          <a:xfrm>
            <a:off x="10995521" y="6181468"/>
            <a:ext cx="120469" cy="8321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grpSp>
        <p:nvGrpSpPr>
          <p:cNvPr id="49" name="Google Shape;1035;p14">
            <a:extLst>
              <a:ext uri="{FF2B5EF4-FFF2-40B4-BE49-F238E27FC236}">
                <a16:creationId xmlns:a16="http://schemas.microsoft.com/office/drawing/2014/main" xmlns="" id="{B0CF15ED-922C-4751-B1DA-9089B1988ECC}"/>
              </a:ext>
            </a:extLst>
          </p:cNvPr>
          <p:cNvGrpSpPr/>
          <p:nvPr userDrawn="1"/>
        </p:nvGrpSpPr>
        <p:grpSpPr>
          <a:xfrm>
            <a:off x="817359" y="5192331"/>
            <a:ext cx="230796" cy="226531"/>
            <a:chOff x="4954425" y="2036375"/>
            <a:chExt cx="166675" cy="168575"/>
          </a:xfrm>
        </p:grpSpPr>
        <p:sp>
          <p:nvSpPr>
            <p:cNvPr id="50" name="Google Shape;1036;p14">
              <a:extLst>
                <a:ext uri="{FF2B5EF4-FFF2-40B4-BE49-F238E27FC236}">
                  <a16:creationId xmlns:a16="http://schemas.microsoft.com/office/drawing/2014/main" xmlns="" id="{7EA6F03C-5B07-4131-89F4-3BAFB23D4AF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51" name="Google Shape;1037;p14">
              <a:extLst>
                <a:ext uri="{FF2B5EF4-FFF2-40B4-BE49-F238E27FC236}">
                  <a16:creationId xmlns:a16="http://schemas.microsoft.com/office/drawing/2014/main" xmlns="" id="{C7913F77-486F-46A9-8AEC-4B7565FB4E4C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96" name="Google Shape;1082;p14">
            <a:extLst>
              <a:ext uri="{FF2B5EF4-FFF2-40B4-BE49-F238E27FC236}">
                <a16:creationId xmlns:a16="http://schemas.microsoft.com/office/drawing/2014/main" xmlns="" id="{95018CA8-A1C2-47FD-890D-549D7B4AC236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7" name="Google Shape;1083;p14">
            <a:extLst>
              <a:ext uri="{FF2B5EF4-FFF2-40B4-BE49-F238E27FC236}">
                <a16:creationId xmlns:a16="http://schemas.microsoft.com/office/drawing/2014/main" xmlns="" id="{B936ECCA-F1FD-46EC-B26D-DE3BF7D0C273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8" name="Google Shape;1084;p14">
            <a:extLst>
              <a:ext uri="{FF2B5EF4-FFF2-40B4-BE49-F238E27FC236}">
                <a16:creationId xmlns:a16="http://schemas.microsoft.com/office/drawing/2014/main" xmlns="" id="{03D9643B-BC02-476E-ABF0-0F13D9275EA3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9" name="Google Shape;1085;p14">
            <a:extLst>
              <a:ext uri="{FF2B5EF4-FFF2-40B4-BE49-F238E27FC236}">
                <a16:creationId xmlns:a16="http://schemas.microsoft.com/office/drawing/2014/main" xmlns="" id="{E4F6C8FF-3CF3-45F6-8706-79866A8801F6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0" name="Google Shape;1086;p14">
            <a:extLst>
              <a:ext uri="{FF2B5EF4-FFF2-40B4-BE49-F238E27FC236}">
                <a16:creationId xmlns:a16="http://schemas.microsoft.com/office/drawing/2014/main" xmlns="" id="{1BF2058A-58A5-400D-B987-EA9281BD464C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2" name="Google Shape;1082;p14">
            <a:extLst>
              <a:ext uri="{FF2B5EF4-FFF2-40B4-BE49-F238E27FC236}">
                <a16:creationId xmlns:a16="http://schemas.microsoft.com/office/drawing/2014/main" xmlns="" id="{3B878202-51EA-4466-A893-7046CA4B0564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3" name="Google Shape;1083;p14">
            <a:extLst>
              <a:ext uri="{FF2B5EF4-FFF2-40B4-BE49-F238E27FC236}">
                <a16:creationId xmlns:a16="http://schemas.microsoft.com/office/drawing/2014/main" xmlns="" id="{8AE3EC7F-38CF-4238-A1D3-36A00E1CDB4B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4" name="Google Shape;1084;p14">
            <a:extLst>
              <a:ext uri="{FF2B5EF4-FFF2-40B4-BE49-F238E27FC236}">
                <a16:creationId xmlns:a16="http://schemas.microsoft.com/office/drawing/2014/main" xmlns="" id="{A109E879-FF69-420F-8594-E4E350138FE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5" name="Google Shape;1085;p14">
            <a:extLst>
              <a:ext uri="{FF2B5EF4-FFF2-40B4-BE49-F238E27FC236}">
                <a16:creationId xmlns:a16="http://schemas.microsoft.com/office/drawing/2014/main" xmlns="" id="{D728BFA8-D828-48D9-B813-EB0070A3F849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6" name="Google Shape;1086;p14">
            <a:extLst>
              <a:ext uri="{FF2B5EF4-FFF2-40B4-BE49-F238E27FC236}">
                <a16:creationId xmlns:a16="http://schemas.microsoft.com/office/drawing/2014/main" xmlns="" id="{AAD00854-B92E-4943-95A5-C96E52F3DC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7" name="Google Shape;1082;p14">
            <a:extLst>
              <a:ext uri="{FF2B5EF4-FFF2-40B4-BE49-F238E27FC236}">
                <a16:creationId xmlns:a16="http://schemas.microsoft.com/office/drawing/2014/main" xmlns="" id="{A9BB0978-9312-4447-80AB-41294A409ED1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8" name="Google Shape;1083;p14">
            <a:extLst>
              <a:ext uri="{FF2B5EF4-FFF2-40B4-BE49-F238E27FC236}">
                <a16:creationId xmlns:a16="http://schemas.microsoft.com/office/drawing/2014/main" xmlns="" id="{61FF21EF-8FF4-4964-B264-5FF3E4B83CCE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9" name="Google Shape;1084;p14">
            <a:extLst>
              <a:ext uri="{FF2B5EF4-FFF2-40B4-BE49-F238E27FC236}">
                <a16:creationId xmlns:a16="http://schemas.microsoft.com/office/drawing/2014/main" xmlns="" id="{2A3A52D1-7028-4394-92D4-70E60315E66B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0" name="Google Shape;1085;p14">
            <a:extLst>
              <a:ext uri="{FF2B5EF4-FFF2-40B4-BE49-F238E27FC236}">
                <a16:creationId xmlns:a16="http://schemas.microsoft.com/office/drawing/2014/main" xmlns="" id="{2B402ED8-8890-4BBD-BD4A-317F62877C5F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1" name="Google Shape;1086;p14">
            <a:extLst>
              <a:ext uri="{FF2B5EF4-FFF2-40B4-BE49-F238E27FC236}">
                <a16:creationId xmlns:a16="http://schemas.microsoft.com/office/drawing/2014/main" xmlns="" id="{4FDB29D0-7164-4DBA-A2E6-84221CCDCFD4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2" name="Google Shape;1082;p14">
            <a:extLst>
              <a:ext uri="{FF2B5EF4-FFF2-40B4-BE49-F238E27FC236}">
                <a16:creationId xmlns:a16="http://schemas.microsoft.com/office/drawing/2014/main" xmlns="" id="{76F446C8-2BE2-457E-A059-3FBDE50A2DAB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3" name="Google Shape;1083;p14">
            <a:extLst>
              <a:ext uri="{FF2B5EF4-FFF2-40B4-BE49-F238E27FC236}">
                <a16:creationId xmlns:a16="http://schemas.microsoft.com/office/drawing/2014/main" xmlns="" id="{543F1EC7-1C51-46E0-ACF5-20C5F0905E39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4" name="Google Shape;1084;p14">
            <a:extLst>
              <a:ext uri="{FF2B5EF4-FFF2-40B4-BE49-F238E27FC236}">
                <a16:creationId xmlns:a16="http://schemas.microsoft.com/office/drawing/2014/main" xmlns="" id="{4E6B9D33-57F3-4A75-9293-3C04278D772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5" name="Google Shape;1085;p14">
            <a:extLst>
              <a:ext uri="{FF2B5EF4-FFF2-40B4-BE49-F238E27FC236}">
                <a16:creationId xmlns:a16="http://schemas.microsoft.com/office/drawing/2014/main" xmlns="" id="{46B5E075-E226-4895-9493-A4CA9A703FD3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6" name="Google Shape;1086;p14">
            <a:extLst>
              <a:ext uri="{FF2B5EF4-FFF2-40B4-BE49-F238E27FC236}">
                <a16:creationId xmlns:a16="http://schemas.microsoft.com/office/drawing/2014/main" xmlns="" id="{56534FCD-AD06-4E33-8FD5-4A0CA24C6414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7" name="Google Shape;1082;p14">
            <a:extLst>
              <a:ext uri="{FF2B5EF4-FFF2-40B4-BE49-F238E27FC236}">
                <a16:creationId xmlns:a16="http://schemas.microsoft.com/office/drawing/2014/main" xmlns="" id="{13F8C6C7-68B9-45D6-8F01-F8260F297A7E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8" name="Google Shape;1083;p14">
            <a:extLst>
              <a:ext uri="{FF2B5EF4-FFF2-40B4-BE49-F238E27FC236}">
                <a16:creationId xmlns:a16="http://schemas.microsoft.com/office/drawing/2014/main" xmlns="" id="{3C93F6CB-9B31-4CE5-A4E7-7E978C24989B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9" name="Google Shape;1084;p14">
            <a:extLst>
              <a:ext uri="{FF2B5EF4-FFF2-40B4-BE49-F238E27FC236}">
                <a16:creationId xmlns:a16="http://schemas.microsoft.com/office/drawing/2014/main" xmlns="" id="{73CA4133-52E1-4CA4-9B02-C32EF64DCA79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0" name="Google Shape;1085;p14">
            <a:extLst>
              <a:ext uri="{FF2B5EF4-FFF2-40B4-BE49-F238E27FC236}">
                <a16:creationId xmlns:a16="http://schemas.microsoft.com/office/drawing/2014/main" xmlns="" id="{68B32AF3-395D-4C97-B3AC-6748065FE197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1" name="Google Shape;1086;p14">
            <a:extLst>
              <a:ext uri="{FF2B5EF4-FFF2-40B4-BE49-F238E27FC236}">
                <a16:creationId xmlns:a16="http://schemas.microsoft.com/office/drawing/2014/main" xmlns="" id="{F2737C08-B20B-4DD3-8C2B-6D9629DF844C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2" name="Google Shape;1082;p14">
            <a:extLst>
              <a:ext uri="{FF2B5EF4-FFF2-40B4-BE49-F238E27FC236}">
                <a16:creationId xmlns:a16="http://schemas.microsoft.com/office/drawing/2014/main" xmlns="" id="{C67ED233-4DA4-4D61-B819-CA361C34FFD3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3" name="Google Shape;1083;p14">
            <a:extLst>
              <a:ext uri="{FF2B5EF4-FFF2-40B4-BE49-F238E27FC236}">
                <a16:creationId xmlns:a16="http://schemas.microsoft.com/office/drawing/2014/main" xmlns="" id="{DB6F480F-12E0-4FF2-94FC-7455618F43E4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4" name="Google Shape;1084;p14">
            <a:extLst>
              <a:ext uri="{FF2B5EF4-FFF2-40B4-BE49-F238E27FC236}">
                <a16:creationId xmlns:a16="http://schemas.microsoft.com/office/drawing/2014/main" xmlns="" id="{FB8875DE-94FC-4821-827E-F05F343D19DD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5" name="Google Shape;1085;p14">
            <a:extLst>
              <a:ext uri="{FF2B5EF4-FFF2-40B4-BE49-F238E27FC236}">
                <a16:creationId xmlns:a16="http://schemas.microsoft.com/office/drawing/2014/main" xmlns="" id="{E65EE193-261C-47D2-90E2-CA9711A2BA94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6" name="Google Shape;1086;p14">
            <a:extLst>
              <a:ext uri="{FF2B5EF4-FFF2-40B4-BE49-F238E27FC236}">
                <a16:creationId xmlns:a16="http://schemas.microsoft.com/office/drawing/2014/main" xmlns="" id="{750B5385-9383-49D9-B37E-8AFC31139A9F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7" name="Google Shape;1082;p14">
            <a:extLst>
              <a:ext uri="{FF2B5EF4-FFF2-40B4-BE49-F238E27FC236}">
                <a16:creationId xmlns:a16="http://schemas.microsoft.com/office/drawing/2014/main" xmlns="" id="{F3257D7D-B01D-4B31-A19B-AE3EC8A76CBF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8" name="Google Shape;1083;p14">
            <a:extLst>
              <a:ext uri="{FF2B5EF4-FFF2-40B4-BE49-F238E27FC236}">
                <a16:creationId xmlns:a16="http://schemas.microsoft.com/office/drawing/2014/main" xmlns="" id="{8E8AEB58-46B0-42AC-876C-D39BC069B58E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9" name="Google Shape;1084;p14">
            <a:extLst>
              <a:ext uri="{FF2B5EF4-FFF2-40B4-BE49-F238E27FC236}">
                <a16:creationId xmlns:a16="http://schemas.microsoft.com/office/drawing/2014/main" xmlns="" id="{98A058F8-5048-4E43-81F6-E2A9D68F5787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0" name="Google Shape;1085;p14">
            <a:extLst>
              <a:ext uri="{FF2B5EF4-FFF2-40B4-BE49-F238E27FC236}">
                <a16:creationId xmlns:a16="http://schemas.microsoft.com/office/drawing/2014/main" xmlns="" id="{163FF619-D1D7-43D9-961D-4D8377AFE91D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1" name="Google Shape;1086;p14">
            <a:extLst>
              <a:ext uri="{FF2B5EF4-FFF2-40B4-BE49-F238E27FC236}">
                <a16:creationId xmlns:a16="http://schemas.microsoft.com/office/drawing/2014/main" xmlns="" id="{B5048DB8-1C0A-4C5F-97C4-0B01226065BF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2" name="Google Shape;1082;p14">
            <a:extLst>
              <a:ext uri="{FF2B5EF4-FFF2-40B4-BE49-F238E27FC236}">
                <a16:creationId xmlns:a16="http://schemas.microsoft.com/office/drawing/2014/main" xmlns="" id="{09146345-B88A-4221-8479-754909293DEC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3" name="Google Shape;1083;p14">
            <a:extLst>
              <a:ext uri="{FF2B5EF4-FFF2-40B4-BE49-F238E27FC236}">
                <a16:creationId xmlns:a16="http://schemas.microsoft.com/office/drawing/2014/main" xmlns="" id="{69A8F20E-CA52-4FFA-9E27-AAA9CA116197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4" name="Google Shape;1084;p14">
            <a:extLst>
              <a:ext uri="{FF2B5EF4-FFF2-40B4-BE49-F238E27FC236}">
                <a16:creationId xmlns:a16="http://schemas.microsoft.com/office/drawing/2014/main" xmlns="" id="{EB5F0B58-A764-4EE5-8968-0C2DD1B536DE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5" name="Google Shape;1085;p14">
            <a:extLst>
              <a:ext uri="{FF2B5EF4-FFF2-40B4-BE49-F238E27FC236}">
                <a16:creationId xmlns:a16="http://schemas.microsoft.com/office/drawing/2014/main" xmlns="" id="{5366DC7B-ACAB-4BCC-97E2-465D277AFFCF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6" name="Google Shape;1086;p14">
            <a:extLst>
              <a:ext uri="{FF2B5EF4-FFF2-40B4-BE49-F238E27FC236}">
                <a16:creationId xmlns:a16="http://schemas.microsoft.com/office/drawing/2014/main" xmlns="" id="{0033D128-1983-4502-AB2A-1E6443704D03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7" name="Google Shape;1082;p14">
            <a:extLst>
              <a:ext uri="{FF2B5EF4-FFF2-40B4-BE49-F238E27FC236}">
                <a16:creationId xmlns:a16="http://schemas.microsoft.com/office/drawing/2014/main" xmlns="" id="{79616093-3DF5-4B1F-8962-5D6B7DDDE673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8" name="Google Shape;1083;p14">
            <a:extLst>
              <a:ext uri="{FF2B5EF4-FFF2-40B4-BE49-F238E27FC236}">
                <a16:creationId xmlns:a16="http://schemas.microsoft.com/office/drawing/2014/main" xmlns="" id="{2D25397A-7136-493A-B17D-5C3117972727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9" name="Google Shape;1084;p14">
            <a:extLst>
              <a:ext uri="{FF2B5EF4-FFF2-40B4-BE49-F238E27FC236}">
                <a16:creationId xmlns:a16="http://schemas.microsoft.com/office/drawing/2014/main" xmlns="" id="{E70275CF-BEEF-4134-8FC1-FA98BAD2A6F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0" name="Google Shape;1085;p14">
            <a:extLst>
              <a:ext uri="{FF2B5EF4-FFF2-40B4-BE49-F238E27FC236}">
                <a16:creationId xmlns:a16="http://schemas.microsoft.com/office/drawing/2014/main" xmlns="" id="{3E3D4E28-9C07-4484-A1DF-F77BBBFD1538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1" name="Google Shape;1086;p14">
            <a:extLst>
              <a:ext uri="{FF2B5EF4-FFF2-40B4-BE49-F238E27FC236}">
                <a16:creationId xmlns:a16="http://schemas.microsoft.com/office/drawing/2014/main" xmlns="" id="{0BF03047-9E59-4CF4-B825-EA2C74E97B63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grpSp>
        <p:nvGrpSpPr>
          <p:cNvPr id="147" name="Google Shape;2356;p30">
            <a:extLst>
              <a:ext uri="{FF2B5EF4-FFF2-40B4-BE49-F238E27FC236}">
                <a16:creationId xmlns:a16="http://schemas.microsoft.com/office/drawing/2014/main" xmlns="" id="{FF3093F1-70FF-4A92-A939-256BC49F43A6}"/>
              </a:ext>
            </a:extLst>
          </p:cNvPr>
          <p:cNvGrpSpPr/>
          <p:nvPr userDrawn="1"/>
        </p:nvGrpSpPr>
        <p:grpSpPr>
          <a:xfrm>
            <a:off x="745412" y="1491606"/>
            <a:ext cx="9867486" cy="4773077"/>
            <a:chOff x="623255" y="927125"/>
            <a:chExt cx="7691377" cy="387190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148" name="Google Shape;2357;p30">
              <a:extLst>
                <a:ext uri="{FF2B5EF4-FFF2-40B4-BE49-F238E27FC236}">
                  <a16:creationId xmlns:a16="http://schemas.microsoft.com/office/drawing/2014/main" xmlns="" id="{378B6936-B094-4FA3-9256-C7AF5859717D}"/>
                </a:ext>
              </a:extLst>
            </p:cNvPr>
            <p:cNvSpPr/>
            <p:nvPr/>
          </p:nvSpPr>
          <p:spPr>
            <a:xfrm>
              <a:off x="2977025" y="927125"/>
              <a:ext cx="3134100" cy="1481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149" name="Google Shape;2358;p30">
              <a:extLst>
                <a:ext uri="{FF2B5EF4-FFF2-40B4-BE49-F238E27FC236}">
                  <a16:creationId xmlns:a16="http://schemas.microsoft.com/office/drawing/2014/main" xmlns="" id="{FAD56BA3-21A7-4CCC-B7DB-AC61435A3A7D}"/>
                </a:ext>
              </a:extLst>
            </p:cNvPr>
            <p:cNvGrpSpPr/>
            <p:nvPr/>
          </p:nvGrpSpPr>
          <p:grpSpPr>
            <a:xfrm>
              <a:off x="623255" y="973375"/>
              <a:ext cx="7691377" cy="3825650"/>
              <a:chOff x="623255" y="973375"/>
              <a:chExt cx="7691377" cy="3825650"/>
            </a:xfrm>
            <a:grpFill/>
          </p:grpSpPr>
          <p:sp>
            <p:nvSpPr>
              <p:cNvPr id="150" name="Google Shape;2359;p30">
                <a:extLst>
                  <a:ext uri="{FF2B5EF4-FFF2-40B4-BE49-F238E27FC236}">
                    <a16:creationId xmlns:a16="http://schemas.microsoft.com/office/drawing/2014/main" xmlns="" id="{545757E5-2BB3-4409-8989-EF99146A7AC6}"/>
                  </a:ext>
                </a:extLst>
              </p:cNvPr>
              <p:cNvSpPr/>
              <p:nvPr/>
            </p:nvSpPr>
            <p:spPr>
              <a:xfrm>
                <a:off x="623255" y="973375"/>
                <a:ext cx="7691377" cy="3825650"/>
              </a:xfrm>
              <a:custGeom>
                <a:avLst/>
                <a:gdLst/>
                <a:ahLst/>
                <a:cxnLst/>
                <a:rect l="l" t="t" r="r" b="b"/>
                <a:pathLst>
                  <a:path w="19015" h="15544" extrusionOk="0">
                    <a:moveTo>
                      <a:pt x="8537" y="1"/>
                    </a:moveTo>
                    <a:cubicBezTo>
                      <a:pt x="8251" y="1"/>
                      <a:pt x="7939" y="81"/>
                      <a:pt x="7602" y="271"/>
                    </a:cubicBezTo>
                    <a:cubicBezTo>
                      <a:pt x="5479" y="1481"/>
                      <a:pt x="6004" y="4151"/>
                      <a:pt x="6004" y="4151"/>
                    </a:cubicBezTo>
                    <a:cubicBezTo>
                      <a:pt x="6004" y="4151"/>
                      <a:pt x="5636" y="4115"/>
                      <a:pt x="5091" y="4115"/>
                    </a:cubicBezTo>
                    <a:cubicBezTo>
                      <a:pt x="3665" y="4115"/>
                      <a:pt x="1024" y="4366"/>
                      <a:pt x="594" y="6183"/>
                    </a:cubicBezTo>
                    <a:cubicBezTo>
                      <a:pt x="1" y="8671"/>
                      <a:pt x="3470" y="10953"/>
                      <a:pt x="3470" y="10953"/>
                    </a:cubicBezTo>
                    <a:cubicBezTo>
                      <a:pt x="3470" y="10953"/>
                      <a:pt x="2420" y="14697"/>
                      <a:pt x="6369" y="15427"/>
                    </a:cubicBezTo>
                    <a:cubicBezTo>
                      <a:pt x="6807" y="15508"/>
                      <a:pt x="7209" y="15544"/>
                      <a:pt x="7578" y="15544"/>
                    </a:cubicBezTo>
                    <a:cubicBezTo>
                      <a:pt x="10550" y="15544"/>
                      <a:pt x="11345" y="13213"/>
                      <a:pt x="11345" y="13213"/>
                    </a:cubicBezTo>
                    <a:cubicBezTo>
                      <a:pt x="11345" y="13213"/>
                      <a:pt x="12272" y="13362"/>
                      <a:pt x="13464" y="13362"/>
                    </a:cubicBezTo>
                    <a:cubicBezTo>
                      <a:pt x="15500" y="13362"/>
                      <a:pt x="18307" y="12926"/>
                      <a:pt x="18581" y="10565"/>
                    </a:cubicBezTo>
                    <a:cubicBezTo>
                      <a:pt x="19014" y="6822"/>
                      <a:pt x="16389" y="5795"/>
                      <a:pt x="16389" y="5795"/>
                    </a:cubicBezTo>
                    <a:cubicBezTo>
                      <a:pt x="16389" y="5795"/>
                      <a:pt x="18718" y="2348"/>
                      <a:pt x="16389" y="613"/>
                    </a:cubicBezTo>
                    <a:cubicBezTo>
                      <a:pt x="15923" y="263"/>
                      <a:pt x="15420" y="123"/>
                      <a:pt x="14914" y="123"/>
                    </a:cubicBezTo>
                    <a:cubicBezTo>
                      <a:pt x="12914" y="123"/>
                      <a:pt x="10866" y="2303"/>
                      <a:pt x="10866" y="2303"/>
                    </a:cubicBezTo>
                    <a:cubicBezTo>
                      <a:pt x="10866" y="2303"/>
                      <a:pt x="10071" y="1"/>
                      <a:pt x="85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Google Shape;2360;p30">
                <a:extLst>
                  <a:ext uri="{FF2B5EF4-FFF2-40B4-BE49-F238E27FC236}">
                    <a16:creationId xmlns:a16="http://schemas.microsoft.com/office/drawing/2014/main" xmlns="" id="{697B9033-8630-487B-BB45-593826617AE1}"/>
                  </a:ext>
                </a:extLst>
              </p:cNvPr>
              <p:cNvSpPr/>
              <p:nvPr/>
            </p:nvSpPr>
            <p:spPr>
              <a:xfrm>
                <a:off x="1878425" y="11851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Google Shape;2361;p30">
                <a:extLst>
                  <a:ext uri="{FF2B5EF4-FFF2-40B4-BE49-F238E27FC236}">
                    <a16:creationId xmlns:a16="http://schemas.microsoft.com/office/drawing/2014/main" xmlns="" id="{78FFD4CA-CF6A-48EF-B32F-21BB39865BE3}"/>
                  </a:ext>
                </a:extLst>
              </p:cNvPr>
              <p:cNvSpPr/>
              <p:nvPr/>
            </p:nvSpPr>
            <p:spPr>
              <a:xfrm>
                <a:off x="5585525" y="32313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53" name="Google Shape;447;p27">
            <a:extLst>
              <a:ext uri="{FF2B5EF4-FFF2-40B4-BE49-F238E27FC236}">
                <a16:creationId xmlns:a16="http://schemas.microsoft.com/office/drawing/2014/main" xmlns="" id="{9368DEE6-4134-4E61-9FBC-094C8ED3D5D5}"/>
              </a:ext>
            </a:extLst>
          </p:cNvPr>
          <p:cNvGrpSpPr/>
          <p:nvPr userDrawn="1"/>
        </p:nvGrpSpPr>
        <p:grpSpPr>
          <a:xfrm>
            <a:off x="8391927" y="4047629"/>
            <a:ext cx="2301388" cy="1593766"/>
            <a:chOff x="4799733" y="3457797"/>
            <a:chExt cx="2301388" cy="1593766"/>
          </a:xfrm>
        </p:grpSpPr>
        <p:sp>
          <p:nvSpPr>
            <p:cNvPr id="154" name="Google Shape;448;p27">
              <a:extLst>
                <a:ext uri="{FF2B5EF4-FFF2-40B4-BE49-F238E27FC236}">
                  <a16:creationId xmlns:a16="http://schemas.microsoft.com/office/drawing/2014/main" xmlns="" id="{0301A587-8C68-4FD9-A8FC-970C849E2B95}"/>
                </a:ext>
              </a:extLst>
            </p:cNvPr>
            <p:cNvSpPr/>
            <p:nvPr/>
          </p:nvSpPr>
          <p:spPr>
            <a:xfrm>
              <a:off x="5512937" y="4441437"/>
              <a:ext cx="134693" cy="122202"/>
            </a:xfrm>
            <a:custGeom>
              <a:avLst/>
              <a:gdLst/>
              <a:ahLst/>
              <a:cxnLst/>
              <a:rect l="l" t="t" r="r" b="b"/>
              <a:pathLst>
                <a:path w="2437" h="2211" extrusionOk="0">
                  <a:moveTo>
                    <a:pt x="1" y="1"/>
                  </a:moveTo>
                  <a:lnTo>
                    <a:pt x="1" y="715"/>
                  </a:lnTo>
                  <a:lnTo>
                    <a:pt x="1" y="1271"/>
                  </a:lnTo>
                  <a:lnTo>
                    <a:pt x="1" y="2211"/>
                  </a:lnTo>
                  <a:lnTo>
                    <a:pt x="2436" y="11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5" name="Google Shape;449;p27">
              <a:extLst>
                <a:ext uri="{FF2B5EF4-FFF2-40B4-BE49-F238E27FC236}">
                  <a16:creationId xmlns:a16="http://schemas.microsoft.com/office/drawing/2014/main" xmlns="" id="{0A2339AA-D2C6-4088-B2D1-038FD047A8DB}"/>
                </a:ext>
              </a:extLst>
            </p:cNvPr>
            <p:cNvSpPr/>
            <p:nvPr/>
          </p:nvSpPr>
          <p:spPr>
            <a:xfrm>
              <a:off x="5671673" y="4450943"/>
              <a:ext cx="91527" cy="79091"/>
            </a:xfrm>
            <a:custGeom>
              <a:avLst/>
              <a:gdLst/>
              <a:ahLst/>
              <a:cxnLst/>
              <a:rect l="l" t="t" r="r" b="b"/>
              <a:pathLst>
                <a:path w="1656" h="1431" extrusionOk="0">
                  <a:moveTo>
                    <a:pt x="1" y="1"/>
                  </a:moveTo>
                  <a:lnTo>
                    <a:pt x="1" y="1430"/>
                  </a:lnTo>
                  <a:lnTo>
                    <a:pt x="1655" y="1430"/>
                  </a:lnTo>
                  <a:lnTo>
                    <a:pt x="1655" y="1"/>
                  </a:lnTo>
                  <a:close/>
                </a:path>
              </a:pathLst>
            </a:custGeom>
            <a:solidFill>
              <a:srgbClr val="F9C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6" name="Google Shape;450;p27">
              <a:extLst>
                <a:ext uri="{FF2B5EF4-FFF2-40B4-BE49-F238E27FC236}">
                  <a16:creationId xmlns:a16="http://schemas.microsoft.com/office/drawing/2014/main" xmlns="" id="{079FA416-221F-4C27-A885-A339B1E6CD0B}"/>
                </a:ext>
              </a:extLst>
            </p:cNvPr>
            <p:cNvSpPr/>
            <p:nvPr/>
          </p:nvSpPr>
          <p:spPr>
            <a:xfrm>
              <a:off x="5670236" y="4448014"/>
              <a:ext cx="92246" cy="80528"/>
            </a:xfrm>
            <a:custGeom>
              <a:avLst/>
              <a:gdLst/>
              <a:ahLst/>
              <a:cxnLst/>
              <a:rect l="l" t="t" r="r" b="b"/>
              <a:pathLst>
                <a:path w="1669" h="1457" extrusionOk="0">
                  <a:moveTo>
                    <a:pt x="239" y="1"/>
                  </a:moveTo>
                  <a:cubicBezTo>
                    <a:pt x="146" y="1"/>
                    <a:pt x="80" y="14"/>
                    <a:pt x="53" y="27"/>
                  </a:cubicBezTo>
                  <a:cubicBezTo>
                    <a:pt x="14" y="40"/>
                    <a:pt x="0" y="54"/>
                    <a:pt x="0" y="93"/>
                  </a:cubicBezTo>
                  <a:cubicBezTo>
                    <a:pt x="0" y="120"/>
                    <a:pt x="14" y="146"/>
                    <a:pt x="40" y="160"/>
                  </a:cubicBezTo>
                  <a:cubicBezTo>
                    <a:pt x="80" y="173"/>
                    <a:pt x="120" y="173"/>
                    <a:pt x="186" y="173"/>
                  </a:cubicBezTo>
                  <a:cubicBezTo>
                    <a:pt x="225" y="186"/>
                    <a:pt x="265" y="186"/>
                    <a:pt x="292" y="199"/>
                  </a:cubicBezTo>
                  <a:cubicBezTo>
                    <a:pt x="305" y="212"/>
                    <a:pt x="345" y="239"/>
                    <a:pt x="371" y="292"/>
                  </a:cubicBezTo>
                  <a:lnTo>
                    <a:pt x="689" y="729"/>
                  </a:lnTo>
                  <a:lnTo>
                    <a:pt x="636" y="795"/>
                  </a:lnTo>
                  <a:lnTo>
                    <a:pt x="596" y="861"/>
                  </a:lnTo>
                  <a:lnTo>
                    <a:pt x="517" y="954"/>
                  </a:lnTo>
                  <a:cubicBezTo>
                    <a:pt x="490" y="993"/>
                    <a:pt x="450" y="1046"/>
                    <a:pt x="398" y="1126"/>
                  </a:cubicBezTo>
                  <a:cubicBezTo>
                    <a:pt x="371" y="1139"/>
                    <a:pt x="358" y="1152"/>
                    <a:pt x="331" y="1165"/>
                  </a:cubicBezTo>
                  <a:cubicBezTo>
                    <a:pt x="318" y="1179"/>
                    <a:pt x="292" y="1179"/>
                    <a:pt x="265" y="1192"/>
                  </a:cubicBezTo>
                  <a:cubicBezTo>
                    <a:pt x="212" y="1192"/>
                    <a:pt x="173" y="1205"/>
                    <a:pt x="133" y="1218"/>
                  </a:cubicBezTo>
                  <a:cubicBezTo>
                    <a:pt x="93" y="1232"/>
                    <a:pt x="80" y="1245"/>
                    <a:pt x="80" y="1285"/>
                  </a:cubicBezTo>
                  <a:cubicBezTo>
                    <a:pt x="80" y="1298"/>
                    <a:pt x="80" y="1324"/>
                    <a:pt x="80" y="1337"/>
                  </a:cubicBezTo>
                  <a:cubicBezTo>
                    <a:pt x="93" y="1337"/>
                    <a:pt x="106" y="1351"/>
                    <a:pt x="120" y="1351"/>
                  </a:cubicBezTo>
                  <a:cubicBezTo>
                    <a:pt x="133" y="1364"/>
                    <a:pt x="146" y="1364"/>
                    <a:pt x="159" y="1364"/>
                  </a:cubicBezTo>
                  <a:lnTo>
                    <a:pt x="556" y="1364"/>
                  </a:lnTo>
                  <a:cubicBezTo>
                    <a:pt x="570" y="1364"/>
                    <a:pt x="583" y="1377"/>
                    <a:pt x="609" y="1377"/>
                  </a:cubicBezTo>
                  <a:lnTo>
                    <a:pt x="675" y="1377"/>
                  </a:lnTo>
                  <a:cubicBezTo>
                    <a:pt x="702" y="1377"/>
                    <a:pt x="728" y="1364"/>
                    <a:pt x="755" y="1364"/>
                  </a:cubicBezTo>
                  <a:cubicBezTo>
                    <a:pt x="781" y="1351"/>
                    <a:pt x="808" y="1324"/>
                    <a:pt x="808" y="1298"/>
                  </a:cubicBezTo>
                  <a:cubicBezTo>
                    <a:pt x="808" y="1285"/>
                    <a:pt x="795" y="1258"/>
                    <a:pt x="781" y="1245"/>
                  </a:cubicBezTo>
                  <a:cubicBezTo>
                    <a:pt x="768" y="1218"/>
                    <a:pt x="715" y="1218"/>
                    <a:pt x="662" y="1218"/>
                  </a:cubicBezTo>
                  <a:cubicBezTo>
                    <a:pt x="636" y="1218"/>
                    <a:pt x="609" y="1205"/>
                    <a:pt x="609" y="1205"/>
                  </a:cubicBezTo>
                  <a:cubicBezTo>
                    <a:pt x="609" y="1192"/>
                    <a:pt x="596" y="1192"/>
                    <a:pt x="596" y="1179"/>
                  </a:cubicBezTo>
                  <a:cubicBezTo>
                    <a:pt x="596" y="1179"/>
                    <a:pt x="609" y="1152"/>
                    <a:pt x="623" y="1139"/>
                  </a:cubicBezTo>
                  <a:cubicBezTo>
                    <a:pt x="636" y="1112"/>
                    <a:pt x="649" y="1099"/>
                    <a:pt x="662" y="1086"/>
                  </a:cubicBezTo>
                  <a:cubicBezTo>
                    <a:pt x="689" y="1046"/>
                    <a:pt x="702" y="1020"/>
                    <a:pt x="728" y="993"/>
                  </a:cubicBezTo>
                  <a:cubicBezTo>
                    <a:pt x="742" y="980"/>
                    <a:pt x="768" y="940"/>
                    <a:pt x="808" y="887"/>
                  </a:cubicBezTo>
                  <a:cubicBezTo>
                    <a:pt x="834" y="927"/>
                    <a:pt x="861" y="967"/>
                    <a:pt x="887" y="1007"/>
                  </a:cubicBezTo>
                  <a:cubicBezTo>
                    <a:pt x="914" y="1033"/>
                    <a:pt x="940" y="1073"/>
                    <a:pt x="967" y="1112"/>
                  </a:cubicBezTo>
                  <a:cubicBezTo>
                    <a:pt x="980" y="1139"/>
                    <a:pt x="1006" y="1165"/>
                    <a:pt x="1020" y="1192"/>
                  </a:cubicBezTo>
                  <a:cubicBezTo>
                    <a:pt x="1033" y="1218"/>
                    <a:pt x="1046" y="1232"/>
                    <a:pt x="1046" y="1245"/>
                  </a:cubicBezTo>
                  <a:cubicBezTo>
                    <a:pt x="1046" y="1258"/>
                    <a:pt x="1033" y="1271"/>
                    <a:pt x="1033" y="1285"/>
                  </a:cubicBezTo>
                  <a:lnTo>
                    <a:pt x="993" y="1285"/>
                  </a:lnTo>
                  <a:cubicBezTo>
                    <a:pt x="967" y="1298"/>
                    <a:pt x="953" y="1311"/>
                    <a:pt x="953" y="1324"/>
                  </a:cubicBezTo>
                  <a:cubicBezTo>
                    <a:pt x="940" y="1337"/>
                    <a:pt x="940" y="1351"/>
                    <a:pt x="940" y="1364"/>
                  </a:cubicBezTo>
                  <a:cubicBezTo>
                    <a:pt x="940" y="1377"/>
                    <a:pt x="953" y="1404"/>
                    <a:pt x="967" y="1430"/>
                  </a:cubicBezTo>
                  <a:cubicBezTo>
                    <a:pt x="993" y="1443"/>
                    <a:pt x="1033" y="1457"/>
                    <a:pt x="1086" y="1457"/>
                  </a:cubicBezTo>
                  <a:lnTo>
                    <a:pt x="1536" y="1457"/>
                  </a:lnTo>
                  <a:cubicBezTo>
                    <a:pt x="1575" y="1457"/>
                    <a:pt x="1602" y="1457"/>
                    <a:pt x="1628" y="1443"/>
                  </a:cubicBezTo>
                  <a:cubicBezTo>
                    <a:pt x="1655" y="1443"/>
                    <a:pt x="1668" y="1417"/>
                    <a:pt x="1668" y="1377"/>
                  </a:cubicBezTo>
                  <a:cubicBezTo>
                    <a:pt x="1668" y="1351"/>
                    <a:pt x="1655" y="1337"/>
                    <a:pt x="1628" y="1324"/>
                  </a:cubicBezTo>
                  <a:cubicBezTo>
                    <a:pt x="1615" y="1311"/>
                    <a:pt x="1589" y="1298"/>
                    <a:pt x="1549" y="1298"/>
                  </a:cubicBezTo>
                  <a:lnTo>
                    <a:pt x="1456" y="1298"/>
                  </a:lnTo>
                  <a:cubicBezTo>
                    <a:pt x="1430" y="1298"/>
                    <a:pt x="1403" y="1285"/>
                    <a:pt x="1364" y="1271"/>
                  </a:cubicBezTo>
                  <a:cubicBezTo>
                    <a:pt x="1350" y="1271"/>
                    <a:pt x="1337" y="1258"/>
                    <a:pt x="1324" y="1245"/>
                  </a:cubicBezTo>
                  <a:cubicBezTo>
                    <a:pt x="1311" y="1232"/>
                    <a:pt x="1284" y="1205"/>
                    <a:pt x="1245" y="1165"/>
                  </a:cubicBezTo>
                  <a:cubicBezTo>
                    <a:pt x="1218" y="1126"/>
                    <a:pt x="1178" y="1073"/>
                    <a:pt x="1125" y="1007"/>
                  </a:cubicBezTo>
                  <a:cubicBezTo>
                    <a:pt x="1073" y="927"/>
                    <a:pt x="1006" y="835"/>
                    <a:pt x="927" y="729"/>
                  </a:cubicBezTo>
                  <a:cubicBezTo>
                    <a:pt x="967" y="676"/>
                    <a:pt x="1006" y="610"/>
                    <a:pt x="1046" y="557"/>
                  </a:cubicBezTo>
                  <a:cubicBezTo>
                    <a:pt x="1073" y="504"/>
                    <a:pt x="1125" y="451"/>
                    <a:pt x="1165" y="385"/>
                  </a:cubicBezTo>
                  <a:cubicBezTo>
                    <a:pt x="1205" y="345"/>
                    <a:pt x="1245" y="318"/>
                    <a:pt x="1271" y="305"/>
                  </a:cubicBezTo>
                  <a:cubicBezTo>
                    <a:pt x="1298" y="292"/>
                    <a:pt x="1337" y="292"/>
                    <a:pt x="1390" y="292"/>
                  </a:cubicBezTo>
                  <a:cubicBezTo>
                    <a:pt x="1430" y="292"/>
                    <a:pt x="1509" y="279"/>
                    <a:pt x="1589" y="279"/>
                  </a:cubicBezTo>
                  <a:cubicBezTo>
                    <a:pt x="1615" y="279"/>
                    <a:pt x="1628" y="279"/>
                    <a:pt x="1642" y="265"/>
                  </a:cubicBezTo>
                  <a:cubicBezTo>
                    <a:pt x="1655" y="239"/>
                    <a:pt x="1655" y="226"/>
                    <a:pt x="1655" y="212"/>
                  </a:cubicBezTo>
                  <a:cubicBezTo>
                    <a:pt x="1655" y="146"/>
                    <a:pt x="1642" y="120"/>
                    <a:pt x="1589" y="120"/>
                  </a:cubicBezTo>
                  <a:lnTo>
                    <a:pt x="1020" y="120"/>
                  </a:lnTo>
                  <a:cubicBezTo>
                    <a:pt x="980" y="120"/>
                    <a:pt x="953" y="120"/>
                    <a:pt x="927" y="133"/>
                  </a:cubicBezTo>
                  <a:cubicBezTo>
                    <a:pt x="900" y="146"/>
                    <a:pt x="887" y="173"/>
                    <a:pt x="887" y="212"/>
                  </a:cubicBezTo>
                  <a:cubicBezTo>
                    <a:pt x="887" y="226"/>
                    <a:pt x="887" y="252"/>
                    <a:pt x="914" y="265"/>
                  </a:cubicBezTo>
                  <a:cubicBezTo>
                    <a:pt x="927" y="265"/>
                    <a:pt x="940" y="279"/>
                    <a:pt x="953" y="279"/>
                  </a:cubicBezTo>
                  <a:cubicBezTo>
                    <a:pt x="953" y="292"/>
                    <a:pt x="967" y="292"/>
                    <a:pt x="967" y="305"/>
                  </a:cubicBezTo>
                  <a:cubicBezTo>
                    <a:pt x="967" y="305"/>
                    <a:pt x="953" y="332"/>
                    <a:pt x="940" y="358"/>
                  </a:cubicBezTo>
                  <a:cubicBezTo>
                    <a:pt x="927" y="385"/>
                    <a:pt x="900" y="411"/>
                    <a:pt x="874" y="451"/>
                  </a:cubicBezTo>
                  <a:lnTo>
                    <a:pt x="808" y="570"/>
                  </a:lnTo>
                  <a:cubicBezTo>
                    <a:pt x="768" y="517"/>
                    <a:pt x="742" y="477"/>
                    <a:pt x="715" y="437"/>
                  </a:cubicBezTo>
                  <a:cubicBezTo>
                    <a:pt x="689" y="398"/>
                    <a:pt x="662" y="371"/>
                    <a:pt x="636" y="332"/>
                  </a:cubicBezTo>
                  <a:cubicBezTo>
                    <a:pt x="623" y="305"/>
                    <a:pt x="596" y="279"/>
                    <a:pt x="596" y="252"/>
                  </a:cubicBezTo>
                  <a:cubicBezTo>
                    <a:pt x="583" y="239"/>
                    <a:pt x="570" y="226"/>
                    <a:pt x="570" y="212"/>
                  </a:cubicBezTo>
                  <a:cubicBezTo>
                    <a:pt x="570" y="199"/>
                    <a:pt x="583" y="186"/>
                    <a:pt x="596" y="186"/>
                  </a:cubicBezTo>
                  <a:lnTo>
                    <a:pt x="662" y="186"/>
                  </a:lnTo>
                  <a:cubicBezTo>
                    <a:pt x="702" y="186"/>
                    <a:pt x="728" y="173"/>
                    <a:pt x="742" y="160"/>
                  </a:cubicBezTo>
                  <a:cubicBezTo>
                    <a:pt x="755" y="133"/>
                    <a:pt x="768" y="120"/>
                    <a:pt x="768" y="107"/>
                  </a:cubicBezTo>
                  <a:cubicBezTo>
                    <a:pt x="768" y="93"/>
                    <a:pt x="768" y="80"/>
                    <a:pt x="768" y="67"/>
                  </a:cubicBezTo>
                  <a:cubicBezTo>
                    <a:pt x="768" y="54"/>
                    <a:pt x="755" y="40"/>
                    <a:pt x="742" y="40"/>
                  </a:cubicBezTo>
                  <a:cubicBezTo>
                    <a:pt x="728" y="27"/>
                    <a:pt x="715" y="14"/>
                    <a:pt x="689" y="14"/>
                  </a:cubicBezTo>
                  <a:cubicBezTo>
                    <a:pt x="675" y="1"/>
                    <a:pt x="636" y="1"/>
                    <a:pt x="596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7" name="Google Shape;451;p27">
              <a:extLst>
                <a:ext uri="{FF2B5EF4-FFF2-40B4-BE49-F238E27FC236}">
                  <a16:creationId xmlns:a16="http://schemas.microsoft.com/office/drawing/2014/main" xmlns="" id="{B2395859-C339-422A-B184-A814A384983F}"/>
                </a:ext>
              </a:extLst>
            </p:cNvPr>
            <p:cNvSpPr/>
            <p:nvPr/>
          </p:nvSpPr>
          <p:spPr>
            <a:xfrm>
              <a:off x="5668799" y="4448014"/>
              <a:ext cx="100260" cy="84895"/>
            </a:xfrm>
            <a:custGeom>
              <a:avLst/>
              <a:gdLst/>
              <a:ahLst/>
              <a:cxnLst/>
              <a:rect l="l" t="t" r="r" b="b"/>
              <a:pathLst>
                <a:path w="1814" h="1536" extrusionOk="0">
                  <a:moveTo>
                    <a:pt x="768" y="107"/>
                  </a:moveTo>
                  <a:lnTo>
                    <a:pt x="768" y="160"/>
                  </a:lnTo>
                  <a:lnTo>
                    <a:pt x="662" y="160"/>
                  </a:lnTo>
                  <a:cubicBezTo>
                    <a:pt x="609" y="160"/>
                    <a:pt x="556" y="212"/>
                    <a:pt x="556" y="265"/>
                  </a:cubicBezTo>
                  <a:cubicBezTo>
                    <a:pt x="556" y="265"/>
                    <a:pt x="609" y="265"/>
                    <a:pt x="609" y="332"/>
                  </a:cubicBezTo>
                  <a:cubicBezTo>
                    <a:pt x="609" y="332"/>
                    <a:pt x="609" y="385"/>
                    <a:pt x="662" y="385"/>
                  </a:cubicBezTo>
                  <a:cubicBezTo>
                    <a:pt x="662" y="437"/>
                    <a:pt x="715" y="490"/>
                    <a:pt x="715" y="490"/>
                  </a:cubicBezTo>
                  <a:cubicBezTo>
                    <a:pt x="768" y="543"/>
                    <a:pt x="768" y="596"/>
                    <a:pt x="821" y="662"/>
                  </a:cubicBezTo>
                  <a:lnTo>
                    <a:pt x="887" y="715"/>
                  </a:lnTo>
                  <a:lnTo>
                    <a:pt x="993" y="543"/>
                  </a:lnTo>
                  <a:cubicBezTo>
                    <a:pt x="993" y="490"/>
                    <a:pt x="1046" y="437"/>
                    <a:pt x="1046" y="437"/>
                  </a:cubicBezTo>
                  <a:cubicBezTo>
                    <a:pt x="1046" y="385"/>
                    <a:pt x="1099" y="385"/>
                    <a:pt x="1099" y="332"/>
                  </a:cubicBezTo>
                  <a:cubicBezTo>
                    <a:pt x="1099" y="265"/>
                    <a:pt x="1046" y="265"/>
                    <a:pt x="1046" y="265"/>
                  </a:cubicBezTo>
                  <a:lnTo>
                    <a:pt x="993" y="265"/>
                  </a:lnTo>
                  <a:lnTo>
                    <a:pt x="993" y="212"/>
                  </a:lnTo>
                  <a:lnTo>
                    <a:pt x="1654" y="212"/>
                  </a:lnTo>
                  <a:lnTo>
                    <a:pt x="1654" y="265"/>
                  </a:lnTo>
                  <a:lnTo>
                    <a:pt x="1324" y="265"/>
                  </a:lnTo>
                  <a:cubicBezTo>
                    <a:pt x="1271" y="332"/>
                    <a:pt x="1218" y="332"/>
                    <a:pt x="1218" y="385"/>
                  </a:cubicBezTo>
                  <a:cubicBezTo>
                    <a:pt x="1151" y="437"/>
                    <a:pt x="1099" y="490"/>
                    <a:pt x="1046" y="543"/>
                  </a:cubicBezTo>
                  <a:cubicBezTo>
                    <a:pt x="993" y="596"/>
                    <a:pt x="993" y="662"/>
                    <a:pt x="940" y="715"/>
                  </a:cubicBezTo>
                  <a:lnTo>
                    <a:pt x="940" y="768"/>
                  </a:lnTo>
                  <a:lnTo>
                    <a:pt x="940" y="821"/>
                  </a:lnTo>
                  <a:cubicBezTo>
                    <a:pt x="993" y="927"/>
                    <a:pt x="1099" y="993"/>
                    <a:pt x="1151" y="1099"/>
                  </a:cubicBezTo>
                  <a:cubicBezTo>
                    <a:pt x="1218" y="1152"/>
                    <a:pt x="1218" y="1205"/>
                    <a:pt x="1271" y="1258"/>
                  </a:cubicBezTo>
                  <a:cubicBezTo>
                    <a:pt x="1324" y="1258"/>
                    <a:pt x="1324" y="1324"/>
                    <a:pt x="1324" y="1324"/>
                  </a:cubicBezTo>
                  <a:cubicBezTo>
                    <a:pt x="1376" y="1324"/>
                    <a:pt x="1376" y="1377"/>
                    <a:pt x="1429" y="1377"/>
                  </a:cubicBezTo>
                  <a:lnTo>
                    <a:pt x="1601" y="1377"/>
                  </a:lnTo>
                  <a:cubicBezTo>
                    <a:pt x="1654" y="1377"/>
                    <a:pt x="1654" y="1430"/>
                    <a:pt x="1654" y="1430"/>
                  </a:cubicBezTo>
                  <a:lnTo>
                    <a:pt x="1099" y="1430"/>
                  </a:lnTo>
                  <a:lnTo>
                    <a:pt x="1046" y="1377"/>
                  </a:lnTo>
                  <a:lnTo>
                    <a:pt x="1099" y="1377"/>
                  </a:lnTo>
                  <a:cubicBezTo>
                    <a:pt x="1151" y="1377"/>
                    <a:pt x="1151" y="1324"/>
                    <a:pt x="1151" y="1258"/>
                  </a:cubicBezTo>
                  <a:lnTo>
                    <a:pt x="1151" y="1205"/>
                  </a:lnTo>
                  <a:cubicBezTo>
                    <a:pt x="1099" y="1152"/>
                    <a:pt x="1099" y="1152"/>
                    <a:pt x="1099" y="1099"/>
                  </a:cubicBezTo>
                  <a:cubicBezTo>
                    <a:pt x="1046" y="1099"/>
                    <a:pt x="1046" y="1046"/>
                    <a:pt x="993" y="993"/>
                  </a:cubicBezTo>
                  <a:cubicBezTo>
                    <a:pt x="993" y="993"/>
                    <a:pt x="940" y="927"/>
                    <a:pt x="940" y="874"/>
                  </a:cubicBezTo>
                  <a:lnTo>
                    <a:pt x="887" y="821"/>
                  </a:lnTo>
                  <a:lnTo>
                    <a:pt x="821" y="874"/>
                  </a:lnTo>
                  <a:cubicBezTo>
                    <a:pt x="768" y="927"/>
                    <a:pt x="768" y="993"/>
                    <a:pt x="715" y="993"/>
                  </a:cubicBezTo>
                  <a:cubicBezTo>
                    <a:pt x="715" y="1046"/>
                    <a:pt x="715" y="1046"/>
                    <a:pt x="662" y="1099"/>
                  </a:cubicBezTo>
                  <a:lnTo>
                    <a:pt x="662" y="1152"/>
                  </a:lnTo>
                  <a:cubicBezTo>
                    <a:pt x="609" y="1152"/>
                    <a:pt x="609" y="1152"/>
                    <a:pt x="609" y="1205"/>
                  </a:cubicBezTo>
                  <a:lnTo>
                    <a:pt x="609" y="1258"/>
                  </a:lnTo>
                  <a:cubicBezTo>
                    <a:pt x="662" y="1324"/>
                    <a:pt x="662" y="1324"/>
                    <a:pt x="715" y="1324"/>
                  </a:cubicBezTo>
                  <a:lnTo>
                    <a:pt x="821" y="1324"/>
                  </a:lnTo>
                  <a:cubicBezTo>
                    <a:pt x="768" y="1324"/>
                    <a:pt x="768" y="1377"/>
                    <a:pt x="715" y="1377"/>
                  </a:cubicBezTo>
                  <a:lnTo>
                    <a:pt x="662" y="1377"/>
                  </a:lnTo>
                  <a:lnTo>
                    <a:pt x="609" y="1324"/>
                  </a:lnTo>
                  <a:lnTo>
                    <a:pt x="225" y="1324"/>
                  </a:lnTo>
                  <a:cubicBezTo>
                    <a:pt x="278" y="1324"/>
                    <a:pt x="278" y="1324"/>
                    <a:pt x="331" y="1258"/>
                  </a:cubicBezTo>
                  <a:lnTo>
                    <a:pt x="437" y="1258"/>
                  </a:lnTo>
                  <a:lnTo>
                    <a:pt x="490" y="1205"/>
                  </a:lnTo>
                  <a:cubicBezTo>
                    <a:pt x="556" y="1099"/>
                    <a:pt x="609" y="1046"/>
                    <a:pt x="609" y="1046"/>
                  </a:cubicBezTo>
                  <a:cubicBezTo>
                    <a:pt x="662" y="993"/>
                    <a:pt x="662" y="927"/>
                    <a:pt x="715" y="927"/>
                  </a:cubicBezTo>
                  <a:cubicBezTo>
                    <a:pt x="715" y="927"/>
                    <a:pt x="715" y="874"/>
                    <a:pt x="768" y="874"/>
                  </a:cubicBezTo>
                  <a:lnTo>
                    <a:pt x="768" y="821"/>
                  </a:lnTo>
                  <a:lnTo>
                    <a:pt x="821" y="768"/>
                  </a:lnTo>
                  <a:lnTo>
                    <a:pt x="490" y="265"/>
                  </a:lnTo>
                  <a:cubicBezTo>
                    <a:pt x="437" y="265"/>
                    <a:pt x="437" y="212"/>
                    <a:pt x="384" y="160"/>
                  </a:cubicBezTo>
                  <a:lnTo>
                    <a:pt x="106" y="160"/>
                  </a:lnTo>
                  <a:lnTo>
                    <a:pt x="106" y="107"/>
                  </a:lnTo>
                  <a:close/>
                  <a:moveTo>
                    <a:pt x="106" y="1"/>
                  </a:moveTo>
                  <a:cubicBezTo>
                    <a:pt x="53" y="54"/>
                    <a:pt x="0" y="107"/>
                    <a:pt x="0" y="107"/>
                  </a:cubicBezTo>
                  <a:cubicBezTo>
                    <a:pt x="0" y="160"/>
                    <a:pt x="53" y="212"/>
                    <a:pt x="53" y="265"/>
                  </a:cubicBezTo>
                  <a:lnTo>
                    <a:pt x="331" y="265"/>
                  </a:lnTo>
                  <a:cubicBezTo>
                    <a:pt x="331" y="332"/>
                    <a:pt x="331" y="332"/>
                    <a:pt x="384" y="385"/>
                  </a:cubicBezTo>
                  <a:lnTo>
                    <a:pt x="662" y="768"/>
                  </a:lnTo>
                  <a:lnTo>
                    <a:pt x="662" y="821"/>
                  </a:lnTo>
                  <a:cubicBezTo>
                    <a:pt x="662" y="821"/>
                    <a:pt x="609" y="821"/>
                    <a:pt x="609" y="874"/>
                  </a:cubicBezTo>
                  <a:lnTo>
                    <a:pt x="556" y="927"/>
                  </a:lnTo>
                  <a:cubicBezTo>
                    <a:pt x="490" y="993"/>
                    <a:pt x="437" y="1046"/>
                    <a:pt x="384" y="1099"/>
                  </a:cubicBezTo>
                  <a:lnTo>
                    <a:pt x="384" y="1152"/>
                  </a:lnTo>
                  <a:lnTo>
                    <a:pt x="331" y="1152"/>
                  </a:lnTo>
                  <a:cubicBezTo>
                    <a:pt x="278" y="1152"/>
                    <a:pt x="225" y="1152"/>
                    <a:pt x="159" y="1205"/>
                  </a:cubicBezTo>
                  <a:cubicBezTo>
                    <a:pt x="106" y="1205"/>
                    <a:pt x="53" y="1258"/>
                    <a:pt x="53" y="1324"/>
                  </a:cubicBezTo>
                  <a:cubicBezTo>
                    <a:pt x="53" y="1377"/>
                    <a:pt x="53" y="1377"/>
                    <a:pt x="106" y="1430"/>
                  </a:cubicBezTo>
                  <a:lnTo>
                    <a:pt x="159" y="1430"/>
                  </a:lnTo>
                  <a:cubicBezTo>
                    <a:pt x="159" y="1483"/>
                    <a:pt x="225" y="1483"/>
                    <a:pt x="225" y="1483"/>
                  </a:cubicBezTo>
                  <a:lnTo>
                    <a:pt x="715" y="1483"/>
                  </a:lnTo>
                  <a:cubicBezTo>
                    <a:pt x="768" y="1483"/>
                    <a:pt x="821" y="1483"/>
                    <a:pt x="821" y="1430"/>
                  </a:cubicBezTo>
                  <a:cubicBezTo>
                    <a:pt x="887" y="1430"/>
                    <a:pt x="940" y="1377"/>
                    <a:pt x="940" y="1324"/>
                  </a:cubicBezTo>
                  <a:cubicBezTo>
                    <a:pt x="940" y="1258"/>
                    <a:pt x="887" y="1258"/>
                    <a:pt x="887" y="1258"/>
                  </a:cubicBezTo>
                  <a:cubicBezTo>
                    <a:pt x="821" y="1205"/>
                    <a:pt x="821" y="1205"/>
                    <a:pt x="768" y="1205"/>
                  </a:cubicBezTo>
                  <a:lnTo>
                    <a:pt x="768" y="1152"/>
                  </a:lnTo>
                  <a:cubicBezTo>
                    <a:pt x="768" y="1099"/>
                    <a:pt x="821" y="1099"/>
                    <a:pt x="821" y="1099"/>
                  </a:cubicBezTo>
                  <a:cubicBezTo>
                    <a:pt x="821" y="1046"/>
                    <a:pt x="887" y="1046"/>
                    <a:pt x="887" y="1046"/>
                  </a:cubicBezTo>
                  <a:lnTo>
                    <a:pt x="887" y="1099"/>
                  </a:lnTo>
                  <a:cubicBezTo>
                    <a:pt x="940" y="1099"/>
                    <a:pt x="940" y="1152"/>
                    <a:pt x="993" y="1152"/>
                  </a:cubicBezTo>
                  <a:cubicBezTo>
                    <a:pt x="993" y="1205"/>
                    <a:pt x="993" y="1258"/>
                    <a:pt x="1046" y="1258"/>
                  </a:cubicBezTo>
                  <a:cubicBezTo>
                    <a:pt x="993" y="1258"/>
                    <a:pt x="993" y="1324"/>
                    <a:pt x="940" y="1324"/>
                  </a:cubicBezTo>
                  <a:lnTo>
                    <a:pt x="940" y="1430"/>
                  </a:lnTo>
                  <a:cubicBezTo>
                    <a:pt x="940" y="1430"/>
                    <a:pt x="940" y="1483"/>
                    <a:pt x="993" y="1483"/>
                  </a:cubicBezTo>
                  <a:cubicBezTo>
                    <a:pt x="1046" y="1536"/>
                    <a:pt x="1099" y="1536"/>
                    <a:pt x="1151" y="1536"/>
                  </a:cubicBezTo>
                  <a:lnTo>
                    <a:pt x="1707" y="1536"/>
                  </a:lnTo>
                  <a:cubicBezTo>
                    <a:pt x="1760" y="1536"/>
                    <a:pt x="1813" y="1483"/>
                    <a:pt x="1813" y="1430"/>
                  </a:cubicBezTo>
                  <a:cubicBezTo>
                    <a:pt x="1813" y="1377"/>
                    <a:pt x="1760" y="1324"/>
                    <a:pt x="1707" y="1324"/>
                  </a:cubicBezTo>
                  <a:cubicBezTo>
                    <a:pt x="1707" y="1258"/>
                    <a:pt x="1654" y="1258"/>
                    <a:pt x="1601" y="1258"/>
                  </a:cubicBezTo>
                  <a:lnTo>
                    <a:pt x="1429" y="1258"/>
                  </a:lnTo>
                  <a:cubicBezTo>
                    <a:pt x="1429" y="1205"/>
                    <a:pt x="1376" y="1205"/>
                    <a:pt x="1376" y="1152"/>
                  </a:cubicBezTo>
                  <a:cubicBezTo>
                    <a:pt x="1324" y="1099"/>
                    <a:pt x="1271" y="1046"/>
                    <a:pt x="1218" y="993"/>
                  </a:cubicBezTo>
                  <a:cubicBezTo>
                    <a:pt x="1218" y="927"/>
                    <a:pt x="1099" y="874"/>
                    <a:pt x="1046" y="768"/>
                  </a:cubicBezTo>
                  <a:cubicBezTo>
                    <a:pt x="1099" y="715"/>
                    <a:pt x="1099" y="662"/>
                    <a:pt x="1151" y="596"/>
                  </a:cubicBezTo>
                  <a:cubicBezTo>
                    <a:pt x="1218" y="596"/>
                    <a:pt x="1218" y="543"/>
                    <a:pt x="1271" y="490"/>
                  </a:cubicBezTo>
                  <a:cubicBezTo>
                    <a:pt x="1324" y="437"/>
                    <a:pt x="1324" y="437"/>
                    <a:pt x="1376" y="385"/>
                  </a:cubicBezTo>
                  <a:lnTo>
                    <a:pt x="1654" y="385"/>
                  </a:lnTo>
                  <a:cubicBezTo>
                    <a:pt x="1707" y="385"/>
                    <a:pt x="1707" y="385"/>
                    <a:pt x="1707" y="332"/>
                  </a:cubicBezTo>
                  <a:lnTo>
                    <a:pt x="1760" y="332"/>
                  </a:lnTo>
                  <a:lnTo>
                    <a:pt x="1760" y="265"/>
                  </a:lnTo>
                  <a:lnTo>
                    <a:pt x="1760" y="160"/>
                  </a:lnTo>
                  <a:cubicBezTo>
                    <a:pt x="1760" y="160"/>
                    <a:pt x="1760" y="107"/>
                    <a:pt x="1707" y="107"/>
                  </a:cubicBezTo>
                  <a:lnTo>
                    <a:pt x="940" y="107"/>
                  </a:lnTo>
                  <a:cubicBezTo>
                    <a:pt x="887" y="160"/>
                    <a:pt x="887" y="212"/>
                    <a:pt x="887" y="265"/>
                  </a:cubicBezTo>
                  <a:cubicBezTo>
                    <a:pt x="887" y="265"/>
                    <a:pt x="887" y="332"/>
                    <a:pt x="940" y="332"/>
                  </a:cubicBezTo>
                  <a:lnTo>
                    <a:pt x="940" y="385"/>
                  </a:lnTo>
                  <a:cubicBezTo>
                    <a:pt x="940" y="385"/>
                    <a:pt x="940" y="437"/>
                    <a:pt x="887" y="437"/>
                  </a:cubicBezTo>
                  <a:lnTo>
                    <a:pt x="887" y="490"/>
                  </a:lnTo>
                  <a:cubicBezTo>
                    <a:pt x="821" y="490"/>
                    <a:pt x="821" y="437"/>
                    <a:pt x="821" y="437"/>
                  </a:cubicBezTo>
                  <a:cubicBezTo>
                    <a:pt x="768" y="385"/>
                    <a:pt x="768" y="385"/>
                    <a:pt x="768" y="332"/>
                  </a:cubicBezTo>
                  <a:cubicBezTo>
                    <a:pt x="715" y="332"/>
                    <a:pt x="715" y="332"/>
                    <a:pt x="715" y="265"/>
                  </a:cubicBezTo>
                  <a:cubicBezTo>
                    <a:pt x="768" y="265"/>
                    <a:pt x="821" y="265"/>
                    <a:pt x="821" y="212"/>
                  </a:cubicBezTo>
                  <a:cubicBezTo>
                    <a:pt x="887" y="212"/>
                    <a:pt x="887" y="160"/>
                    <a:pt x="887" y="160"/>
                  </a:cubicBezTo>
                  <a:lnTo>
                    <a:pt x="887" y="107"/>
                  </a:lnTo>
                  <a:lnTo>
                    <a:pt x="887" y="54"/>
                  </a:lnTo>
                  <a:lnTo>
                    <a:pt x="821" y="54"/>
                  </a:lnTo>
                  <a:cubicBezTo>
                    <a:pt x="821" y="1"/>
                    <a:pt x="821" y="1"/>
                    <a:pt x="768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8" name="Google Shape;452;p27">
              <a:extLst>
                <a:ext uri="{FF2B5EF4-FFF2-40B4-BE49-F238E27FC236}">
                  <a16:creationId xmlns:a16="http://schemas.microsoft.com/office/drawing/2014/main" xmlns="" id="{2570E2EA-1611-45AF-B410-B8EAD8C13239}"/>
                </a:ext>
              </a:extLst>
            </p:cNvPr>
            <p:cNvSpPr/>
            <p:nvPr/>
          </p:nvSpPr>
          <p:spPr>
            <a:xfrm>
              <a:off x="4799733" y="3864528"/>
              <a:ext cx="1237772" cy="1187034"/>
            </a:xfrm>
            <a:custGeom>
              <a:avLst/>
              <a:gdLst/>
              <a:ahLst/>
              <a:cxnLst/>
              <a:rect l="l" t="t" r="r" b="b"/>
              <a:pathLst>
                <a:path w="22395" h="21477" extrusionOk="0">
                  <a:moveTo>
                    <a:pt x="17201" y="8638"/>
                  </a:moveTo>
                  <a:cubicBezTo>
                    <a:pt x="17575" y="8638"/>
                    <a:pt x="17951" y="8924"/>
                    <a:pt x="17987" y="9340"/>
                  </a:cubicBezTo>
                  <a:lnTo>
                    <a:pt x="18318" y="16672"/>
                  </a:lnTo>
                  <a:cubicBezTo>
                    <a:pt x="18371" y="17228"/>
                    <a:pt x="17868" y="17718"/>
                    <a:pt x="17273" y="17718"/>
                  </a:cubicBezTo>
                  <a:lnTo>
                    <a:pt x="9821" y="17612"/>
                  </a:lnTo>
                  <a:cubicBezTo>
                    <a:pt x="9212" y="17612"/>
                    <a:pt x="8881" y="16844"/>
                    <a:pt x="9331" y="16447"/>
                  </a:cubicBezTo>
                  <a:lnTo>
                    <a:pt x="16717" y="8837"/>
                  </a:lnTo>
                  <a:cubicBezTo>
                    <a:pt x="16855" y="8699"/>
                    <a:pt x="17028" y="8638"/>
                    <a:pt x="17201" y="8638"/>
                  </a:cubicBezTo>
                  <a:close/>
                  <a:moveTo>
                    <a:pt x="20125" y="1"/>
                  </a:moveTo>
                  <a:cubicBezTo>
                    <a:pt x="19697" y="1"/>
                    <a:pt x="19262" y="159"/>
                    <a:pt x="18927" y="512"/>
                  </a:cubicBezTo>
                  <a:lnTo>
                    <a:pt x="993" y="18711"/>
                  </a:lnTo>
                  <a:cubicBezTo>
                    <a:pt x="0" y="19756"/>
                    <a:pt x="781" y="21477"/>
                    <a:pt x="2264" y="21477"/>
                  </a:cubicBezTo>
                  <a:lnTo>
                    <a:pt x="20303" y="21477"/>
                  </a:lnTo>
                  <a:cubicBezTo>
                    <a:pt x="21508" y="21477"/>
                    <a:pt x="22395" y="20537"/>
                    <a:pt x="22395" y="19425"/>
                  </a:cubicBezTo>
                  <a:lnTo>
                    <a:pt x="21786" y="1558"/>
                  </a:lnTo>
                  <a:cubicBezTo>
                    <a:pt x="21786" y="611"/>
                    <a:pt x="20967" y="1"/>
                    <a:pt x="201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9" name="Google Shape;453;p27">
              <a:extLst>
                <a:ext uri="{FF2B5EF4-FFF2-40B4-BE49-F238E27FC236}">
                  <a16:creationId xmlns:a16="http://schemas.microsoft.com/office/drawing/2014/main" xmlns="" id="{60B9E5EF-9B22-42A6-879E-76D9CADF5E07}"/>
                </a:ext>
              </a:extLst>
            </p:cNvPr>
            <p:cNvSpPr/>
            <p:nvPr/>
          </p:nvSpPr>
          <p:spPr>
            <a:xfrm>
              <a:off x="4845828" y="3874532"/>
              <a:ext cx="1027082" cy="1046648"/>
            </a:xfrm>
            <a:custGeom>
              <a:avLst/>
              <a:gdLst/>
              <a:ahLst/>
              <a:cxnLst/>
              <a:rect l="l" t="t" r="r" b="b"/>
              <a:pathLst>
                <a:path w="18583" h="18937" extrusionOk="0">
                  <a:moveTo>
                    <a:pt x="18477" y="0"/>
                  </a:moveTo>
                  <a:cubicBezTo>
                    <a:pt x="18305" y="119"/>
                    <a:pt x="18199" y="225"/>
                    <a:pt x="18093" y="331"/>
                  </a:cubicBezTo>
                  <a:lnTo>
                    <a:pt x="159" y="18530"/>
                  </a:lnTo>
                  <a:cubicBezTo>
                    <a:pt x="106" y="18649"/>
                    <a:pt x="53" y="18702"/>
                    <a:pt x="0" y="18755"/>
                  </a:cubicBezTo>
                  <a:lnTo>
                    <a:pt x="0" y="18808"/>
                  </a:lnTo>
                  <a:cubicBezTo>
                    <a:pt x="80" y="18894"/>
                    <a:pt x="189" y="18937"/>
                    <a:pt x="293" y="18937"/>
                  </a:cubicBezTo>
                  <a:cubicBezTo>
                    <a:pt x="397" y="18937"/>
                    <a:pt x="497" y="18894"/>
                    <a:pt x="556" y="18808"/>
                  </a:cubicBezTo>
                  <a:lnTo>
                    <a:pt x="18477" y="556"/>
                  </a:lnTo>
                  <a:cubicBezTo>
                    <a:pt x="18583" y="384"/>
                    <a:pt x="18583" y="172"/>
                    <a:pt x="184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0" name="Google Shape;454;p27">
              <a:extLst>
                <a:ext uri="{FF2B5EF4-FFF2-40B4-BE49-F238E27FC236}">
                  <a16:creationId xmlns:a16="http://schemas.microsoft.com/office/drawing/2014/main" xmlns="" id="{E049AADD-731D-4B3A-80AB-4476C4458327}"/>
                </a:ext>
              </a:extLst>
            </p:cNvPr>
            <p:cNvSpPr/>
            <p:nvPr/>
          </p:nvSpPr>
          <p:spPr>
            <a:xfrm>
              <a:off x="5818028" y="3941796"/>
              <a:ext cx="76107" cy="67374"/>
            </a:xfrm>
            <a:custGeom>
              <a:avLst/>
              <a:gdLst/>
              <a:ahLst/>
              <a:cxnLst/>
              <a:rect l="l" t="t" r="r" b="b"/>
              <a:pathLst>
                <a:path w="1377" h="1219" extrusionOk="0">
                  <a:moveTo>
                    <a:pt x="0" y="1"/>
                  </a:moveTo>
                  <a:lnTo>
                    <a:pt x="0" y="160"/>
                  </a:lnTo>
                  <a:lnTo>
                    <a:pt x="1218" y="1219"/>
                  </a:lnTo>
                  <a:lnTo>
                    <a:pt x="1324" y="1219"/>
                  </a:lnTo>
                  <a:cubicBezTo>
                    <a:pt x="1376" y="1152"/>
                    <a:pt x="1376" y="1099"/>
                    <a:pt x="1324" y="1047"/>
                  </a:cubicBezTo>
                  <a:lnTo>
                    <a:pt x="17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1" name="Google Shape;455;p27">
              <a:extLst>
                <a:ext uri="{FF2B5EF4-FFF2-40B4-BE49-F238E27FC236}">
                  <a16:creationId xmlns:a16="http://schemas.microsoft.com/office/drawing/2014/main" xmlns="" id="{8CA9F57F-EA74-42A6-8BCF-2F02525A1B75}"/>
                </a:ext>
              </a:extLst>
            </p:cNvPr>
            <p:cNvSpPr/>
            <p:nvPr/>
          </p:nvSpPr>
          <p:spPr>
            <a:xfrm>
              <a:off x="5647575" y="4112967"/>
              <a:ext cx="76107" cy="69585"/>
            </a:xfrm>
            <a:custGeom>
              <a:avLst/>
              <a:gdLst/>
              <a:ahLst/>
              <a:cxnLst/>
              <a:rect l="l" t="t" r="r" b="b"/>
              <a:pathLst>
                <a:path w="1377" h="1259" extrusionOk="0">
                  <a:moveTo>
                    <a:pt x="86" y="1"/>
                  </a:moveTo>
                  <a:cubicBezTo>
                    <a:pt x="66" y="1"/>
                    <a:pt x="53" y="14"/>
                    <a:pt x="53" y="41"/>
                  </a:cubicBezTo>
                  <a:cubicBezTo>
                    <a:pt x="0" y="107"/>
                    <a:pt x="0" y="160"/>
                    <a:pt x="53" y="160"/>
                  </a:cubicBezTo>
                  <a:lnTo>
                    <a:pt x="1205" y="1258"/>
                  </a:lnTo>
                  <a:lnTo>
                    <a:pt x="1377" y="1258"/>
                  </a:lnTo>
                  <a:cubicBezTo>
                    <a:pt x="1377" y="1205"/>
                    <a:pt x="1377" y="1152"/>
                    <a:pt x="1324" y="1100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6" y="1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2" name="Google Shape;456;p27">
              <a:extLst>
                <a:ext uri="{FF2B5EF4-FFF2-40B4-BE49-F238E27FC236}">
                  <a16:creationId xmlns:a16="http://schemas.microsoft.com/office/drawing/2014/main" xmlns="" id="{51051372-56DA-4CA0-B257-624B0BADC19D}"/>
                </a:ext>
              </a:extLst>
            </p:cNvPr>
            <p:cNvSpPr/>
            <p:nvPr/>
          </p:nvSpPr>
          <p:spPr>
            <a:xfrm>
              <a:off x="5775580" y="3984243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53" y="1"/>
                  </a:moveTo>
                  <a:cubicBezTo>
                    <a:pt x="0" y="54"/>
                    <a:pt x="0" y="54"/>
                    <a:pt x="53" y="120"/>
                  </a:cubicBezTo>
                  <a:lnTo>
                    <a:pt x="874" y="887"/>
                  </a:lnTo>
                  <a:lnTo>
                    <a:pt x="993" y="887"/>
                  </a:lnTo>
                  <a:lnTo>
                    <a:pt x="993" y="781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3" name="Google Shape;457;p27">
              <a:extLst>
                <a:ext uri="{FF2B5EF4-FFF2-40B4-BE49-F238E27FC236}">
                  <a16:creationId xmlns:a16="http://schemas.microsoft.com/office/drawing/2014/main" xmlns="" id="{190DD4E9-4E3C-4DCE-A288-A18247874E73}"/>
                </a:ext>
              </a:extLst>
            </p:cNvPr>
            <p:cNvSpPr/>
            <p:nvPr/>
          </p:nvSpPr>
          <p:spPr>
            <a:xfrm>
              <a:off x="5736062" y="4024646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73" y="1"/>
                  </a:moveTo>
                  <a:cubicBezTo>
                    <a:pt x="54" y="1"/>
                    <a:pt x="27" y="17"/>
                    <a:pt x="1" y="50"/>
                  </a:cubicBezTo>
                  <a:lnTo>
                    <a:pt x="1" y="103"/>
                  </a:lnTo>
                  <a:lnTo>
                    <a:pt x="874" y="871"/>
                  </a:lnTo>
                  <a:cubicBezTo>
                    <a:pt x="901" y="898"/>
                    <a:pt x="914" y="911"/>
                    <a:pt x="929" y="911"/>
                  </a:cubicBezTo>
                  <a:cubicBezTo>
                    <a:pt x="944" y="911"/>
                    <a:pt x="960" y="898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4" name="Google Shape;458;p27">
              <a:extLst>
                <a:ext uri="{FF2B5EF4-FFF2-40B4-BE49-F238E27FC236}">
                  <a16:creationId xmlns:a16="http://schemas.microsoft.com/office/drawing/2014/main" xmlns="" id="{6977EABB-2FE1-4876-8F3A-616A486418FD}"/>
                </a:ext>
              </a:extLst>
            </p:cNvPr>
            <p:cNvSpPr/>
            <p:nvPr/>
          </p:nvSpPr>
          <p:spPr>
            <a:xfrm>
              <a:off x="5695826" y="4066927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5" name="Google Shape;459;p27">
              <a:extLst>
                <a:ext uri="{FF2B5EF4-FFF2-40B4-BE49-F238E27FC236}">
                  <a16:creationId xmlns:a16="http://schemas.microsoft.com/office/drawing/2014/main" xmlns="" id="{21FD9FA5-1C4F-4A6A-A859-A2F9483412AB}"/>
                </a:ext>
              </a:extLst>
            </p:cNvPr>
            <p:cNvSpPr/>
            <p:nvPr/>
          </p:nvSpPr>
          <p:spPr>
            <a:xfrm>
              <a:off x="5604409" y="415834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66" y="1"/>
                  </a:moveTo>
                  <a:cubicBezTo>
                    <a:pt x="0" y="54"/>
                    <a:pt x="0" y="54"/>
                    <a:pt x="66" y="106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6" name="Google Shape;460;p27">
              <a:extLst>
                <a:ext uri="{FF2B5EF4-FFF2-40B4-BE49-F238E27FC236}">
                  <a16:creationId xmlns:a16="http://schemas.microsoft.com/office/drawing/2014/main" xmlns="" id="{BED00730-87C7-4E7E-93A3-EF34CD2D0B53}"/>
                </a:ext>
              </a:extLst>
            </p:cNvPr>
            <p:cNvSpPr/>
            <p:nvPr/>
          </p:nvSpPr>
          <p:spPr>
            <a:xfrm>
              <a:off x="5564891" y="4198580"/>
              <a:ext cx="54938" cy="50517"/>
            </a:xfrm>
            <a:custGeom>
              <a:avLst/>
              <a:gdLst/>
              <a:ahLst/>
              <a:cxnLst/>
              <a:rect l="l" t="t" r="r" b="b"/>
              <a:pathLst>
                <a:path w="994" h="914" extrusionOk="0">
                  <a:moveTo>
                    <a:pt x="87" y="1"/>
                  </a:moveTo>
                  <a:cubicBezTo>
                    <a:pt x="70" y="1"/>
                    <a:pt x="54" y="14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87" y="874"/>
                  </a:lnTo>
                  <a:cubicBezTo>
                    <a:pt x="914" y="901"/>
                    <a:pt x="927" y="914"/>
                    <a:pt x="940" y="914"/>
                  </a:cubicBezTo>
                  <a:cubicBezTo>
                    <a:pt x="954" y="914"/>
                    <a:pt x="967" y="901"/>
                    <a:pt x="993" y="874"/>
                  </a:cubicBezTo>
                  <a:lnTo>
                    <a:pt x="993" y="808"/>
                  </a:lnTo>
                  <a:lnTo>
                    <a:pt x="120" y="40"/>
                  </a:lnTo>
                  <a:cubicBezTo>
                    <a:pt x="120" y="14"/>
                    <a:pt x="103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7" name="Google Shape;461;p27">
              <a:extLst>
                <a:ext uri="{FF2B5EF4-FFF2-40B4-BE49-F238E27FC236}">
                  <a16:creationId xmlns:a16="http://schemas.microsoft.com/office/drawing/2014/main" xmlns="" id="{940E24E4-0A8A-4755-ACAF-F083F7BBEC15}"/>
                </a:ext>
              </a:extLst>
            </p:cNvPr>
            <p:cNvSpPr/>
            <p:nvPr/>
          </p:nvSpPr>
          <p:spPr>
            <a:xfrm>
              <a:off x="5525373" y="4240254"/>
              <a:ext cx="54938" cy="49080"/>
            </a:xfrm>
            <a:custGeom>
              <a:avLst/>
              <a:gdLst/>
              <a:ahLst/>
              <a:cxnLst/>
              <a:rect l="l" t="t" r="r" b="b"/>
              <a:pathLst>
                <a:path w="994" h="888" extrusionOk="0">
                  <a:moveTo>
                    <a:pt x="1" y="1"/>
                  </a:moveTo>
                  <a:lnTo>
                    <a:pt x="1" y="120"/>
                  </a:lnTo>
                  <a:lnTo>
                    <a:pt x="888" y="888"/>
                  </a:lnTo>
                  <a:lnTo>
                    <a:pt x="994" y="888"/>
                  </a:lnTo>
                  <a:cubicBezTo>
                    <a:pt x="994" y="888"/>
                    <a:pt x="994" y="835"/>
                    <a:pt x="941" y="782"/>
                  </a:cubicBezTo>
                  <a:lnTo>
                    <a:pt x="10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8" name="Google Shape;462;p27">
              <a:extLst>
                <a:ext uri="{FF2B5EF4-FFF2-40B4-BE49-F238E27FC236}">
                  <a16:creationId xmlns:a16="http://schemas.microsoft.com/office/drawing/2014/main" xmlns="" id="{B363DCC6-B233-43FD-B3A7-D975076A91DA}"/>
                </a:ext>
              </a:extLst>
            </p:cNvPr>
            <p:cNvSpPr/>
            <p:nvPr/>
          </p:nvSpPr>
          <p:spPr>
            <a:xfrm>
              <a:off x="5433956" y="4331726"/>
              <a:ext cx="57868" cy="49080"/>
            </a:xfrm>
            <a:custGeom>
              <a:avLst/>
              <a:gdLst/>
              <a:ahLst/>
              <a:cxnLst/>
              <a:rect l="l" t="t" r="r" b="b"/>
              <a:pathLst>
                <a:path w="1047" h="888" extrusionOk="0">
                  <a:moveTo>
                    <a:pt x="53" y="0"/>
                  </a:moveTo>
                  <a:cubicBezTo>
                    <a:pt x="0" y="53"/>
                    <a:pt x="0" y="53"/>
                    <a:pt x="53" y="119"/>
                  </a:cubicBezTo>
                  <a:lnTo>
                    <a:pt x="940" y="887"/>
                  </a:lnTo>
                  <a:lnTo>
                    <a:pt x="993" y="887"/>
                  </a:lnTo>
                  <a:cubicBezTo>
                    <a:pt x="1046" y="887"/>
                    <a:pt x="1046" y="834"/>
                    <a:pt x="993" y="781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9" name="Google Shape;463;p27">
              <a:extLst>
                <a:ext uri="{FF2B5EF4-FFF2-40B4-BE49-F238E27FC236}">
                  <a16:creationId xmlns:a16="http://schemas.microsoft.com/office/drawing/2014/main" xmlns="" id="{6604F3DD-8E17-45F6-BD3A-46CE1EB135DC}"/>
                </a:ext>
              </a:extLst>
            </p:cNvPr>
            <p:cNvSpPr/>
            <p:nvPr/>
          </p:nvSpPr>
          <p:spPr>
            <a:xfrm>
              <a:off x="5394438" y="4372128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80" y="1"/>
                  </a:moveTo>
                  <a:cubicBezTo>
                    <a:pt x="67" y="1"/>
                    <a:pt x="54" y="17"/>
                    <a:pt x="54" y="50"/>
                  </a:cubicBezTo>
                  <a:cubicBezTo>
                    <a:pt x="1" y="50"/>
                    <a:pt x="1" y="103"/>
                    <a:pt x="54" y="103"/>
                  </a:cubicBezTo>
                  <a:lnTo>
                    <a:pt x="888" y="871"/>
                  </a:lnTo>
                  <a:cubicBezTo>
                    <a:pt x="914" y="897"/>
                    <a:pt x="940" y="910"/>
                    <a:pt x="960" y="910"/>
                  </a:cubicBezTo>
                  <a:cubicBezTo>
                    <a:pt x="980" y="910"/>
                    <a:pt x="993" y="897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0" name="Google Shape;464;p27">
              <a:extLst>
                <a:ext uri="{FF2B5EF4-FFF2-40B4-BE49-F238E27FC236}">
                  <a16:creationId xmlns:a16="http://schemas.microsoft.com/office/drawing/2014/main" xmlns="" id="{A2888BAB-A80C-4A78-8E7F-92C85A5FF5EC}"/>
                </a:ext>
              </a:extLst>
            </p:cNvPr>
            <p:cNvSpPr/>
            <p:nvPr/>
          </p:nvSpPr>
          <p:spPr>
            <a:xfrm>
              <a:off x="5354975" y="441435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0" y="1"/>
                  </a:moveTo>
                  <a:cubicBezTo>
                    <a:pt x="0" y="54"/>
                    <a:pt x="0" y="54"/>
                    <a:pt x="53" y="107"/>
                  </a:cubicBezTo>
                  <a:lnTo>
                    <a:pt x="874" y="874"/>
                  </a:lnTo>
                  <a:lnTo>
                    <a:pt x="993" y="874"/>
                  </a:lnTo>
                  <a:lnTo>
                    <a:pt x="993" y="769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1" name="Google Shape;465;p27">
              <a:extLst>
                <a:ext uri="{FF2B5EF4-FFF2-40B4-BE49-F238E27FC236}">
                  <a16:creationId xmlns:a16="http://schemas.microsoft.com/office/drawing/2014/main" xmlns="" id="{A795FDD6-335A-4D40-9908-28F17CC8D6D3}"/>
                </a:ext>
              </a:extLst>
            </p:cNvPr>
            <p:cNvSpPr/>
            <p:nvPr/>
          </p:nvSpPr>
          <p:spPr>
            <a:xfrm>
              <a:off x="5266433" y="4505826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2" name="Google Shape;466;p27">
              <a:extLst>
                <a:ext uri="{FF2B5EF4-FFF2-40B4-BE49-F238E27FC236}">
                  <a16:creationId xmlns:a16="http://schemas.microsoft.com/office/drawing/2014/main" xmlns="" id="{40042A55-B58B-468F-8AC9-4029D6F180D8}"/>
                </a:ext>
              </a:extLst>
            </p:cNvPr>
            <p:cNvSpPr/>
            <p:nvPr/>
          </p:nvSpPr>
          <p:spPr>
            <a:xfrm>
              <a:off x="5223986" y="4546063"/>
              <a:ext cx="57868" cy="50517"/>
            </a:xfrm>
            <a:custGeom>
              <a:avLst/>
              <a:gdLst/>
              <a:ahLst/>
              <a:cxnLst/>
              <a:rect l="l" t="t" r="r" b="b"/>
              <a:pathLst>
                <a:path w="1047" h="914" extrusionOk="0">
                  <a:moveTo>
                    <a:pt x="87" y="0"/>
                  </a:moveTo>
                  <a:cubicBezTo>
                    <a:pt x="67" y="0"/>
                    <a:pt x="54" y="13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74" y="874"/>
                  </a:lnTo>
                  <a:cubicBezTo>
                    <a:pt x="901" y="900"/>
                    <a:pt x="931" y="913"/>
                    <a:pt x="954" y="913"/>
                  </a:cubicBezTo>
                  <a:cubicBezTo>
                    <a:pt x="977" y="913"/>
                    <a:pt x="994" y="900"/>
                    <a:pt x="994" y="874"/>
                  </a:cubicBezTo>
                  <a:cubicBezTo>
                    <a:pt x="1047" y="874"/>
                    <a:pt x="1047" y="808"/>
                    <a:pt x="994" y="808"/>
                  </a:cubicBezTo>
                  <a:lnTo>
                    <a:pt x="160" y="40"/>
                  </a:lnTo>
                  <a:cubicBezTo>
                    <a:pt x="133" y="13"/>
                    <a:pt x="107" y="0"/>
                    <a:pt x="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3" name="Google Shape;467;p27">
              <a:extLst>
                <a:ext uri="{FF2B5EF4-FFF2-40B4-BE49-F238E27FC236}">
                  <a16:creationId xmlns:a16="http://schemas.microsoft.com/office/drawing/2014/main" xmlns="" id="{0A049FD1-0206-4832-8362-250EAFD47C6E}"/>
                </a:ext>
              </a:extLst>
            </p:cNvPr>
            <p:cNvSpPr/>
            <p:nvPr/>
          </p:nvSpPr>
          <p:spPr>
            <a:xfrm>
              <a:off x="5183804" y="4587736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66" y="1"/>
                  </a:moveTo>
                  <a:cubicBezTo>
                    <a:pt x="0" y="54"/>
                    <a:pt x="0" y="120"/>
                    <a:pt x="66" y="120"/>
                  </a:cubicBezTo>
                  <a:lnTo>
                    <a:pt x="887" y="887"/>
                  </a:lnTo>
                  <a:lnTo>
                    <a:pt x="993" y="887"/>
                  </a:lnTo>
                  <a:lnTo>
                    <a:pt x="993" y="782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4" name="Google Shape;468;p27">
              <a:extLst>
                <a:ext uri="{FF2B5EF4-FFF2-40B4-BE49-F238E27FC236}">
                  <a16:creationId xmlns:a16="http://schemas.microsoft.com/office/drawing/2014/main" xmlns="" id="{64E39DB6-ED2F-4FE9-924D-E116ED06E4DB}"/>
                </a:ext>
              </a:extLst>
            </p:cNvPr>
            <p:cNvSpPr/>
            <p:nvPr/>
          </p:nvSpPr>
          <p:spPr>
            <a:xfrm>
              <a:off x="5095980" y="4679208"/>
              <a:ext cx="54938" cy="49024"/>
            </a:xfrm>
            <a:custGeom>
              <a:avLst/>
              <a:gdLst/>
              <a:ahLst/>
              <a:cxnLst/>
              <a:rect l="l" t="t" r="r" b="b"/>
              <a:pathLst>
                <a:path w="994" h="887" extrusionOk="0">
                  <a:moveTo>
                    <a:pt x="1" y="0"/>
                  </a:moveTo>
                  <a:lnTo>
                    <a:pt x="1" y="119"/>
                  </a:lnTo>
                  <a:lnTo>
                    <a:pt x="874" y="887"/>
                  </a:lnTo>
                  <a:lnTo>
                    <a:pt x="993" y="887"/>
                  </a:lnTo>
                  <a:cubicBezTo>
                    <a:pt x="993" y="887"/>
                    <a:pt x="993" y="834"/>
                    <a:pt x="927" y="78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5" name="Google Shape;469;p27">
              <a:extLst>
                <a:ext uri="{FF2B5EF4-FFF2-40B4-BE49-F238E27FC236}">
                  <a16:creationId xmlns:a16="http://schemas.microsoft.com/office/drawing/2014/main" xmlns="" id="{3FCDEC40-E622-4892-A767-C3B6EE2CF466}"/>
                </a:ext>
              </a:extLst>
            </p:cNvPr>
            <p:cNvSpPr/>
            <p:nvPr/>
          </p:nvSpPr>
          <p:spPr>
            <a:xfrm>
              <a:off x="5055744" y="4719611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41" y="0"/>
                  </a:moveTo>
                  <a:cubicBezTo>
                    <a:pt x="17" y="0"/>
                    <a:pt x="1" y="17"/>
                    <a:pt x="1" y="50"/>
                  </a:cubicBezTo>
                  <a:lnTo>
                    <a:pt x="1" y="103"/>
                  </a:lnTo>
                  <a:lnTo>
                    <a:pt x="888" y="871"/>
                  </a:lnTo>
                  <a:cubicBezTo>
                    <a:pt x="888" y="897"/>
                    <a:pt x="901" y="910"/>
                    <a:pt x="914" y="910"/>
                  </a:cubicBezTo>
                  <a:cubicBezTo>
                    <a:pt x="927" y="910"/>
                    <a:pt x="941" y="897"/>
                    <a:pt x="941" y="871"/>
                  </a:cubicBezTo>
                  <a:cubicBezTo>
                    <a:pt x="993" y="871"/>
                    <a:pt x="993" y="818"/>
                    <a:pt x="941" y="818"/>
                  </a:cubicBezTo>
                  <a:lnTo>
                    <a:pt x="120" y="50"/>
                  </a:lnTo>
                  <a:cubicBezTo>
                    <a:pt x="93" y="17"/>
                    <a:pt x="64" y="0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6" name="Google Shape;470;p27">
              <a:extLst>
                <a:ext uri="{FF2B5EF4-FFF2-40B4-BE49-F238E27FC236}">
                  <a16:creationId xmlns:a16="http://schemas.microsoft.com/office/drawing/2014/main" xmlns="" id="{6A5181E6-12F9-4DEF-A4D3-CCF7C194B772}"/>
                </a:ext>
              </a:extLst>
            </p:cNvPr>
            <p:cNvSpPr/>
            <p:nvPr/>
          </p:nvSpPr>
          <p:spPr>
            <a:xfrm>
              <a:off x="5013352" y="4761837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53" y="1"/>
                  </a:moveTo>
                  <a:cubicBezTo>
                    <a:pt x="0" y="54"/>
                    <a:pt x="0" y="107"/>
                    <a:pt x="53" y="107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7" name="Google Shape;471;p27">
              <a:extLst>
                <a:ext uri="{FF2B5EF4-FFF2-40B4-BE49-F238E27FC236}">
                  <a16:creationId xmlns:a16="http://schemas.microsoft.com/office/drawing/2014/main" xmlns="" id="{68162CBB-17A0-4FCF-8537-CD49EC44B0F4}"/>
                </a:ext>
              </a:extLst>
            </p:cNvPr>
            <p:cNvSpPr/>
            <p:nvPr/>
          </p:nvSpPr>
          <p:spPr>
            <a:xfrm>
              <a:off x="4924809" y="4853309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8" name="Google Shape;472;p27">
              <a:extLst>
                <a:ext uri="{FF2B5EF4-FFF2-40B4-BE49-F238E27FC236}">
                  <a16:creationId xmlns:a16="http://schemas.microsoft.com/office/drawing/2014/main" xmlns="" id="{8A4CEE83-408B-48F0-A642-5A4030608496}"/>
                </a:ext>
              </a:extLst>
            </p:cNvPr>
            <p:cNvSpPr/>
            <p:nvPr/>
          </p:nvSpPr>
          <p:spPr>
            <a:xfrm>
              <a:off x="4885346" y="4893490"/>
              <a:ext cx="54883" cy="51291"/>
            </a:xfrm>
            <a:custGeom>
              <a:avLst/>
              <a:gdLst/>
              <a:ahLst/>
              <a:cxnLst/>
              <a:rect l="l" t="t" r="r" b="b"/>
              <a:pathLst>
                <a:path w="993" h="928" extrusionOk="0">
                  <a:moveTo>
                    <a:pt x="53" y="1"/>
                  </a:moveTo>
                  <a:cubicBezTo>
                    <a:pt x="40" y="1"/>
                    <a:pt x="26" y="14"/>
                    <a:pt x="0" y="41"/>
                  </a:cubicBezTo>
                  <a:lnTo>
                    <a:pt x="0" y="94"/>
                  </a:lnTo>
                  <a:lnTo>
                    <a:pt x="887" y="874"/>
                  </a:lnTo>
                  <a:cubicBezTo>
                    <a:pt x="887" y="927"/>
                    <a:pt x="940" y="927"/>
                    <a:pt x="940" y="927"/>
                  </a:cubicBezTo>
                  <a:cubicBezTo>
                    <a:pt x="993" y="874"/>
                    <a:pt x="993" y="808"/>
                    <a:pt x="940" y="808"/>
                  </a:cubicBezTo>
                  <a:lnTo>
                    <a:pt x="106" y="41"/>
                  </a:lnTo>
                  <a:cubicBezTo>
                    <a:pt x="79" y="14"/>
                    <a:pt x="66" y="1"/>
                    <a:pt x="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9" name="Google Shape;473;p27">
              <a:extLst>
                <a:ext uri="{FF2B5EF4-FFF2-40B4-BE49-F238E27FC236}">
                  <a16:creationId xmlns:a16="http://schemas.microsoft.com/office/drawing/2014/main" xmlns="" id="{5894F585-4FE0-4D35-942A-765BFA1FE85D}"/>
                </a:ext>
              </a:extLst>
            </p:cNvPr>
            <p:cNvSpPr/>
            <p:nvPr/>
          </p:nvSpPr>
          <p:spPr>
            <a:xfrm>
              <a:off x="5480051" y="4287068"/>
              <a:ext cx="76107" cy="68645"/>
            </a:xfrm>
            <a:custGeom>
              <a:avLst/>
              <a:gdLst/>
              <a:ahLst/>
              <a:cxnLst/>
              <a:rect l="l" t="t" r="r" b="b"/>
              <a:pathLst>
                <a:path w="1377" h="1242" extrusionOk="0">
                  <a:moveTo>
                    <a:pt x="80" y="1"/>
                  </a:moveTo>
                  <a:cubicBezTo>
                    <a:pt x="53" y="1"/>
                    <a:pt x="27" y="14"/>
                    <a:pt x="0" y="41"/>
                  </a:cubicBezTo>
                  <a:lnTo>
                    <a:pt x="0" y="147"/>
                  </a:lnTo>
                  <a:lnTo>
                    <a:pt x="1205" y="1192"/>
                  </a:lnTo>
                  <a:cubicBezTo>
                    <a:pt x="1205" y="1225"/>
                    <a:pt x="1218" y="1242"/>
                    <a:pt x="1239" y="1242"/>
                  </a:cubicBezTo>
                  <a:cubicBezTo>
                    <a:pt x="1261" y="1242"/>
                    <a:pt x="1291" y="1225"/>
                    <a:pt x="1324" y="1192"/>
                  </a:cubicBezTo>
                  <a:cubicBezTo>
                    <a:pt x="1377" y="1192"/>
                    <a:pt x="1377" y="1139"/>
                    <a:pt x="1324" y="1086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0" name="Google Shape;474;p27">
              <a:extLst>
                <a:ext uri="{FF2B5EF4-FFF2-40B4-BE49-F238E27FC236}">
                  <a16:creationId xmlns:a16="http://schemas.microsoft.com/office/drawing/2014/main" xmlns="" id="{9651F459-AD37-416E-83CD-7B2914534579}"/>
                </a:ext>
              </a:extLst>
            </p:cNvPr>
            <p:cNvSpPr/>
            <p:nvPr/>
          </p:nvSpPr>
          <p:spPr>
            <a:xfrm>
              <a:off x="5308880" y="4459731"/>
              <a:ext cx="76107" cy="69530"/>
            </a:xfrm>
            <a:custGeom>
              <a:avLst/>
              <a:gdLst/>
              <a:ahLst/>
              <a:cxnLst/>
              <a:rect l="l" t="t" r="r" b="b"/>
              <a:pathLst>
                <a:path w="1377" h="1258" extrusionOk="0">
                  <a:moveTo>
                    <a:pt x="53" y="0"/>
                  </a:moveTo>
                  <a:cubicBezTo>
                    <a:pt x="0" y="53"/>
                    <a:pt x="0" y="120"/>
                    <a:pt x="53" y="173"/>
                  </a:cubicBezTo>
                  <a:lnTo>
                    <a:pt x="1218" y="1218"/>
                  </a:lnTo>
                  <a:cubicBezTo>
                    <a:pt x="1244" y="1245"/>
                    <a:pt x="1271" y="1258"/>
                    <a:pt x="1291" y="1258"/>
                  </a:cubicBezTo>
                  <a:cubicBezTo>
                    <a:pt x="1311" y="1258"/>
                    <a:pt x="1324" y="1245"/>
                    <a:pt x="1324" y="1218"/>
                  </a:cubicBezTo>
                  <a:cubicBezTo>
                    <a:pt x="1377" y="1165"/>
                    <a:pt x="1377" y="1112"/>
                    <a:pt x="1324" y="1112"/>
                  </a:cubicBezTo>
                  <a:lnTo>
                    <a:pt x="1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1" name="Google Shape;475;p27">
              <a:extLst>
                <a:ext uri="{FF2B5EF4-FFF2-40B4-BE49-F238E27FC236}">
                  <a16:creationId xmlns:a16="http://schemas.microsoft.com/office/drawing/2014/main" xmlns="" id="{6F26A33A-A50F-4B34-A633-4A3211B9B12C}"/>
                </a:ext>
              </a:extLst>
            </p:cNvPr>
            <p:cNvSpPr/>
            <p:nvPr/>
          </p:nvSpPr>
          <p:spPr>
            <a:xfrm>
              <a:off x="5138428" y="4631621"/>
              <a:ext cx="79036" cy="68811"/>
            </a:xfrm>
            <a:custGeom>
              <a:avLst/>
              <a:gdLst/>
              <a:ahLst/>
              <a:cxnLst/>
              <a:rect l="l" t="t" r="r" b="b"/>
              <a:pathLst>
                <a:path w="1430" h="1245" extrusionOk="0">
                  <a:moveTo>
                    <a:pt x="134" y="1"/>
                  </a:moveTo>
                  <a:cubicBezTo>
                    <a:pt x="106" y="1"/>
                    <a:pt x="80" y="14"/>
                    <a:pt x="53" y="40"/>
                  </a:cubicBezTo>
                  <a:cubicBezTo>
                    <a:pt x="0" y="93"/>
                    <a:pt x="53" y="146"/>
                    <a:pt x="53" y="146"/>
                  </a:cubicBezTo>
                  <a:lnTo>
                    <a:pt x="1271" y="1245"/>
                  </a:lnTo>
                  <a:lnTo>
                    <a:pt x="1377" y="1245"/>
                  </a:lnTo>
                  <a:cubicBezTo>
                    <a:pt x="1430" y="1192"/>
                    <a:pt x="1430" y="1139"/>
                    <a:pt x="1377" y="1086"/>
                  </a:cubicBezTo>
                  <a:lnTo>
                    <a:pt x="225" y="40"/>
                  </a:lnTo>
                  <a:cubicBezTo>
                    <a:pt x="192" y="14"/>
                    <a:pt x="163" y="1"/>
                    <a:pt x="1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2" name="Google Shape;476;p27">
              <a:extLst>
                <a:ext uri="{FF2B5EF4-FFF2-40B4-BE49-F238E27FC236}">
                  <a16:creationId xmlns:a16="http://schemas.microsoft.com/office/drawing/2014/main" xmlns="" id="{9F84191F-EF9E-4832-BE9D-F531B7DAA274}"/>
                </a:ext>
              </a:extLst>
            </p:cNvPr>
            <p:cNvSpPr/>
            <p:nvPr/>
          </p:nvSpPr>
          <p:spPr>
            <a:xfrm>
              <a:off x="4970904" y="4805003"/>
              <a:ext cx="76107" cy="68811"/>
            </a:xfrm>
            <a:custGeom>
              <a:avLst/>
              <a:gdLst/>
              <a:ahLst/>
              <a:cxnLst/>
              <a:rect l="l" t="t" r="r" b="b"/>
              <a:pathLst>
                <a:path w="1377" h="1245" extrusionOk="0">
                  <a:moveTo>
                    <a:pt x="87" y="1"/>
                  </a:moveTo>
                  <a:cubicBezTo>
                    <a:pt x="67" y="1"/>
                    <a:pt x="53" y="14"/>
                    <a:pt x="53" y="40"/>
                  </a:cubicBezTo>
                  <a:cubicBezTo>
                    <a:pt x="1" y="40"/>
                    <a:pt x="1" y="93"/>
                    <a:pt x="53" y="159"/>
                  </a:cubicBezTo>
                  <a:lnTo>
                    <a:pt x="1205" y="1205"/>
                  </a:lnTo>
                  <a:cubicBezTo>
                    <a:pt x="1238" y="1231"/>
                    <a:pt x="1268" y="1245"/>
                    <a:pt x="1289" y="1245"/>
                  </a:cubicBezTo>
                  <a:cubicBezTo>
                    <a:pt x="1311" y="1245"/>
                    <a:pt x="1324" y="1231"/>
                    <a:pt x="1324" y="1205"/>
                  </a:cubicBezTo>
                  <a:cubicBezTo>
                    <a:pt x="1377" y="1205"/>
                    <a:pt x="1377" y="1152"/>
                    <a:pt x="1324" y="1086"/>
                  </a:cubicBezTo>
                  <a:lnTo>
                    <a:pt x="159" y="40"/>
                  </a:lnTo>
                  <a:cubicBezTo>
                    <a:pt x="133" y="14"/>
                    <a:pt x="106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3" name="Google Shape;477;p27">
              <a:extLst>
                <a:ext uri="{FF2B5EF4-FFF2-40B4-BE49-F238E27FC236}">
                  <a16:creationId xmlns:a16="http://schemas.microsoft.com/office/drawing/2014/main" xmlns="" id="{8BABFD7C-9A58-414E-A03F-B3CEF4950DE2}"/>
                </a:ext>
              </a:extLst>
            </p:cNvPr>
            <p:cNvSpPr/>
            <p:nvPr/>
          </p:nvSpPr>
          <p:spPr>
            <a:xfrm>
              <a:off x="5818028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316" y="1"/>
                  </a:moveTo>
                  <a:cubicBezTo>
                    <a:pt x="1046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1046" y="5520"/>
                    <a:pt x="2316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4" name="Google Shape;478;p27">
              <a:extLst>
                <a:ext uri="{FF2B5EF4-FFF2-40B4-BE49-F238E27FC236}">
                  <a16:creationId xmlns:a16="http://schemas.microsoft.com/office/drawing/2014/main" xmlns="" id="{A76879E2-D3AF-4216-8ECE-D3ADB73959E4}"/>
                </a:ext>
              </a:extLst>
            </p:cNvPr>
            <p:cNvSpPr/>
            <p:nvPr/>
          </p:nvSpPr>
          <p:spPr>
            <a:xfrm>
              <a:off x="5979692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263" y="1"/>
                  </a:moveTo>
                  <a:cubicBezTo>
                    <a:pt x="993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993" y="5520"/>
                    <a:pt x="2263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602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5" name="Google Shape;479;p27">
              <a:extLst>
                <a:ext uri="{FF2B5EF4-FFF2-40B4-BE49-F238E27FC236}">
                  <a16:creationId xmlns:a16="http://schemas.microsoft.com/office/drawing/2014/main" xmlns="" id="{55F81698-8966-405B-B8DF-DC60E71C69EF}"/>
                </a:ext>
              </a:extLst>
            </p:cNvPr>
            <p:cNvSpPr/>
            <p:nvPr/>
          </p:nvSpPr>
          <p:spPr>
            <a:xfrm>
              <a:off x="6052814" y="4807214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503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6" name="Google Shape;480;p27">
              <a:extLst>
                <a:ext uri="{FF2B5EF4-FFF2-40B4-BE49-F238E27FC236}">
                  <a16:creationId xmlns:a16="http://schemas.microsoft.com/office/drawing/2014/main" xmlns="" id="{CA3E968B-3320-4B93-8C97-FFDD29B8E650}"/>
                </a:ext>
              </a:extLst>
            </p:cNvPr>
            <p:cNvSpPr/>
            <p:nvPr/>
          </p:nvSpPr>
          <p:spPr>
            <a:xfrm>
              <a:off x="6052814" y="4898630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7" name="Google Shape;481;p27">
              <a:extLst>
                <a:ext uri="{FF2B5EF4-FFF2-40B4-BE49-F238E27FC236}">
                  <a16:creationId xmlns:a16="http://schemas.microsoft.com/office/drawing/2014/main" xmlns="" id="{291C66FF-B179-4723-B7A7-5E14C0A1978D}"/>
                </a:ext>
              </a:extLst>
            </p:cNvPr>
            <p:cNvSpPr/>
            <p:nvPr/>
          </p:nvSpPr>
          <p:spPr>
            <a:xfrm>
              <a:off x="5818028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316" y="1"/>
                  </a:moveTo>
                  <a:cubicBezTo>
                    <a:pt x="1046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1046" y="5507"/>
                    <a:pt x="2316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8" name="Google Shape;482;p27">
              <a:extLst>
                <a:ext uri="{FF2B5EF4-FFF2-40B4-BE49-F238E27FC236}">
                  <a16:creationId xmlns:a16="http://schemas.microsoft.com/office/drawing/2014/main" xmlns="" id="{ABE770CB-5BEA-40D7-8893-19839B809826}"/>
                </a:ext>
              </a:extLst>
            </p:cNvPr>
            <p:cNvSpPr/>
            <p:nvPr/>
          </p:nvSpPr>
          <p:spPr>
            <a:xfrm>
              <a:off x="5979692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263" y="1"/>
                  </a:moveTo>
                  <a:cubicBezTo>
                    <a:pt x="993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993" y="5507"/>
                    <a:pt x="2263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589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189" name="Google Shape;483;p27">
              <a:extLst>
                <a:ext uri="{FF2B5EF4-FFF2-40B4-BE49-F238E27FC236}">
                  <a16:creationId xmlns:a16="http://schemas.microsoft.com/office/drawing/2014/main" xmlns="" id="{BDE0DD92-9954-483D-9254-DF93389D6D10}"/>
                </a:ext>
              </a:extLst>
            </p:cNvPr>
            <p:cNvSpPr/>
            <p:nvPr/>
          </p:nvSpPr>
          <p:spPr>
            <a:xfrm>
              <a:off x="6052814" y="4197862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490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0" name="Google Shape;484;p27">
              <a:extLst>
                <a:ext uri="{FF2B5EF4-FFF2-40B4-BE49-F238E27FC236}">
                  <a16:creationId xmlns:a16="http://schemas.microsoft.com/office/drawing/2014/main" xmlns="" id="{98E0769E-2EC9-413B-86D6-D6E6966C2609}"/>
                </a:ext>
              </a:extLst>
            </p:cNvPr>
            <p:cNvSpPr/>
            <p:nvPr/>
          </p:nvSpPr>
          <p:spPr>
            <a:xfrm>
              <a:off x="6052814" y="4289278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1" name="Google Shape;485;p27">
              <a:extLst>
                <a:ext uri="{FF2B5EF4-FFF2-40B4-BE49-F238E27FC236}">
                  <a16:creationId xmlns:a16="http://schemas.microsoft.com/office/drawing/2014/main" xmlns="" id="{0A5FA524-2DF6-4965-9E8E-94B13171613C}"/>
                </a:ext>
              </a:extLst>
            </p:cNvPr>
            <p:cNvSpPr/>
            <p:nvPr/>
          </p:nvSpPr>
          <p:spPr>
            <a:xfrm>
              <a:off x="5878714" y="4441437"/>
              <a:ext cx="1122202" cy="305090"/>
            </a:xfrm>
            <a:custGeom>
              <a:avLst/>
              <a:gdLst/>
              <a:ahLst/>
              <a:cxnLst/>
              <a:rect l="l" t="t" r="r" b="b"/>
              <a:pathLst>
                <a:path w="20304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" y="4421"/>
                  </a:lnTo>
                  <a:lnTo>
                    <a:pt x="1" y="5520"/>
                  </a:lnTo>
                  <a:lnTo>
                    <a:pt x="18146" y="5520"/>
                  </a:lnTo>
                  <a:cubicBezTo>
                    <a:pt x="19417" y="5520"/>
                    <a:pt x="20303" y="4633"/>
                    <a:pt x="20303" y="3534"/>
                  </a:cubicBezTo>
                  <a:lnTo>
                    <a:pt x="20303" y="2105"/>
                  </a:lnTo>
                  <a:cubicBezTo>
                    <a:pt x="20303" y="940"/>
                    <a:pt x="19417" y="1"/>
                    <a:pt x="18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2" name="Google Shape;486;p27">
              <a:extLst>
                <a:ext uri="{FF2B5EF4-FFF2-40B4-BE49-F238E27FC236}">
                  <a16:creationId xmlns:a16="http://schemas.microsoft.com/office/drawing/2014/main" xmlns="" id="{F509284B-876D-4A80-BA84-280F172E213B}"/>
                </a:ext>
              </a:extLst>
            </p:cNvPr>
            <p:cNvSpPr/>
            <p:nvPr/>
          </p:nvSpPr>
          <p:spPr>
            <a:xfrm>
              <a:off x="5723626" y="4441437"/>
              <a:ext cx="1121484" cy="305090"/>
            </a:xfrm>
            <a:custGeom>
              <a:avLst/>
              <a:gdLst/>
              <a:ahLst/>
              <a:cxnLst/>
              <a:rect l="l" t="t" r="r" b="b"/>
              <a:pathLst>
                <a:path w="20291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8199" y="1112"/>
                  </a:lnTo>
                  <a:cubicBezTo>
                    <a:pt x="18636" y="1112"/>
                    <a:pt x="18967" y="1602"/>
                    <a:pt x="18967" y="2039"/>
                  </a:cubicBezTo>
                  <a:lnTo>
                    <a:pt x="18967" y="3481"/>
                  </a:lnTo>
                  <a:cubicBezTo>
                    <a:pt x="18967" y="3971"/>
                    <a:pt x="18636" y="4421"/>
                    <a:pt x="18199" y="4421"/>
                  </a:cubicBezTo>
                  <a:lnTo>
                    <a:pt x="1" y="4421"/>
                  </a:lnTo>
                  <a:lnTo>
                    <a:pt x="1" y="5520"/>
                  </a:lnTo>
                  <a:lnTo>
                    <a:pt x="18093" y="5520"/>
                  </a:lnTo>
                  <a:cubicBezTo>
                    <a:pt x="19351" y="5520"/>
                    <a:pt x="20290" y="4633"/>
                    <a:pt x="20290" y="3534"/>
                  </a:cubicBezTo>
                  <a:lnTo>
                    <a:pt x="20290" y="2105"/>
                  </a:lnTo>
                  <a:cubicBezTo>
                    <a:pt x="20290" y="940"/>
                    <a:pt x="19351" y="1"/>
                    <a:pt x="180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3" name="Google Shape;487;p27">
              <a:extLst>
                <a:ext uri="{FF2B5EF4-FFF2-40B4-BE49-F238E27FC236}">
                  <a16:creationId xmlns:a16="http://schemas.microsoft.com/office/drawing/2014/main" xmlns="" id="{514DAC2C-F787-4F25-9A11-7B159FD88F5A}"/>
                </a:ext>
              </a:extLst>
            </p:cNvPr>
            <p:cNvSpPr/>
            <p:nvPr/>
          </p:nvSpPr>
          <p:spPr>
            <a:xfrm>
              <a:off x="5760215" y="4502897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0" y="0"/>
                  </a:moveTo>
                  <a:lnTo>
                    <a:pt x="0" y="3309"/>
                  </a:lnTo>
                  <a:lnTo>
                    <a:pt x="17537" y="3309"/>
                  </a:lnTo>
                  <a:cubicBezTo>
                    <a:pt x="18027" y="3309"/>
                    <a:pt x="18305" y="2859"/>
                    <a:pt x="18305" y="2369"/>
                  </a:cubicBezTo>
                  <a:lnTo>
                    <a:pt x="18305" y="927"/>
                  </a:lnTo>
                  <a:cubicBezTo>
                    <a:pt x="18305" y="490"/>
                    <a:pt x="18027" y="0"/>
                    <a:pt x="1753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4" name="Google Shape;488;p27">
              <a:extLst>
                <a:ext uri="{FF2B5EF4-FFF2-40B4-BE49-F238E27FC236}">
                  <a16:creationId xmlns:a16="http://schemas.microsoft.com/office/drawing/2014/main" xmlns="" id="{43DA952A-51C1-4CD8-87AC-54EE952645F8}"/>
                </a:ext>
              </a:extLst>
            </p:cNvPr>
            <p:cNvSpPr/>
            <p:nvPr/>
          </p:nvSpPr>
          <p:spPr>
            <a:xfrm>
              <a:off x="5760215" y="4594314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0" y="1"/>
                  </a:moveTo>
                  <a:lnTo>
                    <a:pt x="0" y="1655"/>
                  </a:lnTo>
                  <a:lnTo>
                    <a:pt x="17537" y="1655"/>
                  </a:lnTo>
                  <a:cubicBezTo>
                    <a:pt x="18027" y="1655"/>
                    <a:pt x="18305" y="1205"/>
                    <a:pt x="18305" y="715"/>
                  </a:cubicBez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5" name="Google Shape;489;p27">
              <a:extLst>
                <a:ext uri="{FF2B5EF4-FFF2-40B4-BE49-F238E27FC236}">
                  <a16:creationId xmlns:a16="http://schemas.microsoft.com/office/drawing/2014/main" xmlns="" id="{F591E635-FEAB-4C3C-B9C6-EC29961A1ECB}"/>
                </a:ext>
              </a:extLst>
            </p:cNvPr>
            <p:cNvSpPr/>
            <p:nvPr/>
          </p:nvSpPr>
          <p:spPr>
            <a:xfrm>
              <a:off x="5485910" y="4847726"/>
              <a:ext cx="200077" cy="203836"/>
            </a:xfrm>
            <a:custGeom>
              <a:avLst/>
              <a:gdLst/>
              <a:ahLst/>
              <a:cxnLst/>
              <a:rect l="l" t="t" r="r" b="b"/>
              <a:pathLst>
                <a:path w="3620" h="3688" extrusionOk="0">
                  <a:moveTo>
                    <a:pt x="1020" y="0"/>
                  </a:moveTo>
                  <a:cubicBezTo>
                    <a:pt x="495" y="0"/>
                    <a:pt x="74" y="143"/>
                    <a:pt x="0" y="485"/>
                  </a:cubicBezTo>
                  <a:lnTo>
                    <a:pt x="1152" y="3688"/>
                  </a:lnTo>
                  <a:lnTo>
                    <a:pt x="3468" y="1305"/>
                  </a:lnTo>
                  <a:cubicBezTo>
                    <a:pt x="3619" y="602"/>
                    <a:pt x="2099" y="0"/>
                    <a:pt x="10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6" name="Google Shape;490;p27">
              <a:extLst>
                <a:ext uri="{FF2B5EF4-FFF2-40B4-BE49-F238E27FC236}">
                  <a16:creationId xmlns:a16="http://schemas.microsoft.com/office/drawing/2014/main" xmlns="" id="{E02F2ECF-691B-47FD-81C8-6B94B0BA2911}"/>
                </a:ext>
              </a:extLst>
            </p:cNvPr>
            <p:cNvSpPr/>
            <p:nvPr/>
          </p:nvSpPr>
          <p:spPr>
            <a:xfrm>
              <a:off x="5528302" y="4988168"/>
              <a:ext cx="64445" cy="63395"/>
            </a:xfrm>
            <a:custGeom>
              <a:avLst/>
              <a:gdLst/>
              <a:ahLst/>
              <a:cxnLst/>
              <a:rect l="l" t="t" r="r" b="b"/>
              <a:pathLst>
                <a:path w="1166" h="1147" extrusionOk="0">
                  <a:moveTo>
                    <a:pt x="349" y="0"/>
                  </a:moveTo>
                  <a:cubicBezTo>
                    <a:pt x="216" y="0"/>
                    <a:pt x="102" y="26"/>
                    <a:pt x="1" y="88"/>
                  </a:cubicBezTo>
                  <a:lnTo>
                    <a:pt x="385" y="1147"/>
                  </a:lnTo>
                  <a:lnTo>
                    <a:pt x="1166" y="313"/>
                  </a:lnTo>
                  <a:cubicBezTo>
                    <a:pt x="1046" y="207"/>
                    <a:pt x="835" y="88"/>
                    <a:pt x="663" y="35"/>
                  </a:cubicBezTo>
                  <a:cubicBezTo>
                    <a:pt x="547" y="13"/>
                    <a:pt x="444" y="0"/>
                    <a:pt x="3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7" name="Google Shape;491;p27">
              <a:extLst>
                <a:ext uri="{FF2B5EF4-FFF2-40B4-BE49-F238E27FC236}">
                  <a16:creationId xmlns:a16="http://schemas.microsoft.com/office/drawing/2014/main" xmlns="" id="{A5A28937-704C-464F-98FE-88CACD065452}"/>
                </a:ext>
              </a:extLst>
            </p:cNvPr>
            <p:cNvSpPr/>
            <p:nvPr/>
          </p:nvSpPr>
          <p:spPr>
            <a:xfrm>
              <a:off x="5644646" y="4085222"/>
              <a:ext cx="228265" cy="152158"/>
            </a:xfrm>
            <a:custGeom>
              <a:avLst/>
              <a:gdLst/>
              <a:ahLst/>
              <a:cxnLst/>
              <a:rect l="l" t="t" r="r" b="b"/>
              <a:pathLst>
                <a:path w="4130" h="2753" extrusionOk="0">
                  <a:moveTo>
                    <a:pt x="768" y="0"/>
                  </a:moveTo>
                  <a:cubicBezTo>
                    <a:pt x="543" y="0"/>
                    <a:pt x="384" y="106"/>
                    <a:pt x="331" y="278"/>
                  </a:cubicBezTo>
                  <a:lnTo>
                    <a:pt x="53" y="1602"/>
                  </a:lnTo>
                  <a:cubicBezTo>
                    <a:pt x="0" y="1654"/>
                    <a:pt x="53" y="1760"/>
                    <a:pt x="53" y="1866"/>
                  </a:cubicBezTo>
                  <a:cubicBezTo>
                    <a:pt x="106" y="1932"/>
                    <a:pt x="159" y="1985"/>
                    <a:pt x="265" y="2038"/>
                  </a:cubicBezTo>
                  <a:lnTo>
                    <a:pt x="331" y="2038"/>
                  </a:lnTo>
                  <a:lnTo>
                    <a:pt x="3362" y="2753"/>
                  </a:lnTo>
                  <a:cubicBezTo>
                    <a:pt x="3415" y="2753"/>
                    <a:pt x="3521" y="2753"/>
                    <a:pt x="3640" y="2700"/>
                  </a:cubicBezTo>
                  <a:cubicBezTo>
                    <a:pt x="3693" y="2647"/>
                    <a:pt x="3746" y="2594"/>
                    <a:pt x="3799" y="2475"/>
                  </a:cubicBezTo>
                  <a:lnTo>
                    <a:pt x="4077" y="1204"/>
                  </a:lnTo>
                  <a:cubicBezTo>
                    <a:pt x="4130" y="993"/>
                    <a:pt x="4024" y="821"/>
                    <a:pt x="3799" y="768"/>
                  </a:cubicBezTo>
                  <a:lnTo>
                    <a:pt x="7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8" name="Google Shape;492;p27">
              <a:extLst>
                <a:ext uri="{FF2B5EF4-FFF2-40B4-BE49-F238E27FC236}">
                  <a16:creationId xmlns:a16="http://schemas.microsoft.com/office/drawing/2014/main" xmlns="" id="{4C5272C7-D691-460D-AF7C-E29527C98AC4}"/>
                </a:ext>
              </a:extLst>
            </p:cNvPr>
            <p:cNvSpPr/>
            <p:nvPr/>
          </p:nvSpPr>
          <p:spPr>
            <a:xfrm>
              <a:off x="5645836" y="4137120"/>
              <a:ext cx="215829" cy="100260"/>
            </a:xfrm>
            <a:custGeom>
              <a:avLst/>
              <a:gdLst/>
              <a:ahLst/>
              <a:cxnLst/>
              <a:rect l="l" t="t" r="r" b="b"/>
              <a:pathLst>
                <a:path w="3905" h="1814" extrusionOk="0">
                  <a:moveTo>
                    <a:pt x="159" y="1"/>
                  </a:moveTo>
                  <a:lnTo>
                    <a:pt x="53" y="663"/>
                  </a:lnTo>
                  <a:cubicBezTo>
                    <a:pt x="0" y="715"/>
                    <a:pt x="53" y="821"/>
                    <a:pt x="53" y="927"/>
                  </a:cubicBezTo>
                  <a:cubicBezTo>
                    <a:pt x="106" y="993"/>
                    <a:pt x="159" y="1046"/>
                    <a:pt x="265" y="1099"/>
                  </a:cubicBezTo>
                  <a:lnTo>
                    <a:pt x="331" y="1099"/>
                  </a:lnTo>
                  <a:lnTo>
                    <a:pt x="3362" y="1814"/>
                  </a:lnTo>
                  <a:cubicBezTo>
                    <a:pt x="3415" y="1814"/>
                    <a:pt x="3521" y="1814"/>
                    <a:pt x="3640" y="1761"/>
                  </a:cubicBezTo>
                  <a:cubicBezTo>
                    <a:pt x="3693" y="1708"/>
                    <a:pt x="3746" y="1655"/>
                    <a:pt x="3799" y="1536"/>
                  </a:cubicBezTo>
                  <a:lnTo>
                    <a:pt x="3905" y="927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9" name="Google Shape;493;p27">
              <a:extLst>
                <a:ext uri="{FF2B5EF4-FFF2-40B4-BE49-F238E27FC236}">
                  <a16:creationId xmlns:a16="http://schemas.microsoft.com/office/drawing/2014/main" xmlns="" id="{05038E9A-E454-4492-82BB-9FDEB648C086}"/>
                </a:ext>
              </a:extLst>
            </p:cNvPr>
            <p:cNvSpPr/>
            <p:nvPr/>
          </p:nvSpPr>
          <p:spPr>
            <a:xfrm>
              <a:off x="5629280" y="4231521"/>
              <a:ext cx="209971" cy="688388"/>
            </a:xfrm>
            <a:custGeom>
              <a:avLst/>
              <a:gdLst/>
              <a:ahLst/>
              <a:cxnLst/>
              <a:rect l="l" t="t" r="r" b="b"/>
              <a:pathLst>
                <a:path w="3799" h="12455" extrusionOk="0">
                  <a:moveTo>
                    <a:pt x="2753" y="0"/>
                  </a:moveTo>
                  <a:lnTo>
                    <a:pt x="0" y="11528"/>
                  </a:lnTo>
                  <a:lnTo>
                    <a:pt x="874" y="12454"/>
                  </a:lnTo>
                  <a:lnTo>
                    <a:pt x="3799" y="278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0" name="Google Shape;494;p27">
              <a:extLst>
                <a:ext uri="{FF2B5EF4-FFF2-40B4-BE49-F238E27FC236}">
                  <a16:creationId xmlns:a16="http://schemas.microsoft.com/office/drawing/2014/main" xmlns="" id="{742D069C-DE57-4FAB-A021-8FD151CA235C}"/>
                </a:ext>
              </a:extLst>
            </p:cNvPr>
            <p:cNvSpPr/>
            <p:nvPr/>
          </p:nvSpPr>
          <p:spPr>
            <a:xfrm>
              <a:off x="5559032" y="4216156"/>
              <a:ext cx="222462" cy="685459"/>
            </a:xfrm>
            <a:custGeom>
              <a:avLst/>
              <a:gdLst/>
              <a:ahLst/>
              <a:cxnLst/>
              <a:rect l="l" t="t" r="r" b="b"/>
              <a:pathLst>
                <a:path w="4025" h="12402" extrusionOk="0">
                  <a:moveTo>
                    <a:pt x="2754" y="0"/>
                  </a:moveTo>
                  <a:lnTo>
                    <a:pt x="1" y="11475"/>
                  </a:lnTo>
                  <a:lnTo>
                    <a:pt x="437" y="12402"/>
                  </a:lnTo>
                  <a:lnTo>
                    <a:pt x="1271" y="11806"/>
                  </a:lnTo>
                  <a:lnTo>
                    <a:pt x="4024" y="278"/>
                  </a:lnTo>
                  <a:lnTo>
                    <a:pt x="27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1" name="Google Shape;495;p27">
              <a:extLst>
                <a:ext uri="{FF2B5EF4-FFF2-40B4-BE49-F238E27FC236}">
                  <a16:creationId xmlns:a16="http://schemas.microsoft.com/office/drawing/2014/main" xmlns="" id="{27981ADF-5C21-4526-8F52-CC8B04A60578}"/>
                </a:ext>
              </a:extLst>
            </p:cNvPr>
            <p:cNvSpPr/>
            <p:nvPr/>
          </p:nvSpPr>
          <p:spPr>
            <a:xfrm>
              <a:off x="5485910" y="4200791"/>
              <a:ext cx="225336" cy="673741"/>
            </a:xfrm>
            <a:custGeom>
              <a:avLst/>
              <a:gdLst/>
              <a:ahLst/>
              <a:cxnLst/>
              <a:rect l="l" t="t" r="r" b="b"/>
              <a:pathLst>
                <a:path w="4077" h="12190" extrusionOk="0">
                  <a:moveTo>
                    <a:pt x="2925" y="0"/>
                  </a:moveTo>
                  <a:lnTo>
                    <a:pt x="0" y="12190"/>
                  </a:lnTo>
                  <a:lnTo>
                    <a:pt x="0" y="12190"/>
                  </a:lnTo>
                  <a:lnTo>
                    <a:pt x="1324" y="11753"/>
                  </a:lnTo>
                  <a:lnTo>
                    <a:pt x="4077" y="278"/>
                  </a:lnTo>
                  <a:lnTo>
                    <a:pt x="29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2" name="Google Shape;496;p27">
              <a:extLst>
                <a:ext uri="{FF2B5EF4-FFF2-40B4-BE49-F238E27FC236}">
                  <a16:creationId xmlns:a16="http://schemas.microsoft.com/office/drawing/2014/main" xmlns="" id="{AD32BB56-298A-4E14-A1C3-7DF8DE415D66}"/>
                </a:ext>
              </a:extLst>
            </p:cNvPr>
            <p:cNvSpPr/>
            <p:nvPr/>
          </p:nvSpPr>
          <p:spPr>
            <a:xfrm>
              <a:off x="5616845" y="4167132"/>
              <a:ext cx="240701" cy="161720"/>
            </a:xfrm>
            <a:custGeom>
              <a:avLst/>
              <a:gdLst/>
              <a:ahLst/>
              <a:cxnLst/>
              <a:rect l="l" t="t" r="r" b="b"/>
              <a:pathLst>
                <a:path w="4355" h="2926" extrusionOk="0">
                  <a:moveTo>
                    <a:pt x="834" y="0"/>
                  </a:moveTo>
                  <a:cubicBezTo>
                    <a:pt x="715" y="0"/>
                    <a:pt x="609" y="0"/>
                    <a:pt x="556" y="53"/>
                  </a:cubicBezTo>
                  <a:cubicBezTo>
                    <a:pt x="437" y="120"/>
                    <a:pt x="384" y="225"/>
                    <a:pt x="331" y="278"/>
                  </a:cubicBezTo>
                  <a:lnTo>
                    <a:pt x="53" y="1655"/>
                  </a:lnTo>
                  <a:cubicBezTo>
                    <a:pt x="0" y="1880"/>
                    <a:pt x="106" y="2105"/>
                    <a:pt x="331" y="2105"/>
                  </a:cubicBezTo>
                  <a:lnTo>
                    <a:pt x="3534" y="2925"/>
                  </a:lnTo>
                  <a:cubicBezTo>
                    <a:pt x="3746" y="2925"/>
                    <a:pt x="3971" y="2819"/>
                    <a:pt x="4024" y="2594"/>
                  </a:cubicBezTo>
                  <a:lnTo>
                    <a:pt x="4302" y="1271"/>
                  </a:lnTo>
                  <a:cubicBezTo>
                    <a:pt x="4355" y="1165"/>
                    <a:pt x="4302" y="1046"/>
                    <a:pt x="4249" y="940"/>
                  </a:cubicBezTo>
                  <a:cubicBezTo>
                    <a:pt x="4196" y="887"/>
                    <a:pt x="4143" y="834"/>
                    <a:pt x="4077" y="834"/>
                  </a:cubicBezTo>
                  <a:lnTo>
                    <a:pt x="4024" y="781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3" name="Google Shape;497;p27">
              <a:extLst>
                <a:ext uri="{FF2B5EF4-FFF2-40B4-BE49-F238E27FC236}">
                  <a16:creationId xmlns:a16="http://schemas.microsoft.com/office/drawing/2014/main" xmlns="" id="{CD80068C-4264-4ADA-8B18-8F64800BA4B6}"/>
                </a:ext>
              </a:extLst>
            </p:cNvPr>
            <p:cNvSpPr/>
            <p:nvPr/>
          </p:nvSpPr>
          <p:spPr>
            <a:xfrm>
              <a:off x="5629280" y="4167132"/>
              <a:ext cx="228265" cy="106837"/>
            </a:xfrm>
            <a:custGeom>
              <a:avLst/>
              <a:gdLst/>
              <a:ahLst/>
              <a:cxnLst/>
              <a:rect l="l" t="t" r="r" b="b"/>
              <a:pathLst>
                <a:path w="4130" h="1933" extrusionOk="0">
                  <a:moveTo>
                    <a:pt x="609" y="0"/>
                  </a:moveTo>
                  <a:cubicBezTo>
                    <a:pt x="490" y="0"/>
                    <a:pt x="384" y="0"/>
                    <a:pt x="331" y="53"/>
                  </a:cubicBezTo>
                  <a:cubicBezTo>
                    <a:pt x="212" y="120"/>
                    <a:pt x="159" y="225"/>
                    <a:pt x="106" y="278"/>
                  </a:cubicBezTo>
                  <a:lnTo>
                    <a:pt x="0" y="940"/>
                  </a:lnTo>
                  <a:lnTo>
                    <a:pt x="3918" y="1933"/>
                  </a:lnTo>
                  <a:lnTo>
                    <a:pt x="4077" y="1271"/>
                  </a:lnTo>
                  <a:cubicBezTo>
                    <a:pt x="4130" y="1165"/>
                    <a:pt x="4077" y="1046"/>
                    <a:pt x="4024" y="940"/>
                  </a:cubicBezTo>
                  <a:cubicBezTo>
                    <a:pt x="3971" y="887"/>
                    <a:pt x="3918" y="834"/>
                    <a:pt x="3852" y="834"/>
                  </a:cubicBezTo>
                  <a:lnTo>
                    <a:pt x="3799" y="781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AFB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4" name="Google Shape;498;p27">
              <a:extLst>
                <a:ext uri="{FF2B5EF4-FFF2-40B4-BE49-F238E27FC236}">
                  <a16:creationId xmlns:a16="http://schemas.microsoft.com/office/drawing/2014/main" xmlns="" id="{3F6C4494-4796-48A2-8886-1DCED0045D2E}"/>
                </a:ext>
              </a:extLst>
            </p:cNvPr>
            <p:cNvSpPr/>
            <p:nvPr/>
          </p:nvSpPr>
          <p:spPr>
            <a:xfrm>
              <a:off x="5626351" y="4160499"/>
              <a:ext cx="243630" cy="80584"/>
            </a:xfrm>
            <a:custGeom>
              <a:avLst/>
              <a:gdLst/>
              <a:ahLst/>
              <a:cxnLst/>
              <a:rect l="l" t="t" r="r" b="b"/>
              <a:pathLst>
                <a:path w="4408" h="1458" extrusionOk="0">
                  <a:moveTo>
                    <a:pt x="263" y="0"/>
                  </a:moveTo>
                  <a:cubicBezTo>
                    <a:pt x="159" y="0"/>
                    <a:pt x="53" y="87"/>
                    <a:pt x="53" y="173"/>
                  </a:cubicBezTo>
                  <a:cubicBezTo>
                    <a:pt x="0" y="345"/>
                    <a:pt x="106" y="504"/>
                    <a:pt x="212" y="504"/>
                  </a:cubicBezTo>
                  <a:lnTo>
                    <a:pt x="4077" y="1444"/>
                  </a:lnTo>
                  <a:cubicBezTo>
                    <a:pt x="4106" y="1454"/>
                    <a:pt x="4134" y="1458"/>
                    <a:pt x="4160" y="1458"/>
                  </a:cubicBezTo>
                  <a:cubicBezTo>
                    <a:pt x="4277" y="1458"/>
                    <a:pt x="4364" y="1372"/>
                    <a:pt x="4408" y="1285"/>
                  </a:cubicBezTo>
                  <a:cubicBezTo>
                    <a:pt x="4408" y="1113"/>
                    <a:pt x="4355" y="1007"/>
                    <a:pt x="4183" y="954"/>
                  </a:cubicBezTo>
                  <a:lnTo>
                    <a:pt x="331" y="15"/>
                  </a:lnTo>
                  <a:cubicBezTo>
                    <a:pt x="309" y="5"/>
                    <a:pt x="286" y="0"/>
                    <a:pt x="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5" name="Google Shape;499;p27">
              <a:extLst>
                <a:ext uri="{FF2B5EF4-FFF2-40B4-BE49-F238E27FC236}">
                  <a16:creationId xmlns:a16="http://schemas.microsoft.com/office/drawing/2014/main" xmlns="" id="{2674BDF2-8965-4D1E-807D-E6D106AFBFDA}"/>
                </a:ext>
              </a:extLst>
            </p:cNvPr>
            <p:cNvSpPr/>
            <p:nvPr/>
          </p:nvSpPr>
          <p:spPr>
            <a:xfrm>
              <a:off x="5604409" y="4254476"/>
              <a:ext cx="244349" cy="79865"/>
            </a:xfrm>
            <a:custGeom>
              <a:avLst/>
              <a:gdLst/>
              <a:ahLst/>
              <a:cxnLst/>
              <a:rect l="l" t="t" r="r" b="b"/>
              <a:pathLst>
                <a:path w="4421" h="1445" extrusionOk="0">
                  <a:moveTo>
                    <a:pt x="331" y="1"/>
                  </a:moveTo>
                  <a:cubicBezTo>
                    <a:pt x="225" y="1"/>
                    <a:pt x="66" y="54"/>
                    <a:pt x="66" y="226"/>
                  </a:cubicBezTo>
                  <a:cubicBezTo>
                    <a:pt x="0" y="332"/>
                    <a:pt x="119" y="491"/>
                    <a:pt x="225" y="491"/>
                  </a:cubicBezTo>
                  <a:lnTo>
                    <a:pt x="4090" y="1430"/>
                  </a:lnTo>
                  <a:cubicBezTo>
                    <a:pt x="4119" y="1440"/>
                    <a:pt x="4147" y="1444"/>
                    <a:pt x="4173" y="1444"/>
                  </a:cubicBezTo>
                  <a:cubicBezTo>
                    <a:pt x="4290" y="1444"/>
                    <a:pt x="4378" y="1358"/>
                    <a:pt x="4421" y="1271"/>
                  </a:cubicBezTo>
                  <a:cubicBezTo>
                    <a:pt x="4421" y="1099"/>
                    <a:pt x="4368" y="994"/>
                    <a:pt x="4196" y="941"/>
                  </a:cubicBezTo>
                  <a:lnTo>
                    <a:pt x="3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6" name="Google Shape;500;p27">
              <a:extLst>
                <a:ext uri="{FF2B5EF4-FFF2-40B4-BE49-F238E27FC236}">
                  <a16:creationId xmlns:a16="http://schemas.microsoft.com/office/drawing/2014/main" xmlns="" id="{138DF767-835B-4C1B-9DEF-B209F8AD9A0A}"/>
                </a:ext>
              </a:extLst>
            </p:cNvPr>
            <p:cNvSpPr/>
            <p:nvPr/>
          </p:nvSpPr>
          <p:spPr>
            <a:xfrm>
              <a:off x="6376144" y="3457797"/>
              <a:ext cx="158072" cy="233903"/>
            </a:xfrm>
            <a:custGeom>
              <a:avLst/>
              <a:gdLst/>
              <a:ahLst/>
              <a:cxnLst/>
              <a:rect l="l" t="t" r="r" b="b"/>
              <a:pathLst>
                <a:path w="2860" h="4232" extrusionOk="0">
                  <a:moveTo>
                    <a:pt x="2381" y="0"/>
                  </a:moveTo>
                  <a:cubicBezTo>
                    <a:pt x="2298" y="0"/>
                    <a:pt x="2214" y="33"/>
                    <a:pt x="2145" y="102"/>
                  </a:cubicBezTo>
                  <a:cubicBezTo>
                    <a:pt x="2039" y="155"/>
                    <a:pt x="1" y="1532"/>
                    <a:pt x="384" y="3901"/>
                  </a:cubicBezTo>
                  <a:cubicBezTo>
                    <a:pt x="437" y="4073"/>
                    <a:pt x="596" y="4231"/>
                    <a:pt x="821" y="4231"/>
                  </a:cubicBezTo>
                  <a:lnTo>
                    <a:pt x="874" y="4231"/>
                  </a:lnTo>
                  <a:cubicBezTo>
                    <a:pt x="1099" y="4179"/>
                    <a:pt x="1258" y="3954"/>
                    <a:pt x="1205" y="3742"/>
                  </a:cubicBezTo>
                  <a:cubicBezTo>
                    <a:pt x="927" y="1968"/>
                    <a:pt x="2528" y="817"/>
                    <a:pt x="2581" y="817"/>
                  </a:cubicBezTo>
                  <a:cubicBezTo>
                    <a:pt x="2806" y="645"/>
                    <a:pt x="2859" y="380"/>
                    <a:pt x="2701" y="208"/>
                  </a:cubicBezTo>
                  <a:cubicBezTo>
                    <a:pt x="2629" y="73"/>
                    <a:pt x="2506" y="0"/>
                    <a:pt x="2381" y="0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7" name="Google Shape;501;p27">
              <a:extLst>
                <a:ext uri="{FF2B5EF4-FFF2-40B4-BE49-F238E27FC236}">
                  <a16:creationId xmlns:a16="http://schemas.microsoft.com/office/drawing/2014/main" xmlns="" id="{4CBA8055-B063-450A-8906-2CF185A9842D}"/>
                </a:ext>
              </a:extLst>
            </p:cNvPr>
            <p:cNvSpPr/>
            <p:nvPr/>
          </p:nvSpPr>
          <p:spPr>
            <a:xfrm>
              <a:off x="6180820" y="3609734"/>
              <a:ext cx="527497" cy="527442"/>
            </a:xfrm>
            <a:custGeom>
              <a:avLst/>
              <a:gdLst/>
              <a:ahLst/>
              <a:cxnLst/>
              <a:rect l="l" t="t" r="r" b="b"/>
              <a:pathLst>
                <a:path w="9544" h="9543" extrusionOk="0">
                  <a:moveTo>
                    <a:pt x="4739" y="0"/>
                  </a:moveTo>
                  <a:cubicBezTo>
                    <a:pt x="2145" y="0"/>
                    <a:pt x="1" y="2144"/>
                    <a:pt x="1" y="4791"/>
                  </a:cubicBezTo>
                  <a:cubicBezTo>
                    <a:pt x="1" y="7385"/>
                    <a:pt x="2145" y="9543"/>
                    <a:pt x="4739" y="9543"/>
                  </a:cubicBezTo>
                  <a:cubicBezTo>
                    <a:pt x="7386" y="9543"/>
                    <a:pt x="9543" y="7385"/>
                    <a:pt x="9543" y="4791"/>
                  </a:cubicBezTo>
                  <a:cubicBezTo>
                    <a:pt x="9543" y="2144"/>
                    <a:pt x="7386" y="0"/>
                    <a:pt x="47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8" name="Google Shape;502;p27">
              <a:extLst>
                <a:ext uri="{FF2B5EF4-FFF2-40B4-BE49-F238E27FC236}">
                  <a16:creationId xmlns:a16="http://schemas.microsoft.com/office/drawing/2014/main" xmlns="" id="{8CE6223A-D964-464F-86AC-CE5DDBF82B21}"/>
                </a:ext>
              </a:extLst>
            </p:cNvPr>
            <p:cNvSpPr/>
            <p:nvPr/>
          </p:nvSpPr>
          <p:spPr>
            <a:xfrm>
              <a:off x="6241562" y="3659421"/>
              <a:ext cx="207815" cy="145692"/>
            </a:xfrm>
            <a:custGeom>
              <a:avLst/>
              <a:gdLst/>
              <a:ahLst/>
              <a:cxnLst/>
              <a:rect l="l" t="t" r="r" b="b"/>
              <a:pathLst>
                <a:path w="3760" h="2636" extrusionOk="0">
                  <a:moveTo>
                    <a:pt x="2633" y="1"/>
                  </a:moveTo>
                  <a:cubicBezTo>
                    <a:pt x="2247" y="1"/>
                    <a:pt x="1778" y="140"/>
                    <a:pt x="1324" y="425"/>
                  </a:cubicBezTo>
                  <a:cubicBezTo>
                    <a:pt x="450" y="914"/>
                    <a:pt x="0" y="1748"/>
                    <a:pt x="278" y="2238"/>
                  </a:cubicBezTo>
                  <a:cubicBezTo>
                    <a:pt x="439" y="2509"/>
                    <a:pt x="746" y="2635"/>
                    <a:pt x="1120" y="2635"/>
                  </a:cubicBezTo>
                  <a:cubicBezTo>
                    <a:pt x="1513" y="2635"/>
                    <a:pt x="1981" y="2496"/>
                    <a:pt x="2436" y="2238"/>
                  </a:cubicBezTo>
                  <a:cubicBezTo>
                    <a:pt x="3309" y="1695"/>
                    <a:pt x="3759" y="861"/>
                    <a:pt x="3428" y="372"/>
                  </a:cubicBezTo>
                  <a:cubicBezTo>
                    <a:pt x="3293" y="127"/>
                    <a:pt x="3000" y="1"/>
                    <a:pt x="2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9" name="Google Shape;503;p27">
              <a:extLst>
                <a:ext uri="{FF2B5EF4-FFF2-40B4-BE49-F238E27FC236}">
                  <a16:creationId xmlns:a16="http://schemas.microsoft.com/office/drawing/2014/main" xmlns="" id="{B4196230-7B41-4113-B6A8-CC4C3ED43B0A}"/>
                </a:ext>
              </a:extLst>
            </p:cNvPr>
            <p:cNvSpPr/>
            <p:nvPr/>
          </p:nvSpPr>
          <p:spPr>
            <a:xfrm>
              <a:off x="6189608" y="3719445"/>
              <a:ext cx="518709" cy="417731"/>
            </a:xfrm>
            <a:custGeom>
              <a:avLst/>
              <a:gdLst/>
              <a:ahLst/>
              <a:cxnLst/>
              <a:rect l="l" t="t" r="r" b="b"/>
              <a:pathLst>
                <a:path w="9385" h="7558" extrusionOk="0">
                  <a:moveTo>
                    <a:pt x="8445" y="0"/>
                  </a:moveTo>
                  <a:lnTo>
                    <a:pt x="8445" y="0"/>
                  </a:lnTo>
                  <a:cubicBezTo>
                    <a:pt x="8551" y="437"/>
                    <a:pt x="8603" y="821"/>
                    <a:pt x="8603" y="1271"/>
                  </a:cubicBezTo>
                  <a:cubicBezTo>
                    <a:pt x="8603" y="3918"/>
                    <a:pt x="6512" y="6009"/>
                    <a:pt x="3865" y="6009"/>
                  </a:cubicBezTo>
                  <a:cubicBezTo>
                    <a:pt x="2264" y="6009"/>
                    <a:pt x="887" y="5242"/>
                    <a:pt x="1" y="4024"/>
                  </a:cubicBezTo>
                  <a:lnTo>
                    <a:pt x="1" y="4024"/>
                  </a:lnTo>
                  <a:cubicBezTo>
                    <a:pt x="556" y="6062"/>
                    <a:pt x="2436" y="7558"/>
                    <a:pt x="4580" y="7558"/>
                  </a:cubicBezTo>
                  <a:cubicBezTo>
                    <a:pt x="7227" y="7558"/>
                    <a:pt x="9384" y="5400"/>
                    <a:pt x="9384" y="2806"/>
                  </a:cubicBezTo>
                  <a:cubicBezTo>
                    <a:pt x="9384" y="1761"/>
                    <a:pt x="9053" y="821"/>
                    <a:pt x="8445" y="0"/>
                  </a:cubicBez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292" name="Group 291">
            <a:extLst>
              <a:ext uri="{FF2B5EF4-FFF2-40B4-BE49-F238E27FC236}">
                <a16:creationId xmlns:a16="http://schemas.microsoft.com/office/drawing/2014/main" xmlns="" id="{81AB7299-1143-40B8-A113-516BAE18D37E}"/>
              </a:ext>
            </a:extLst>
          </p:cNvPr>
          <p:cNvGrpSpPr/>
          <p:nvPr userDrawn="1"/>
        </p:nvGrpSpPr>
        <p:grpSpPr>
          <a:xfrm>
            <a:off x="1598355" y="3608289"/>
            <a:ext cx="2204156" cy="2018295"/>
            <a:chOff x="1598355" y="3608289"/>
            <a:chExt cx="2204156" cy="2018295"/>
          </a:xfrm>
        </p:grpSpPr>
        <p:grpSp>
          <p:nvGrpSpPr>
            <p:cNvPr id="211" name="Google Shape;505;p27">
              <a:extLst>
                <a:ext uri="{FF2B5EF4-FFF2-40B4-BE49-F238E27FC236}">
                  <a16:creationId xmlns:a16="http://schemas.microsoft.com/office/drawing/2014/main" xmlns="" id="{A42BCA09-07B9-4CBD-A2DF-E24B3C63BD62}"/>
                </a:ext>
              </a:extLst>
            </p:cNvPr>
            <p:cNvGrpSpPr/>
            <p:nvPr/>
          </p:nvGrpSpPr>
          <p:grpSpPr>
            <a:xfrm>
              <a:off x="1598355" y="4368136"/>
              <a:ext cx="868990" cy="1258447"/>
              <a:chOff x="3235834" y="3793115"/>
              <a:chExt cx="868990" cy="1258447"/>
            </a:xfrm>
          </p:grpSpPr>
          <p:sp>
            <p:nvSpPr>
              <p:cNvPr id="259" name="Google Shape;506;p27">
                <a:extLst>
                  <a:ext uri="{FF2B5EF4-FFF2-40B4-BE49-F238E27FC236}">
                    <a16:creationId xmlns:a16="http://schemas.microsoft.com/office/drawing/2014/main" xmlns="" id="{BD828A38-7FD5-4192-AFA1-0F8CBEA346BE}"/>
                  </a:ext>
                </a:extLst>
              </p:cNvPr>
              <p:cNvSpPr/>
              <p:nvPr/>
            </p:nvSpPr>
            <p:spPr>
              <a:xfrm>
                <a:off x="3236476" y="3795496"/>
                <a:ext cx="868347" cy="1256066"/>
              </a:xfrm>
              <a:custGeom>
                <a:avLst/>
                <a:gdLst/>
                <a:ahLst/>
                <a:cxnLst/>
                <a:rect l="l" t="t" r="r" b="b"/>
                <a:pathLst>
                  <a:path w="15711" h="22726" extrusionOk="0">
                    <a:moveTo>
                      <a:pt x="1099" y="1"/>
                    </a:moveTo>
                    <a:cubicBezTo>
                      <a:pt x="490" y="1"/>
                      <a:pt x="1" y="491"/>
                      <a:pt x="1" y="1099"/>
                    </a:cubicBezTo>
                    <a:lnTo>
                      <a:pt x="1" y="21614"/>
                    </a:lnTo>
                    <a:cubicBezTo>
                      <a:pt x="1" y="22223"/>
                      <a:pt x="490" y="22726"/>
                      <a:pt x="1099" y="22726"/>
                    </a:cubicBezTo>
                    <a:lnTo>
                      <a:pt x="14612" y="22726"/>
                    </a:lnTo>
                    <a:cubicBezTo>
                      <a:pt x="15221" y="22726"/>
                      <a:pt x="15711" y="22223"/>
                      <a:pt x="15711" y="21614"/>
                    </a:cubicBezTo>
                    <a:lnTo>
                      <a:pt x="15711" y="1099"/>
                    </a:lnTo>
                    <a:cubicBezTo>
                      <a:pt x="15711" y="491"/>
                      <a:pt x="15221" y="1"/>
                      <a:pt x="146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260" name="Google Shape;507;p27">
                <a:extLst>
                  <a:ext uri="{FF2B5EF4-FFF2-40B4-BE49-F238E27FC236}">
                    <a16:creationId xmlns:a16="http://schemas.microsoft.com/office/drawing/2014/main" xmlns="" id="{E29DCE97-F16B-4989-BDC3-AA1A5694BD20}"/>
                  </a:ext>
                </a:extLst>
              </p:cNvPr>
              <p:cNvGrpSpPr/>
              <p:nvPr/>
            </p:nvGrpSpPr>
            <p:grpSpPr>
              <a:xfrm>
                <a:off x="3235834" y="3793115"/>
                <a:ext cx="865418" cy="1258447"/>
                <a:chOff x="3235834" y="3793115"/>
                <a:chExt cx="865418" cy="1258447"/>
              </a:xfrm>
            </p:grpSpPr>
            <p:sp>
              <p:nvSpPr>
                <p:cNvPr id="261" name="Google Shape;508;p27">
                  <a:extLst>
                    <a:ext uri="{FF2B5EF4-FFF2-40B4-BE49-F238E27FC236}">
                      <a16:creationId xmlns:a16="http://schemas.microsoft.com/office/drawing/2014/main" xmlns="" id="{8AB76180-4FBF-46B5-AF84-3C5E2E574B03}"/>
                    </a:ext>
                  </a:extLst>
                </p:cNvPr>
                <p:cNvSpPr/>
                <p:nvPr/>
              </p:nvSpPr>
              <p:spPr>
                <a:xfrm>
                  <a:off x="3235834" y="3793115"/>
                  <a:ext cx="865418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58" h="7056" extrusionOk="0">
                      <a:moveTo>
                        <a:pt x="1046" y="1"/>
                      </a:moveTo>
                      <a:cubicBezTo>
                        <a:pt x="437" y="1"/>
                        <a:pt x="1" y="491"/>
                        <a:pt x="1" y="1099"/>
                      </a:cubicBezTo>
                      <a:lnTo>
                        <a:pt x="1" y="7055"/>
                      </a:lnTo>
                      <a:lnTo>
                        <a:pt x="15658" y="7055"/>
                      </a:lnTo>
                      <a:lnTo>
                        <a:pt x="15658" y="1099"/>
                      </a:lnTo>
                      <a:cubicBezTo>
                        <a:pt x="15658" y="491"/>
                        <a:pt x="15168" y="1"/>
                        <a:pt x="14559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2" name="Google Shape;509;p27">
                  <a:extLst>
                    <a:ext uri="{FF2B5EF4-FFF2-40B4-BE49-F238E27FC236}">
                      <a16:creationId xmlns:a16="http://schemas.microsoft.com/office/drawing/2014/main" xmlns="" id="{D08CAE54-F59F-4A10-8D78-8262F1A9DB44}"/>
                    </a:ext>
                  </a:extLst>
                </p:cNvPr>
                <p:cNvSpPr/>
                <p:nvPr/>
              </p:nvSpPr>
              <p:spPr>
                <a:xfrm>
                  <a:off x="3306725" y="3905262"/>
                  <a:ext cx="71911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3309" extrusionOk="0">
                      <a:moveTo>
                        <a:pt x="662" y="0"/>
                      </a:moveTo>
                      <a:cubicBezTo>
                        <a:pt x="278" y="0"/>
                        <a:pt x="0" y="278"/>
                        <a:pt x="0" y="662"/>
                      </a:cubicBezTo>
                      <a:lnTo>
                        <a:pt x="0" y="2647"/>
                      </a:lnTo>
                      <a:cubicBezTo>
                        <a:pt x="0" y="3031"/>
                        <a:pt x="278" y="3309"/>
                        <a:pt x="662" y="3309"/>
                      </a:cubicBezTo>
                      <a:lnTo>
                        <a:pt x="12349" y="3309"/>
                      </a:lnTo>
                      <a:cubicBezTo>
                        <a:pt x="12733" y="3309"/>
                        <a:pt x="13011" y="3031"/>
                        <a:pt x="13011" y="2647"/>
                      </a:cubicBezTo>
                      <a:lnTo>
                        <a:pt x="13011" y="662"/>
                      </a:lnTo>
                      <a:cubicBezTo>
                        <a:pt x="13011" y="278"/>
                        <a:pt x="12733" y="0"/>
                        <a:pt x="12349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3" name="Google Shape;510;p27">
                  <a:extLst>
                    <a:ext uri="{FF2B5EF4-FFF2-40B4-BE49-F238E27FC236}">
                      <a16:creationId xmlns:a16="http://schemas.microsoft.com/office/drawing/2014/main" xmlns="" id="{9DB1CFE6-09AD-4BAD-99EC-F2FB4357E9BE}"/>
                    </a:ext>
                  </a:extLst>
                </p:cNvPr>
                <p:cNvSpPr/>
                <p:nvPr/>
              </p:nvSpPr>
              <p:spPr>
                <a:xfrm>
                  <a:off x="3309654" y="4261478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83"/>
                        <a:pt x="2647" y="2052"/>
                      </a:cubicBezTo>
                      <a:lnTo>
                        <a:pt x="2647" y="504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4" name="Google Shape;511;p27">
                  <a:extLst>
                    <a:ext uri="{FF2B5EF4-FFF2-40B4-BE49-F238E27FC236}">
                      <a16:creationId xmlns:a16="http://schemas.microsoft.com/office/drawing/2014/main" xmlns="" id="{70583FED-039A-47A5-B629-2D017A70CC66}"/>
                    </a:ext>
                  </a:extLst>
                </p:cNvPr>
                <p:cNvSpPr/>
                <p:nvPr/>
              </p:nvSpPr>
              <p:spPr>
                <a:xfrm>
                  <a:off x="3501275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5" name="Google Shape;512;p27">
                  <a:extLst>
                    <a:ext uri="{FF2B5EF4-FFF2-40B4-BE49-F238E27FC236}">
                      <a16:creationId xmlns:a16="http://schemas.microsoft.com/office/drawing/2014/main" xmlns="" id="{D2C0D188-0581-496D-BB69-AB762A023099}"/>
                    </a:ext>
                  </a:extLst>
                </p:cNvPr>
                <p:cNvSpPr/>
                <p:nvPr/>
              </p:nvSpPr>
              <p:spPr>
                <a:xfrm>
                  <a:off x="3693670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6" name="Google Shape;513;p27">
                  <a:extLst>
                    <a:ext uri="{FF2B5EF4-FFF2-40B4-BE49-F238E27FC236}">
                      <a16:creationId xmlns:a16="http://schemas.microsoft.com/office/drawing/2014/main" xmlns="" id="{76B17AE7-FC35-4694-9100-6C5B55E674A5}"/>
                    </a:ext>
                  </a:extLst>
                </p:cNvPr>
                <p:cNvSpPr/>
                <p:nvPr/>
              </p:nvSpPr>
              <p:spPr>
                <a:xfrm>
                  <a:off x="3309654" y="4453872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70"/>
                        <a:pt x="2647" y="2092"/>
                      </a:cubicBezTo>
                      <a:lnTo>
                        <a:pt x="2647" y="556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7" name="Google Shape;514;p27">
                  <a:extLst>
                    <a:ext uri="{FF2B5EF4-FFF2-40B4-BE49-F238E27FC236}">
                      <a16:creationId xmlns:a16="http://schemas.microsoft.com/office/drawing/2014/main" xmlns="" id="{06563CF9-9334-4C03-9B26-6095F6C818E4}"/>
                    </a:ext>
                  </a:extLst>
                </p:cNvPr>
                <p:cNvSpPr/>
                <p:nvPr/>
              </p:nvSpPr>
              <p:spPr>
                <a:xfrm>
                  <a:off x="3501275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8" name="Google Shape;515;p27">
                  <a:extLst>
                    <a:ext uri="{FF2B5EF4-FFF2-40B4-BE49-F238E27FC236}">
                      <a16:creationId xmlns:a16="http://schemas.microsoft.com/office/drawing/2014/main" xmlns="" id="{00A09FB6-1540-4742-BC12-1C40F843C573}"/>
                    </a:ext>
                  </a:extLst>
                </p:cNvPr>
                <p:cNvSpPr/>
                <p:nvPr/>
              </p:nvSpPr>
              <p:spPr>
                <a:xfrm>
                  <a:off x="3693670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9" name="Google Shape;516;p27">
                  <a:extLst>
                    <a:ext uri="{FF2B5EF4-FFF2-40B4-BE49-F238E27FC236}">
                      <a16:creationId xmlns:a16="http://schemas.microsoft.com/office/drawing/2014/main" xmlns="" id="{B190F497-400D-4B46-B3AE-96032D54DFDA}"/>
                    </a:ext>
                  </a:extLst>
                </p:cNvPr>
                <p:cNvSpPr/>
                <p:nvPr/>
              </p:nvSpPr>
              <p:spPr>
                <a:xfrm>
                  <a:off x="3309654" y="4645549"/>
                  <a:ext cx="146355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648" extrusionOk="0">
                      <a:moveTo>
                        <a:pt x="556" y="0"/>
                      </a:moveTo>
                      <a:cubicBezTo>
                        <a:pt x="278" y="0"/>
                        <a:pt x="0" y="278"/>
                        <a:pt x="0" y="556"/>
                      </a:cubicBezTo>
                      <a:lnTo>
                        <a:pt x="0" y="2105"/>
                      </a:lnTo>
                      <a:cubicBezTo>
                        <a:pt x="0" y="2383"/>
                        <a:pt x="278" y="2647"/>
                        <a:pt x="556" y="2647"/>
                      </a:cubicBezTo>
                      <a:lnTo>
                        <a:pt x="2091" y="2647"/>
                      </a:lnTo>
                      <a:cubicBezTo>
                        <a:pt x="2369" y="2647"/>
                        <a:pt x="2647" y="2383"/>
                        <a:pt x="2647" y="2105"/>
                      </a:cubicBezTo>
                      <a:lnTo>
                        <a:pt x="2647" y="556"/>
                      </a:lnTo>
                      <a:cubicBezTo>
                        <a:pt x="2647" y="278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0" name="Google Shape;517;p27">
                  <a:extLst>
                    <a:ext uri="{FF2B5EF4-FFF2-40B4-BE49-F238E27FC236}">
                      <a16:creationId xmlns:a16="http://schemas.microsoft.com/office/drawing/2014/main" xmlns="" id="{1B2252C1-BAEB-4A32-8E90-3D383EA7B2E4}"/>
                    </a:ext>
                  </a:extLst>
                </p:cNvPr>
                <p:cNvSpPr/>
                <p:nvPr/>
              </p:nvSpPr>
              <p:spPr>
                <a:xfrm>
                  <a:off x="3501275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557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557" y="2647"/>
                      </a:cubicBezTo>
                      <a:lnTo>
                        <a:pt x="2105" y="2647"/>
                      </a:lnTo>
                      <a:cubicBezTo>
                        <a:pt x="2383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1" name="Google Shape;518;p27">
                  <a:extLst>
                    <a:ext uri="{FF2B5EF4-FFF2-40B4-BE49-F238E27FC236}">
                      <a16:creationId xmlns:a16="http://schemas.microsoft.com/office/drawing/2014/main" xmlns="" id="{7AD245D9-B2F3-4EB4-995D-CDC775197795}"/>
                    </a:ext>
                  </a:extLst>
                </p:cNvPr>
                <p:cNvSpPr/>
                <p:nvPr/>
              </p:nvSpPr>
              <p:spPr>
                <a:xfrm>
                  <a:off x="3693670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490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490" y="2647"/>
                      </a:cubicBezTo>
                      <a:lnTo>
                        <a:pt x="2092" y="2647"/>
                      </a:lnTo>
                      <a:cubicBezTo>
                        <a:pt x="2370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2" name="Google Shape;519;p27">
                  <a:extLst>
                    <a:ext uri="{FF2B5EF4-FFF2-40B4-BE49-F238E27FC236}">
                      <a16:creationId xmlns:a16="http://schemas.microsoft.com/office/drawing/2014/main" xmlns="" id="{98A33EF0-520C-4B93-AE7C-E55930A5077E}"/>
                    </a:ext>
                  </a:extLst>
                </p:cNvPr>
                <p:cNvSpPr/>
                <p:nvPr/>
              </p:nvSpPr>
              <p:spPr>
                <a:xfrm>
                  <a:off x="3309654" y="4840873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0"/>
                      </a:moveTo>
                      <a:cubicBezTo>
                        <a:pt x="278" y="0"/>
                        <a:pt x="0" y="225"/>
                        <a:pt x="0" y="503"/>
                      </a:cubicBezTo>
                      <a:lnTo>
                        <a:pt x="0" y="2091"/>
                      </a:lnTo>
                      <a:cubicBezTo>
                        <a:pt x="0" y="2369"/>
                        <a:pt x="278" y="2594"/>
                        <a:pt x="556" y="2594"/>
                      </a:cubicBezTo>
                      <a:lnTo>
                        <a:pt x="2091" y="2594"/>
                      </a:lnTo>
                      <a:cubicBezTo>
                        <a:pt x="2369" y="2594"/>
                        <a:pt x="2647" y="2369"/>
                        <a:pt x="2647" y="2091"/>
                      </a:cubicBezTo>
                      <a:lnTo>
                        <a:pt x="2647" y="503"/>
                      </a:lnTo>
                      <a:cubicBezTo>
                        <a:pt x="2647" y="225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3" name="Google Shape;520;p27">
                  <a:extLst>
                    <a:ext uri="{FF2B5EF4-FFF2-40B4-BE49-F238E27FC236}">
                      <a16:creationId xmlns:a16="http://schemas.microsoft.com/office/drawing/2014/main" xmlns="" id="{BF34BFB8-E0F8-4561-BD25-835FE61E4027}"/>
                    </a:ext>
                  </a:extLst>
                </p:cNvPr>
                <p:cNvSpPr/>
                <p:nvPr/>
              </p:nvSpPr>
              <p:spPr>
                <a:xfrm>
                  <a:off x="3501275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557" y="2594"/>
                      </a:cubicBezTo>
                      <a:lnTo>
                        <a:pt x="2105" y="2594"/>
                      </a:lnTo>
                      <a:cubicBezTo>
                        <a:pt x="2383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4" name="Google Shape;521;p27">
                  <a:extLst>
                    <a:ext uri="{FF2B5EF4-FFF2-40B4-BE49-F238E27FC236}">
                      <a16:creationId xmlns:a16="http://schemas.microsoft.com/office/drawing/2014/main" xmlns="" id="{2B528C3C-EA42-4CC7-9BAF-11A3DAC1CC9E}"/>
                    </a:ext>
                  </a:extLst>
                </p:cNvPr>
                <p:cNvSpPr/>
                <p:nvPr/>
              </p:nvSpPr>
              <p:spPr>
                <a:xfrm>
                  <a:off x="3693670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490" y="2594"/>
                      </a:cubicBezTo>
                      <a:lnTo>
                        <a:pt x="2092" y="2594"/>
                      </a:lnTo>
                      <a:cubicBezTo>
                        <a:pt x="2370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5" name="Google Shape;522;p27">
                  <a:extLst>
                    <a:ext uri="{FF2B5EF4-FFF2-40B4-BE49-F238E27FC236}">
                      <a16:creationId xmlns:a16="http://schemas.microsoft.com/office/drawing/2014/main" xmlns="" id="{4CEFEBD3-AAF5-4495-B2EE-5D6CE7E57676}"/>
                    </a:ext>
                  </a:extLst>
                </p:cNvPr>
                <p:cNvSpPr/>
                <p:nvPr/>
              </p:nvSpPr>
              <p:spPr>
                <a:xfrm>
                  <a:off x="3855335" y="4185426"/>
                  <a:ext cx="243685" cy="8661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15671" extrusionOk="0">
                      <a:moveTo>
                        <a:pt x="2595" y="1377"/>
                      </a:moveTo>
                      <a:cubicBezTo>
                        <a:pt x="2926" y="1377"/>
                        <a:pt x="3137" y="1602"/>
                        <a:pt x="3137" y="1880"/>
                      </a:cubicBezTo>
                      <a:lnTo>
                        <a:pt x="3137" y="3428"/>
                      </a:lnTo>
                      <a:cubicBezTo>
                        <a:pt x="3137" y="3759"/>
                        <a:pt x="2926" y="3971"/>
                        <a:pt x="2595" y="3971"/>
                      </a:cubicBezTo>
                      <a:lnTo>
                        <a:pt x="1046" y="3971"/>
                      </a:lnTo>
                      <a:cubicBezTo>
                        <a:pt x="768" y="3971"/>
                        <a:pt x="543" y="3759"/>
                        <a:pt x="543" y="3428"/>
                      </a:cubicBezTo>
                      <a:lnTo>
                        <a:pt x="543" y="1880"/>
                      </a:lnTo>
                      <a:cubicBezTo>
                        <a:pt x="543" y="1602"/>
                        <a:pt x="768" y="1377"/>
                        <a:pt x="1046" y="1377"/>
                      </a:cubicBezTo>
                      <a:close/>
                      <a:moveTo>
                        <a:pt x="2595" y="4858"/>
                      </a:moveTo>
                      <a:cubicBezTo>
                        <a:pt x="2926" y="4858"/>
                        <a:pt x="3137" y="5083"/>
                        <a:pt x="3137" y="5413"/>
                      </a:cubicBezTo>
                      <a:lnTo>
                        <a:pt x="3137" y="6949"/>
                      </a:lnTo>
                      <a:cubicBezTo>
                        <a:pt x="3137" y="7227"/>
                        <a:pt x="2926" y="7452"/>
                        <a:pt x="2595" y="7452"/>
                      </a:cubicBezTo>
                      <a:lnTo>
                        <a:pt x="1046" y="7452"/>
                      </a:lnTo>
                      <a:cubicBezTo>
                        <a:pt x="768" y="7452"/>
                        <a:pt x="543" y="7227"/>
                        <a:pt x="543" y="6949"/>
                      </a:cubicBezTo>
                      <a:lnTo>
                        <a:pt x="543" y="5413"/>
                      </a:lnTo>
                      <a:cubicBezTo>
                        <a:pt x="543" y="5083"/>
                        <a:pt x="768" y="4858"/>
                        <a:pt x="1046" y="4858"/>
                      </a:cubicBezTo>
                      <a:close/>
                      <a:moveTo>
                        <a:pt x="2595" y="8325"/>
                      </a:moveTo>
                      <a:cubicBezTo>
                        <a:pt x="2926" y="8325"/>
                        <a:pt x="3137" y="8603"/>
                        <a:pt x="3137" y="8881"/>
                      </a:cubicBezTo>
                      <a:lnTo>
                        <a:pt x="3137" y="13950"/>
                      </a:lnTo>
                      <a:cubicBezTo>
                        <a:pt x="3137" y="14228"/>
                        <a:pt x="2926" y="14453"/>
                        <a:pt x="2595" y="14453"/>
                      </a:cubicBezTo>
                      <a:lnTo>
                        <a:pt x="1046" y="14453"/>
                      </a:lnTo>
                      <a:cubicBezTo>
                        <a:pt x="768" y="14453"/>
                        <a:pt x="543" y="14228"/>
                        <a:pt x="543" y="13950"/>
                      </a:cubicBezTo>
                      <a:lnTo>
                        <a:pt x="543" y="8881"/>
                      </a:lnTo>
                      <a:cubicBezTo>
                        <a:pt x="543" y="8603"/>
                        <a:pt x="768" y="8325"/>
                        <a:pt x="1046" y="8325"/>
                      </a:cubicBezTo>
                      <a:close/>
                      <a:moveTo>
                        <a:pt x="1" y="0"/>
                      </a:moveTo>
                      <a:lnTo>
                        <a:pt x="1" y="15671"/>
                      </a:lnTo>
                      <a:lnTo>
                        <a:pt x="3415" y="15671"/>
                      </a:lnTo>
                      <a:cubicBezTo>
                        <a:pt x="3521" y="15671"/>
                        <a:pt x="3693" y="15605"/>
                        <a:pt x="3799" y="15605"/>
                      </a:cubicBezTo>
                      <a:cubicBezTo>
                        <a:pt x="4183" y="15446"/>
                        <a:pt x="4408" y="15009"/>
                        <a:pt x="4408" y="14559"/>
                      </a:cubicBezTo>
                      <a:lnTo>
                        <a:pt x="4408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6" name="Google Shape;523;p27">
                  <a:extLst>
                    <a:ext uri="{FF2B5EF4-FFF2-40B4-BE49-F238E27FC236}">
                      <a16:creationId xmlns:a16="http://schemas.microsoft.com/office/drawing/2014/main" xmlns="" id="{88A17DD6-EFCA-4D13-B115-DD1BE0FE656C}"/>
                    </a:ext>
                  </a:extLst>
                </p:cNvPr>
                <p:cNvSpPr/>
                <p:nvPr/>
              </p:nvSpPr>
              <p:spPr>
                <a:xfrm>
                  <a:off x="3855335" y="3793115"/>
                  <a:ext cx="243685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7056" extrusionOk="0">
                      <a:moveTo>
                        <a:pt x="1" y="1"/>
                      </a:moveTo>
                      <a:lnTo>
                        <a:pt x="1" y="1986"/>
                      </a:lnTo>
                      <a:lnTo>
                        <a:pt x="2423" y="1986"/>
                      </a:lnTo>
                      <a:cubicBezTo>
                        <a:pt x="2807" y="1986"/>
                        <a:pt x="3085" y="2264"/>
                        <a:pt x="3085" y="2648"/>
                      </a:cubicBezTo>
                      <a:lnTo>
                        <a:pt x="3085" y="4633"/>
                      </a:lnTo>
                      <a:cubicBezTo>
                        <a:pt x="3085" y="5017"/>
                        <a:pt x="2807" y="5295"/>
                        <a:pt x="2423" y="5295"/>
                      </a:cubicBezTo>
                      <a:lnTo>
                        <a:pt x="1" y="5295"/>
                      </a:lnTo>
                      <a:lnTo>
                        <a:pt x="1" y="7055"/>
                      </a:lnTo>
                      <a:lnTo>
                        <a:pt x="4408" y="7055"/>
                      </a:lnTo>
                      <a:lnTo>
                        <a:pt x="4408" y="1099"/>
                      </a:lnTo>
                      <a:cubicBezTo>
                        <a:pt x="4408" y="491"/>
                        <a:pt x="4024" y="1"/>
                        <a:pt x="341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7" name="Google Shape;524;p27">
                  <a:extLst>
                    <a:ext uri="{FF2B5EF4-FFF2-40B4-BE49-F238E27FC236}">
                      <a16:creationId xmlns:a16="http://schemas.microsoft.com/office/drawing/2014/main" xmlns="" id="{D26EDB8F-0344-4746-BFE8-D4ADD6D80E52}"/>
                    </a:ext>
                  </a:extLst>
                </p:cNvPr>
                <p:cNvSpPr/>
                <p:nvPr/>
              </p:nvSpPr>
              <p:spPr>
                <a:xfrm>
                  <a:off x="3855335" y="3905262"/>
                  <a:ext cx="17050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3309" extrusionOk="0">
                      <a:moveTo>
                        <a:pt x="1" y="0"/>
                      </a:moveTo>
                      <a:lnTo>
                        <a:pt x="1" y="768"/>
                      </a:lnTo>
                      <a:lnTo>
                        <a:pt x="1761" y="768"/>
                      </a:lnTo>
                      <a:lnTo>
                        <a:pt x="1761" y="2594"/>
                      </a:lnTo>
                      <a:lnTo>
                        <a:pt x="1" y="2594"/>
                      </a:lnTo>
                      <a:lnTo>
                        <a:pt x="1" y="3309"/>
                      </a:lnTo>
                      <a:lnTo>
                        <a:pt x="2423" y="3309"/>
                      </a:lnTo>
                      <a:cubicBezTo>
                        <a:pt x="2807" y="3309"/>
                        <a:pt x="3085" y="3031"/>
                        <a:pt x="3085" y="2647"/>
                      </a:cubicBezTo>
                      <a:lnTo>
                        <a:pt x="3085" y="662"/>
                      </a:lnTo>
                      <a:cubicBezTo>
                        <a:pt x="3085" y="278"/>
                        <a:pt x="2807" y="0"/>
                        <a:pt x="2423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8" name="Google Shape;525;p27">
                  <a:extLst>
                    <a:ext uri="{FF2B5EF4-FFF2-40B4-BE49-F238E27FC236}">
                      <a16:creationId xmlns:a16="http://schemas.microsoft.com/office/drawing/2014/main" xmlns="" id="{8631E4B7-01DE-475E-9735-B1AB33AC9E30}"/>
                    </a:ext>
                  </a:extLst>
                </p:cNvPr>
                <p:cNvSpPr/>
                <p:nvPr/>
              </p:nvSpPr>
              <p:spPr>
                <a:xfrm>
                  <a:off x="3723681" y="3945499"/>
                  <a:ext cx="35870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" h="1814" extrusionOk="0">
                      <a:moveTo>
                        <a:pt x="80" y="0"/>
                      </a:moveTo>
                      <a:cubicBezTo>
                        <a:pt x="67" y="0"/>
                        <a:pt x="40" y="13"/>
                        <a:pt x="27" y="13"/>
                      </a:cubicBezTo>
                      <a:cubicBezTo>
                        <a:pt x="14" y="27"/>
                        <a:pt x="0" y="40"/>
                        <a:pt x="0" y="66"/>
                      </a:cubicBezTo>
                      <a:cubicBezTo>
                        <a:pt x="0" y="93"/>
                        <a:pt x="14" y="106"/>
                        <a:pt x="27" y="106"/>
                      </a:cubicBezTo>
                      <a:cubicBezTo>
                        <a:pt x="40" y="106"/>
                        <a:pt x="67" y="119"/>
                        <a:pt x="80" y="119"/>
                      </a:cubicBezTo>
                      <a:lnTo>
                        <a:pt x="278" y="119"/>
                      </a:lnTo>
                      <a:cubicBezTo>
                        <a:pt x="278" y="132"/>
                        <a:pt x="292" y="132"/>
                        <a:pt x="292" y="146"/>
                      </a:cubicBezTo>
                      <a:cubicBezTo>
                        <a:pt x="292" y="146"/>
                        <a:pt x="292" y="159"/>
                        <a:pt x="292" y="172"/>
                      </a:cubicBezTo>
                      <a:cubicBezTo>
                        <a:pt x="292" y="172"/>
                        <a:pt x="292" y="185"/>
                        <a:pt x="292" y="185"/>
                      </a:cubicBezTo>
                      <a:cubicBezTo>
                        <a:pt x="292" y="225"/>
                        <a:pt x="292" y="265"/>
                        <a:pt x="292" y="305"/>
                      </a:cubicBezTo>
                      <a:cubicBezTo>
                        <a:pt x="292" y="331"/>
                        <a:pt x="292" y="371"/>
                        <a:pt x="292" y="424"/>
                      </a:cubicBezTo>
                      <a:cubicBezTo>
                        <a:pt x="292" y="463"/>
                        <a:pt x="292" y="516"/>
                        <a:pt x="292" y="582"/>
                      </a:cubicBezTo>
                      <a:cubicBezTo>
                        <a:pt x="292" y="635"/>
                        <a:pt x="292" y="715"/>
                        <a:pt x="292" y="794"/>
                      </a:cubicBezTo>
                      <a:cubicBezTo>
                        <a:pt x="278" y="913"/>
                        <a:pt x="278" y="1006"/>
                        <a:pt x="278" y="1085"/>
                      </a:cubicBezTo>
                      <a:cubicBezTo>
                        <a:pt x="278" y="1165"/>
                        <a:pt x="278" y="1231"/>
                        <a:pt x="278" y="1284"/>
                      </a:cubicBezTo>
                      <a:cubicBezTo>
                        <a:pt x="278" y="1350"/>
                        <a:pt x="278" y="1403"/>
                        <a:pt x="265" y="1443"/>
                      </a:cubicBezTo>
                      <a:cubicBezTo>
                        <a:pt x="265" y="1496"/>
                        <a:pt x="265" y="1549"/>
                        <a:pt x="265" y="1602"/>
                      </a:cubicBezTo>
                      <a:cubicBezTo>
                        <a:pt x="265" y="1628"/>
                        <a:pt x="252" y="1641"/>
                        <a:pt x="239" y="1655"/>
                      </a:cubicBezTo>
                      <a:cubicBezTo>
                        <a:pt x="225" y="1668"/>
                        <a:pt x="212" y="1681"/>
                        <a:pt x="186" y="1694"/>
                      </a:cubicBezTo>
                      <a:lnTo>
                        <a:pt x="133" y="1694"/>
                      </a:lnTo>
                      <a:cubicBezTo>
                        <a:pt x="119" y="1694"/>
                        <a:pt x="93" y="1707"/>
                        <a:pt x="80" y="1707"/>
                      </a:cubicBezTo>
                      <a:lnTo>
                        <a:pt x="27" y="1707"/>
                      </a:lnTo>
                      <a:cubicBezTo>
                        <a:pt x="14" y="1721"/>
                        <a:pt x="0" y="1734"/>
                        <a:pt x="0" y="1760"/>
                      </a:cubicBezTo>
                      <a:cubicBezTo>
                        <a:pt x="0" y="1774"/>
                        <a:pt x="14" y="1787"/>
                        <a:pt x="27" y="1800"/>
                      </a:cubicBezTo>
                      <a:cubicBezTo>
                        <a:pt x="53" y="1800"/>
                        <a:pt x="80" y="1813"/>
                        <a:pt x="106" y="1813"/>
                      </a:cubicBezTo>
                      <a:lnTo>
                        <a:pt x="596" y="1813"/>
                      </a:lnTo>
                      <a:cubicBezTo>
                        <a:pt x="609" y="1813"/>
                        <a:pt x="622" y="1800"/>
                        <a:pt x="622" y="1800"/>
                      </a:cubicBezTo>
                      <a:cubicBezTo>
                        <a:pt x="636" y="1787"/>
                        <a:pt x="649" y="1774"/>
                        <a:pt x="649" y="1760"/>
                      </a:cubicBezTo>
                      <a:cubicBezTo>
                        <a:pt x="649" y="1734"/>
                        <a:pt x="636" y="1721"/>
                        <a:pt x="622" y="1707"/>
                      </a:cubicBezTo>
                      <a:cubicBezTo>
                        <a:pt x="609" y="1694"/>
                        <a:pt x="583" y="1694"/>
                        <a:pt x="569" y="1694"/>
                      </a:cubicBezTo>
                      <a:lnTo>
                        <a:pt x="424" y="1694"/>
                      </a:lnTo>
                      <a:lnTo>
                        <a:pt x="464" y="66"/>
                      </a:lnTo>
                      <a:cubicBezTo>
                        <a:pt x="464" y="40"/>
                        <a:pt x="450" y="27"/>
                        <a:pt x="450" y="13"/>
                      </a:cubicBezTo>
                      <a:cubicBezTo>
                        <a:pt x="450" y="0"/>
                        <a:pt x="437" y="0"/>
                        <a:pt x="41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9" name="Google Shape;526;p27">
                  <a:extLst>
                    <a:ext uri="{FF2B5EF4-FFF2-40B4-BE49-F238E27FC236}">
                      <a16:creationId xmlns:a16="http://schemas.microsoft.com/office/drawing/2014/main" xmlns="" id="{842F1723-4926-49E7-B16D-FE61E9626743}"/>
                    </a:ext>
                  </a:extLst>
                </p:cNvPr>
                <p:cNvSpPr/>
                <p:nvPr/>
              </p:nvSpPr>
              <p:spPr>
                <a:xfrm>
                  <a:off x="3764636" y="3944007"/>
                  <a:ext cx="63671" cy="102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" h="1854" extrusionOk="0">
                      <a:moveTo>
                        <a:pt x="596" y="1"/>
                      </a:moveTo>
                      <a:cubicBezTo>
                        <a:pt x="503" y="1"/>
                        <a:pt x="424" y="27"/>
                        <a:pt x="358" y="54"/>
                      </a:cubicBezTo>
                      <a:cubicBezTo>
                        <a:pt x="292" y="93"/>
                        <a:pt x="226" y="133"/>
                        <a:pt x="186" y="186"/>
                      </a:cubicBezTo>
                      <a:cubicBezTo>
                        <a:pt x="133" y="239"/>
                        <a:pt x="106" y="292"/>
                        <a:pt x="80" y="345"/>
                      </a:cubicBezTo>
                      <a:cubicBezTo>
                        <a:pt x="53" y="398"/>
                        <a:pt x="40" y="437"/>
                        <a:pt x="40" y="477"/>
                      </a:cubicBezTo>
                      <a:cubicBezTo>
                        <a:pt x="40" y="477"/>
                        <a:pt x="40" y="490"/>
                        <a:pt x="40" y="504"/>
                      </a:cubicBezTo>
                      <a:cubicBezTo>
                        <a:pt x="40" y="517"/>
                        <a:pt x="53" y="543"/>
                        <a:pt x="53" y="557"/>
                      </a:cubicBezTo>
                      <a:cubicBezTo>
                        <a:pt x="67" y="570"/>
                        <a:pt x="67" y="583"/>
                        <a:pt x="80" y="596"/>
                      </a:cubicBezTo>
                      <a:cubicBezTo>
                        <a:pt x="106" y="609"/>
                        <a:pt x="120" y="609"/>
                        <a:pt x="146" y="609"/>
                      </a:cubicBezTo>
                      <a:cubicBezTo>
                        <a:pt x="186" y="609"/>
                        <a:pt x="212" y="596"/>
                        <a:pt x="239" y="583"/>
                      </a:cubicBezTo>
                      <a:cubicBezTo>
                        <a:pt x="252" y="570"/>
                        <a:pt x="265" y="543"/>
                        <a:pt x="265" y="504"/>
                      </a:cubicBezTo>
                      <a:cubicBezTo>
                        <a:pt x="265" y="490"/>
                        <a:pt x="265" y="477"/>
                        <a:pt x="252" y="477"/>
                      </a:cubicBezTo>
                      <a:cubicBezTo>
                        <a:pt x="252" y="464"/>
                        <a:pt x="252" y="451"/>
                        <a:pt x="239" y="451"/>
                      </a:cubicBezTo>
                      <a:lnTo>
                        <a:pt x="226" y="424"/>
                      </a:lnTo>
                      <a:cubicBezTo>
                        <a:pt x="212" y="424"/>
                        <a:pt x="212" y="411"/>
                        <a:pt x="212" y="398"/>
                      </a:cubicBezTo>
                      <a:cubicBezTo>
                        <a:pt x="212" y="384"/>
                        <a:pt x="226" y="371"/>
                        <a:pt x="239" y="345"/>
                      </a:cubicBezTo>
                      <a:cubicBezTo>
                        <a:pt x="252" y="305"/>
                        <a:pt x="278" y="279"/>
                        <a:pt x="318" y="252"/>
                      </a:cubicBezTo>
                      <a:cubicBezTo>
                        <a:pt x="345" y="226"/>
                        <a:pt x="384" y="199"/>
                        <a:pt x="424" y="173"/>
                      </a:cubicBezTo>
                      <a:cubicBezTo>
                        <a:pt x="464" y="146"/>
                        <a:pt x="517" y="133"/>
                        <a:pt x="570" y="133"/>
                      </a:cubicBezTo>
                      <a:cubicBezTo>
                        <a:pt x="636" y="133"/>
                        <a:pt x="676" y="146"/>
                        <a:pt x="715" y="173"/>
                      </a:cubicBezTo>
                      <a:cubicBezTo>
                        <a:pt x="755" y="186"/>
                        <a:pt x="795" y="212"/>
                        <a:pt x="821" y="239"/>
                      </a:cubicBezTo>
                      <a:cubicBezTo>
                        <a:pt x="848" y="279"/>
                        <a:pt x="861" y="305"/>
                        <a:pt x="874" y="345"/>
                      </a:cubicBezTo>
                      <a:cubicBezTo>
                        <a:pt x="887" y="384"/>
                        <a:pt x="887" y="411"/>
                        <a:pt x="887" y="451"/>
                      </a:cubicBezTo>
                      <a:cubicBezTo>
                        <a:pt x="887" y="530"/>
                        <a:pt x="874" y="596"/>
                        <a:pt x="848" y="676"/>
                      </a:cubicBezTo>
                      <a:cubicBezTo>
                        <a:pt x="821" y="768"/>
                        <a:pt x="781" y="848"/>
                        <a:pt x="742" y="927"/>
                      </a:cubicBezTo>
                      <a:cubicBezTo>
                        <a:pt x="689" y="1007"/>
                        <a:pt x="636" y="1099"/>
                        <a:pt x="583" y="1179"/>
                      </a:cubicBezTo>
                      <a:cubicBezTo>
                        <a:pt x="530" y="1258"/>
                        <a:pt x="464" y="1337"/>
                        <a:pt x="398" y="1404"/>
                      </a:cubicBezTo>
                      <a:cubicBezTo>
                        <a:pt x="345" y="1470"/>
                        <a:pt x="278" y="1536"/>
                        <a:pt x="212" y="1602"/>
                      </a:cubicBezTo>
                      <a:cubicBezTo>
                        <a:pt x="159" y="1655"/>
                        <a:pt x="93" y="1708"/>
                        <a:pt x="53" y="1748"/>
                      </a:cubicBezTo>
                      <a:cubicBezTo>
                        <a:pt x="40" y="1761"/>
                        <a:pt x="27" y="1761"/>
                        <a:pt x="14" y="1774"/>
                      </a:cubicBezTo>
                      <a:cubicBezTo>
                        <a:pt x="1" y="1787"/>
                        <a:pt x="1" y="1787"/>
                        <a:pt x="1" y="1801"/>
                      </a:cubicBezTo>
                      <a:cubicBezTo>
                        <a:pt x="1" y="1814"/>
                        <a:pt x="1" y="1827"/>
                        <a:pt x="14" y="1840"/>
                      </a:cubicBezTo>
                      <a:cubicBezTo>
                        <a:pt x="27" y="1854"/>
                        <a:pt x="40" y="1854"/>
                        <a:pt x="67" y="1854"/>
                      </a:cubicBezTo>
                      <a:cubicBezTo>
                        <a:pt x="80" y="1854"/>
                        <a:pt x="106" y="1854"/>
                        <a:pt x="120" y="1840"/>
                      </a:cubicBezTo>
                      <a:cubicBezTo>
                        <a:pt x="146" y="1840"/>
                        <a:pt x="146" y="1840"/>
                        <a:pt x="159" y="1827"/>
                      </a:cubicBezTo>
                      <a:lnTo>
                        <a:pt x="676" y="1827"/>
                      </a:lnTo>
                      <a:cubicBezTo>
                        <a:pt x="715" y="1827"/>
                        <a:pt x="768" y="1827"/>
                        <a:pt x="808" y="1840"/>
                      </a:cubicBezTo>
                      <a:lnTo>
                        <a:pt x="953" y="1840"/>
                      </a:lnTo>
                      <a:cubicBezTo>
                        <a:pt x="967" y="1840"/>
                        <a:pt x="967" y="1827"/>
                        <a:pt x="980" y="1827"/>
                      </a:cubicBezTo>
                      <a:cubicBezTo>
                        <a:pt x="1006" y="1814"/>
                        <a:pt x="1020" y="1801"/>
                        <a:pt x="1020" y="1787"/>
                      </a:cubicBezTo>
                      <a:cubicBezTo>
                        <a:pt x="1059" y="1721"/>
                        <a:pt x="1099" y="1668"/>
                        <a:pt x="1112" y="1629"/>
                      </a:cubicBezTo>
                      <a:cubicBezTo>
                        <a:pt x="1139" y="1589"/>
                        <a:pt x="1152" y="1576"/>
                        <a:pt x="1152" y="1562"/>
                      </a:cubicBezTo>
                      <a:cubicBezTo>
                        <a:pt x="1152" y="1536"/>
                        <a:pt x="1139" y="1523"/>
                        <a:pt x="1126" y="1523"/>
                      </a:cubicBezTo>
                      <a:cubicBezTo>
                        <a:pt x="1112" y="1509"/>
                        <a:pt x="1099" y="1509"/>
                        <a:pt x="1086" y="1509"/>
                      </a:cubicBezTo>
                      <a:cubicBezTo>
                        <a:pt x="1059" y="1509"/>
                        <a:pt x="1046" y="1509"/>
                        <a:pt x="1033" y="1523"/>
                      </a:cubicBezTo>
                      <a:cubicBezTo>
                        <a:pt x="1020" y="1536"/>
                        <a:pt x="1020" y="1549"/>
                        <a:pt x="1006" y="1562"/>
                      </a:cubicBezTo>
                      <a:lnTo>
                        <a:pt x="953" y="1655"/>
                      </a:lnTo>
                      <a:cubicBezTo>
                        <a:pt x="940" y="1668"/>
                        <a:pt x="927" y="1682"/>
                        <a:pt x="914" y="1682"/>
                      </a:cubicBezTo>
                      <a:cubicBezTo>
                        <a:pt x="914" y="1695"/>
                        <a:pt x="901" y="1695"/>
                        <a:pt x="887" y="1695"/>
                      </a:cubicBezTo>
                      <a:lnTo>
                        <a:pt x="464" y="1695"/>
                      </a:lnTo>
                      <a:cubicBezTo>
                        <a:pt x="398" y="1695"/>
                        <a:pt x="345" y="1682"/>
                        <a:pt x="292" y="1682"/>
                      </a:cubicBezTo>
                      <a:cubicBezTo>
                        <a:pt x="331" y="1642"/>
                        <a:pt x="384" y="1602"/>
                        <a:pt x="437" y="1536"/>
                      </a:cubicBezTo>
                      <a:cubicBezTo>
                        <a:pt x="490" y="1483"/>
                        <a:pt x="543" y="1417"/>
                        <a:pt x="609" y="1351"/>
                      </a:cubicBezTo>
                      <a:cubicBezTo>
                        <a:pt x="662" y="1284"/>
                        <a:pt x="715" y="1218"/>
                        <a:pt x="768" y="1139"/>
                      </a:cubicBezTo>
                      <a:cubicBezTo>
                        <a:pt x="821" y="1073"/>
                        <a:pt x="874" y="993"/>
                        <a:pt x="914" y="914"/>
                      </a:cubicBezTo>
                      <a:cubicBezTo>
                        <a:pt x="953" y="834"/>
                        <a:pt x="993" y="768"/>
                        <a:pt x="1006" y="689"/>
                      </a:cubicBezTo>
                      <a:cubicBezTo>
                        <a:pt x="1033" y="609"/>
                        <a:pt x="1046" y="530"/>
                        <a:pt x="1046" y="451"/>
                      </a:cubicBezTo>
                      <a:cubicBezTo>
                        <a:pt x="1046" y="398"/>
                        <a:pt x="1046" y="332"/>
                        <a:pt x="1033" y="279"/>
                      </a:cubicBezTo>
                      <a:cubicBezTo>
                        <a:pt x="1006" y="226"/>
                        <a:pt x="980" y="173"/>
                        <a:pt x="953" y="133"/>
                      </a:cubicBezTo>
                      <a:cubicBezTo>
                        <a:pt x="914" y="93"/>
                        <a:pt x="861" y="67"/>
                        <a:pt x="808" y="40"/>
                      </a:cubicBezTo>
                      <a:cubicBezTo>
                        <a:pt x="755" y="14"/>
                        <a:pt x="676" y="1"/>
                        <a:pt x="596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0" name="Google Shape;527;p27">
                  <a:extLst>
                    <a:ext uri="{FF2B5EF4-FFF2-40B4-BE49-F238E27FC236}">
                      <a16:creationId xmlns:a16="http://schemas.microsoft.com/office/drawing/2014/main" xmlns="" id="{2C1B97DE-EADC-4C49-8166-AF77F5C3197E}"/>
                    </a:ext>
                  </a:extLst>
                </p:cNvPr>
                <p:cNvSpPr/>
                <p:nvPr/>
              </p:nvSpPr>
              <p:spPr>
                <a:xfrm>
                  <a:off x="3829745" y="3991539"/>
                  <a:ext cx="65882" cy="57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2" h="1034" extrusionOk="0">
                      <a:moveTo>
                        <a:pt x="173" y="1"/>
                      </a:moveTo>
                      <a:cubicBezTo>
                        <a:pt x="93" y="1"/>
                        <a:pt x="53" y="1"/>
                        <a:pt x="27" y="14"/>
                      </a:cubicBezTo>
                      <a:cubicBezTo>
                        <a:pt x="14" y="27"/>
                        <a:pt x="0" y="41"/>
                        <a:pt x="0" y="67"/>
                      </a:cubicBezTo>
                      <a:cubicBezTo>
                        <a:pt x="0" y="80"/>
                        <a:pt x="14" y="107"/>
                        <a:pt x="27" y="107"/>
                      </a:cubicBezTo>
                      <a:cubicBezTo>
                        <a:pt x="53" y="120"/>
                        <a:pt x="80" y="120"/>
                        <a:pt x="120" y="120"/>
                      </a:cubicBezTo>
                      <a:cubicBezTo>
                        <a:pt x="159" y="120"/>
                        <a:pt x="186" y="133"/>
                        <a:pt x="199" y="147"/>
                      </a:cubicBezTo>
                      <a:cubicBezTo>
                        <a:pt x="212" y="147"/>
                        <a:pt x="239" y="173"/>
                        <a:pt x="265" y="199"/>
                      </a:cubicBezTo>
                      <a:lnTo>
                        <a:pt x="490" y="517"/>
                      </a:lnTo>
                      <a:lnTo>
                        <a:pt x="450" y="557"/>
                      </a:lnTo>
                      <a:lnTo>
                        <a:pt x="424" y="610"/>
                      </a:lnTo>
                      <a:lnTo>
                        <a:pt x="371" y="676"/>
                      </a:lnTo>
                      <a:cubicBezTo>
                        <a:pt x="345" y="702"/>
                        <a:pt x="318" y="742"/>
                        <a:pt x="278" y="795"/>
                      </a:cubicBezTo>
                      <a:cubicBezTo>
                        <a:pt x="265" y="808"/>
                        <a:pt x="252" y="822"/>
                        <a:pt x="239" y="835"/>
                      </a:cubicBezTo>
                      <a:cubicBezTo>
                        <a:pt x="225" y="835"/>
                        <a:pt x="199" y="835"/>
                        <a:pt x="186" y="848"/>
                      </a:cubicBezTo>
                      <a:cubicBezTo>
                        <a:pt x="146" y="848"/>
                        <a:pt x="120" y="848"/>
                        <a:pt x="93" y="861"/>
                      </a:cubicBezTo>
                      <a:cubicBezTo>
                        <a:pt x="67" y="874"/>
                        <a:pt x="53" y="888"/>
                        <a:pt x="53" y="914"/>
                      </a:cubicBezTo>
                      <a:cubicBezTo>
                        <a:pt x="53" y="927"/>
                        <a:pt x="53" y="941"/>
                        <a:pt x="53" y="941"/>
                      </a:cubicBezTo>
                      <a:cubicBezTo>
                        <a:pt x="67" y="954"/>
                        <a:pt x="67" y="954"/>
                        <a:pt x="80" y="967"/>
                      </a:cubicBezTo>
                      <a:lnTo>
                        <a:pt x="398" y="967"/>
                      </a:lnTo>
                      <a:cubicBezTo>
                        <a:pt x="398" y="967"/>
                        <a:pt x="411" y="967"/>
                        <a:pt x="424" y="980"/>
                      </a:cubicBezTo>
                      <a:lnTo>
                        <a:pt x="477" y="980"/>
                      </a:lnTo>
                      <a:cubicBezTo>
                        <a:pt x="490" y="980"/>
                        <a:pt x="517" y="967"/>
                        <a:pt x="530" y="967"/>
                      </a:cubicBezTo>
                      <a:cubicBezTo>
                        <a:pt x="556" y="954"/>
                        <a:pt x="570" y="941"/>
                        <a:pt x="570" y="914"/>
                      </a:cubicBezTo>
                      <a:cubicBezTo>
                        <a:pt x="570" y="901"/>
                        <a:pt x="556" y="901"/>
                        <a:pt x="556" y="888"/>
                      </a:cubicBezTo>
                      <a:cubicBezTo>
                        <a:pt x="543" y="861"/>
                        <a:pt x="503" y="861"/>
                        <a:pt x="464" y="861"/>
                      </a:cubicBezTo>
                      <a:cubicBezTo>
                        <a:pt x="450" y="861"/>
                        <a:pt x="437" y="861"/>
                        <a:pt x="424" y="848"/>
                      </a:cubicBezTo>
                      <a:cubicBezTo>
                        <a:pt x="424" y="848"/>
                        <a:pt x="424" y="848"/>
                        <a:pt x="424" y="835"/>
                      </a:cubicBezTo>
                      <a:cubicBezTo>
                        <a:pt x="424" y="835"/>
                        <a:pt x="424" y="822"/>
                        <a:pt x="437" y="808"/>
                      </a:cubicBezTo>
                      <a:cubicBezTo>
                        <a:pt x="450" y="782"/>
                        <a:pt x="464" y="782"/>
                        <a:pt x="464" y="769"/>
                      </a:cubicBezTo>
                      <a:cubicBezTo>
                        <a:pt x="490" y="742"/>
                        <a:pt x="503" y="729"/>
                        <a:pt x="517" y="702"/>
                      </a:cubicBezTo>
                      <a:cubicBezTo>
                        <a:pt x="530" y="689"/>
                        <a:pt x="543" y="663"/>
                        <a:pt x="570" y="636"/>
                      </a:cubicBezTo>
                      <a:cubicBezTo>
                        <a:pt x="583" y="649"/>
                        <a:pt x="609" y="676"/>
                        <a:pt x="623" y="716"/>
                      </a:cubicBezTo>
                      <a:cubicBezTo>
                        <a:pt x="649" y="742"/>
                        <a:pt x="662" y="755"/>
                        <a:pt x="689" y="782"/>
                      </a:cubicBezTo>
                      <a:cubicBezTo>
                        <a:pt x="702" y="808"/>
                        <a:pt x="715" y="835"/>
                        <a:pt x="728" y="848"/>
                      </a:cubicBezTo>
                      <a:cubicBezTo>
                        <a:pt x="728" y="861"/>
                        <a:pt x="742" y="874"/>
                        <a:pt x="742" y="888"/>
                      </a:cubicBezTo>
                      <a:cubicBezTo>
                        <a:pt x="742" y="901"/>
                        <a:pt x="742" y="901"/>
                        <a:pt x="728" y="914"/>
                      </a:cubicBezTo>
                      <a:lnTo>
                        <a:pt x="702" y="914"/>
                      </a:lnTo>
                      <a:cubicBezTo>
                        <a:pt x="689" y="914"/>
                        <a:pt x="675" y="927"/>
                        <a:pt x="675" y="941"/>
                      </a:cubicBezTo>
                      <a:cubicBezTo>
                        <a:pt x="675" y="954"/>
                        <a:pt x="662" y="967"/>
                        <a:pt x="662" y="967"/>
                      </a:cubicBezTo>
                      <a:cubicBezTo>
                        <a:pt x="662" y="980"/>
                        <a:pt x="675" y="994"/>
                        <a:pt x="689" y="1007"/>
                      </a:cubicBezTo>
                      <a:cubicBezTo>
                        <a:pt x="702" y="1033"/>
                        <a:pt x="728" y="1033"/>
                        <a:pt x="768" y="1033"/>
                      </a:cubicBezTo>
                      <a:lnTo>
                        <a:pt x="1086" y="1033"/>
                      </a:lnTo>
                      <a:cubicBezTo>
                        <a:pt x="1112" y="1033"/>
                        <a:pt x="1139" y="1033"/>
                        <a:pt x="1152" y="1020"/>
                      </a:cubicBezTo>
                      <a:cubicBezTo>
                        <a:pt x="1178" y="1020"/>
                        <a:pt x="1192" y="1007"/>
                        <a:pt x="1192" y="980"/>
                      </a:cubicBezTo>
                      <a:cubicBezTo>
                        <a:pt x="1192" y="954"/>
                        <a:pt x="1178" y="941"/>
                        <a:pt x="1165" y="941"/>
                      </a:cubicBezTo>
                      <a:cubicBezTo>
                        <a:pt x="1139" y="927"/>
                        <a:pt x="1125" y="927"/>
                        <a:pt x="1099" y="927"/>
                      </a:cubicBezTo>
                      <a:cubicBezTo>
                        <a:pt x="1073" y="927"/>
                        <a:pt x="1046" y="914"/>
                        <a:pt x="1033" y="914"/>
                      </a:cubicBezTo>
                      <a:cubicBezTo>
                        <a:pt x="1020" y="914"/>
                        <a:pt x="993" y="914"/>
                        <a:pt x="967" y="901"/>
                      </a:cubicBezTo>
                      <a:cubicBezTo>
                        <a:pt x="967" y="901"/>
                        <a:pt x="953" y="888"/>
                        <a:pt x="940" y="888"/>
                      </a:cubicBezTo>
                      <a:cubicBezTo>
                        <a:pt x="927" y="874"/>
                        <a:pt x="914" y="848"/>
                        <a:pt x="887" y="822"/>
                      </a:cubicBezTo>
                      <a:cubicBezTo>
                        <a:pt x="861" y="795"/>
                        <a:pt x="834" y="755"/>
                        <a:pt x="795" y="716"/>
                      </a:cubicBezTo>
                      <a:cubicBezTo>
                        <a:pt x="755" y="663"/>
                        <a:pt x="715" y="597"/>
                        <a:pt x="649" y="517"/>
                      </a:cubicBezTo>
                      <a:cubicBezTo>
                        <a:pt x="689" y="477"/>
                        <a:pt x="715" y="438"/>
                        <a:pt x="742" y="398"/>
                      </a:cubicBezTo>
                      <a:cubicBezTo>
                        <a:pt x="768" y="358"/>
                        <a:pt x="795" y="319"/>
                        <a:pt x="834" y="266"/>
                      </a:cubicBezTo>
                      <a:cubicBezTo>
                        <a:pt x="861" y="239"/>
                        <a:pt x="874" y="226"/>
                        <a:pt x="900" y="213"/>
                      </a:cubicBezTo>
                      <a:cubicBezTo>
                        <a:pt x="927" y="213"/>
                        <a:pt x="940" y="199"/>
                        <a:pt x="980" y="199"/>
                      </a:cubicBezTo>
                      <a:lnTo>
                        <a:pt x="1125" y="199"/>
                      </a:lnTo>
                      <a:cubicBezTo>
                        <a:pt x="1139" y="199"/>
                        <a:pt x="1152" y="186"/>
                        <a:pt x="1165" y="186"/>
                      </a:cubicBezTo>
                      <a:cubicBezTo>
                        <a:pt x="1178" y="173"/>
                        <a:pt x="1178" y="160"/>
                        <a:pt x="1178" y="147"/>
                      </a:cubicBezTo>
                      <a:cubicBezTo>
                        <a:pt x="1178" y="107"/>
                        <a:pt x="1165" y="80"/>
                        <a:pt x="1125" y="80"/>
                      </a:cubicBezTo>
                      <a:lnTo>
                        <a:pt x="728" y="80"/>
                      </a:lnTo>
                      <a:cubicBezTo>
                        <a:pt x="689" y="80"/>
                        <a:pt x="675" y="80"/>
                        <a:pt x="649" y="94"/>
                      </a:cubicBezTo>
                      <a:cubicBezTo>
                        <a:pt x="636" y="107"/>
                        <a:pt x="623" y="120"/>
                        <a:pt x="623" y="147"/>
                      </a:cubicBezTo>
                      <a:cubicBezTo>
                        <a:pt x="623" y="160"/>
                        <a:pt x="636" y="173"/>
                        <a:pt x="649" y="186"/>
                      </a:cubicBezTo>
                      <a:cubicBezTo>
                        <a:pt x="662" y="186"/>
                        <a:pt x="662" y="199"/>
                        <a:pt x="675" y="199"/>
                      </a:cubicBezTo>
                      <a:cubicBezTo>
                        <a:pt x="675" y="199"/>
                        <a:pt x="689" y="199"/>
                        <a:pt x="689" y="213"/>
                      </a:cubicBezTo>
                      <a:cubicBezTo>
                        <a:pt x="689" y="213"/>
                        <a:pt x="675" y="226"/>
                        <a:pt x="662" y="252"/>
                      </a:cubicBezTo>
                      <a:cubicBezTo>
                        <a:pt x="649" y="266"/>
                        <a:pt x="636" y="292"/>
                        <a:pt x="623" y="319"/>
                      </a:cubicBezTo>
                      <a:lnTo>
                        <a:pt x="570" y="398"/>
                      </a:lnTo>
                      <a:cubicBezTo>
                        <a:pt x="543" y="372"/>
                        <a:pt x="517" y="345"/>
                        <a:pt x="503" y="305"/>
                      </a:cubicBezTo>
                      <a:cubicBezTo>
                        <a:pt x="477" y="279"/>
                        <a:pt x="464" y="252"/>
                        <a:pt x="450" y="239"/>
                      </a:cubicBezTo>
                      <a:cubicBezTo>
                        <a:pt x="437" y="213"/>
                        <a:pt x="424" y="199"/>
                        <a:pt x="411" y="173"/>
                      </a:cubicBezTo>
                      <a:cubicBezTo>
                        <a:pt x="411" y="160"/>
                        <a:pt x="398" y="147"/>
                        <a:pt x="398" y="147"/>
                      </a:cubicBezTo>
                      <a:cubicBezTo>
                        <a:pt x="398" y="133"/>
                        <a:pt x="411" y="133"/>
                        <a:pt x="424" y="133"/>
                      </a:cubicBezTo>
                      <a:lnTo>
                        <a:pt x="477" y="133"/>
                      </a:lnTo>
                      <a:cubicBezTo>
                        <a:pt x="490" y="133"/>
                        <a:pt x="517" y="120"/>
                        <a:pt x="530" y="107"/>
                      </a:cubicBezTo>
                      <a:cubicBezTo>
                        <a:pt x="543" y="94"/>
                        <a:pt x="543" y="80"/>
                        <a:pt x="543" y="67"/>
                      </a:cubicBezTo>
                      <a:cubicBezTo>
                        <a:pt x="543" y="54"/>
                        <a:pt x="543" y="54"/>
                        <a:pt x="543" y="41"/>
                      </a:cubicBezTo>
                      <a:cubicBezTo>
                        <a:pt x="543" y="41"/>
                        <a:pt x="530" y="27"/>
                        <a:pt x="530" y="27"/>
                      </a:cubicBezTo>
                      <a:cubicBezTo>
                        <a:pt x="517" y="14"/>
                        <a:pt x="503" y="14"/>
                        <a:pt x="490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1" name="Google Shape;528;p27">
                  <a:extLst>
                    <a:ext uri="{FF2B5EF4-FFF2-40B4-BE49-F238E27FC236}">
                      <a16:creationId xmlns:a16="http://schemas.microsoft.com/office/drawing/2014/main" xmlns="" id="{3BB91B02-6D7B-4EC1-B236-752097DC6F9F}"/>
                    </a:ext>
                  </a:extLst>
                </p:cNvPr>
                <p:cNvSpPr/>
                <p:nvPr/>
              </p:nvSpPr>
              <p:spPr>
                <a:xfrm>
                  <a:off x="3901430" y="3946218"/>
                  <a:ext cx="60023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" h="1814" extrusionOk="0">
                      <a:moveTo>
                        <a:pt x="861" y="0"/>
                      </a:moveTo>
                      <a:cubicBezTo>
                        <a:pt x="834" y="0"/>
                        <a:pt x="781" y="0"/>
                        <a:pt x="728" y="14"/>
                      </a:cubicBezTo>
                      <a:lnTo>
                        <a:pt x="530" y="14"/>
                      </a:lnTo>
                      <a:cubicBezTo>
                        <a:pt x="464" y="14"/>
                        <a:pt x="398" y="27"/>
                        <a:pt x="331" y="27"/>
                      </a:cubicBezTo>
                      <a:cubicBezTo>
                        <a:pt x="265" y="40"/>
                        <a:pt x="212" y="40"/>
                        <a:pt x="173" y="40"/>
                      </a:cubicBezTo>
                      <a:cubicBezTo>
                        <a:pt x="146" y="53"/>
                        <a:pt x="133" y="67"/>
                        <a:pt x="133" y="93"/>
                      </a:cubicBezTo>
                      <a:cubicBezTo>
                        <a:pt x="133" y="159"/>
                        <a:pt x="120" y="212"/>
                        <a:pt x="120" y="265"/>
                      </a:cubicBezTo>
                      <a:cubicBezTo>
                        <a:pt x="120" y="318"/>
                        <a:pt x="106" y="358"/>
                        <a:pt x="106" y="397"/>
                      </a:cubicBezTo>
                      <a:cubicBezTo>
                        <a:pt x="106" y="437"/>
                        <a:pt x="93" y="477"/>
                        <a:pt x="93" y="530"/>
                      </a:cubicBezTo>
                      <a:cubicBezTo>
                        <a:pt x="93" y="569"/>
                        <a:pt x="80" y="622"/>
                        <a:pt x="67" y="675"/>
                      </a:cubicBezTo>
                      <a:cubicBezTo>
                        <a:pt x="67" y="702"/>
                        <a:pt x="67" y="715"/>
                        <a:pt x="67" y="742"/>
                      </a:cubicBezTo>
                      <a:cubicBezTo>
                        <a:pt x="67" y="755"/>
                        <a:pt x="67" y="768"/>
                        <a:pt x="67" y="781"/>
                      </a:cubicBezTo>
                      <a:cubicBezTo>
                        <a:pt x="67" y="821"/>
                        <a:pt x="67" y="861"/>
                        <a:pt x="80" y="887"/>
                      </a:cubicBezTo>
                      <a:cubicBezTo>
                        <a:pt x="93" y="914"/>
                        <a:pt x="106" y="927"/>
                        <a:pt x="146" y="927"/>
                      </a:cubicBezTo>
                      <a:cubicBezTo>
                        <a:pt x="159" y="927"/>
                        <a:pt x="173" y="927"/>
                        <a:pt x="212" y="914"/>
                      </a:cubicBezTo>
                      <a:cubicBezTo>
                        <a:pt x="239" y="914"/>
                        <a:pt x="265" y="900"/>
                        <a:pt x="305" y="900"/>
                      </a:cubicBezTo>
                      <a:cubicBezTo>
                        <a:pt x="345" y="887"/>
                        <a:pt x="384" y="874"/>
                        <a:pt x="424" y="874"/>
                      </a:cubicBezTo>
                      <a:cubicBezTo>
                        <a:pt x="464" y="861"/>
                        <a:pt x="503" y="861"/>
                        <a:pt x="556" y="861"/>
                      </a:cubicBezTo>
                      <a:cubicBezTo>
                        <a:pt x="623" y="861"/>
                        <a:pt x="689" y="874"/>
                        <a:pt x="728" y="887"/>
                      </a:cubicBezTo>
                      <a:cubicBezTo>
                        <a:pt x="781" y="914"/>
                        <a:pt x="821" y="940"/>
                        <a:pt x="848" y="967"/>
                      </a:cubicBezTo>
                      <a:cubicBezTo>
                        <a:pt x="874" y="993"/>
                        <a:pt x="901" y="1033"/>
                        <a:pt x="914" y="1072"/>
                      </a:cubicBezTo>
                      <a:cubicBezTo>
                        <a:pt x="914" y="1112"/>
                        <a:pt x="927" y="1152"/>
                        <a:pt x="927" y="1192"/>
                      </a:cubicBezTo>
                      <a:cubicBezTo>
                        <a:pt x="927" y="1244"/>
                        <a:pt x="914" y="1311"/>
                        <a:pt x="887" y="1364"/>
                      </a:cubicBezTo>
                      <a:cubicBezTo>
                        <a:pt x="874" y="1430"/>
                        <a:pt x="834" y="1483"/>
                        <a:pt x="795" y="1522"/>
                      </a:cubicBezTo>
                      <a:cubicBezTo>
                        <a:pt x="742" y="1575"/>
                        <a:pt x="689" y="1615"/>
                        <a:pt x="623" y="1642"/>
                      </a:cubicBezTo>
                      <a:cubicBezTo>
                        <a:pt x="543" y="1668"/>
                        <a:pt x="464" y="1681"/>
                        <a:pt x="371" y="1681"/>
                      </a:cubicBezTo>
                      <a:lnTo>
                        <a:pt x="292" y="1681"/>
                      </a:lnTo>
                      <a:cubicBezTo>
                        <a:pt x="265" y="1668"/>
                        <a:pt x="239" y="1668"/>
                        <a:pt x="212" y="1655"/>
                      </a:cubicBezTo>
                      <a:cubicBezTo>
                        <a:pt x="199" y="1642"/>
                        <a:pt x="173" y="1642"/>
                        <a:pt x="159" y="1628"/>
                      </a:cubicBezTo>
                      <a:cubicBezTo>
                        <a:pt x="146" y="1615"/>
                        <a:pt x="146" y="1602"/>
                        <a:pt x="146" y="1589"/>
                      </a:cubicBezTo>
                      <a:cubicBezTo>
                        <a:pt x="146" y="1562"/>
                        <a:pt x="146" y="1549"/>
                        <a:pt x="159" y="1549"/>
                      </a:cubicBezTo>
                      <a:cubicBezTo>
                        <a:pt x="173" y="1536"/>
                        <a:pt x="199" y="1536"/>
                        <a:pt x="212" y="1536"/>
                      </a:cubicBezTo>
                      <a:cubicBezTo>
                        <a:pt x="226" y="1522"/>
                        <a:pt x="239" y="1522"/>
                        <a:pt x="252" y="1509"/>
                      </a:cubicBezTo>
                      <a:cubicBezTo>
                        <a:pt x="265" y="1496"/>
                        <a:pt x="278" y="1483"/>
                        <a:pt x="278" y="1456"/>
                      </a:cubicBezTo>
                      <a:cubicBezTo>
                        <a:pt x="278" y="1417"/>
                        <a:pt x="265" y="1390"/>
                        <a:pt x="239" y="1377"/>
                      </a:cubicBezTo>
                      <a:cubicBezTo>
                        <a:pt x="226" y="1364"/>
                        <a:pt x="199" y="1364"/>
                        <a:pt x="173" y="1364"/>
                      </a:cubicBezTo>
                      <a:cubicBezTo>
                        <a:pt x="146" y="1364"/>
                        <a:pt x="133" y="1364"/>
                        <a:pt x="106" y="1377"/>
                      </a:cubicBezTo>
                      <a:cubicBezTo>
                        <a:pt x="93" y="1390"/>
                        <a:pt x="67" y="1403"/>
                        <a:pt x="53" y="1417"/>
                      </a:cubicBezTo>
                      <a:cubicBezTo>
                        <a:pt x="40" y="1443"/>
                        <a:pt x="27" y="1456"/>
                        <a:pt x="14" y="1483"/>
                      </a:cubicBezTo>
                      <a:cubicBezTo>
                        <a:pt x="14" y="1509"/>
                        <a:pt x="1" y="1536"/>
                        <a:pt x="1" y="1562"/>
                      </a:cubicBezTo>
                      <a:cubicBezTo>
                        <a:pt x="1" y="1628"/>
                        <a:pt x="27" y="1681"/>
                        <a:pt x="53" y="1708"/>
                      </a:cubicBezTo>
                      <a:cubicBezTo>
                        <a:pt x="80" y="1747"/>
                        <a:pt x="120" y="1774"/>
                        <a:pt x="159" y="1787"/>
                      </a:cubicBezTo>
                      <a:cubicBezTo>
                        <a:pt x="199" y="1800"/>
                        <a:pt x="239" y="1814"/>
                        <a:pt x="278" y="1814"/>
                      </a:cubicBezTo>
                      <a:lnTo>
                        <a:pt x="371" y="1814"/>
                      </a:lnTo>
                      <a:cubicBezTo>
                        <a:pt x="503" y="1814"/>
                        <a:pt x="609" y="1800"/>
                        <a:pt x="689" y="1761"/>
                      </a:cubicBezTo>
                      <a:cubicBezTo>
                        <a:pt x="781" y="1721"/>
                        <a:pt x="861" y="1681"/>
                        <a:pt x="914" y="1615"/>
                      </a:cubicBezTo>
                      <a:cubicBezTo>
                        <a:pt x="980" y="1562"/>
                        <a:pt x="1020" y="1496"/>
                        <a:pt x="1046" y="1417"/>
                      </a:cubicBezTo>
                      <a:cubicBezTo>
                        <a:pt x="1073" y="1350"/>
                        <a:pt x="1086" y="1271"/>
                        <a:pt x="1086" y="1205"/>
                      </a:cubicBezTo>
                      <a:cubicBezTo>
                        <a:pt x="1086" y="1152"/>
                        <a:pt x="1086" y="1086"/>
                        <a:pt x="1059" y="1033"/>
                      </a:cubicBezTo>
                      <a:cubicBezTo>
                        <a:pt x="1046" y="967"/>
                        <a:pt x="1020" y="914"/>
                        <a:pt x="967" y="874"/>
                      </a:cubicBezTo>
                      <a:cubicBezTo>
                        <a:pt x="940" y="821"/>
                        <a:pt x="887" y="781"/>
                        <a:pt x="821" y="755"/>
                      </a:cubicBezTo>
                      <a:cubicBezTo>
                        <a:pt x="755" y="728"/>
                        <a:pt x="662" y="715"/>
                        <a:pt x="570" y="715"/>
                      </a:cubicBezTo>
                      <a:lnTo>
                        <a:pt x="464" y="715"/>
                      </a:lnTo>
                      <a:cubicBezTo>
                        <a:pt x="424" y="728"/>
                        <a:pt x="384" y="728"/>
                        <a:pt x="358" y="742"/>
                      </a:cubicBezTo>
                      <a:cubicBezTo>
                        <a:pt x="318" y="742"/>
                        <a:pt x="292" y="755"/>
                        <a:pt x="265" y="755"/>
                      </a:cubicBezTo>
                      <a:cubicBezTo>
                        <a:pt x="239" y="768"/>
                        <a:pt x="226" y="768"/>
                        <a:pt x="212" y="768"/>
                      </a:cubicBezTo>
                      <a:lnTo>
                        <a:pt x="292" y="199"/>
                      </a:lnTo>
                      <a:cubicBezTo>
                        <a:pt x="318" y="186"/>
                        <a:pt x="345" y="186"/>
                        <a:pt x="398" y="172"/>
                      </a:cubicBezTo>
                      <a:cubicBezTo>
                        <a:pt x="464" y="172"/>
                        <a:pt x="517" y="172"/>
                        <a:pt x="570" y="159"/>
                      </a:cubicBezTo>
                      <a:lnTo>
                        <a:pt x="874" y="159"/>
                      </a:lnTo>
                      <a:cubicBezTo>
                        <a:pt x="901" y="159"/>
                        <a:pt x="914" y="146"/>
                        <a:pt x="940" y="146"/>
                      </a:cubicBezTo>
                      <a:cubicBezTo>
                        <a:pt x="967" y="133"/>
                        <a:pt x="980" y="106"/>
                        <a:pt x="980" y="80"/>
                      </a:cubicBezTo>
                      <a:cubicBezTo>
                        <a:pt x="980" y="53"/>
                        <a:pt x="967" y="27"/>
                        <a:pt x="940" y="27"/>
                      </a:cubicBezTo>
                      <a:cubicBezTo>
                        <a:pt x="927" y="14"/>
                        <a:pt x="887" y="0"/>
                        <a:pt x="86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2" name="Google Shape;529;p27">
                  <a:extLst>
                    <a:ext uri="{FF2B5EF4-FFF2-40B4-BE49-F238E27FC236}">
                      <a16:creationId xmlns:a16="http://schemas.microsoft.com/office/drawing/2014/main" xmlns="" id="{B1E317D3-7F61-4726-AFEC-3EE6B5BF7F5B}"/>
                    </a:ext>
                  </a:extLst>
                </p:cNvPr>
                <p:cNvSpPr/>
                <p:nvPr/>
              </p:nvSpPr>
              <p:spPr>
                <a:xfrm>
                  <a:off x="3885346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83"/>
                        <a:pt x="2594" y="2052"/>
                      </a:cubicBezTo>
                      <a:lnTo>
                        <a:pt x="2594" y="504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3" name="Google Shape;530;p27">
                  <a:extLst>
                    <a:ext uri="{FF2B5EF4-FFF2-40B4-BE49-F238E27FC236}">
                      <a16:creationId xmlns:a16="http://schemas.microsoft.com/office/drawing/2014/main" xmlns="" id="{A7276B4F-5A31-4A79-ADF0-3EE69A9D6BB2}"/>
                    </a:ext>
                  </a:extLst>
                </p:cNvPr>
                <p:cNvSpPr/>
                <p:nvPr/>
              </p:nvSpPr>
              <p:spPr>
                <a:xfrm>
                  <a:off x="3885346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70"/>
                        <a:pt x="2594" y="2092"/>
                      </a:cubicBezTo>
                      <a:lnTo>
                        <a:pt x="2594" y="556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4" name="Google Shape;531;p27">
                  <a:extLst>
                    <a:ext uri="{FF2B5EF4-FFF2-40B4-BE49-F238E27FC236}">
                      <a16:creationId xmlns:a16="http://schemas.microsoft.com/office/drawing/2014/main" xmlns="" id="{67393D13-484A-454D-87D9-E4A3469377EE}"/>
                    </a:ext>
                  </a:extLst>
                </p:cNvPr>
                <p:cNvSpPr/>
                <p:nvPr/>
              </p:nvSpPr>
              <p:spPr>
                <a:xfrm>
                  <a:off x="3885346" y="4645549"/>
                  <a:ext cx="143426" cy="33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6129" extrusionOk="0">
                      <a:moveTo>
                        <a:pt x="503" y="0"/>
                      </a:moveTo>
                      <a:cubicBezTo>
                        <a:pt x="225" y="0"/>
                        <a:pt x="0" y="278"/>
                        <a:pt x="0" y="556"/>
                      </a:cubicBezTo>
                      <a:lnTo>
                        <a:pt x="0" y="5625"/>
                      </a:lnTo>
                      <a:cubicBezTo>
                        <a:pt x="0" y="5903"/>
                        <a:pt x="225" y="6128"/>
                        <a:pt x="503" y="6128"/>
                      </a:cubicBezTo>
                      <a:lnTo>
                        <a:pt x="2052" y="6128"/>
                      </a:lnTo>
                      <a:cubicBezTo>
                        <a:pt x="2383" y="6128"/>
                        <a:pt x="2594" y="5903"/>
                        <a:pt x="2594" y="5625"/>
                      </a:cubicBezTo>
                      <a:lnTo>
                        <a:pt x="2594" y="556"/>
                      </a:lnTo>
                      <a:cubicBezTo>
                        <a:pt x="2594" y="278"/>
                        <a:pt x="2383" y="0"/>
                        <a:pt x="2052" y="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212" name="Google Shape;532;p27">
              <a:extLst>
                <a:ext uri="{FF2B5EF4-FFF2-40B4-BE49-F238E27FC236}">
                  <a16:creationId xmlns:a16="http://schemas.microsoft.com/office/drawing/2014/main" xmlns="" id="{756B86EB-BDC9-496F-9803-D692702A2F57}"/>
                </a:ext>
              </a:extLst>
            </p:cNvPr>
            <p:cNvSpPr/>
            <p:nvPr/>
          </p:nvSpPr>
          <p:spPr>
            <a:xfrm>
              <a:off x="2415510" y="3608289"/>
              <a:ext cx="278008" cy="1899077"/>
            </a:xfrm>
            <a:custGeom>
              <a:avLst/>
              <a:gdLst/>
              <a:ahLst/>
              <a:cxnLst/>
              <a:rect l="l" t="t" r="r" b="b"/>
              <a:pathLst>
                <a:path w="5030" h="34360" extrusionOk="0">
                  <a:moveTo>
                    <a:pt x="1" y="1"/>
                  </a:moveTo>
                  <a:lnTo>
                    <a:pt x="1" y="34359"/>
                  </a:lnTo>
                  <a:lnTo>
                    <a:pt x="5030" y="34359"/>
                  </a:lnTo>
                  <a:lnTo>
                    <a:pt x="503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3" name="Google Shape;533;p27">
              <a:extLst>
                <a:ext uri="{FF2B5EF4-FFF2-40B4-BE49-F238E27FC236}">
                  <a16:creationId xmlns:a16="http://schemas.microsoft.com/office/drawing/2014/main" xmlns="" id="{81E796A1-5BC5-4F50-9C7F-FE67D512F613}"/>
                </a:ext>
              </a:extLst>
            </p:cNvPr>
            <p:cNvSpPr/>
            <p:nvPr/>
          </p:nvSpPr>
          <p:spPr>
            <a:xfrm>
              <a:off x="2653282" y="3608289"/>
              <a:ext cx="40237" cy="1899077"/>
            </a:xfrm>
            <a:custGeom>
              <a:avLst/>
              <a:gdLst/>
              <a:ahLst/>
              <a:cxnLst/>
              <a:rect l="l" t="t" r="r" b="b"/>
              <a:pathLst>
                <a:path w="728" h="34360" extrusionOk="0">
                  <a:moveTo>
                    <a:pt x="0" y="1"/>
                  </a:moveTo>
                  <a:lnTo>
                    <a:pt x="0" y="34359"/>
                  </a:lnTo>
                  <a:lnTo>
                    <a:pt x="728" y="34359"/>
                  </a:lnTo>
                  <a:lnTo>
                    <a:pt x="728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4" name="Google Shape;534;p27">
              <a:extLst>
                <a:ext uri="{FF2B5EF4-FFF2-40B4-BE49-F238E27FC236}">
                  <a16:creationId xmlns:a16="http://schemas.microsoft.com/office/drawing/2014/main" xmlns="" id="{9A6AE7D0-D627-481B-A33D-812CA67904B9}"/>
                </a:ext>
              </a:extLst>
            </p:cNvPr>
            <p:cNvSpPr/>
            <p:nvPr/>
          </p:nvSpPr>
          <p:spPr>
            <a:xfrm>
              <a:off x="2510630" y="3669749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1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5" name="Google Shape;535;p27">
              <a:extLst>
                <a:ext uri="{FF2B5EF4-FFF2-40B4-BE49-F238E27FC236}">
                  <a16:creationId xmlns:a16="http://schemas.microsoft.com/office/drawing/2014/main" xmlns="" id="{557306C8-242D-4DBA-8FB4-94849A3A1AFC}"/>
                </a:ext>
              </a:extLst>
            </p:cNvPr>
            <p:cNvSpPr/>
            <p:nvPr/>
          </p:nvSpPr>
          <p:spPr>
            <a:xfrm>
              <a:off x="2571316" y="3745856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6" name="Google Shape;536;p27">
              <a:extLst>
                <a:ext uri="{FF2B5EF4-FFF2-40B4-BE49-F238E27FC236}">
                  <a16:creationId xmlns:a16="http://schemas.microsoft.com/office/drawing/2014/main" xmlns="" id="{37BD1422-08DB-40E3-9969-56CAB3BF27B8}"/>
                </a:ext>
              </a:extLst>
            </p:cNvPr>
            <p:cNvSpPr/>
            <p:nvPr/>
          </p:nvSpPr>
          <p:spPr>
            <a:xfrm>
              <a:off x="2571316" y="3848990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7" name="Google Shape;537;p27">
              <a:extLst>
                <a:ext uri="{FF2B5EF4-FFF2-40B4-BE49-F238E27FC236}">
                  <a16:creationId xmlns:a16="http://schemas.microsoft.com/office/drawing/2014/main" xmlns="" id="{F8B6D48A-0D31-48F5-88FC-5D4331A434F5}"/>
                </a:ext>
              </a:extLst>
            </p:cNvPr>
            <p:cNvSpPr/>
            <p:nvPr/>
          </p:nvSpPr>
          <p:spPr>
            <a:xfrm>
              <a:off x="2571316" y="3955771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8" name="Google Shape;538;p27">
              <a:extLst>
                <a:ext uri="{FF2B5EF4-FFF2-40B4-BE49-F238E27FC236}">
                  <a16:creationId xmlns:a16="http://schemas.microsoft.com/office/drawing/2014/main" xmlns="" id="{A451E4C8-67B5-4AB9-BC4B-F50ACFB56831}"/>
                </a:ext>
              </a:extLst>
            </p:cNvPr>
            <p:cNvSpPr/>
            <p:nvPr/>
          </p:nvSpPr>
          <p:spPr>
            <a:xfrm>
              <a:off x="2571316" y="412036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9" name="Google Shape;539;p27">
              <a:extLst>
                <a:ext uri="{FF2B5EF4-FFF2-40B4-BE49-F238E27FC236}">
                  <a16:creationId xmlns:a16="http://schemas.microsoft.com/office/drawing/2014/main" xmlns="" id="{90304A48-6E5B-4376-AE6F-9F45056E29BA}"/>
                </a:ext>
              </a:extLst>
            </p:cNvPr>
            <p:cNvSpPr/>
            <p:nvPr/>
          </p:nvSpPr>
          <p:spPr>
            <a:xfrm>
              <a:off x="2571316" y="4227147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0" name="Google Shape;540;p27">
              <a:extLst>
                <a:ext uri="{FF2B5EF4-FFF2-40B4-BE49-F238E27FC236}">
                  <a16:creationId xmlns:a16="http://schemas.microsoft.com/office/drawing/2014/main" xmlns="" id="{D6204825-D4BE-488A-BAD7-A8F242BD5C95}"/>
                </a:ext>
              </a:extLst>
            </p:cNvPr>
            <p:cNvSpPr/>
            <p:nvPr/>
          </p:nvSpPr>
          <p:spPr>
            <a:xfrm>
              <a:off x="2571316" y="4333984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1" name="Google Shape;541;p27">
              <a:extLst>
                <a:ext uri="{FF2B5EF4-FFF2-40B4-BE49-F238E27FC236}">
                  <a16:creationId xmlns:a16="http://schemas.microsoft.com/office/drawing/2014/main" xmlns="" id="{571064EF-0C69-47FB-9B3F-AB748AC09695}"/>
                </a:ext>
              </a:extLst>
            </p:cNvPr>
            <p:cNvSpPr/>
            <p:nvPr/>
          </p:nvSpPr>
          <p:spPr>
            <a:xfrm>
              <a:off x="2571316" y="4495649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2" name="Google Shape;542;p27">
              <a:extLst>
                <a:ext uri="{FF2B5EF4-FFF2-40B4-BE49-F238E27FC236}">
                  <a16:creationId xmlns:a16="http://schemas.microsoft.com/office/drawing/2014/main" xmlns="" id="{AB9583F4-9E14-4948-B93B-30114C08478E}"/>
                </a:ext>
              </a:extLst>
            </p:cNvPr>
            <p:cNvSpPr/>
            <p:nvPr/>
          </p:nvSpPr>
          <p:spPr>
            <a:xfrm>
              <a:off x="2571316" y="4598782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3" name="Google Shape;543;p27">
              <a:extLst>
                <a:ext uri="{FF2B5EF4-FFF2-40B4-BE49-F238E27FC236}">
                  <a16:creationId xmlns:a16="http://schemas.microsoft.com/office/drawing/2014/main" xmlns="" id="{38BAEA61-3FBB-46DD-BDFA-55BC2F3A01CB}"/>
                </a:ext>
              </a:extLst>
            </p:cNvPr>
            <p:cNvSpPr/>
            <p:nvPr/>
          </p:nvSpPr>
          <p:spPr>
            <a:xfrm>
              <a:off x="2571316" y="4705564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4" name="Google Shape;544;p27">
              <a:extLst>
                <a:ext uri="{FF2B5EF4-FFF2-40B4-BE49-F238E27FC236}">
                  <a16:creationId xmlns:a16="http://schemas.microsoft.com/office/drawing/2014/main" xmlns="" id="{C0A4EDB6-62E1-4DFF-B62C-5E263E10B5DD}"/>
                </a:ext>
              </a:extLst>
            </p:cNvPr>
            <p:cNvSpPr/>
            <p:nvPr/>
          </p:nvSpPr>
          <p:spPr>
            <a:xfrm>
              <a:off x="2571316" y="4867229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5" name="Google Shape;545;p27">
              <a:extLst>
                <a:ext uri="{FF2B5EF4-FFF2-40B4-BE49-F238E27FC236}">
                  <a16:creationId xmlns:a16="http://schemas.microsoft.com/office/drawing/2014/main" xmlns="" id="{A2251814-6D4A-43F9-9D21-F2924CF3BD4B}"/>
                </a:ext>
              </a:extLst>
            </p:cNvPr>
            <p:cNvSpPr/>
            <p:nvPr/>
          </p:nvSpPr>
          <p:spPr>
            <a:xfrm>
              <a:off x="2571316" y="4974010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1"/>
                  </a:moveTo>
                  <a:lnTo>
                    <a:pt x="1" y="160"/>
                  </a:lnTo>
                  <a:lnTo>
                    <a:pt x="2211" y="160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6" name="Google Shape;546;p27">
              <a:extLst>
                <a:ext uri="{FF2B5EF4-FFF2-40B4-BE49-F238E27FC236}">
                  <a16:creationId xmlns:a16="http://schemas.microsoft.com/office/drawing/2014/main" xmlns="" id="{9CAD2FF1-0C28-48DD-8631-EB60EBA18E7D}"/>
                </a:ext>
              </a:extLst>
            </p:cNvPr>
            <p:cNvSpPr/>
            <p:nvPr/>
          </p:nvSpPr>
          <p:spPr>
            <a:xfrm>
              <a:off x="2571316" y="5080847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7" name="Google Shape;547;p27">
              <a:extLst>
                <a:ext uri="{FF2B5EF4-FFF2-40B4-BE49-F238E27FC236}">
                  <a16:creationId xmlns:a16="http://schemas.microsoft.com/office/drawing/2014/main" xmlns="" id="{A95F1797-8713-46FC-8BB5-6A9FC408FA82}"/>
                </a:ext>
              </a:extLst>
            </p:cNvPr>
            <p:cNvSpPr/>
            <p:nvPr/>
          </p:nvSpPr>
          <p:spPr>
            <a:xfrm>
              <a:off x="2571316" y="5242512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8" name="Google Shape;548;p27">
              <a:extLst>
                <a:ext uri="{FF2B5EF4-FFF2-40B4-BE49-F238E27FC236}">
                  <a16:creationId xmlns:a16="http://schemas.microsoft.com/office/drawing/2014/main" xmlns="" id="{ED31FC63-D703-4B59-8884-B6B31AFA0B6F}"/>
                </a:ext>
              </a:extLst>
            </p:cNvPr>
            <p:cNvSpPr/>
            <p:nvPr/>
          </p:nvSpPr>
          <p:spPr>
            <a:xfrm>
              <a:off x="2571316" y="534857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2"/>
                  </a:lnTo>
                  <a:lnTo>
                    <a:pt x="2211" y="172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9" name="Google Shape;549;p27">
              <a:extLst>
                <a:ext uri="{FF2B5EF4-FFF2-40B4-BE49-F238E27FC236}">
                  <a16:creationId xmlns:a16="http://schemas.microsoft.com/office/drawing/2014/main" xmlns="" id="{6933254A-2B66-4231-85FE-4A59FB922D9B}"/>
                </a:ext>
              </a:extLst>
            </p:cNvPr>
            <p:cNvSpPr/>
            <p:nvPr/>
          </p:nvSpPr>
          <p:spPr>
            <a:xfrm>
              <a:off x="2571316" y="5452427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0" name="Google Shape;550;p27">
              <a:extLst>
                <a:ext uri="{FF2B5EF4-FFF2-40B4-BE49-F238E27FC236}">
                  <a16:creationId xmlns:a16="http://schemas.microsoft.com/office/drawing/2014/main" xmlns="" id="{D8572276-64CC-425D-A478-F43E1A7C7328}"/>
                </a:ext>
              </a:extLst>
            </p:cNvPr>
            <p:cNvSpPr/>
            <p:nvPr/>
          </p:nvSpPr>
          <p:spPr>
            <a:xfrm>
              <a:off x="2510630" y="4041384"/>
              <a:ext cx="182888" cy="12491"/>
            </a:xfrm>
            <a:custGeom>
              <a:avLst/>
              <a:gdLst/>
              <a:ahLst/>
              <a:cxnLst/>
              <a:rect l="l" t="t" r="r" b="b"/>
              <a:pathLst>
                <a:path w="3309" h="226" extrusionOk="0">
                  <a:moveTo>
                    <a:pt x="0" y="0"/>
                  </a:moveTo>
                  <a:lnTo>
                    <a:pt x="0" y="225"/>
                  </a:lnTo>
                  <a:lnTo>
                    <a:pt x="3309" y="225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1" name="Google Shape;551;p27">
              <a:extLst>
                <a:ext uri="{FF2B5EF4-FFF2-40B4-BE49-F238E27FC236}">
                  <a16:creationId xmlns:a16="http://schemas.microsoft.com/office/drawing/2014/main" xmlns="" id="{EA446A83-B25D-4578-A366-F5EED8714B4A}"/>
                </a:ext>
              </a:extLst>
            </p:cNvPr>
            <p:cNvSpPr/>
            <p:nvPr/>
          </p:nvSpPr>
          <p:spPr>
            <a:xfrm>
              <a:off x="2510630" y="4415894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0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2" name="Google Shape;552;p27">
              <a:extLst>
                <a:ext uri="{FF2B5EF4-FFF2-40B4-BE49-F238E27FC236}">
                  <a16:creationId xmlns:a16="http://schemas.microsoft.com/office/drawing/2014/main" xmlns="" id="{4B465406-CCEB-41F6-9969-AAFE60350B4F}"/>
                </a:ext>
              </a:extLst>
            </p:cNvPr>
            <p:cNvSpPr/>
            <p:nvPr/>
          </p:nvSpPr>
          <p:spPr>
            <a:xfrm>
              <a:off x="2510630" y="4788248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0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3" name="Google Shape;553;p27">
              <a:extLst>
                <a:ext uri="{FF2B5EF4-FFF2-40B4-BE49-F238E27FC236}">
                  <a16:creationId xmlns:a16="http://schemas.microsoft.com/office/drawing/2014/main" xmlns="" id="{B07E5668-BE47-49D8-9F0D-CE8F181A746A}"/>
                </a:ext>
              </a:extLst>
            </p:cNvPr>
            <p:cNvSpPr/>
            <p:nvPr/>
          </p:nvSpPr>
          <p:spPr>
            <a:xfrm>
              <a:off x="2510630" y="5162757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1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4" name="Google Shape;554;p27">
              <a:extLst>
                <a:ext uri="{FF2B5EF4-FFF2-40B4-BE49-F238E27FC236}">
                  <a16:creationId xmlns:a16="http://schemas.microsoft.com/office/drawing/2014/main" xmlns="" id="{98052098-82D0-4C42-8D07-08E76756DAA9}"/>
                </a:ext>
              </a:extLst>
            </p:cNvPr>
            <p:cNvSpPr/>
            <p:nvPr/>
          </p:nvSpPr>
          <p:spPr>
            <a:xfrm>
              <a:off x="2598398" y="4303254"/>
              <a:ext cx="317526" cy="1058089"/>
            </a:xfrm>
            <a:custGeom>
              <a:avLst/>
              <a:gdLst/>
              <a:ahLst/>
              <a:cxnLst/>
              <a:rect l="l" t="t" r="r" b="b"/>
              <a:pathLst>
                <a:path w="5745" h="19144" extrusionOk="0">
                  <a:moveTo>
                    <a:pt x="3097" y="0"/>
                  </a:moveTo>
                  <a:lnTo>
                    <a:pt x="450" y="331"/>
                  </a:lnTo>
                  <a:cubicBezTo>
                    <a:pt x="67" y="2263"/>
                    <a:pt x="0" y="5466"/>
                    <a:pt x="397" y="8987"/>
                  </a:cubicBezTo>
                  <a:cubicBezTo>
                    <a:pt x="1047" y="14626"/>
                    <a:pt x="2590" y="19143"/>
                    <a:pt x="3848" y="19143"/>
                  </a:cubicBezTo>
                  <a:cubicBezTo>
                    <a:pt x="3872" y="19143"/>
                    <a:pt x="3895" y="19142"/>
                    <a:pt x="3918" y="19138"/>
                  </a:cubicBezTo>
                  <a:cubicBezTo>
                    <a:pt x="5242" y="18980"/>
                    <a:pt x="5744" y="14228"/>
                    <a:pt x="5083" y="8497"/>
                  </a:cubicBezTo>
                  <a:cubicBezTo>
                    <a:pt x="4633" y="4911"/>
                    <a:pt x="3918" y="1827"/>
                    <a:pt x="30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5" name="Google Shape;555;p27">
              <a:extLst>
                <a:ext uri="{FF2B5EF4-FFF2-40B4-BE49-F238E27FC236}">
                  <a16:creationId xmlns:a16="http://schemas.microsoft.com/office/drawing/2014/main" xmlns="" id="{DDCD966B-1DCF-45C6-988F-74F6AA004565}"/>
                </a:ext>
              </a:extLst>
            </p:cNvPr>
            <p:cNvSpPr/>
            <p:nvPr/>
          </p:nvSpPr>
          <p:spPr>
            <a:xfrm>
              <a:off x="2607905" y="4617077"/>
              <a:ext cx="286796" cy="744266"/>
            </a:xfrm>
            <a:custGeom>
              <a:avLst/>
              <a:gdLst/>
              <a:ahLst/>
              <a:cxnLst/>
              <a:rect l="l" t="t" r="r" b="b"/>
              <a:pathLst>
                <a:path w="5189" h="13466" extrusionOk="0">
                  <a:moveTo>
                    <a:pt x="0" y="0"/>
                  </a:moveTo>
                  <a:cubicBezTo>
                    <a:pt x="53" y="1059"/>
                    <a:pt x="106" y="2158"/>
                    <a:pt x="225" y="3309"/>
                  </a:cubicBezTo>
                  <a:cubicBezTo>
                    <a:pt x="875" y="8948"/>
                    <a:pt x="2418" y="13465"/>
                    <a:pt x="3676" y="13465"/>
                  </a:cubicBezTo>
                  <a:cubicBezTo>
                    <a:pt x="3700" y="13465"/>
                    <a:pt x="3723" y="13464"/>
                    <a:pt x="3746" y="13460"/>
                  </a:cubicBezTo>
                  <a:cubicBezTo>
                    <a:pt x="4686" y="13355"/>
                    <a:pt x="5189" y="10919"/>
                    <a:pt x="5189" y="7505"/>
                  </a:cubicBezTo>
                  <a:lnTo>
                    <a:pt x="5189" y="7505"/>
                  </a:lnTo>
                  <a:cubicBezTo>
                    <a:pt x="4695" y="7986"/>
                    <a:pt x="4237" y="8200"/>
                    <a:pt x="3813" y="8200"/>
                  </a:cubicBezTo>
                  <a:cubicBezTo>
                    <a:pt x="1860" y="8200"/>
                    <a:pt x="631" y="3676"/>
                    <a:pt x="0" y="0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6" name="Google Shape;556;p27">
              <a:extLst>
                <a:ext uri="{FF2B5EF4-FFF2-40B4-BE49-F238E27FC236}">
                  <a16:creationId xmlns:a16="http://schemas.microsoft.com/office/drawing/2014/main" xmlns="" id="{32CB2EA9-2433-46C6-8B28-BB719B1E6FEF}"/>
                </a:ext>
              </a:extLst>
            </p:cNvPr>
            <p:cNvSpPr/>
            <p:nvPr/>
          </p:nvSpPr>
          <p:spPr>
            <a:xfrm>
              <a:off x="2723474" y="4415452"/>
              <a:ext cx="101034" cy="247886"/>
            </a:xfrm>
            <a:custGeom>
              <a:avLst/>
              <a:gdLst/>
              <a:ahLst/>
              <a:cxnLst/>
              <a:rect l="l" t="t" r="r" b="b"/>
              <a:pathLst>
                <a:path w="1828" h="4485" extrusionOk="0">
                  <a:moveTo>
                    <a:pt x="561" y="1"/>
                  </a:moveTo>
                  <a:cubicBezTo>
                    <a:pt x="542" y="1"/>
                    <a:pt x="522" y="3"/>
                    <a:pt x="504" y="8"/>
                  </a:cubicBezTo>
                  <a:cubicBezTo>
                    <a:pt x="173" y="75"/>
                    <a:pt x="1" y="1120"/>
                    <a:pt x="226" y="2325"/>
                  </a:cubicBezTo>
                  <a:cubicBezTo>
                    <a:pt x="445" y="3561"/>
                    <a:pt x="914" y="4484"/>
                    <a:pt x="1244" y="4484"/>
                  </a:cubicBezTo>
                  <a:cubicBezTo>
                    <a:pt x="1253" y="4484"/>
                    <a:pt x="1262" y="4483"/>
                    <a:pt x="1271" y="4482"/>
                  </a:cubicBezTo>
                  <a:cubicBezTo>
                    <a:pt x="1655" y="4376"/>
                    <a:pt x="1827" y="3317"/>
                    <a:pt x="1602" y="2113"/>
                  </a:cubicBezTo>
                  <a:cubicBezTo>
                    <a:pt x="1388" y="955"/>
                    <a:pt x="935" y="1"/>
                    <a:pt x="5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7" name="Google Shape;557;p27">
              <a:extLst>
                <a:ext uri="{FF2B5EF4-FFF2-40B4-BE49-F238E27FC236}">
                  <a16:creationId xmlns:a16="http://schemas.microsoft.com/office/drawing/2014/main" xmlns="" id="{F8C8A1F7-9E5D-43E5-A185-E58EA3A619AA}"/>
                </a:ext>
              </a:extLst>
            </p:cNvPr>
            <p:cNvSpPr/>
            <p:nvPr/>
          </p:nvSpPr>
          <p:spPr>
            <a:xfrm>
              <a:off x="2525221" y="3916253"/>
              <a:ext cx="396562" cy="371691"/>
            </a:xfrm>
            <a:custGeom>
              <a:avLst/>
              <a:gdLst/>
              <a:ahLst/>
              <a:cxnLst/>
              <a:rect l="l" t="t" r="r" b="b"/>
              <a:pathLst>
                <a:path w="7175" h="6725" extrusionOk="0">
                  <a:moveTo>
                    <a:pt x="993" y="1"/>
                  </a:moveTo>
                  <a:cubicBezTo>
                    <a:pt x="2317" y="2489"/>
                    <a:pt x="663" y="2595"/>
                    <a:pt x="332" y="4143"/>
                  </a:cubicBezTo>
                  <a:cubicBezTo>
                    <a:pt x="1" y="5679"/>
                    <a:pt x="1443" y="6724"/>
                    <a:pt x="1443" y="6724"/>
                  </a:cubicBezTo>
                  <a:lnTo>
                    <a:pt x="4580" y="6393"/>
                  </a:lnTo>
                  <a:cubicBezTo>
                    <a:pt x="7174" y="1430"/>
                    <a:pt x="994" y="1"/>
                    <a:pt x="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8" name="Google Shape;558;p27">
              <a:extLst>
                <a:ext uri="{FF2B5EF4-FFF2-40B4-BE49-F238E27FC236}">
                  <a16:creationId xmlns:a16="http://schemas.microsoft.com/office/drawing/2014/main" xmlns="" id="{3150328E-E438-446D-913A-0E053202E519}"/>
                </a:ext>
              </a:extLst>
            </p:cNvPr>
            <p:cNvSpPr/>
            <p:nvPr/>
          </p:nvSpPr>
          <p:spPr>
            <a:xfrm>
              <a:off x="2568387" y="4063935"/>
              <a:ext cx="246559" cy="224009"/>
            </a:xfrm>
            <a:custGeom>
              <a:avLst/>
              <a:gdLst/>
              <a:ahLst/>
              <a:cxnLst/>
              <a:rect l="l" t="t" r="r" b="b"/>
              <a:pathLst>
                <a:path w="4461" h="4053" extrusionOk="0">
                  <a:moveTo>
                    <a:pt x="3299" y="0"/>
                  </a:moveTo>
                  <a:cubicBezTo>
                    <a:pt x="3169" y="0"/>
                    <a:pt x="3085" y="164"/>
                    <a:pt x="3085" y="585"/>
                  </a:cubicBezTo>
                  <a:cubicBezTo>
                    <a:pt x="3069" y="1166"/>
                    <a:pt x="2954" y="1354"/>
                    <a:pt x="2792" y="1354"/>
                  </a:cubicBezTo>
                  <a:cubicBezTo>
                    <a:pt x="2490" y="1354"/>
                    <a:pt x="2027" y="703"/>
                    <a:pt x="1739" y="703"/>
                  </a:cubicBezTo>
                  <a:cubicBezTo>
                    <a:pt x="1652" y="703"/>
                    <a:pt x="1582" y="762"/>
                    <a:pt x="1536" y="916"/>
                  </a:cubicBezTo>
                  <a:cubicBezTo>
                    <a:pt x="1340" y="1528"/>
                    <a:pt x="1938" y="3037"/>
                    <a:pt x="1419" y="3037"/>
                  </a:cubicBezTo>
                  <a:cubicBezTo>
                    <a:pt x="1377" y="3037"/>
                    <a:pt x="1328" y="3027"/>
                    <a:pt x="1271" y="3007"/>
                  </a:cubicBezTo>
                  <a:cubicBezTo>
                    <a:pt x="708" y="2797"/>
                    <a:pt x="369" y="2411"/>
                    <a:pt x="211" y="2411"/>
                  </a:cubicBezTo>
                  <a:cubicBezTo>
                    <a:pt x="119" y="2411"/>
                    <a:pt x="87" y="2538"/>
                    <a:pt x="107" y="2901"/>
                  </a:cubicBezTo>
                  <a:cubicBezTo>
                    <a:pt x="107" y="3126"/>
                    <a:pt x="54" y="3285"/>
                    <a:pt x="1" y="3391"/>
                  </a:cubicBezTo>
                  <a:cubicBezTo>
                    <a:pt x="332" y="3841"/>
                    <a:pt x="662" y="4052"/>
                    <a:pt x="662" y="4052"/>
                  </a:cubicBezTo>
                  <a:lnTo>
                    <a:pt x="3799" y="3721"/>
                  </a:lnTo>
                  <a:cubicBezTo>
                    <a:pt x="4249" y="2848"/>
                    <a:pt x="4461" y="2067"/>
                    <a:pt x="4408" y="1352"/>
                  </a:cubicBezTo>
                  <a:cubicBezTo>
                    <a:pt x="4074" y="756"/>
                    <a:pt x="3580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9" name="Google Shape;559;p27">
              <a:extLst>
                <a:ext uri="{FF2B5EF4-FFF2-40B4-BE49-F238E27FC236}">
                  <a16:creationId xmlns:a16="http://schemas.microsoft.com/office/drawing/2014/main" xmlns="" id="{4E49B5C9-9DBF-4C87-9D7B-889A3BE664DE}"/>
                </a:ext>
              </a:extLst>
            </p:cNvPr>
            <p:cNvSpPr/>
            <p:nvPr/>
          </p:nvSpPr>
          <p:spPr>
            <a:xfrm>
              <a:off x="2586681" y="4259646"/>
              <a:ext cx="216603" cy="130382"/>
            </a:xfrm>
            <a:custGeom>
              <a:avLst/>
              <a:gdLst/>
              <a:ahLst/>
              <a:cxnLst/>
              <a:rect l="l" t="t" r="r" b="b"/>
              <a:pathLst>
                <a:path w="3919" h="2359" extrusionOk="0">
                  <a:moveTo>
                    <a:pt x="3604" y="1"/>
                  </a:moveTo>
                  <a:cubicBezTo>
                    <a:pt x="3580" y="1"/>
                    <a:pt x="3553" y="7"/>
                    <a:pt x="3521" y="22"/>
                  </a:cubicBezTo>
                  <a:lnTo>
                    <a:pt x="106" y="405"/>
                  </a:lnTo>
                  <a:cubicBezTo>
                    <a:pt x="54" y="405"/>
                    <a:pt x="1" y="458"/>
                    <a:pt x="1" y="511"/>
                  </a:cubicBezTo>
                  <a:lnTo>
                    <a:pt x="159" y="2232"/>
                  </a:lnTo>
                  <a:cubicBezTo>
                    <a:pt x="159" y="2309"/>
                    <a:pt x="223" y="2359"/>
                    <a:pt x="278" y="2359"/>
                  </a:cubicBezTo>
                  <a:cubicBezTo>
                    <a:pt x="298" y="2359"/>
                    <a:pt x="317" y="2352"/>
                    <a:pt x="331" y="2338"/>
                  </a:cubicBezTo>
                  <a:lnTo>
                    <a:pt x="3799" y="1954"/>
                  </a:lnTo>
                  <a:cubicBezTo>
                    <a:pt x="3852" y="1954"/>
                    <a:pt x="3918" y="1901"/>
                    <a:pt x="3918" y="1782"/>
                  </a:cubicBezTo>
                  <a:lnTo>
                    <a:pt x="3746" y="127"/>
                  </a:lnTo>
                  <a:cubicBezTo>
                    <a:pt x="3707" y="50"/>
                    <a:pt x="3669" y="1"/>
                    <a:pt x="36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0" name="Google Shape;560;p27">
              <a:extLst>
                <a:ext uri="{FF2B5EF4-FFF2-40B4-BE49-F238E27FC236}">
                  <a16:creationId xmlns:a16="http://schemas.microsoft.com/office/drawing/2014/main" xmlns="" id="{B44B5DFA-7D80-4F1A-AE03-8FEAACEF2203}"/>
                </a:ext>
              </a:extLst>
            </p:cNvPr>
            <p:cNvSpPr/>
            <p:nvPr/>
          </p:nvSpPr>
          <p:spPr>
            <a:xfrm rot="41933">
              <a:off x="2590197" y="4314548"/>
              <a:ext cx="215526" cy="77273"/>
            </a:xfrm>
            <a:custGeom>
              <a:avLst/>
              <a:gdLst/>
              <a:ahLst/>
              <a:cxnLst/>
              <a:rect l="l" t="t" r="r" b="b"/>
              <a:pathLst>
                <a:path w="3866" h="1398" extrusionOk="0">
                  <a:moveTo>
                    <a:pt x="3746" y="0"/>
                  </a:moveTo>
                  <a:lnTo>
                    <a:pt x="1" y="437"/>
                  </a:lnTo>
                  <a:lnTo>
                    <a:pt x="106" y="1271"/>
                  </a:lnTo>
                  <a:cubicBezTo>
                    <a:pt x="106" y="1348"/>
                    <a:pt x="170" y="1398"/>
                    <a:pt x="225" y="1398"/>
                  </a:cubicBezTo>
                  <a:cubicBezTo>
                    <a:pt x="245" y="1398"/>
                    <a:pt x="264" y="1391"/>
                    <a:pt x="278" y="1377"/>
                  </a:cubicBezTo>
                  <a:lnTo>
                    <a:pt x="3746" y="993"/>
                  </a:lnTo>
                  <a:cubicBezTo>
                    <a:pt x="3799" y="993"/>
                    <a:pt x="3865" y="940"/>
                    <a:pt x="3865" y="821"/>
                  </a:cubicBezTo>
                  <a:lnTo>
                    <a:pt x="3746" y="0"/>
                  </a:lnTo>
                  <a:close/>
                </a:path>
              </a:pathLst>
            </a:custGeom>
            <a:solidFill>
              <a:srgbClr val="CCC4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1" name="Google Shape;561;p27">
              <a:extLst>
                <a:ext uri="{FF2B5EF4-FFF2-40B4-BE49-F238E27FC236}">
                  <a16:creationId xmlns:a16="http://schemas.microsoft.com/office/drawing/2014/main" xmlns="" id="{D082B021-A386-43D4-99F1-601F9858A307}"/>
                </a:ext>
              </a:extLst>
            </p:cNvPr>
            <p:cNvSpPr/>
            <p:nvPr/>
          </p:nvSpPr>
          <p:spPr>
            <a:xfrm>
              <a:off x="2724193" y="5007670"/>
              <a:ext cx="239982" cy="242138"/>
            </a:xfrm>
            <a:custGeom>
              <a:avLst/>
              <a:gdLst/>
              <a:ahLst/>
              <a:cxnLst/>
              <a:rect l="l" t="t" r="r" b="b"/>
              <a:pathLst>
                <a:path w="4342" h="4381" extrusionOk="0">
                  <a:moveTo>
                    <a:pt x="2635" y="1"/>
                  </a:moveTo>
                  <a:lnTo>
                    <a:pt x="107" y="3085"/>
                  </a:lnTo>
                  <a:cubicBezTo>
                    <a:pt x="0" y="3839"/>
                    <a:pt x="1571" y="4380"/>
                    <a:pt x="2831" y="4380"/>
                  </a:cubicBezTo>
                  <a:cubicBezTo>
                    <a:pt x="3605" y="4380"/>
                    <a:pt x="4261" y="4177"/>
                    <a:pt x="4342" y="3693"/>
                  </a:cubicBezTo>
                  <a:lnTo>
                    <a:pt x="2635" y="1"/>
                  </a:lnTo>
                  <a:close/>
                </a:path>
              </a:pathLst>
            </a:custGeom>
            <a:solidFill>
              <a:srgbClr val="F9A9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2" name="Google Shape;562;p27">
              <a:extLst>
                <a:ext uri="{FF2B5EF4-FFF2-40B4-BE49-F238E27FC236}">
                  <a16:creationId xmlns:a16="http://schemas.microsoft.com/office/drawing/2014/main" xmlns="" id="{AADD5680-A88B-4DB2-AB44-BE0289A3526C}"/>
                </a:ext>
              </a:extLst>
            </p:cNvPr>
            <p:cNvSpPr/>
            <p:nvPr/>
          </p:nvSpPr>
          <p:spPr>
            <a:xfrm>
              <a:off x="2730052" y="4358081"/>
              <a:ext cx="356326" cy="853756"/>
            </a:xfrm>
            <a:custGeom>
              <a:avLst/>
              <a:gdLst/>
              <a:ahLst/>
              <a:cxnLst/>
              <a:rect l="l" t="t" r="r" b="b"/>
              <a:pathLst>
                <a:path w="6447" h="15447" extrusionOk="0">
                  <a:moveTo>
                    <a:pt x="2198" y="1"/>
                  </a:moveTo>
                  <a:lnTo>
                    <a:pt x="1" y="14785"/>
                  </a:lnTo>
                  <a:lnTo>
                    <a:pt x="4236" y="15446"/>
                  </a:lnTo>
                  <a:lnTo>
                    <a:pt x="6446" y="610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3" name="Google Shape;563;p27">
              <a:extLst>
                <a:ext uri="{FF2B5EF4-FFF2-40B4-BE49-F238E27FC236}">
                  <a16:creationId xmlns:a16="http://schemas.microsoft.com/office/drawing/2014/main" xmlns="" id="{8C0C76F0-1988-4F6C-B1A7-6BB1F602D357}"/>
                </a:ext>
              </a:extLst>
            </p:cNvPr>
            <p:cNvSpPr/>
            <p:nvPr/>
          </p:nvSpPr>
          <p:spPr>
            <a:xfrm>
              <a:off x="2842692" y="4373447"/>
              <a:ext cx="243685" cy="838391"/>
            </a:xfrm>
            <a:custGeom>
              <a:avLst/>
              <a:gdLst/>
              <a:ahLst/>
              <a:cxnLst/>
              <a:rect l="l" t="t" r="r" b="b"/>
              <a:pathLst>
                <a:path w="4409" h="15169" extrusionOk="0">
                  <a:moveTo>
                    <a:pt x="2198" y="1"/>
                  </a:moveTo>
                  <a:lnTo>
                    <a:pt x="1" y="14838"/>
                  </a:lnTo>
                  <a:lnTo>
                    <a:pt x="2198" y="15168"/>
                  </a:lnTo>
                  <a:lnTo>
                    <a:pt x="4408" y="332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4" name="Google Shape;564;p27">
              <a:extLst>
                <a:ext uri="{FF2B5EF4-FFF2-40B4-BE49-F238E27FC236}">
                  <a16:creationId xmlns:a16="http://schemas.microsoft.com/office/drawing/2014/main" xmlns="" id="{D46CBBA8-F2A2-4830-919D-D6ACE170B776}"/>
                </a:ext>
              </a:extLst>
            </p:cNvPr>
            <p:cNvSpPr/>
            <p:nvPr/>
          </p:nvSpPr>
          <p:spPr>
            <a:xfrm>
              <a:off x="2846063" y="4187684"/>
              <a:ext cx="240314" cy="242083"/>
            </a:xfrm>
            <a:custGeom>
              <a:avLst/>
              <a:gdLst/>
              <a:ahLst/>
              <a:cxnLst/>
              <a:rect l="l" t="t" r="r" b="b"/>
              <a:pathLst>
                <a:path w="4348" h="4380" extrusionOk="0">
                  <a:moveTo>
                    <a:pt x="2587" y="0"/>
                  </a:moveTo>
                  <a:lnTo>
                    <a:pt x="99" y="3084"/>
                  </a:lnTo>
                  <a:cubicBezTo>
                    <a:pt x="0" y="3839"/>
                    <a:pt x="1569" y="4380"/>
                    <a:pt x="2830" y="4380"/>
                  </a:cubicBezTo>
                  <a:cubicBezTo>
                    <a:pt x="3604" y="4380"/>
                    <a:pt x="4262" y="4176"/>
                    <a:pt x="4347" y="3693"/>
                  </a:cubicBezTo>
                  <a:lnTo>
                    <a:pt x="2587" y="0"/>
                  </a:lnTo>
                  <a:close/>
                </a:path>
              </a:pathLst>
            </a:custGeom>
            <a:solidFill>
              <a:srgbClr val="FFE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5" name="Google Shape;565;p27">
              <a:extLst>
                <a:ext uri="{FF2B5EF4-FFF2-40B4-BE49-F238E27FC236}">
                  <a16:creationId xmlns:a16="http://schemas.microsoft.com/office/drawing/2014/main" xmlns="" id="{69E3D7B6-EC35-43DC-AE4B-2A815F0F7DB6}"/>
                </a:ext>
              </a:extLst>
            </p:cNvPr>
            <p:cNvSpPr/>
            <p:nvPr/>
          </p:nvSpPr>
          <p:spPr>
            <a:xfrm>
              <a:off x="2942952" y="4186493"/>
              <a:ext cx="79755" cy="77267"/>
            </a:xfrm>
            <a:custGeom>
              <a:avLst/>
              <a:gdLst/>
              <a:ahLst/>
              <a:cxnLst/>
              <a:rect l="l" t="t" r="r" b="b"/>
              <a:pathLst>
                <a:path w="1443" h="1398" extrusionOk="0">
                  <a:moveTo>
                    <a:pt x="834" y="0"/>
                  </a:moveTo>
                  <a:lnTo>
                    <a:pt x="0" y="1046"/>
                  </a:lnTo>
                  <a:cubicBezTo>
                    <a:pt x="172" y="1218"/>
                    <a:pt x="384" y="1324"/>
                    <a:pt x="662" y="1377"/>
                  </a:cubicBezTo>
                  <a:cubicBezTo>
                    <a:pt x="736" y="1391"/>
                    <a:pt x="811" y="1397"/>
                    <a:pt x="884" y="1397"/>
                  </a:cubicBezTo>
                  <a:cubicBezTo>
                    <a:pt x="1085" y="1397"/>
                    <a:pt x="1278" y="1348"/>
                    <a:pt x="1443" y="1271"/>
                  </a:cubicBezTo>
                  <a:lnTo>
                    <a:pt x="834" y="0"/>
                  </a:lnTo>
                  <a:close/>
                </a:path>
              </a:pathLst>
            </a:custGeom>
            <a:solidFill>
              <a:srgbClr val="233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6" name="Google Shape;566;p27">
              <a:extLst>
                <a:ext uri="{FF2B5EF4-FFF2-40B4-BE49-F238E27FC236}">
                  <a16:creationId xmlns:a16="http://schemas.microsoft.com/office/drawing/2014/main" xmlns="" id="{695748A1-FD99-49B2-B64C-0CBCF95652DF}"/>
                </a:ext>
              </a:extLst>
            </p:cNvPr>
            <p:cNvSpPr/>
            <p:nvPr/>
          </p:nvSpPr>
          <p:spPr>
            <a:xfrm>
              <a:off x="2339458" y="4663117"/>
              <a:ext cx="777649" cy="963467"/>
            </a:xfrm>
            <a:custGeom>
              <a:avLst/>
              <a:gdLst/>
              <a:ahLst/>
              <a:cxnLst/>
              <a:rect l="l" t="t" r="r" b="b"/>
              <a:pathLst>
                <a:path w="14070" h="17432" extrusionOk="0">
                  <a:moveTo>
                    <a:pt x="0" y="1"/>
                  </a:moveTo>
                  <a:lnTo>
                    <a:pt x="0" y="13726"/>
                  </a:lnTo>
                  <a:cubicBezTo>
                    <a:pt x="0" y="15777"/>
                    <a:pt x="1377" y="17432"/>
                    <a:pt x="3097" y="17432"/>
                  </a:cubicBezTo>
                  <a:lnTo>
                    <a:pt x="10972" y="17432"/>
                  </a:lnTo>
                  <a:cubicBezTo>
                    <a:pt x="12693" y="17432"/>
                    <a:pt x="14069" y="15777"/>
                    <a:pt x="14069" y="13726"/>
                  </a:cubicBezTo>
                  <a:lnTo>
                    <a:pt x="140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7" name="Google Shape;567;p27">
              <a:extLst>
                <a:ext uri="{FF2B5EF4-FFF2-40B4-BE49-F238E27FC236}">
                  <a16:creationId xmlns:a16="http://schemas.microsoft.com/office/drawing/2014/main" xmlns="" id="{B8EF1B35-EC9B-4BDF-94AC-D722F926DD8B}"/>
                </a:ext>
              </a:extLst>
            </p:cNvPr>
            <p:cNvSpPr/>
            <p:nvPr/>
          </p:nvSpPr>
          <p:spPr>
            <a:xfrm>
              <a:off x="2375983" y="4821897"/>
              <a:ext cx="741115" cy="804661"/>
            </a:xfrm>
            <a:custGeom>
              <a:avLst/>
              <a:gdLst/>
              <a:ahLst/>
              <a:cxnLst/>
              <a:rect l="l" t="t" r="r" b="b"/>
              <a:pathLst>
                <a:path w="13409" h="17432" extrusionOk="0">
                  <a:moveTo>
                    <a:pt x="11701" y="1"/>
                  </a:moveTo>
                  <a:lnTo>
                    <a:pt x="11701" y="12469"/>
                  </a:lnTo>
                  <a:cubicBezTo>
                    <a:pt x="11701" y="14507"/>
                    <a:pt x="10258" y="16161"/>
                    <a:pt x="8551" y="16161"/>
                  </a:cubicBezTo>
                  <a:lnTo>
                    <a:pt x="716" y="16161"/>
                  </a:lnTo>
                  <a:cubicBezTo>
                    <a:pt x="451" y="16161"/>
                    <a:pt x="226" y="16108"/>
                    <a:pt x="1" y="16042"/>
                  </a:cubicBezTo>
                  <a:lnTo>
                    <a:pt x="1" y="16042"/>
                  </a:lnTo>
                  <a:cubicBezTo>
                    <a:pt x="557" y="16876"/>
                    <a:pt x="1443" y="17432"/>
                    <a:pt x="2436" y="17432"/>
                  </a:cubicBezTo>
                  <a:lnTo>
                    <a:pt x="10311" y="17432"/>
                  </a:lnTo>
                  <a:cubicBezTo>
                    <a:pt x="12032" y="17432"/>
                    <a:pt x="13408" y="15777"/>
                    <a:pt x="13408" y="13726"/>
                  </a:cubicBezTo>
                  <a:lnTo>
                    <a:pt x="1340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8" name="Google Shape;568;p27">
              <a:extLst>
                <a:ext uri="{FF2B5EF4-FFF2-40B4-BE49-F238E27FC236}">
                  <a16:creationId xmlns:a16="http://schemas.microsoft.com/office/drawing/2014/main" xmlns="" id="{437A574E-5D46-4B2D-B081-522030A64E3F}"/>
                </a:ext>
              </a:extLst>
            </p:cNvPr>
            <p:cNvSpPr/>
            <p:nvPr/>
          </p:nvSpPr>
          <p:spPr>
            <a:xfrm>
              <a:off x="2433804" y="4873087"/>
              <a:ext cx="460897" cy="490908"/>
            </a:xfrm>
            <a:custGeom>
              <a:avLst/>
              <a:gdLst/>
              <a:ahLst/>
              <a:cxnLst/>
              <a:rect l="l" t="t" r="r" b="b"/>
              <a:pathLst>
                <a:path w="8339" h="8882" extrusionOk="0">
                  <a:moveTo>
                    <a:pt x="4196" y="1"/>
                  </a:moveTo>
                  <a:cubicBezTo>
                    <a:pt x="1880" y="1"/>
                    <a:pt x="0" y="1986"/>
                    <a:pt x="0" y="4421"/>
                  </a:cubicBezTo>
                  <a:cubicBezTo>
                    <a:pt x="0" y="6896"/>
                    <a:pt x="1880" y="8881"/>
                    <a:pt x="4196" y="8881"/>
                  </a:cubicBezTo>
                  <a:cubicBezTo>
                    <a:pt x="6459" y="8881"/>
                    <a:pt x="8339" y="6896"/>
                    <a:pt x="8339" y="4421"/>
                  </a:cubicBezTo>
                  <a:cubicBezTo>
                    <a:pt x="8339" y="1986"/>
                    <a:pt x="6459" y="1"/>
                    <a:pt x="41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9" name="Google Shape;569;p27">
              <a:extLst>
                <a:ext uri="{FF2B5EF4-FFF2-40B4-BE49-F238E27FC236}">
                  <a16:creationId xmlns:a16="http://schemas.microsoft.com/office/drawing/2014/main" xmlns="" id="{0B5EFB62-EEA1-4785-ADCF-50D9C22552BF}"/>
                </a:ext>
              </a:extLst>
            </p:cNvPr>
            <p:cNvSpPr/>
            <p:nvPr/>
          </p:nvSpPr>
          <p:spPr>
            <a:xfrm>
              <a:off x="3375992" y="4937477"/>
              <a:ext cx="426519" cy="429448"/>
            </a:xfrm>
            <a:custGeom>
              <a:avLst/>
              <a:gdLst/>
              <a:ahLst/>
              <a:cxnLst/>
              <a:rect l="l" t="t" r="r" b="b"/>
              <a:pathLst>
                <a:path w="7717" h="7770" extrusionOk="0">
                  <a:moveTo>
                    <a:pt x="3865" y="1430"/>
                  </a:moveTo>
                  <a:cubicBezTo>
                    <a:pt x="5189" y="1430"/>
                    <a:pt x="6287" y="2541"/>
                    <a:pt x="6287" y="3865"/>
                  </a:cubicBezTo>
                  <a:cubicBezTo>
                    <a:pt x="6287" y="5241"/>
                    <a:pt x="5189" y="6287"/>
                    <a:pt x="3865" y="6287"/>
                  </a:cubicBezTo>
                  <a:cubicBezTo>
                    <a:pt x="2542" y="6287"/>
                    <a:pt x="1430" y="5241"/>
                    <a:pt x="1430" y="3865"/>
                  </a:cubicBezTo>
                  <a:cubicBezTo>
                    <a:pt x="1430" y="2541"/>
                    <a:pt x="2542" y="1430"/>
                    <a:pt x="3865" y="1430"/>
                  </a:cubicBezTo>
                  <a:close/>
                  <a:moveTo>
                    <a:pt x="3865" y="0"/>
                  </a:moveTo>
                  <a:cubicBezTo>
                    <a:pt x="1708" y="0"/>
                    <a:pt x="0" y="1708"/>
                    <a:pt x="0" y="3865"/>
                  </a:cubicBezTo>
                  <a:cubicBezTo>
                    <a:pt x="0" y="6009"/>
                    <a:pt x="1708" y="7769"/>
                    <a:pt x="3865" y="7769"/>
                  </a:cubicBezTo>
                  <a:cubicBezTo>
                    <a:pt x="6009" y="7769"/>
                    <a:pt x="7717" y="6009"/>
                    <a:pt x="7717" y="3865"/>
                  </a:cubicBezTo>
                  <a:cubicBezTo>
                    <a:pt x="7717" y="1708"/>
                    <a:pt x="6009" y="0"/>
                    <a:pt x="3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0" name="Google Shape;570;p27">
              <a:extLst>
                <a:ext uri="{FF2B5EF4-FFF2-40B4-BE49-F238E27FC236}">
                  <a16:creationId xmlns:a16="http://schemas.microsoft.com/office/drawing/2014/main" xmlns="" id="{1D80BD4C-514B-4C3F-9044-4B92E1B038C3}"/>
                </a:ext>
              </a:extLst>
            </p:cNvPr>
            <p:cNvSpPr/>
            <p:nvPr/>
          </p:nvSpPr>
          <p:spPr>
            <a:xfrm>
              <a:off x="2894646" y="4821907"/>
              <a:ext cx="658432" cy="768142"/>
            </a:xfrm>
            <a:custGeom>
              <a:avLst/>
              <a:gdLst/>
              <a:ahLst/>
              <a:cxnLst/>
              <a:rect l="l" t="t" r="r" b="b"/>
              <a:pathLst>
                <a:path w="11913" h="13898" extrusionOk="0">
                  <a:moveTo>
                    <a:pt x="1" y="0"/>
                  </a:moveTo>
                  <a:lnTo>
                    <a:pt x="1" y="10853"/>
                  </a:lnTo>
                  <a:cubicBezTo>
                    <a:pt x="1" y="12507"/>
                    <a:pt x="1205" y="13897"/>
                    <a:pt x="2648" y="13897"/>
                  </a:cubicBezTo>
                  <a:lnTo>
                    <a:pt x="9265" y="13897"/>
                  </a:lnTo>
                  <a:cubicBezTo>
                    <a:pt x="10695" y="13897"/>
                    <a:pt x="11912" y="12507"/>
                    <a:pt x="11912" y="10853"/>
                  </a:cubicBezTo>
                  <a:lnTo>
                    <a:pt x="1191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251" name="Google Shape;571;p27">
              <a:extLst>
                <a:ext uri="{FF2B5EF4-FFF2-40B4-BE49-F238E27FC236}">
                  <a16:creationId xmlns:a16="http://schemas.microsoft.com/office/drawing/2014/main" xmlns="" id="{46BE8CA5-CDE1-4274-918B-09322F831DB0}"/>
                </a:ext>
              </a:extLst>
            </p:cNvPr>
            <p:cNvSpPr/>
            <p:nvPr/>
          </p:nvSpPr>
          <p:spPr>
            <a:xfrm>
              <a:off x="2927587" y="4821907"/>
              <a:ext cx="625491" cy="768142"/>
            </a:xfrm>
            <a:custGeom>
              <a:avLst/>
              <a:gdLst/>
              <a:ahLst/>
              <a:cxnLst/>
              <a:rect l="l" t="t" r="r" b="b"/>
              <a:pathLst>
                <a:path w="11317" h="13898" extrusionOk="0">
                  <a:moveTo>
                    <a:pt x="9768" y="0"/>
                  </a:moveTo>
                  <a:lnTo>
                    <a:pt x="9768" y="9860"/>
                  </a:lnTo>
                  <a:cubicBezTo>
                    <a:pt x="9768" y="11462"/>
                    <a:pt x="8669" y="12785"/>
                    <a:pt x="7174" y="12785"/>
                  </a:cubicBezTo>
                  <a:lnTo>
                    <a:pt x="609" y="12785"/>
                  </a:lnTo>
                  <a:cubicBezTo>
                    <a:pt x="397" y="12785"/>
                    <a:pt x="172" y="12785"/>
                    <a:pt x="0" y="12732"/>
                  </a:cubicBezTo>
                  <a:lnTo>
                    <a:pt x="0" y="12732"/>
                  </a:lnTo>
                  <a:cubicBezTo>
                    <a:pt x="503" y="13394"/>
                    <a:pt x="1218" y="13897"/>
                    <a:pt x="2052" y="13897"/>
                  </a:cubicBezTo>
                  <a:lnTo>
                    <a:pt x="8669" y="13897"/>
                  </a:lnTo>
                  <a:cubicBezTo>
                    <a:pt x="10099" y="13897"/>
                    <a:pt x="11316" y="12507"/>
                    <a:pt x="11316" y="10853"/>
                  </a:cubicBezTo>
                  <a:lnTo>
                    <a:pt x="113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252" name="Google Shape;572;p27">
              <a:extLst>
                <a:ext uri="{FF2B5EF4-FFF2-40B4-BE49-F238E27FC236}">
                  <a16:creationId xmlns:a16="http://schemas.microsoft.com/office/drawing/2014/main" xmlns="" id="{B70FF2C3-E679-4C50-9037-629C23F46791}"/>
                </a:ext>
              </a:extLst>
            </p:cNvPr>
            <p:cNvGrpSpPr/>
            <p:nvPr/>
          </p:nvGrpSpPr>
          <p:grpSpPr>
            <a:xfrm>
              <a:off x="3041664" y="5111577"/>
              <a:ext cx="320455" cy="156580"/>
              <a:chOff x="2774143" y="4536556"/>
              <a:chExt cx="320455" cy="156580"/>
            </a:xfrm>
          </p:grpSpPr>
          <p:sp>
            <p:nvSpPr>
              <p:cNvPr id="256" name="Google Shape;573;p27">
                <a:extLst>
                  <a:ext uri="{FF2B5EF4-FFF2-40B4-BE49-F238E27FC236}">
                    <a16:creationId xmlns:a16="http://schemas.microsoft.com/office/drawing/2014/main" xmlns="" id="{1120E790-167B-44C9-ABF2-B9A6CC919A9C}"/>
                  </a:ext>
                </a:extLst>
              </p:cNvPr>
              <p:cNvSpPr/>
              <p:nvPr/>
            </p:nvSpPr>
            <p:spPr>
              <a:xfrm>
                <a:off x="2774143" y="4562865"/>
                <a:ext cx="112751" cy="98104"/>
              </a:xfrm>
              <a:custGeom>
                <a:avLst/>
                <a:gdLst/>
                <a:ahLst/>
                <a:cxnLst/>
                <a:rect l="l" t="t" r="r" b="b"/>
                <a:pathLst>
                  <a:path w="2040" h="1775" extrusionOk="0">
                    <a:moveTo>
                      <a:pt x="292" y="1"/>
                    </a:moveTo>
                    <a:cubicBezTo>
                      <a:pt x="173" y="1"/>
                      <a:pt x="94" y="14"/>
                      <a:pt x="67" y="27"/>
                    </a:cubicBezTo>
                    <a:cubicBezTo>
                      <a:pt x="27" y="40"/>
                      <a:pt x="1" y="67"/>
                      <a:pt x="1" y="107"/>
                    </a:cubicBezTo>
                    <a:cubicBezTo>
                      <a:pt x="1" y="146"/>
                      <a:pt x="27" y="173"/>
                      <a:pt x="54" y="186"/>
                    </a:cubicBezTo>
                    <a:cubicBezTo>
                      <a:pt x="94" y="199"/>
                      <a:pt x="147" y="212"/>
                      <a:pt x="226" y="212"/>
                    </a:cubicBezTo>
                    <a:cubicBezTo>
                      <a:pt x="279" y="226"/>
                      <a:pt x="319" y="239"/>
                      <a:pt x="345" y="252"/>
                    </a:cubicBezTo>
                    <a:cubicBezTo>
                      <a:pt x="385" y="265"/>
                      <a:pt x="411" y="292"/>
                      <a:pt x="451" y="358"/>
                    </a:cubicBezTo>
                    <a:lnTo>
                      <a:pt x="835" y="887"/>
                    </a:lnTo>
                    <a:lnTo>
                      <a:pt x="782" y="967"/>
                    </a:lnTo>
                    <a:lnTo>
                      <a:pt x="729" y="1033"/>
                    </a:lnTo>
                    <a:lnTo>
                      <a:pt x="636" y="1165"/>
                    </a:lnTo>
                    <a:cubicBezTo>
                      <a:pt x="597" y="1205"/>
                      <a:pt x="544" y="1271"/>
                      <a:pt x="477" y="1364"/>
                    </a:cubicBezTo>
                    <a:cubicBezTo>
                      <a:pt x="464" y="1390"/>
                      <a:pt x="438" y="1404"/>
                      <a:pt x="411" y="1417"/>
                    </a:cubicBezTo>
                    <a:cubicBezTo>
                      <a:pt x="385" y="1430"/>
                      <a:pt x="358" y="1443"/>
                      <a:pt x="319" y="1443"/>
                    </a:cubicBezTo>
                    <a:cubicBezTo>
                      <a:pt x="266" y="1443"/>
                      <a:pt x="213" y="1457"/>
                      <a:pt x="173" y="1470"/>
                    </a:cubicBezTo>
                    <a:cubicBezTo>
                      <a:pt x="120" y="1483"/>
                      <a:pt x="94" y="1509"/>
                      <a:pt x="94" y="1562"/>
                    </a:cubicBezTo>
                    <a:cubicBezTo>
                      <a:pt x="94" y="1576"/>
                      <a:pt x="94" y="1602"/>
                      <a:pt x="107" y="1615"/>
                    </a:cubicBezTo>
                    <a:cubicBezTo>
                      <a:pt x="120" y="1629"/>
                      <a:pt x="133" y="1642"/>
                      <a:pt x="147" y="1642"/>
                    </a:cubicBezTo>
                    <a:cubicBezTo>
                      <a:pt x="160" y="1655"/>
                      <a:pt x="186" y="1655"/>
                      <a:pt x="199" y="1668"/>
                    </a:cubicBezTo>
                    <a:lnTo>
                      <a:pt x="385" y="1668"/>
                    </a:lnTo>
                    <a:cubicBezTo>
                      <a:pt x="438" y="1655"/>
                      <a:pt x="491" y="1655"/>
                      <a:pt x="544" y="1655"/>
                    </a:cubicBezTo>
                    <a:cubicBezTo>
                      <a:pt x="570" y="1655"/>
                      <a:pt x="597" y="1655"/>
                      <a:pt x="623" y="1668"/>
                    </a:cubicBezTo>
                    <a:lnTo>
                      <a:pt x="822" y="1668"/>
                    </a:lnTo>
                    <a:cubicBezTo>
                      <a:pt x="848" y="1668"/>
                      <a:pt x="888" y="1655"/>
                      <a:pt x="927" y="1655"/>
                    </a:cubicBezTo>
                    <a:cubicBezTo>
                      <a:pt x="954" y="1642"/>
                      <a:pt x="980" y="1615"/>
                      <a:pt x="980" y="1562"/>
                    </a:cubicBezTo>
                    <a:cubicBezTo>
                      <a:pt x="980" y="1549"/>
                      <a:pt x="967" y="1536"/>
                      <a:pt x="954" y="1509"/>
                    </a:cubicBezTo>
                    <a:cubicBezTo>
                      <a:pt x="927" y="1483"/>
                      <a:pt x="874" y="1470"/>
                      <a:pt x="808" y="1470"/>
                    </a:cubicBezTo>
                    <a:cubicBezTo>
                      <a:pt x="769" y="1470"/>
                      <a:pt x="755" y="1470"/>
                      <a:pt x="742" y="1457"/>
                    </a:cubicBezTo>
                    <a:cubicBezTo>
                      <a:pt x="742" y="1457"/>
                      <a:pt x="729" y="1443"/>
                      <a:pt x="729" y="1430"/>
                    </a:cubicBezTo>
                    <a:cubicBezTo>
                      <a:pt x="729" y="1417"/>
                      <a:pt x="742" y="1404"/>
                      <a:pt x="755" y="1377"/>
                    </a:cubicBezTo>
                    <a:cubicBezTo>
                      <a:pt x="782" y="1351"/>
                      <a:pt x="795" y="1324"/>
                      <a:pt x="808" y="1311"/>
                    </a:cubicBezTo>
                    <a:cubicBezTo>
                      <a:pt x="835" y="1271"/>
                      <a:pt x="861" y="1245"/>
                      <a:pt x="888" y="1218"/>
                    </a:cubicBezTo>
                    <a:cubicBezTo>
                      <a:pt x="901" y="1179"/>
                      <a:pt x="941" y="1139"/>
                      <a:pt x="980" y="1086"/>
                    </a:cubicBezTo>
                    <a:cubicBezTo>
                      <a:pt x="1007" y="1126"/>
                      <a:pt x="1047" y="1165"/>
                      <a:pt x="1086" y="1218"/>
                    </a:cubicBezTo>
                    <a:cubicBezTo>
                      <a:pt x="1113" y="1258"/>
                      <a:pt x="1152" y="1298"/>
                      <a:pt x="1179" y="1337"/>
                    </a:cubicBezTo>
                    <a:cubicBezTo>
                      <a:pt x="1205" y="1377"/>
                      <a:pt x="1219" y="1417"/>
                      <a:pt x="1245" y="1457"/>
                    </a:cubicBezTo>
                    <a:cubicBezTo>
                      <a:pt x="1258" y="1483"/>
                      <a:pt x="1272" y="1496"/>
                      <a:pt x="1272" y="1509"/>
                    </a:cubicBezTo>
                    <a:cubicBezTo>
                      <a:pt x="1272" y="1536"/>
                      <a:pt x="1258" y="1549"/>
                      <a:pt x="1258" y="1549"/>
                    </a:cubicBezTo>
                    <a:lnTo>
                      <a:pt x="1205" y="1562"/>
                    </a:lnTo>
                    <a:cubicBezTo>
                      <a:pt x="1179" y="1576"/>
                      <a:pt x="1166" y="1589"/>
                      <a:pt x="1152" y="1602"/>
                    </a:cubicBezTo>
                    <a:cubicBezTo>
                      <a:pt x="1152" y="1629"/>
                      <a:pt x="1152" y="1642"/>
                      <a:pt x="1152" y="1655"/>
                    </a:cubicBezTo>
                    <a:cubicBezTo>
                      <a:pt x="1152" y="1682"/>
                      <a:pt x="1166" y="1708"/>
                      <a:pt x="1179" y="1734"/>
                    </a:cubicBezTo>
                    <a:cubicBezTo>
                      <a:pt x="1219" y="1761"/>
                      <a:pt x="1258" y="1774"/>
                      <a:pt x="1324" y="1774"/>
                    </a:cubicBezTo>
                    <a:cubicBezTo>
                      <a:pt x="1364" y="1774"/>
                      <a:pt x="1404" y="1774"/>
                      <a:pt x="1444" y="1761"/>
                    </a:cubicBezTo>
                    <a:lnTo>
                      <a:pt x="1708" y="1761"/>
                    </a:lnTo>
                    <a:cubicBezTo>
                      <a:pt x="1761" y="1774"/>
                      <a:pt x="1814" y="1774"/>
                      <a:pt x="1867" y="1774"/>
                    </a:cubicBezTo>
                    <a:cubicBezTo>
                      <a:pt x="1907" y="1774"/>
                      <a:pt x="1947" y="1761"/>
                      <a:pt x="1986" y="1761"/>
                    </a:cubicBezTo>
                    <a:cubicBezTo>
                      <a:pt x="2013" y="1748"/>
                      <a:pt x="2039" y="1721"/>
                      <a:pt x="2039" y="1668"/>
                    </a:cubicBezTo>
                    <a:cubicBezTo>
                      <a:pt x="2039" y="1642"/>
                      <a:pt x="2013" y="1615"/>
                      <a:pt x="1986" y="1602"/>
                    </a:cubicBezTo>
                    <a:cubicBezTo>
                      <a:pt x="1960" y="1589"/>
                      <a:pt x="1933" y="1576"/>
                      <a:pt x="1880" y="1576"/>
                    </a:cubicBezTo>
                    <a:lnTo>
                      <a:pt x="1774" y="1576"/>
                    </a:lnTo>
                    <a:cubicBezTo>
                      <a:pt x="1735" y="1562"/>
                      <a:pt x="1708" y="1562"/>
                      <a:pt x="1669" y="1549"/>
                    </a:cubicBezTo>
                    <a:cubicBezTo>
                      <a:pt x="1655" y="1536"/>
                      <a:pt x="1629" y="1536"/>
                      <a:pt x="1602" y="1509"/>
                    </a:cubicBezTo>
                    <a:cubicBezTo>
                      <a:pt x="1589" y="1496"/>
                      <a:pt x="1563" y="1457"/>
                      <a:pt x="1523" y="1417"/>
                    </a:cubicBezTo>
                    <a:cubicBezTo>
                      <a:pt x="1483" y="1364"/>
                      <a:pt x="1430" y="1298"/>
                      <a:pt x="1364" y="1218"/>
                    </a:cubicBezTo>
                    <a:cubicBezTo>
                      <a:pt x="1298" y="1126"/>
                      <a:pt x="1219" y="1020"/>
                      <a:pt x="1126" y="887"/>
                    </a:cubicBezTo>
                    <a:cubicBezTo>
                      <a:pt x="1179" y="808"/>
                      <a:pt x="1219" y="742"/>
                      <a:pt x="1272" y="676"/>
                    </a:cubicBezTo>
                    <a:cubicBezTo>
                      <a:pt x="1311" y="609"/>
                      <a:pt x="1364" y="543"/>
                      <a:pt x="1430" y="464"/>
                    </a:cubicBezTo>
                    <a:cubicBezTo>
                      <a:pt x="1470" y="424"/>
                      <a:pt x="1510" y="384"/>
                      <a:pt x="1549" y="371"/>
                    </a:cubicBezTo>
                    <a:cubicBezTo>
                      <a:pt x="1576" y="358"/>
                      <a:pt x="1629" y="345"/>
                      <a:pt x="1682" y="345"/>
                    </a:cubicBezTo>
                    <a:lnTo>
                      <a:pt x="1933" y="345"/>
                    </a:lnTo>
                    <a:cubicBezTo>
                      <a:pt x="1960" y="345"/>
                      <a:pt x="1986" y="332"/>
                      <a:pt x="1999" y="318"/>
                    </a:cubicBezTo>
                    <a:cubicBezTo>
                      <a:pt x="2013" y="292"/>
                      <a:pt x="2013" y="279"/>
                      <a:pt x="2013" y="252"/>
                    </a:cubicBezTo>
                    <a:cubicBezTo>
                      <a:pt x="2013" y="173"/>
                      <a:pt x="1986" y="133"/>
                      <a:pt x="1933" y="133"/>
                    </a:cubicBezTo>
                    <a:lnTo>
                      <a:pt x="1245" y="133"/>
                    </a:lnTo>
                    <a:cubicBezTo>
                      <a:pt x="1192" y="133"/>
                      <a:pt x="1152" y="146"/>
                      <a:pt x="1126" y="159"/>
                    </a:cubicBezTo>
                    <a:cubicBezTo>
                      <a:pt x="1086" y="186"/>
                      <a:pt x="1073" y="212"/>
                      <a:pt x="1073" y="252"/>
                    </a:cubicBezTo>
                    <a:cubicBezTo>
                      <a:pt x="1073" y="279"/>
                      <a:pt x="1086" y="305"/>
                      <a:pt x="1099" y="318"/>
                    </a:cubicBezTo>
                    <a:cubicBezTo>
                      <a:pt x="1126" y="332"/>
                      <a:pt x="1139" y="332"/>
                      <a:pt x="1152" y="345"/>
                    </a:cubicBezTo>
                    <a:cubicBezTo>
                      <a:pt x="1166" y="345"/>
                      <a:pt x="1179" y="358"/>
                      <a:pt x="1179" y="358"/>
                    </a:cubicBezTo>
                    <a:cubicBezTo>
                      <a:pt x="1179" y="371"/>
                      <a:pt x="1166" y="398"/>
                      <a:pt x="1139" y="437"/>
                    </a:cubicBezTo>
                    <a:cubicBezTo>
                      <a:pt x="1126" y="464"/>
                      <a:pt x="1099" y="504"/>
                      <a:pt x="1073" y="543"/>
                    </a:cubicBezTo>
                    <a:lnTo>
                      <a:pt x="980" y="689"/>
                    </a:lnTo>
                    <a:cubicBezTo>
                      <a:pt x="941" y="636"/>
                      <a:pt x="901" y="583"/>
                      <a:pt x="861" y="530"/>
                    </a:cubicBezTo>
                    <a:cubicBezTo>
                      <a:pt x="835" y="490"/>
                      <a:pt x="808" y="437"/>
                      <a:pt x="782" y="411"/>
                    </a:cubicBezTo>
                    <a:cubicBezTo>
                      <a:pt x="755" y="371"/>
                      <a:pt x="729" y="332"/>
                      <a:pt x="716" y="305"/>
                    </a:cubicBezTo>
                    <a:cubicBezTo>
                      <a:pt x="702" y="279"/>
                      <a:pt x="702" y="265"/>
                      <a:pt x="702" y="252"/>
                    </a:cubicBezTo>
                    <a:cubicBezTo>
                      <a:pt x="702" y="239"/>
                      <a:pt x="702" y="226"/>
                      <a:pt x="729" y="226"/>
                    </a:cubicBezTo>
                    <a:lnTo>
                      <a:pt x="808" y="226"/>
                    </a:lnTo>
                    <a:cubicBezTo>
                      <a:pt x="848" y="226"/>
                      <a:pt x="888" y="212"/>
                      <a:pt x="901" y="186"/>
                    </a:cubicBezTo>
                    <a:cubicBezTo>
                      <a:pt x="927" y="173"/>
                      <a:pt x="941" y="146"/>
                      <a:pt x="941" y="120"/>
                    </a:cubicBezTo>
                    <a:cubicBezTo>
                      <a:pt x="941" y="107"/>
                      <a:pt x="941" y="93"/>
                      <a:pt x="927" y="80"/>
                    </a:cubicBezTo>
                    <a:cubicBezTo>
                      <a:pt x="927" y="67"/>
                      <a:pt x="927" y="54"/>
                      <a:pt x="901" y="40"/>
                    </a:cubicBezTo>
                    <a:cubicBezTo>
                      <a:pt x="901" y="27"/>
                      <a:pt x="874" y="27"/>
                      <a:pt x="848" y="14"/>
                    </a:cubicBezTo>
                    <a:cubicBezTo>
                      <a:pt x="822" y="1"/>
                      <a:pt x="782" y="1"/>
                      <a:pt x="729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57" name="Google Shape;574;p27">
                <a:extLst>
                  <a:ext uri="{FF2B5EF4-FFF2-40B4-BE49-F238E27FC236}">
                    <a16:creationId xmlns:a16="http://schemas.microsoft.com/office/drawing/2014/main" xmlns="" id="{88A7C46A-1524-4E67-88DD-E496954265FE}"/>
                  </a:ext>
                </a:extLst>
              </p:cNvPr>
              <p:cNvSpPr/>
              <p:nvPr/>
            </p:nvSpPr>
            <p:spPr>
              <a:xfrm>
                <a:off x="2897782" y="4536556"/>
                <a:ext cx="65882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1192" h="1205" extrusionOk="0">
                    <a:moveTo>
                      <a:pt x="596" y="0"/>
                    </a:moveTo>
                    <a:cubicBezTo>
                      <a:pt x="557" y="0"/>
                      <a:pt x="530" y="13"/>
                      <a:pt x="504" y="40"/>
                    </a:cubicBezTo>
                    <a:cubicBezTo>
                      <a:pt x="477" y="53"/>
                      <a:pt x="477" y="80"/>
                      <a:pt x="477" y="106"/>
                    </a:cubicBezTo>
                    <a:cubicBezTo>
                      <a:pt x="477" y="159"/>
                      <a:pt x="477" y="212"/>
                      <a:pt x="477" y="278"/>
                    </a:cubicBezTo>
                    <a:cubicBezTo>
                      <a:pt x="477" y="331"/>
                      <a:pt x="477" y="410"/>
                      <a:pt x="477" y="490"/>
                    </a:cubicBezTo>
                    <a:lnTo>
                      <a:pt x="93" y="490"/>
                    </a:lnTo>
                    <a:cubicBezTo>
                      <a:pt x="67" y="490"/>
                      <a:pt x="54" y="503"/>
                      <a:pt x="27" y="516"/>
                    </a:cubicBezTo>
                    <a:cubicBezTo>
                      <a:pt x="1" y="543"/>
                      <a:pt x="1" y="569"/>
                      <a:pt x="1" y="609"/>
                    </a:cubicBezTo>
                    <a:cubicBezTo>
                      <a:pt x="1" y="649"/>
                      <a:pt x="1" y="688"/>
                      <a:pt x="27" y="702"/>
                    </a:cubicBezTo>
                    <a:cubicBezTo>
                      <a:pt x="54" y="728"/>
                      <a:pt x="80" y="728"/>
                      <a:pt x="93" y="728"/>
                    </a:cubicBezTo>
                    <a:lnTo>
                      <a:pt x="252" y="728"/>
                    </a:lnTo>
                    <a:cubicBezTo>
                      <a:pt x="318" y="728"/>
                      <a:pt x="398" y="728"/>
                      <a:pt x="477" y="715"/>
                    </a:cubicBezTo>
                    <a:lnTo>
                      <a:pt x="477" y="715"/>
                    </a:lnTo>
                    <a:cubicBezTo>
                      <a:pt x="477" y="781"/>
                      <a:pt x="464" y="860"/>
                      <a:pt x="464" y="940"/>
                    </a:cubicBezTo>
                    <a:cubicBezTo>
                      <a:pt x="464" y="1006"/>
                      <a:pt x="464" y="1072"/>
                      <a:pt x="464" y="1112"/>
                    </a:cubicBezTo>
                    <a:cubicBezTo>
                      <a:pt x="464" y="1125"/>
                      <a:pt x="477" y="1152"/>
                      <a:pt x="490" y="1165"/>
                    </a:cubicBezTo>
                    <a:cubicBezTo>
                      <a:pt x="517" y="1191"/>
                      <a:pt x="543" y="1205"/>
                      <a:pt x="583" y="1205"/>
                    </a:cubicBezTo>
                    <a:cubicBezTo>
                      <a:pt x="636" y="1205"/>
                      <a:pt x="662" y="1191"/>
                      <a:pt x="689" y="1165"/>
                    </a:cubicBezTo>
                    <a:cubicBezTo>
                      <a:pt x="702" y="1138"/>
                      <a:pt x="715" y="1125"/>
                      <a:pt x="715" y="1112"/>
                    </a:cubicBezTo>
                    <a:lnTo>
                      <a:pt x="715" y="715"/>
                    </a:lnTo>
                    <a:lnTo>
                      <a:pt x="1086" y="715"/>
                    </a:lnTo>
                    <a:cubicBezTo>
                      <a:pt x="1112" y="715"/>
                      <a:pt x="1139" y="715"/>
                      <a:pt x="1165" y="688"/>
                    </a:cubicBezTo>
                    <a:cubicBezTo>
                      <a:pt x="1179" y="662"/>
                      <a:pt x="1192" y="635"/>
                      <a:pt x="1192" y="596"/>
                    </a:cubicBezTo>
                    <a:cubicBezTo>
                      <a:pt x="1192" y="543"/>
                      <a:pt x="1192" y="516"/>
                      <a:pt x="1165" y="503"/>
                    </a:cubicBezTo>
                    <a:cubicBezTo>
                      <a:pt x="1152" y="477"/>
                      <a:pt x="1139" y="477"/>
                      <a:pt x="1112" y="477"/>
                    </a:cubicBezTo>
                    <a:lnTo>
                      <a:pt x="940" y="477"/>
                    </a:lnTo>
                    <a:cubicBezTo>
                      <a:pt x="874" y="490"/>
                      <a:pt x="808" y="490"/>
                      <a:pt x="715" y="490"/>
                    </a:cubicBezTo>
                    <a:lnTo>
                      <a:pt x="715" y="278"/>
                    </a:lnTo>
                    <a:cubicBezTo>
                      <a:pt x="715" y="212"/>
                      <a:pt x="729" y="159"/>
                      <a:pt x="729" y="106"/>
                    </a:cubicBezTo>
                    <a:cubicBezTo>
                      <a:pt x="729" y="80"/>
                      <a:pt x="715" y="53"/>
                      <a:pt x="689" y="40"/>
                    </a:cubicBezTo>
                    <a:cubicBezTo>
                      <a:pt x="662" y="13"/>
                      <a:pt x="636" y="0"/>
                      <a:pt x="596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58" name="Google Shape;575;p27">
                <a:extLst>
                  <a:ext uri="{FF2B5EF4-FFF2-40B4-BE49-F238E27FC236}">
                    <a16:creationId xmlns:a16="http://schemas.microsoft.com/office/drawing/2014/main" xmlns="" id="{BADDB4E0-619F-41C3-9B5E-847A331F9A0D}"/>
                  </a:ext>
                </a:extLst>
              </p:cNvPr>
              <p:cNvSpPr/>
              <p:nvPr/>
            </p:nvSpPr>
            <p:spPr>
              <a:xfrm>
                <a:off x="2967311" y="4565794"/>
                <a:ext cx="127287" cy="127342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4" extrusionOk="0">
                    <a:moveTo>
                      <a:pt x="225" y="1"/>
                    </a:moveTo>
                    <a:cubicBezTo>
                      <a:pt x="172" y="1"/>
                      <a:pt x="119" y="14"/>
                      <a:pt x="66" y="40"/>
                    </a:cubicBezTo>
                    <a:cubicBezTo>
                      <a:pt x="27" y="54"/>
                      <a:pt x="0" y="80"/>
                      <a:pt x="0" y="133"/>
                    </a:cubicBezTo>
                    <a:cubicBezTo>
                      <a:pt x="0" y="173"/>
                      <a:pt x="27" y="199"/>
                      <a:pt x="79" y="212"/>
                    </a:cubicBezTo>
                    <a:cubicBezTo>
                      <a:pt x="119" y="212"/>
                      <a:pt x="199" y="226"/>
                      <a:pt x="291" y="226"/>
                    </a:cubicBezTo>
                    <a:lnTo>
                      <a:pt x="371" y="226"/>
                    </a:lnTo>
                    <a:cubicBezTo>
                      <a:pt x="384" y="226"/>
                      <a:pt x="397" y="239"/>
                      <a:pt x="424" y="239"/>
                    </a:cubicBezTo>
                    <a:cubicBezTo>
                      <a:pt x="437" y="252"/>
                      <a:pt x="450" y="252"/>
                      <a:pt x="450" y="279"/>
                    </a:cubicBezTo>
                    <a:cubicBezTo>
                      <a:pt x="463" y="292"/>
                      <a:pt x="477" y="305"/>
                      <a:pt x="490" y="331"/>
                    </a:cubicBezTo>
                    <a:lnTo>
                      <a:pt x="1231" y="1655"/>
                    </a:lnTo>
                    <a:cubicBezTo>
                      <a:pt x="1191" y="1734"/>
                      <a:pt x="1165" y="1801"/>
                      <a:pt x="1125" y="1854"/>
                    </a:cubicBezTo>
                    <a:cubicBezTo>
                      <a:pt x="1099" y="1906"/>
                      <a:pt x="1059" y="1946"/>
                      <a:pt x="1019" y="1986"/>
                    </a:cubicBezTo>
                    <a:cubicBezTo>
                      <a:pt x="993" y="2012"/>
                      <a:pt x="953" y="2039"/>
                      <a:pt x="913" y="2065"/>
                    </a:cubicBezTo>
                    <a:cubicBezTo>
                      <a:pt x="874" y="2079"/>
                      <a:pt x="821" y="2092"/>
                      <a:pt x="781" y="2092"/>
                    </a:cubicBezTo>
                    <a:cubicBezTo>
                      <a:pt x="715" y="2092"/>
                      <a:pt x="649" y="2079"/>
                      <a:pt x="609" y="2039"/>
                    </a:cubicBezTo>
                    <a:cubicBezTo>
                      <a:pt x="556" y="2012"/>
                      <a:pt x="529" y="1973"/>
                      <a:pt x="529" y="1933"/>
                    </a:cubicBezTo>
                    <a:cubicBezTo>
                      <a:pt x="529" y="1906"/>
                      <a:pt x="543" y="1893"/>
                      <a:pt x="556" y="1867"/>
                    </a:cubicBezTo>
                    <a:cubicBezTo>
                      <a:pt x="556" y="1854"/>
                      <a:pt x="582" y="1840"/>
                      <a:pt x="609" y="1840"/>
                    </a:cubicBezTo>
                    <a:lnTo>
                      <a:pt x="649" y="1840"/>
                    </a:lnTo>
                    <a:cubicBezTo>
                      <a:pt x="662" y="1827"/>
                      <a:pt x="675" y="1827"/>
                      <a:pt x="702" y="1814"/>
                    </a:cubicBezTo>
                    <a:cubicBezTo>
                      <a:pt x="715" y="1814"/>
                      <a:pt x="728" y="1801"/>
                      <a:pt x="728" y="1787"/>
                    </a:cubicBezTo>
                    <a:cubicBezTo>
                      <a:pt x="741" y="1761"/>
                      <a:pt x="754" y="1748"/>
                      <a:pt x="754" y="1721"/>
                    </a:cubicBezTo>
                    <a:cubicBezTo>
                      <a:pt x="754" y="1681"/>
                      <a:pt x="728" y="1655"/>
                      <a:pt x="702" y="1629"/>
                    </a:cubicBezTo>
                    <a:cubicBezTo>
                      <a:pt x="675" y="1615"/>
                      <a:pt x="649" y="1602"/>
                      <a:pt x="609" y="1602"/>
                    </a:cubicBezTo>
                    <a:cubicBezTo>
                      <a:pt x="582" y="1602"/>
                      <a:pt x="543" y="1615"/>
                      <a:pt x="516" y="1629"/>
                    </a:cubicBezTo>
                    <a:cubicBezTo>
                      <a:pt x="477" y="1642"/>
                      <a:pt x="450" y="1655"/>
                      <a:pt x="424" y="1681"/>
                    </a:cubicBezTo>
                    <a:cubicBezTo>
                      <a:pt x="397" y="1708"/>
                      <a:pt x="371" y="1748"/>
                      <a:pt x="357" y="1787"/>
                    </a:cubicBezTo>
                    <a:cubicBezTo>
                      <a:pt x="344" y="1827"/>
                      <a:pt x="331" y="1880"/>
                      <a:pt x="331" y="1933"/>
                    </a:cubicBezTo>
                    <a:cubicBezTo>
                      <a:pt x="331" y="1986"/>
                      <a:pt x="344" y="2039"/>
                      <a:pt x="371" y="2092"/>
                    </a:cubicBezTo>
                    <a:cubicBezTo>
                      <a:pt x="397" y="2131"/>
                      <a:pt x="424" y="2171"/>
                      <a:pt x="463" y="2198"/>
                    </a:cubicBezTo>
                    <a:cubicBezTo>
                      <a:pt x="503" y="2237"/>
                      <a:pt x="543" y="2264"/>
                      <a:pt x="582" y="2277"/>
                    </a:cubicBezTo>
                    <a:cubicBezTo>
                      <a:pt x="635" y="2290"/>
                      <a:pt x="688" y="2304"/>
                      <a:pt x="741" y="2304"/>
                    </a:cubicBezTo>
                    <a:cubicBezTo>
                      <a:pt x="847" y="2304"/>
                      <a:pt x="927" y="2277"/>
                      <a:pt x="1006" y="2237"/>
                    </a:cubicBezTo>
                    <a:cubicBezTo>
                      <a:pt x="1085" y="2198"/>
                      <a:pt x="1165" y="2145"/>
                      <a:pt x="1244" y="2052"/>
                    </a:cubicBezTo>
                    <a:cubicBezTo>
                      <a:pt x="1297" y="1986"/>
                      <a:pt x="1350" y="1906"/>
                      <a:pt x="1403" y="1801"/>
                    </a:cubicBezTo>
                    <a:cubicBezTo>
                      <a:pt x="1443" y="1695"/>
                      <a:pt x="1496" y="1589"/>
                      <a:pt x="1535" y="1443"/>
                    </a:cubicBezTo>
                    <a:lnTo>
                      <a:pt x="1919" y="371"/>
                    </a:lnTo>
                    <a:cubicBezTo>
                      <a:pt x="1932" y="331"/>
                      <a:pt x="1959" y="305"/>
                      <a:pt x="1972" y="305"/>
                    </a:cubicBezTo>
                    <a:cubicBezTo>
                      <a:pt x="1999" y="292"/>
                      <a:pt x="2038" y="279"/>
                      <a:pt x="2091" y="279"/>
                    </a:cubicBezTo>
                    <a:cubicBezTo>
                      <a:pt x="2144" y="279"/>
                      <a:pt x="2197" y="265"/>
                      <a:pt x="2237" y="252"/>
                    </a:cubicBezTo>
                    <a:cubicBezTo>
                      <a:pt x="2277" y="252"/>
                      <a:pt x="2303" y="212"/>
                      <a:pt x="2303" y="173"/>
                    </a:cubicBezTo>
                    <a:cubicBezTo>
                      <a:pt x="2303" y="133"/>
                      <a:pt x="2277" y="106"/>
                      <a:pt x="2237" y="93"/>
                    </a:cubicBezTo>
                    <a:cubicBezTo>
                      <a:pt x="2197" y="80"/>
                      <a:pt x="2157" y="67"/>
                      <a:pt x="2091" y="67"/>
                    </a:cubicBezTo>
                    <a:lnTo>
                      <a:pt x="1469" y="67"/>
                    </a:lnTo>
                    <a:cubicBezTo>
                      <a:pt x="1403" y="67"/>
                      <a:pt x="1377" y="80"/>
                      <a:pt x="1350" y="93"/>
                    </a:cubicBezTo>
                    <a:cubicBezTo>
                      <a:pt x="1337" y="106"/>
                      <a:pt x="1337" y="133"/>
                      <a:pt x="1337" y="173"/>
                    </a:cubicBezTo>
                    <a:cubicBezTo>
                      <a:pt x="1337" y="199"/>
                      <a:pt x="1337" y="226"/>
                      <a:pt x="1363" y="252"/>
                    </a:cubicBezTo>
                    <a:cubicBezTo>
                      <a:pt x="1390" y="265"/>
                      <a:pt x="1443" y="279"/>
                      <a:pt x="1496" y="279"/>
                    </a:cubicBezTo>
                    <a:cubicBezTo>
                      <a:pt x="1562" y="279"/>
                      <a:pt x="1602" y="292"/>
                      <a:pt x="1615" y="305"/>
                    </a:cubicBezTo>
                    <a:cubicBezTo>
                      <a:pt x="1628" y="305"/>
                      <a:pt x="1641" y="318"/>
                      <a:pt x="1641" y="345"/>
                    </a:cubicBezTo>
                    <a:cubicBezTo>
                      <a:pt x="1641" y="384"/>
                      <a:pt x="1628" y="424"/>
                      <a:pt x="1615" y="490"/>
                    </a:cubicBezTo>
                    <a:lnTo>
                      <a:pt x="1324" y="1364"/>
                    </a:lnTo>
                    <a:lnTo>
                      <a:pt x="807" y="384"/>
                    </a:lnTo>
                    <a:cubicBezTo>
                      <a:pt x="794" y="358"/>
                      <a:pt x="794" y="331"/>
                      <a:pt x="781" y="318"/>
                    </a:cubicBezTo>
                    <a:cubicBezTo>
                      <a:pt x="781" y="292"/>
                      <a:pt x="781" y="279"/>
                      <a:pt x="781" y="265"/>
                    </a:cubicBezTo>
                    <a:cubicBezTo>
                      <a:pt x="781" y="239"/>
                      <a:pt x="781" y="226"/>
                      <a:pt x="781" y="226"/>
                    </a:cubicBezTo>
                    <a:cubicBezTo>
                      <a:pt x="794" y="226"/>
                      <a:pt x="807" y="212"/>
                      <a:pt x="821" y="212"/>
                    </a:cubicBezTo>
                    <a:cubicBezTo>
                      <a:pt x="874" y="212"/>
                      <a:pt x="900" y="199"/>
                      <a:pt x="927" y="186"/>
                    </a:cubicBezTo>
                    <a:cubicBezTo>
                      <a:pt x="940" y="159"/>
                      <a:pt x="953" y="133"/>
                      <a:pt x="953" y="106"/>
                    </a:cubicBezTo>
                    <a:cubicBezTo>
                      <a:pt x="953" y="80"/>
                      <a:pt x="940" y="54"/>
                      <a:pt x="913" y="40"/>
                    </a:cubicBezTo>
                    <a:cubicBezTo>
                      <a:pt x="900" y="14"/>
                      <a:pt x="860" y="1"/>
                      <a:pt x="794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53" name="Google Shape;576;p27">
              <a:extLst>
                <a:ext uri="{FF2B5EF4-FFF2-40B4-BE49-F238E27FC236}">
                  <a16:creationId xmlns:a16="http://schemas.microsoft.com/office/drawing/2014/main" xmlns="" id="{50ED4864-BADE-4436-8E46-6281E44C4D4E}"/>
                </a:ext>
              </a:extLst>
            </p:cNvPr>
            <p:cNvSpPr/>
            <p:nvPr/>
          </p:nvSpPr>
          <p:spPr>
            <a:xfrm>
              <a:off x="3028510" y="5577559"/>
              <a:ext cx="389985" cy="49024"/>
            </a:xfrm>
            <a:custGeom>
              <a:avLst/>
              <a:gdLst/>
              <a:ahLst/>
              <a:cxnLst/>
              <a:rect l="l" t="t" r="r" b="b"/>
              <a:pathLst>
                <a:path w="7056" h="887" extrusionOk="0">
                  <a:moveTo>
                    <a:pt x="1" y="0"/>
                  </a:moveTo>
                  <a:lnTo>
                    <a:pt x="1" y="887"/>
                  </a:lnTo>
                  <a:lnTo>
                    <a:pt x="7055" y="887"/>
                  </a:lnTo>
                  <a:lnTo>
                    <a:pt x="7055" y="0"/>
                  </a:ln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255" name="Google Shape;578;p27">
            <a:extLst>
              <a:ext uri="{FF2B5EF4-FFF2-40B4-BE49-F238E27FC236}">
                <a16:creationId xmlns:a16="http://schemas.microsoft.com/office/drawing/2014/main" xmlns="" id="{27AAD147-CCE9-43EB-8C97-269689984BB9}"/>
              </a:ext>
            </a:extLst>
          </p:cNvPr>
          <p:cNvSpPr/>
          <p:nvPr/>
        </p:nvSpPr>
        <p:spPr>
          <a:xfrm>
            <a:off x="3307961" y="6418000"/>
            <a:ext cx="265628" cy="164649"/>
          </a:xfrm>
          <a:custGeom>
            <a:avLst/>
            <a:gdLst/>
            <a:ahLst/>
            <a:cxnLst/>
            <a:rect l="l" t="t" r="r" b="b"/>
            <a:pathLst>
              <a:path w="4806" h="2979" extrusionOk="0">
                <a:moveTo>
                  <a:pt x="1" y="1"/>
                </a:moveTo>
                <a:lnTo>
                  <a:pt x="1" y="2978"/>
                </a:lnTo>
                <a:lnTo>
                  <a:pt x="4805" y="2978"/>
                </a:lnTo>
                <a:lnTo>
                  <a:pt x="4805" y="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F72B040B-9D26-4535-81AC-224AA70D44B5}"/>
              </a:ext>
            </a:extLst>
          </p:cNvPr>
          <p:cNvGrpSpPr/>
          <p:nvPr userDrawn="1"/>
        </p:nvGrpSpPr>
        <p:grpSpPr>
          <a:xfrm>
            <a:off x="1524301" y="5626805"/>
            <a:ext cx="9320239" cy="1231195"/>
            <a:chOff x="1524301" y="5626805"/>
            <a:chExt cx="9320239" cy="1231195"/>
          </a:xfrm>
        </p:grpSpPr>
        <p:sp>
          <p:nvSpPr>
            <p:cNvPr id="254" name="Google Shape;577;p27">
              <a:extLst>
                <a:ext uri="{FF2B5EF4-FFF2-40B4-BE49-F238E27FC236}">
                  <a16:creationId xmlns:a16="http://schemas.microsoft.com/office/drawing/2014/main" xmlns="" id="{1F1FE917-12C4-4F03-BFC9-63C483556F98}"/>
                </a:ext>
              </a:extLst>
            </p:cNvPr>
            <p:cNvSpPr/>
            <p:nvPr/>
          </p:nvSpPr>
          <p:spPr>
            <a:xfrm>
              <a:off x="3307961" y="6403010"/>
              <a:ext cx="265628" cy="451390"/>
            </a:xfrm>
            <a:custGeom>
              <a:avLst/>
              <a:gdLst/>
              <a:ahLst/>
              <a:cxnLst/>
              <a:rect l="l" t="t" r="r" b="b"/>
              <a:pathLst>
                <a:path w="4806" h="8167" extrusionOk="0">
                  <a:moveTo>
                    <a:pt x="1" y="1"/>
                  </a:moveTo>
                  <a:lnTo>
                    <a:pt x="1" y="8167"/>
                  </a:lnTo>
                  <a:lnTo>
                    <a:pt x="4805" y="8167"/>
                  </a:lnTo>
                  <a:lnTo>
                    <a:pt x="4805" y="1"/>
                  </a:lnTo>
                  <a:close/>
                </a:path>
              </a:pathLst>
            </a:custGeom>
            <a:solidFill>
              <a:srgbClr val="CE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285" name="Google Shape;579;p27">
              <a:extLst>
                <a:ext uri="{FF2B5EF4-FFF2-40B4-BE49-F238E27FC236}">
                  <a16:creationId xmlns:a16="http://schemas.microsoft.com/office/drawing/2014/main" xmlns="" id="{F0A4A0F2-3BA1-43AA-88EB-3A3835904711}"/>
                </a:ext>
              </a:extLst>
            </p:cNvPr>
            <p:cNvGrpSpPr/>
            <p:nvPr userDrawn="1"/>
          </p:nvGrpSpPr>
          <p:grpSpPr>
            <a:xfrm>
              <a:off x="1524301" y="5626805"/>
              <a:ext cx="9320239" cy="1231195"/>
              <a:chOff x="929285" y="5051507"/>
              <a:chExt cx="7315206" cy="1231195"/>
            </a:xfrm>
          </p:grpSpPr>
          <p:sp>
            <p:nvSpPr>
              <p:cNvPr id="286" name="Google Shape;580;p27">
                <a:extLst>
                  <a:ext uri="{FF2B5EF4-FFF2-40B4-BE49-F238E27FC236}">
                    <a16:creationId xmlns:a16="http://schemas.microsoft.com/office/drawing/2014/main" xmlns="" id="{41EFCC98-A095-43FA-9417-A6F1AEA0054D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420715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7612" extrusionOk="0">
                    <a:moveTo>
                      <a:pt x="1" y="1"/>
                    </a:moveTo>
                    <a:lnTo>
                      <a:pt x="1" y="7611"/>
                    </a:lnTo>
                    <a:lnTo>
                      <a:pt x="132353" y="7611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EFEDD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87" name="Google Shape;581;p27">
                <a:extLst>
                  <a:ext uri="{FF2B5EF4-FFF2-40B4-BE49-F238E27FC236}">
                    <a16:creationId xmlns:a16="http://schemas.microsoft.com/office/drawing/2014/main" xmlns="" id="{D7EF2A30-CDEB-4316-B82F-97D3363F3C90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133919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2423" extrusionOk="0">
                    <a:moveTo>
                      <a:pt x="1" y="1"/>
                    </a:moveTo>
                    <a:lnTo>
                      <a:pt x="1" y="2423"/>
                    </a:lnTo>
                    <a:lnTo>
                      <a:pt x="132353" y="2423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FFFE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88" name="Google Shape;582;p27">
                <a:extLst>
                  <a:ext uri="{FF2B5EF4-FFF2-40B4-BE49-F238E27FC236}">
                    <a16:creationId xmlns:a16="http://schemas.microsoft.com/office/drawing/2014/main" xmlns="" id="{66FDB582-0AAC-4537-A858-44B9EF57CE38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45139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8167" extrusionOk="0">
                    <a:moveTo>
                      <a:pt x="1" y="1"/>
                    </a:moveTo>
                    <a:lnTo>
                      <a:pt x="1" y="8167"/>
                    </a:lnTo>
                    <a:lnTo>
                      <a:pt x="4792" y="8167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89" name="Google Shape;583;p27">
                <a:extLst>
                  <a:ext uri="{FF2B5EF4-FFF2-40B4-BE49-F238E27FC236}">
                    <a16:creationId xmlns:a16="http://schemas.microsoft.com/office/drawing/2014/main" xmlns="" id="{AF50AB12-F2CA-445B-94F4-44131992E871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164649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2979" extrusionOk="0">
                    <a:moveTo>
                      <a:pt x="1" y="1"/>
                    </a:moveTo>
                    <a:lnTo>
                      <a:pt x="1" y="2978"/>
                    </a:lnTo>
                    <a:lnTo>
                      <a:pt x="4792" y="2978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90" name="Google Shape;584;p27">
                <a:extLst>
                  <a:ext uri="{FF2B5EF4-FFF2-40B4-BE49-F238E27FC236}">
                    <a16:creationId xmlns:a16="http://schemas.microsoft.com/office/drawing/2014/main" xmlns="" id="{1AF2C5CE-3EDE-4127-8D0F-59AB322B7B55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359200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6499" extrusionOk="0">
                    <a:moveTo>
                      <a:pt x="1" y="0"/>
                    </a:moveTo>
                    <a:lnTo>
                      <a:pt x="1" y="6499"/>
                    </a:lnTo>
                    <a:lnTo>
                      <a:pt x="106108" y="6499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91" name="Google Shape;585;p27">
                <a:extLst>
                  <a:ext uri="{FF2B5EF4-FFF2-40B4-BE49-F238E27FC236}">
                    <a16:creationId xmlns:a16="http://schemas.microsoft.com/office/drawing/2014/main" xmlns="" id="{ED751F2E-938C-441D-80EA-F8BB05A93F91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176311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3190" extrusionOk="0">
                    <a:moveTo>
                      <a:pt x="1" y="0"/>
                    </a:moveTo>
                    <a:lnTo>
                      <a:pt x="1" y="3190"/>
                    </a:lnTo>
                    <a:lnTo>
                      <a:pt x="106108" y="3190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09998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</p:bld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xmlns="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rgbClr val="FFE2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500" dirty="0">
              <a:solidFill>
                <a:prstClr val="black"/>
              </a:solidFill>
            </a:endParaRPr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xmlns="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500">
              <a:solidFill>
                <a:prstClr val="black"/>
              </a:solidFill>
            </a:endParaRPr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xmlns="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500">
              <a:solidFill>
                <a:prstClr val="black"/>
              </a:solidFill>
            </a:endParaRPr>
          </a:p>
        </p:txBody>
      </p:sp>
      <p:grpSp>
        <p:nvGrpSpPr>
          <p:cNvPr id="100" name="Google Shape;211;p3">
            <a:extLst>
              <a:ext uri="{FF2B5EF4-FFF2-40B4-BE49-F238E27FC236}">
                <a16:creationId xmlns:a16="http://schemas.microsoft.com/office/drawing/2014/main" xmlns="" id="{3EE8E1EA-42BA-40F4-91B8-92E720E0C7B3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101" name="Google Shape;212;p3">
              <a:extLst>
                <a:ext uri="{FF2B5EF4-FFF2-40B4-BE49-F238E27FC236}">
                  <a16:creationId xmlns:a16="http://schemas.microsoft.com/office/drawing/2014/main" xmlns="" id="{535446D6-A2F2-4960-9F20-4FD2FC844655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102" name="Google Shape;213;p3">
              <a:extLst>
                <a:ext uri="{FF2B5EF4-FFF2-40B4-BE49-F238E27FC236}">
                  <a16:creationId xmlns:a16="http://schemas.microsoft.com/office/drawing/2014/main" xmlns="" id="{E3877D8C-8D49-48AE-983D-46B3D4C316A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103" name="Google Shape;214;p3">
            <a:extLst>
              <a:ext uri="{FF2B5EF4-FFF2-40B4-BE49-F238E27FC236}">
                <a16:creationId xmlns:a16="http://schemas.microsoft.com/office/drawing/2014/main" xmlns="" id="{6B26BBFF-8A4A-4D77-8E20-7565D314876E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104" name="Google Shape;215;p3">
              <a:extLst>
                <a:ext uri="{FF2B5EF4-FFF2-40B4-BE49-F238E27FC236}">
                  <a16:creationId xmlns:a16="http://schemas.microsoft.com/office/drawing/2014/main" xmlns="" id="{5905416B-3780-49A3-85AC-E7AB8A365E53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05" name="Google Shape;216;p3">
              <a:extLst>
                <a:ext uri="{FF2B5EF4-FFF2-40B4-BE49-F238E27FC236}">
                  <a16:creationId xmlns:a16="http://schemas.microsoft.com/office/drawing/2014/main" xmlns="" id="{B31BA3B0-0DA2-4CD9-AB3D-C2DF62186FC9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06" name="Google Shape;217;p3">
              <a:extLst>
                <a:ext uri="{FF2B5EF4-FFF2-40B4-BE49-F238E27FC236}">
                  <a16:creationId xmlns:a16="http://schemas.microsoft.com/office/drawing/2014/main" xmlns="" id="{367F9544-3ED4-4D1E-8702-43837309CF8C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07" name="Google Shape;218;p3">
              <a:extLst>
                <a:ext uri="{FF2B5EF4-FFF2-40B4-BE49-F238E27FC236}">
                  <a16:creationId xmlns:a16="http://schemas.microsoft.com/office/drawing/2014/main" xmlns="" id="{8C773ACC-4F47-4265-AF08-3AAA1BA820F1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08" name="Google Shape;219;p3">
              <a:extLst>
                <a:ext uri="{FF2B5EF4-FFF2-40B4-BE49-F238E27FC236}">
                  <a16:creationId xmlns:a16="http://schemas.microsoft.com/office/drawing/2014/main" xmlns="" id="{1E75251D-8191-4F83-B19D-C278B5C567D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09" name="Google Shape;220;p3">
              <a:extLst>
                <a:ext uri="{FF2B5EF4-FFF2-40B4-BE49-F238E27FC236}">
                  <a16:creationId xmlns:a16="http://schemas.microsoft.com/office/drawing/2014/main" xmlns="" id="{CD244239-4494-4523-A92A-04BBF5524A6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10" name="Google Shape;221;p3">
              <a:extLst>
                <a:ext uri="{FF2B5EF4-FFF2-40B4-BE49-F238E27FC236}">
                  <a16:creationId xmlns:a16="http://schemas.microsoft.com/office/drawing/2014/main" xmlns="" id="{C8D2A7B8-8AEC-4A7B-A85D-C49CFD031893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111" name="Google Shape;222;p3">
              <a:extLst>
                <a:ext uri="{FF2B5EF4-FFF2-40B4-BE49-F238E27FC236}">
                  <a16:creationId xmlns:a16="http://schemas.microsoft.com/office/drawing/2014/main" xmlns="" id="{1BEBBF71-61D7-45D6-BB70-B4B6FDBF84CF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12" name="Google Shape;223;p3">
              <a:extLst>
                <a:ext uri="{FF2B5EF4-FFF2-40B4-BE49-F238E27FC236}">
                  <a16:creationId xmlns:a16="http://schemas.microsoft.com/office/drawing/2014/main" xmlns="" id="{1C8DD35C-E26B-4702-B102-151D077CFA0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13" name="Google Shape;224;p3">
              <a:extLst>
                <a:ext uri="{FF2B5EF4-FFF2-40B4-BE49-F238E27FC236}">
                  <a16:creationId xmlns:a16="http://schemas.microsoft.com/office/drawing/2014/main" xmlns="" id="{FAEA3EBF-3AF4-48CF-B780-2C24192864A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114" name="Google Shape;225;p3">
            <a:extLst>
              <a:ext uri="{FF2B5EF4-FFF2-40B4-BE49-F238E27FC236}">
                <a16:creationId xmlns:a16="http://schemas.microsoft.com/office/drawing/2014/main" xmlns="" id="{8349EE9D-865C-4187-8F2A-C8D67A315C95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115" name="Google Shape;226;p3">
              <a:extLst>
                <a:ext uri="{FF2B5EF4-FFF2-40B4-BE49-F238E27FC236}">
                  <a16:creationId xmlns:a16="http://schemas.microsoft.com/office/drawing/2014/main" xmlns="" id="{C3E893B2-B741-45D1-AA70-EFBF2C1CCB32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16" name="Google Shape;227;p3">
              <a:extLst>
                <a:ext uri="{FF2B5EF4-FFF2-40B4-BE49-F238E27FC236}">
                  <a16:creationId xmlns:a16="http://schemas.microsoft.com/office/drawing/2014/main" xmlns="" id="{4806DF11-E7A6-4BCA-864C-D4BB12AF1B7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117" name="Google Shape;228;p3">
            <a:extLst>
              <a:ext uri="{FF2B5EF4-FFF2-40B4-BE49-F238E27FC236}">
                <a16:creationId xmlns:a16="http://schemas.microsoft.com/office/drawing/2014/main" xmlns="" id="{DE8A01B2-77F0-42CA-BCD0-4D9A98E4E84B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8" name="Google Shape;229;p3">
            <a:extLst>
              <a:ext uri="{FF2B5EF4-FFF2-40B4-BE49-F238E27FC236}">
                <a16:creationId xmlns:a16="http://schemas.microsoft.com/office/drawing/2014/main" xmlns="" id="{040941FA-39DE-4897-9957-4F8E125A8F2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grpSp>
        <p:nvGrpSpPr>
          <p:cNvPr id="119" name="Google Shape;230;p3">
            <a:extLst>
              <a:ext uri="{FF2B5EF4-FFF2-40B4-BE49-F238E27FC236}">
                <a16:creationId xmlns:a16="http://schemas.microsoft.com/office/drawing/2014/main" xmlns="" id="{39E1EAF3-ED4F-4E40-A591-87F74A538B8E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120" name="Google Shape;231;p3">
              <a:extLst>
                <a:ext uri="{FF2B5EF4-FFF2-40B4-BE49-F238E27FC236}">
                  <a16:creationId xmlns:a16="http://schemas.microsoft.com/office/drawing/2014/main" xmlns="" id="{637B9622-5D72-4988-A025-9DDD451CEE6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21" name="Google Shape;232;p3">
              <a:extLst>
                <a:ext uri="{FF2B5EF4-FFF2-40B4-BE49-F238E27FC236}">
                  <a16:creationId xmlns:a16="http://schemas.microsoft.com/office/drawing/2014/main" xmlns="" id="{90AFE972-DB48-45E9-9EE9-E273CE0A3941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122" name="Google Shape;769;p31">
            <a:extLst>
              <a:ext uri="{FF2B5EF4-FFF2-40B4-BE49-F238E27FC236}">
                <a16:creationId xmlns:a16="http://schemas.microsoft.com/office/drawing/2014/main" xmlns="" id="{9BC6E0ED-AB1D-4836-B4E8-0379D97072CC}"/>
              </a:ext>
            </a:extLst>
          </p:cNvPr>
          <p:cNvGrpSpPr/>
          <p:nvPr userDrawn="1"/>
        </p:nvGrpSpPr>
        <p:grpSpPr>
          <a:xfrm>
            <a:off x="2548289" y="3588080"/>
            <a:ext cx="2599446" cy="2521829"/>
            <a:chOff x="5641385" y="2381306"/>
            <a:chExt cx="2599446" cy="2521829"/>
          </a:xfrm>
        </p:grpSpPr>
        <p:sp>
          <p:nvSpPr>
            <p:cNvPr id="123" name="Google Shape;770;p31">
              <a:extLst>
                <a:ext uri="{FF2B5EF4-FFF2-40B4-BE49-F238E27FC236}">
                  <a16:creationId xmlns:a16="http://schemas.microsoft.com/office/drawing/2014/main" xmlns="" id="{54FBC327-7229-4E48-B70D-221E3B4ABBD6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124" name="Google Shape;771;p31">
              <a:extLst>
                <a:ext uri="{FF2B5EF4-FFF2-40B4-BE49-F238E27FC236}">
                  <a16:creationId xmlns:a16="http://schemas.microsoft.com/office/drawing/2014/main" xmlns="" id="{735A0EF3-CD49-4849-A6D0-53FADD84C85D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179" name="Google Shape;772;p31">
                <a:extLst>
                  <a:ext uri="{FF2B5EF4-FFF2-40B4-BE49-F238E27FC236}">
                    <a16:creationId xmlns:a16="http://schemas.microsoft.com/office/drawing/2014/main" xmlns="" id="{F854EEEE-60A7-4C8E-8953-E8769EEC5813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Google Shape;773;p31">
                <a:extLst>
                  <a:ext uri="{FF2B5EF4-FFF2-40B4-BE49-F238E27FC236}">
                    <a16:creationId xmlns:a16="http://schemas.microsoft.com/office/drawing/2014/main" xmlns="" id="{3A64CB13-0C6D-4353-9509-7D271A41CDF4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Google Shape;774;p31">
                <a:extLst>
                  <a:ext uri="{FF2B5EF4-FFF2-40B4-BE49-F238E27FC236}">
                    <a16:creationId xmlns:a16="http://schemas.microsoft.com/office/drawing/2014/main" xmlns="" id="{CA6E3753-A1B1-4953-8CA7-64699041E7E4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Google Shape;775;p31">
                <a:extLst>
                  <a:ext uri="{FF2B5EF4-FFF2-40B4-BE49-F238E27FC236}">
                    <a16:creationId xmlns:a16="http://schemas.microsoft.com/office/drawing/2014/main" xmlns="" id="{3E292DF2-70CE-4152-8475-FBB7C5053487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Google Shape;776;p31">
                <a:extLst>
                  <a:ext uri="{FF2B5EF4-FFF2-40B4-BE49-F238E27FC236}">
                    <a16:creationId xmlns:a16="http://schemas.microsoft.com/office/drawing/2014/main" xmlns="" id="{E8A500DB-B210-4DFF-A20D-666636286385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Google Shape;777;p31">
                <a:extLst>
                  <a:ext uri="{FF2B5EF4-FFF2-40B4-BE49-F238E27FC236}">
                    <a16:creationId xmlns:a16="http://schemas.microsoft.com/office/drawing/2014/main" xmlns="" id="{E44028BD-ABE9-4D77-8E13-8D81364C068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Google Shape;778;p31">
                <a:extLst>
                  <a:ext uri="{FF2B5EF4-FFF2-40B4-BE49-F238E27FC236}">
                    <a16:creationId xmlns:a16="http://schemas.microsoft.com/office/drawing/2014/main" xmlns="" id="{237C9002-05C8-4A2E-93E1-71F680200424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Google Shape;779;p31">
                <a:extLst>
                  <a:ext uri="{FF2B5EF4-FFF2-40B4-BE49-F238E27FC236}">
                    <a16:creationId xmlns:a16="http://schemas.microsoft.com/office/drawing/2014/main" xmlns="" id="{F7CB1473-EE54-4CB9-8AFD-2741D2347015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Google Shape;780;p31">
                <a:extLst>
                  <a:ext uri="{FF2B5EF4-FFF2-40B4-BE49-F238E27FC236}">
                    <a16:creationId xmlns:a16="http://schemas.microsoft.com/office/drawing/2014/main" xmlns="" id="{1270F571-E266-4846-AA40-84B6ADACF443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Google Shape;781;p31">
                <a:extLst>
                  <a:ext uri="{FF2B5EF4-FFF2-40B4-BE49-F238E27FC236}">
                    <a16:creationId xmlns:a16="http://schemas.microsoft.com/office/drawing/2014/main" xmlns="" id="{66003CAD-52D8-4830-8C9F-89DC91466739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Google Shape;782;p31">
                <a:extLst>
                  <a:ext uri="{FF2B5EF4-FFF2-40B4-BE49-F238E27FC236}">
                    <a16:creationId xmlns:a16="http://schemas.microsoft.com/office/drawing/2014/main" xmlns="" id="{B2BA155A-3FE4-43A4-95B4-E80185A9DBF7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Google Shape;783;p31">
                <a:extLst>
                  <a:ext uri="{FF2B5EF4-FFF2-40B4-BE49-F238E27FC236}">
                    <a16:creationId xmlns:a16="http://schemas.microsoft.com/office/drawing/2014/main" xmlns="" id="{30E537BB-4E0A-4665-A7B9-DF88B39E9A09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Google Shape;784;p31">
                <a:extLst>
                  <a:ext uri="{FF2B5EF4-FFF2-40B4-BE49-F238E27FC236}">
                    <a16:creationId xmlns:a16="http://schemas.microsoft.com/office/drawing/2014/main" xmlns="" id="{0B357D3C-EDF2-401D-AFC3-3D88771217FC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Google Shape;785;p31">
                <a:extLst>
                  <a:ext uri="{FF2B5EF4-FFF2-40B4-BE49-F238E27FC236}">
                    <a16:creationId xmlns:a16="http://schemas.microsoft.com/office/drawing/2014/main" xmlns="" id="{E7FA9937-7A99-4D4D-B4C3-75D6C83A7388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Google Shape;786;p31">
                <a:extLst>
                  <a:ext uri="{FF2B5EF4-FFF2-40B4-BE49-F238E27FC236}">
                    <a16:creationId xmlns:a16="http://schemas.microsoft.com/office/drawing/2014/main" xmlns="" id="{AFAF38D6-83F1-435B-B8B4-2E31A364AE50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Google Shape;787;p31">
                <a:extLst>
                  <a:ext uri="{FF2B5EF4-FFF2-40B4-BE49-F238E27FC236}">
                    <a16:creationId xmlns:a16="http://schemas.microsoft.com/office/drawing/2014/main" xmlns="" id="{209D6F8F-3D6C-4410-A1E9-FF14B2C03814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Google Shape;788;p31">
                <a:extLst>
                  <a:ext uri="{FF2B5EF4-FFF2-40B4-BE49-F238E27FC236}">
                    <a16:creationId xmlns:a16="http://schemas.microsoft.com/office/drawing/2014/main" xmlns="" id="{2E14871B-0005-4363-8024-41CDC33D64EB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Google Shape;789;p31">
                <a:extLst>
                  <a:ext uri="{FF2B5EF4-FFF2-40B4-BE49-F238E27FC236}">
                    <a16:creationId xmlns:a16="http://schemas.microsoft.com/office/drawing/2014/main" xmlns="" id="{F9A04849-BAA8-4BEC-9B26-B9A9265C5443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Google Shape;790;p31">
                <a:extLst>
                  <a:ext uri="{FF2B5EF4-FFF2-40B4-BE49-F238E27FC236}">
                    <a16:creationId xmlns:a16="http://schemas.microsoft.com/office/drawing/2014/main" xmlns="" id="{F3EF5BE9-1D37-4493-BB7B-BBC6B28E94B5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Google Shape;791;p31">
                <a:extLst>
                  <a:ext uri="{FF2B5EF4-FFF2-40B4-BE49-F238E27FC236}">
                    <a16:creationId xmlns:a16="http://schemas.microsoft.com/office/drawing/2014/main" xmlns="" id="{1C71BCFA-7DC6-4E85-9435-CEC8DE763738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Google Shape;792;p31">
                <a:extLst>
                  <a:ext uri="{FF2B5EF4-FFF2-40B4-BE49-F238E27FC236}">
                    <a16:creationId xmlns:a16="http://schemas.microsoft.com/office/drawing/2014/main" xmlns="" id="{4D23DD00-30F8-465A-A4CF-EFAA11ABF39B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Google Shape;793;p31">
                <a:extLst>
                  <a:ext uri="{FF2B5EF4-FFF2-40B4-BE49-F238E27FC236}">
                    <a16:creationId xmlns:a16="http://schemas.microsoft.com/office/drawing/2014/main" xmlns="" id="{42DA9856-4448-43EC-9FE5-265665745E1C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Google Shape;794;p31">
                <a:extLst>
                  <a:ext uri="{FF2B5EF4-FFF2-40B4-BE49-F238E27FC236}">
                    <a16:creationId xmlns:a16="http://schemas.microsoft.com/office/drawing/2014/main" xmlns="" id="{FCD3B74B-7950-48D3-851C-D9F296F1980C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Google Shape;795;p31">
                <a:extLst>
                  <a:ext uri="{FF2B5EF4-FFF2-40B4-BE49-F238E27FC236}">
                    <a16:creationId xmlns:a16="http://schemas.microsoft.com/office/drawing/2014/main" xmlns="" id="{E42274F8-8BDE-44C5-80CC-9156BEC44DE9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Google Shape;796;p31">
                <a:extLst>
                  <a:ext uri="{FF2B5EF4-FFF2-40B4-BE49-F238E27FC236}">
                    <a16:creationId xmlns:a16="http://schemas.microsoft.com/office/drawing/2014/main" xmlns="" id="{977D4C15-B4AA-4951-BD17-F19DD249F837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Google Shape;797;p31">
                <a:extLst>
                  <a:ext uri="{FF2B5EF4-FFF2-40B4-BE49-F238E27FC236}">
                    <a16:creationId xmlns:a16="http://schemas.microsoft.com/office/drawing/2014/main" xmlns="" id="{D06F808D-4D4F-4C28-AAE4-372B745ECB7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Google Shape;798;p31">
                <a:extLst>
                  <a:ext uri="{FF2B5EF4-FFF2-40B4-BE49-F238E27FC236}">
                    <a16:creationId xmlns:a16="http://schemas.microsoft.com/office/drawing/2014/main" xmlns="" id="{D2BA24A8-C9DC-4FB5-A6B6-9B81690DE639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Google Shape;799;p31">
                <a:extLst>
                  <a:ext uri="{FF2B5EF4-FFF2-40B4-BE49-F238E27FC236}">
                    <a16:creationId xmlns:a16="http://schemas.microsoft.com/office/drawing/2014/main" xmlns="" id="{50C2B5D8-882A-4E64-862C-4513602D44ED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7" name="Google Shape;800;p31">
                <a:extLst>
                  <a:ext uri="{FF2B5EF4-FFF2-40B4-BE49-F238E27FC236}">
                    <a16:creationId xmlns:a16="http://schemas.microsoft.com/office/drawing/2014/main" xmlns="" id="{3E8EA5DF-553D-40B7-8582-4C67204A077F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Google Shape;801;p31">
                <a:extLst>
                  <a:ext uri="{FF2B5EF4-FFF2-40B4-BE49-F238E27FC236}">
                    <a16:creationId xmlns:a16="http://schemas.microsoft.com/office/drawing/2014/main" xmlns="" id="{0B0C6E18-FA4F-42EA-83DB-7541420F71BD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Google Shape;802;p31">
                <a:extLst>
                  <a:ext uri="{FF2B5EF4-FFF2-40B4-BE49-F238E27FC236}">
                    <a16:creationId xmlns:a16="http://schemas.microsoft.com/office/drawing/2014/main" xmlns="" id="{2C744340-D0B6-4A32-9374-2C03ADAA76E3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Google Shape;803;p31">
                <a:extLst>
                  <a:ext uri="{FF2B5EF4-FFF2-40B4-BE49-F238E27FC236}">
                    <a16:creationId xmlns:a16="http://schemas.microsoft.com/office/drawing/2014/main" xmlns="" id="{97C0CE84-7B4E-4CCE-8FD7-3CF2B21B0C70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Google Shape;804;p31">
                <a:extLst>
                  <a:ext uri="{FF2B5EF4-FFF2-40B4-BE49-F238E27FC236}">
                    <a16:creationId xmlns:a16="http://schemas.microsoft.com/office/drawing/2014/main" xmlns="" id="{5CB17839-65D7-47C8-BF37-55E75E502ADC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2" name="Google Shape;805;p31">
                <a:extLst>
                  <a:ext uri="{FF2B5EF4-FFF2-40B4-BE49-F238E27FC236}">
                    <a16:creationId xmlns:a16="http://schemas.microsoft.com/office/drawing/2014/main" xmlns="" id="{157D8A5C-00ED-4A80-AEEF-FF9582C5B4A5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3" name="Google Shape;806;p31">
                <a:extLst>
                  <a:ext uri="{FF2B5EF4-FFF2-40B4-BE49-F238E27FC236}">
                    <a16:creationId xmlns:a16="http://schemas.microsoft.com/office/drawing/2014/main" xmlns="" id="{F318FE11-06EA-4D17-AD18-5A6A3449ECD1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4" name="Google Shape;807;p31">
                <a:extLst>
                  <a:ext uri="{FF2B5EF4-FFF2-40B4-BE49-F238E27FC236}">
                    <a16:creationId xmlns:a16="http://schemas.microsoft.com/office/drawing/2014/main" xmlns="" id="{AC617E18-C9A4-4561-8372-E77866C5E8A4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5" name="Google Shape;808;p31">
                <a:extLst>
                  <a:ext uri="{FF2B5EF4-FFF2-40B4-BE49-F238E27FC236}">
                    <a16:creationId xmlns:a16="http://schemas.microsoft.com/office/drawing/2014/main" xmlns="" id="{597C1522-09EE-497E-A546-21408671C88A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6" name="Google Shape;809;p31">
                <a:extLst>
                  <a:ext uri="{FF2B5EF4-FFF2-40B4-BE49-F238E27FC236}">
                    <a16:creationId xmlns:a16="http://schemas.microsoft.com/office/drawing/2014/main" xmlns="" id="{B9790C46-8F90-43AB-A40D-A02313A1FE36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7" name="Google Shape;810;p31">
                <a:extLst>
                  <a:ext uri="{FF2B5EF4-FFF2-40B4-BE49-F238E27FC236}">
                    <a16:creationId xmlns:a16="http://schemas.microsoft.com/office/drawing/2014/main" xmlns="" id="{C2FD0F4C-FE02-4A94-9F7C-A4359310E2BB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8" name="Google Shape;811;p31">
                <a:extLst>
                  <a:ext uri="{FF2B5EF4-FFF2-40B4-BE49-F238E27FC236}">
                    <a16:creationId xmlns:a16="http://schemas.microsoft.com/office/drawing/2014/main" xmlns="" id="{BB2A69A5-2D49-4B85-A645-93DAE0CC5D71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9" name="Google Shape;812;p31">
                <a:extLst>
                  <a:ext uri="{FF2B5EF4-FFF2-40B4-BE49-F238E27FC236}">
                    <a16:creationId xmlns:a16="http://schemas.microsoft.com/office/drawing/2014/main" xmlns="" id="{0385A1DD-AED6-4BBF-818D-F6805D362168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0" name="Google Shape;813;p31">
                <a:extLst>
                  <a:ext uri="{FF2B5EF4-FFF2-40B4-BE49-F238E27FC236}">
                    <a16:creationId xmlns:a16="http://schemas.microsoft.com/office/drawing/2014/main" xmlns="" id="{88640C6F-0822-47FA-83C1-A54B8B33A937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1" name="Google Shape;814;p31">
                <a:extLst>
                  <a:ext uri="{FF2B5EF4-FFF2-40B4-BE49-F238E27FC236}">
                    <a16:creationId xmlns:a16="http://schemas.microsoft.com/office/drawing/2014/main" xmlns="" id="{BD360D69-2C70-49AD-8B64-6D2EF00DEDDE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2" name="Google Shape;815;p31">
                <a:extLst>
                  <a:ext uri="{FF2B5EF4-FFF2-40B4-BE49-F238E27FC236}">
                    <a16:creationId xmlns:a16="http://schemas.microsoft.com/office/drawing/2014/main" xmlns="" id="{D538E562-E7F8-47EA-B6D7-EA2C06E79A74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3" name="Google Shape;816;p31">
                <a:extLst>
                  <a:ext uri="{FF2B5EF4-FFF2-40B4-BE49-F238E27FC236}">
                    <a16:creationId xmlns:a16="http://schemas.microsoft.com/office/drawing/2014/main" xmlns="" id="{7CEB205C-EECD-4753-A3E2-172F4BF78B7C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4" name="Google Shape;817;p31">
                <a:extLst>
                  <a:ext uri="{FF2B5EF4-FFF2-40B4-BE49-F238E27FC236}">
                    <a16:creationId xmlns:a16="http://schemas.microsoft.com/office/drawing/2014/main" xmlns="" id="{4194502E-AF13-4627-A776-CDA3D84EE592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5" name="Google Shape;818;p31">
                <a:extLst>
                  <a:ext uri="{FF2B5EF4-FFF2-40B4-BE49-F238E27FC236}">
                    <a16:creationId xmlns:a16="http://schemas.microsoft.com/office/drawing/2014/main" xmlns="" id="{27BBCB0A-86B3-4A13-9F04-94D9B17FB22C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6" name="Google Shape;819;p31">
                <a:extLst>
                  <a:ext uri="{FF2B5EF4-FFF2-40B4-BE49-F238E27FC236}">
                    <a16:creationId xmlns:a16="http://schemas.microsoft.com/office/drawing/2014/main" xmlns="" id="{3AA1370E-FB07-4236-9E8C-3F319E67A9A2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7" name="Google Shape;820;p31">
                <a:extLst>
                  <a:ext uri="{FF2B5EF4-FFF2-40B4-BE49-F238E27FC236}">
                    <a16:creationId xmlns:a16="http://schemas.microsoft.com/office/drawing/2014/main" xmlns="" id="{CCF0D91D-5B0C-4627-9233-F6DF37E84BAC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8" name="Google Shape;821;p31">
                <a:extLst>
                  <a:ext uri="{FF2B5EF4-FFF2-40B4-BE49-F238E27FC236}">
                    <a16:creationId xmlns:a16="http://schemas.microsoft.com/office/drawing/2014/main" xmlns="" id="{D665E1B2-D4F5-494A-A373-12D73EAD5FB1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9" name="Google Shape;822;p31">
                <a:extLst>
                  <a:ext uri="{FF2B5EF4-FFF2-40B4-BE49-F238E27FC236}">
                    <a16:creationId xmlns:a16="http://schemas.microsoft.com/office/drawing/2014/main" xmlns="" id="{7638DBB5-77AB-477A-9DD9-F9CADA2F2B13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0" name="Google Shape;823;p31">
                <a:extLst>
                  <a:ext uri="{FF2B5EF4-FFF2-40B4-BE49-F238E27FC236}">
                    <a16:creationId xmlns:a16="http://schemas.microsoft.com/office/drawing/2014/main" xmlns="" id="{194525C9-9686-4EE4-B064-D6CE5BAD6212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1" name="Google Shape;824;p31">
                <a:extLst>
                  <a:ext uri="{FF2B5EF4-FFF2-40B4-BE49-F238E27FC236}">
                    <a16:creationId xmlns:a16="http://schemas.microsoft.com/office/drawing/2014/main" xmlns="" id="{9BC71FEA-8A2F-4DE7-ACA6-7327832F3D83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2" name="Google Shape;825;p31">
                <a:extLst>
                  <a:ext uri="{FF2B5EF4-FFF2-40B4-BE49-F238E27FC236}">
                    <a16:creationId xmlns:a16="http://schemas.microsoft.com/office/drawing/2014/main" xmlns="" id="{2AA52B43-83FE-4EB5-803E-C1C85CECEEF3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3" name="Google Shape;826;p31">
                <a:extLst>
                  <a:ext uri="{FF2B5EF4-FFF2-40B4-BE49-F238E27FC236}">
                    <a16:creationId xmlns:a16="http://schemas.microsoft.com/office/drawing/2014/main" xmlns="" id="{61599DE9-3E0C-45AC-B0D7-7897B14E6713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4" name="Google Shape;827;p31">
                <a:extLst>
                  <a:ext uri="{FF2B5EF4-FFF2-40B4-BE49-F238E27FC236}">
                    <a16:creationId xmlns:a16="http://schemas.microsoft.com/office/drawing/2014/main" xmlns="" id="{9CDD23C3-2179-46CF-9AA6-1159DB3C045A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5" name="Google Shape;828;p31">
              <a:extLst>
                <a:ext uri="{FF2B5EF4-FFF2-40B4-BE49-F238E27FC236}">
                  <a16:creationId xmlns:a16="http://schemas.microsoft.com/office/drawing/2014/main" xmlns="" id="{A70B9403-A100-4DF3-A073-60C10F4D733E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26" name="Google Shape;829;p31">
              <a:extLst>
                <a:ext uri="{FF2B5EF4-FFF2-40B4-BE49-F238E27FC236}">
                  <a16:creationId xmlns:a16="http://schemas.microsoft.com/office/drawing/2014/main" xmlns="" id="{C17D1B13-7913-4AAE-8E40-0C36BEE29ABC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27" name="Google Shape;830;p31">
              <a:extLst>
                <a:ext uri="{FF2B5EF4-FFF2-40B4-BE49-F238E27FC236}">
                  <a16:creationId xmlns:a16="http://schemas.microsoft.com/office/drawing/2014/main" xmlns="" id="{DA17CC1B-2AEF-4DE5-80AD-524C115CC8B8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28" name="Google Shape;831;p31">
              <a:extLst>
                <a:ext uri="{FF2B5EF4-FFF2-40B4-BE49-F238E27FC236}">
                  <a16:creationId xmlns:a16="http://schemas.microsoft.com/office/drawing/2014/main" xmlns="" id="{EC56F751-8FC7-479A-954B-AD1EDABEC02B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29" name="Google Shape;832;p31">
              <a:extLst>
                <a:ext uri="{FF2B5EF4-FFF2-40B4-BE49-F238E27FC236}">
                  <a16:creationId xmlns:a16="http://schemas.microsoft.com/office/drawing/2014/main" xmlns="" id="{75BB84C9-5E17-4D93-88B9-CB532641DB8B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0" name="Google Shape;833;p31">
              <a:extLst>
                <a:ext uri="{FF2B5EF4-FFF2-40B4-BE49-F238E27FC236}">
                  <a16:creationId xmlns:a16="http://schemas.microsoft.com/office/drawing/2014/main" xmlns="" id="{A6EE7E8A-4681-4646-87BB-9B2AD79329FF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1" name="Google Shape;834;p31">
              <a:extLst>
                <a:ext uri="{FF2B5EF4-FFF2-40B4-BE49-F238E27FC236}">
                  <a16:creationId xmlns:a16="http://schemas.microsoft.com/office/drawing/2014/main" xmlns="" id="{1DB59D19-38B6-4726-BEDD-14A2C98A1364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2" name="Google Shape;835;p31">
              <a:extLst>
                <a:ext uri="{FF2B5EF4-FFF2-40B4-BE49-F238E27FC236}">
                  <a16:creationId xmlns:a16="http://schemas.microsoft.com/office/drawing/2014/main" xmlns="" id="{C778F81F-EA7E-43D9-AE92-F11656DE69B5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3" name="Google Shape;836;p31">
              <a:extLst>
                <a:ext uri="{FF2B5EF4-FFF2-40B4-BE49-F238E27FC236}">
                  <a16:creationId xmlns:a16="http://schemas.microsoft.com/office/drawing/2014/main" xmlns="" id="{C5763E02-946B-4BB3-889D-9B67A0F991C6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4" name="Google Shape;837;p31">
              <a:extLst>
                <a:ext uri="{FF2B5EF4-FFF2-40B4-BE49-F238E27FC236}">
                  <a16:creationId xmlns:a16="http://schemas.microsoft.com/office/drawing/2014/main" xmlns="" id="{A86FEA51-7C91-41CF-9FBE-0E63E3FAA2AA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5" name="Google Shape;838;p31">
              <a:extLst>
                <a:ext uri="{FF2B5EF4-FFF2-40B4-BE49-F238E27FC236}">
                  <a16:creationId xmlns:a16="http://schemas.microsoft.com/office/drawing/2014/main" xmlns="" id="{F54AE7A5-5033-41F9-86C1-3D07F40BDC7C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6" name="Google Shape;839;p31">
              <a:extLst>
                <a:ext uri="{FF2B5EF4-FFF2-40B4-BE49-F238E27FC236}">
                  <a16:creationId xmlns:a16="http://schemas.microsoft.com/office/drawing/2014/main" xmlns="" id="{9C8CEC7E-7E06-445A-B527-3BEA8B5A928C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7" name="Google Shape;840;p31">
              <a:extLst>
                <a:ext uri="{FF2B5EF4-FFF2-40B4-BE49-F238E27FC236}">
                  <a16:creationId xmlns:a16="http://schemas.microsoft.com/office/drawing/2014/main" xmlns="" id="{99538C3F-E84B-4792-B050-D36076E7BF35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8" name="Google Shape;841;p31">
              <a:extLst>
                <a:ext uri="{FF2B5EF4-FFF2-40B4-BE49-F238E27FC236}">
                  <a16:creationId xmlns:a16="http://schemas.microsoft.com/office/drawing/2014/main" xmlns="" id="{018B6AAF-29AF-4169-8FA6-11092FF3131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9" name="Google Shape;842;p31">
              <a:extLst>
                <a:ext uri="{FF2B5EF4-FFF2-40B4-BE49-F238E27FC236}">
                  <a16:creationId xmlns:a16="http://schemas.microsoft.com/office/drawing/2014/main" xmlns="" id="{6B7E2CE4-66DF-4667-80A5-6F266670AC17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0" name="Google Shape;843;p31">
              <a:extLst>
                <a:ext uri="{FF2B5EF4-FFF2-40B4-BE49-F238E27FC236}">
                  <a16:creationId xmlns:a16="http://schemas.microsoft.com/office/drawing/2014/main" xmlns="" id="{8180CAFA-48DD-4FAC-9085-B474909E2D94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1" name="Google Shape;844;p31">
              <a:extLst>
                <a:ext uri="{FF2B5EF4-FFF2-40B4-BE49-F238E27FC236}">
                  <a16:creationId xmlns:a16="http://schemas.microsoft.com/office/drawing/2014/main" xmlns="" id="{2D421F8E-38A7-4C59-9ABB-134C050B52D1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2" name="Google Shape;845;p31">
              <a:extLst>
                <a:ext uri="{FF2B5EF4-FFF2-40B4-BE49-F238E27FC236}">
                  <a16:creationId xmlns:a16="http://schemas.microsoft.com/office/drawing/2014/main" xmlns="" id="{8A0DBC04-F1EF-41C2-8828-D7F2DC68206E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3" name="Google Shape;846;p31">
              <a:extLst>
                <a:ext uri="{FF2B5EF4-FFF2-40B4-BE49-F238E27FC236}">
                  <a16:creationId xmlns:a16="http://schemas.microsoft.com/office/drawing/2014/main" xmlns="" id="{D0888D44-7BD4-4121-82D0-1D520C7A800A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4" name="Google Shape;847;p31">
              <a:extLst>
                <a:ext uri="{FF2B5EF4-FFF2-40B4-BE49-F238E27FC236}">
                  <a16:creationId xmlns:a16="http://schemas.microsoft.com/office/drawing/2014/main" xmlns="" id="{91504B71-DB7B-4698-9267-F00E8EA233B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5" name="Google Shape;848;p31">
              <a:extLst>
                <a:ext uri="{FF2B5EF4-FFF2-40B4-BE49-F238E27FC236}">
                  <a16:creationId xmlns:a16="http://schemas.microsoft.com/office/drawing/2014/main" xmlns="" id="{EF55652F-335C-4478-BCA6-70D09E0CA926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6" name="Google Shape;849;p31">
              <a:extLst>
                <a:ext uri="{FF2B5EF4-FFF2-40B4-BE49-F238E27FC236}">
                  <a16:creationId xmlns:a16="http://schemas.microsoft.com/office/drawing/2014/main" xmlns="" id="{BC4B70AF-7291-4186-B0C9-E23C3C98B633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7" name="Google Shape;850;p31">
              <a:extLst>
                <a:ext uri="{FF2B5EF4-FFF2-40B4-BE49-F238E27FC236}">
                  <a16:creationId xmlns:a16="http://schemas.microsoft.com/office/drawing/2014/main" xmlns="" id="{9013B64D-20EC-4558-A812-437F86372639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8" name="Google Shape;851;p31">
              <a:extLst>
                <a:ext uri="{FF2B5EF4-FFF2-40B4-BE49-F238E27FC236}">
                  <a16:creationId xmlns:a16="http://schemas.microsoft.com/office/drawing/2014/main" xmlns="" id="{6B314EA2-2C03-4489-97D0-5940D020374D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9" name="Google Shape;852;p31">
              <a:extLst>
                <a:ext uri="{FF2B5EF4-FFF2-40B4-BE49-F238E27FC236}">
                  <a16:creationId xmlns:a16="http://schemas.microsoft.com/office/drawing/2014/main" xmlns="" id="{C815BA55-51F2-4C11-921B-5A074A89E5E6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0" name="Google Shape;853;p31">
              <a:extLst>
                <a:ext uri="{FF2B5EF4-FFF2-40B4-BE49-F238E27FC236}">
                  <a16:creationId xmlns:a16="http://schemas.microsoft.com/office/drawing/2014/main" xmlns="" id="{BC3AF171-ACCA-4684-B20F-015ABA8C63EF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1" name="Google Shape;854;p31">
              <a:extLst>
                <a:ext uri="{FF2B5EF4-FFF2-40B4-BE49-F238E27FC236}">
                  <a16:creationId xmlns:a16="http://schemas.microsoft.com/office/drawing/2014/main" xmlns="" id="{93685CFF-3B82-4A96-8A9E-93418E10F484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2" name="Google Shape;855;p31">
              <a:extLst>
                <a:ext uri="{FF2B5EF4-FFF2-40B4-BE49-F238E27FC236}">
                  <a16:creationId xmlns:a16="http://schemas.microsoft.com/office/drawing/2014/main" xmlns="" id="{91A59F9D-AD18-48D3-B9E8-77BA0F1FD3C1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3" name="Google Shape;856;p31">
              <a:extLst>
                <a:ext uri="{FF2B5EF4-FFF2-40B4-BE49-F238E27FC236}">
                  <a16:creationId xmlns:a16="http://schemas.microsoft.com/office/drawing/2014/main" xmlns="" id="{9FA72179-C8DC-404E-86D0-508BA5E3EB2D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4" name="Google Shape;857;p31">
              <a:extLst>
                <a:ext uri="{FF2B5EF4-FFF2-40B4-BE49-F238E27FC236}">
                  <a16:creationId xmlns:a16="http://schemas.microsoft.com/office/drawing/2014/main" xmlns="" id="{6A7442B2-7FE0-4334-9BAA-31050FC2AD82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5" name="Google Shape;858;p31">
              <a:extLst>
                <a:ext uri="{FF2B5EF4-FFF2-40B4-BE49-F238E27FC236}">
                  <a16:creationId xmlns:a16="http://schemas.microsoft.com/office/drawing/2014/main" xmlns="" id="{FBAE211A-A539-4482-AC1D-05BE1FC5B5B7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6" name="Google Shape;859;p31">
              <a:extLst>
                <a:ext uri="{FF2B5EF4-FFF2-40B4-BE49-F238E27FC236}">
                  <a16:creationId xmlns:a16="http://schemas.microsoft.com/office/drawing/2014/main" xmlns="" id="{69136F04-B278-4651-91CE-B04F35DC8E10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7" name="Google Shape;860;p31">
              <a:extLst>
                <a:ext uri="{FF2B5EF4-FFF2-40B4-BE49-F238E27FC236}">
                  <a16:creationId xmlns:a16="http://schemas.microsoft.com/office/drawing/2014/main" xmlns="" id="{131FC39D-6FAE-4E39-91F9-5F67F8A05362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8" name="Google Shape;861;p31">
              <a:extLst>
                <a:ext uri="{FF2B5EF4-FFF2-40B4-BE49-F238E27FC236}">
                  <a16:creationId xmlns:a16="http://schemas.microsoft.com/office/drawing/2014/main" xmlns="" id="{461FF0F9-5896-4560-8CB8-6C0C41CDF6D4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9" name="Google Shape;862;p31">
              <a:extLst>
                <a:ext uri="{FF2B5EF4-FFF2-40B4-BE49-F238E27FC236}">
                  <a16:creationId xmlns:a16="http://schemas.microsoft.com/office/drawing/2014/main" xmlns="" id="{FA6B455F-977B-4B36-A84A-B37881BE2563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0" name="Google Shape;863;p31">
              <a:extLst>
                <a:ext uri="{FF2B5EF4-FFF2-40B4-BE49-F238E27FC236}">
                  <a16:creationId xmlns:a16="http://schemas.microsoft.com/office/drawing/2014/main" xmlns="" id="{1541C5F9-30C1-4920-B005-4847AA260ADD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1" name="Google Shape;864;p31">
              <a:extLst>
                <a:ext uri="{FF2B5EF4-FFF2-40B4-BE49-F238E27FC236}">
                  <a16:creationId xmlns:a16="http://schemas.microsoft.com/office/drawing/2014/main" xmlns="" id="{0AC89F5C-6032-42B3-BE34-1BF79B2939BD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2" name="Google Shape;865;p31">
              <a:extLst>
                <a:ext uri="{FF2B5EF4-FFF2-40B4-BE49-F238E27FC236}">
                  <a16:creationId xmlns:a16="http://schemas.microsoft.com/office/drawing/2014/main" xmlns="" id="{26E29FF5-E604-4426-A4A5-A021519F55DF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3" name="Google Shape;866;p31">
              <a:extLst>
                <a:ext uri="{FF2B5EF4-FFF2-40B4-BE49-F238E27FC236}">
                  <a16:creationId xmlns:a16="http://schemas.microsoft.com/office/drawing/2014/main" xmlns="" id="{B6D859BE-ABC8-4A42-B5B8-2D610C015540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4" name="Google Shape;867;p31">
              <a:extLst>
                <a:ext uri="{FF2B5EF4-FFF2-40B4-BE49-F238E27FC236}">
                  <a16:creationId xmlns:a16="http://schemas.microsoft.com/office/drawing/2014/main" xmlns="" id="{B1310A9B-D552-4383-9D6A-72133004D72A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5" name="Google Shape;868;p31">
              <a:extLst>
                <a:ext uri="{FF2B5EF4-FFF2-40B4-BE49-F238E27FC236}">
                  <a16:creationId xmlns:a16="http://schemas.microsoft.com/office/drawing/2014/main" xmlns="" id="{258B552B-85A8-43D5-A6E8-31D6364C1A76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6" name="Google Shape;869;p31">
              <a:extLst>
                <a:ext uri="{FF2B5EF4-FFF2-40B4-BE49-F238E27FC236}">
                  <a16:creationId xmlns:a16="http://schemas.microsoft.com/office/drawing/2014/main" xmlns="" id="{34CE13F7-D3FE-4868-A8C9-832F0B502D83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7" name="Google Shape;870;p31">
              <a:extLst>
                <a:ext uri="{FF2B5EF4-FFF2-40B4-BE49-F238E27FC236}">
                  <a16:creationId xmlns:a16="http://schemas.microsoft.com/office/drawing/2014/main" xmlns="" id="{93AFD013-D85E-43B9-8E95-BBA33BD9EC6E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8" name="Google Shape;871;p31">
              <a:extLst>
                <a:ext uri="{FF2B5EF4-FFF2-40B4-BE49-F238E27FC236}">
                  <a16:creationId xmlns:a16="http://schemas.microsoft.com/office/drawing/2014/main" xmlns="" id="{A802342B-8757-4330-B820-2707940E809E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9" name="Google Shape;872;p31">
              <a:extLst>
                <a:ext uri="{FF2B5EF4-FFF2-40B4-BE49-F238E27FC236}">
                  <a16:creationId xmlns:a16="http://schemas.microsoft.com/office/drawing/2014/main" xmlns="" id="{B164154F-640C-4FE2-9B8D-FFF7D3ACF03C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0" name="Google Shape;873;p31">
              <a:extLst>
                <a:ext uri="{FF2B5EF4-FFF2-40B4-BE49-F238E27FC236}">
                  <a16:creationId xmlns:a16="http://schemas.microsoft.com/office/drawing/2014/main" xmlns="" id="{AE076CD5-EDF3-4A3E-8FFC-4EEC0695697F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1" name="Google Shape;874;p31">
              <a:extLst>
                <a:ext uri="{FF2B5EF4-FFF2-40B4-BE49-F238E27FC236}">
                  <a16:creationId xmlns:a16="http://schemas.microsoft.com/office/drawing/2014/main" xmlns="" id="{C246D750-4F88-44F1-B651-143545F8DCDF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2" name="Google Shape;875;p31">
              <a:extLst>
                <a:ext uri="{FF2B5EF4-FFF2-40B4-BE49-F238E27FC236}">
                  <a16:creationId xmlns:a16="http://schemas.microsoft.com/office/drawing/2014/main" xmlns="" id="{54BBFEEF-E539-4BED-BC87-677771587652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3" name="Google Shape;876;p31">
              <a:extLst>
                <a:ext uri="{FF2B5EF4-FFF2-40B4-BE49-F238E27FC236}">
                  <a16:creationId xmlns:a16="http://schemas.microsoft.com/office/drawing/2014/main" xmlns="" id="{2B3773D8-C799-43E8-8C86-5169C737CE05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4" name="Google Shape;877;p31">
              <a:extLst>
                <a:ext uri="{FF2B5EF4-FFF2-40B4-BE49-F238E27FC236}">
                  <a16:creationId xmlns:a16="http://schemas.microsoft.com/office/drawing/2014/main" xmlns="" id="{D40E385E-8D1B-4C97-B697-5CAEFBD04599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5" name="Google Shape;878;p31">
              <a:extLst>
                <a:ext uri="{FF2B5EF4-FFF2-40B4-BE49-F238E27FC236}">
                  <a16:creationId xmlns:a16="http://schemas.microsoft.com/office/drawing/2014/main" xmlns="" id="{9F7138B4-2364-403C-83EA-A5046722AF43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6" name="Google Shape;879;p31">
              <a:extLst>
                <a:ext uri="{FF2B5EF4-FFF2-40B4-BE49-F238E27FC236}">
                  <a16:creationId xmlns:a16="http://schemas.microsoft.com/office/drawing/2014/main" xmlns="" id="{3D4D5DFF-3C49-4816-82FB-23A8C5A3BE4E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7" name="Google Shape;880;p31">
              <a:extLst>
                <a:ext uri="{FF2B5EF4-FFF2-40B4-BE49-F238E27FC236}">
                  <a16:creationId xmlns:a16="http://schemas.microsoft.com/office/drawing/2014/main" xmlns="" id="{BA6734D9-17BA-4695-8A23-F827A9EBF40E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8" name="Google Shape;881;p31">
              <a:extLst>
                <a:ext uri="{FF2B5EF4-FFF2-40B4-BE49-F238E27FC236}">
                  <a16:creationId xmlns:a16="http://schemas.microsoft.com/office/drawing/2014/main" xmlns="" id="{2F8C6642-4A15-47F7-93E0-02DBA4E3FEDB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236" name="TextBox 235">
            <a:extLst>
              <a:ext uri="{FF2B5EF4-FFF2-40B4-BE49-F238E27FC236}">
                <a16:creationId xmlns:a16="http://schemas.microsoft.com/office/drawing/2014/main" xmlns="" id="{BD5E5673-0E4E-473F-B799-62CE61F371DC}"/>
              </a:ext>
            </a:extLst>
          </p:cNvPr>
          <p:cNvSpPr txBox="1"/>
          <p:nvPr userDrawn="1"/>
        </p:nvSpPr>
        <p:spPr>
          <a:xfrm>
            <a:off x="4334110" y="1572168"/>
            <a:ext cx="372544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70AD47">
                    <a:lumMod val="50000"/>
                  </a:srgbClr>
                </a:solidFill>
                <a:latin typeface="Times New Roman" panose="02020603050405020304" pitchFamily="18" charset="0"/>
              </a:rPr>
              <a:t>KHÁM PHÁ</a:t>
            </a:r>
          </a:p>
        </p:txBody>
      </p:sp>
    </p:spTree>
    <p:extLst>
      <p:ext uri="{BB962C8B-B14F-4D97-AF65-F5344CB8AC3E}">
        <p14:creationId xmlns:p14="http://schemas.microsoft.com/office/powerpoint/2010/main" val="2454310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1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1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117" grpId="0" animBg="1"/>
      <p:bldP spid="118" grpId="0" animBg="1"/>
      <p:bldP spid="236" grpId="0"/>
    </p:bld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Content"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xmlns="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500" dirty="0">
              <a:solidFill>
                <a:prstClr val="black"/>
              </a:solidFill>
            </a:endParaRPr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xmlns="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500">
              <a:solidFill>
                <a:prstClr val="black"/>
              </a:solidFill>
            </a:endParaRPr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xmlns="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500">
              <a:solidFill>
                <a:prstClr val="black"/>
              </a:solidFill>
            </a:endParaRPr>
          </a:p>
        </p:txBody>
      </p:sp>
      <p:grpSp>
        <p:nvGrpSpPr>
          <p:cNvPr id="236" name="Google Shape;631;p30">
            <a:extLst>
              <a:ext uri="{FF2B5EF4-FFF2-40B4-BE49-F238E27FC236}">
                <a16:creationId xmlns:a16="http://schemas.microsoft.com/office/drawing/2014/main" xmlns="" id="{CD1EBE97-8F9B-460E-9BC5-FD02CD5043DA}"/>
              </a:ext>
            </a:extLst>
          </p:cNvPr>
          <p:cNvGrpSpPr/>
          <p:nvPr userDrawn="1"/>
        </p:nvGrpSpPr>
        <p:grpSpPr>
          <a:xfrm>
            <a:off x="7672546" y="3622312"/>
            <a:ext cx="1309691" cy="2486166"/>
            <a:chOff x="961250" y="234750"/>
            <a:chExt cx="1222525" cy="2320700"/>
          </a:xfrm>
        </p:grpSpPr>
        <p:sp>
          <p:nvSpPr>
            <p:cNvPr id="237" name="Google Shape;632;p30">
              <a:extLst>
                <a:ext uri="{FF2B5EF4-FFF2-40B4-BE49-F238E27FC236}">
                  <a16:creationId xmlns:a16="http://schemas.microsoft.com/office/drawing/2014/main" xmlns="" id="{687291A7-7C04-436D-8909-2F2DB91394D5}"/>
                </a:ext>
              </a:extLst>
            </p:cNvPr>
            <p:cNvSpPr/>
            <p:nvPr/>
          </p:nvSpPr>
          <p:spPr>
            <a:xfrm>
              <a:off x="1529225" y="1558100"/>
              <a:ext cx="189075" cy="241150"/>
            </a:xfrm>
            <a:custGeom>
              <a:avLst/>
              <a:gdLst/>
              <a:ahLst/>
              <a:cxnLst/>
              <a:rect l="l" t="t" r="r" b="b"/>
              <a:pathLst>
                <a:path w="7563" h="9646" extrusionOk="0">
                  <a:moveTo>
                    <a:pt x="2353" y="0"/>
                  </a:moveTo>
                  <a:cubicBezTo>
                    <a:pt x="1378" y="0"/>
                    <a:pt x="404" y="572"/>
                    <a:pt x="135" y="1681"/>
                  </a:cubicBezTo>
                  <a:cubicBezTo>
                    <a:pt x="0" y="2252"/>
                    <a:pt x="0" y="2790"/>
                    <a:pt x="269" y="3361"/>
                  </a:cubicBezTo>
                  <a:lnTo>
                    <a:pt x="3496" y="9646"/>
                  </a:lnTo>
                  <a:lnTo>
                    <a:pt x="7562" y="7562"/>
                  </a:lnTo>
                  <a:lnTo>
                    <a:pt x="6857" y="4907"/>
                  </a:lnTo>
                  <a:cubicBezTo>
                    <a:pt x="6722" y="3932"/>
                    <a:pt x="6285" y="3092"/>
                    <a:pt x="5580" y="2252"/>
                  </a:cubicBezTo>
                  <a:cubicBezTo>
                    <a:pt x="5042" y="1546"/>
                    <a:pt x="4336" y="840"/>
                    <a:pt x="3496" y="269"/>
                  </a:cubicBezTo>
                  <a:cubicBezTo>
                    <a:pt x="3059" y="135"/>
                    <a:pt x="2790" y="0"/>
                    <a:pt x="2353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8" name="Google Shape;633;p30">
              <a:extLst>
                <a:ext uri="{FF2B5EF4-FFF2-40B4-BE49-F238E27FC236}">
                  <a16:creationId xmlns:a16="http://schemas.microsoft.com/office/drawing/2014/main" xmlns="" id="{F72938D2-902A-4133-8C58-B3B12FE4D0FF}"/>
                </a:ext>
              </a:extLst>
            </p:cNvPr>
            <p:cNvSpPr/>
            <p:nvPr/>
          </p:nvSpPr>
          <p:spPr>
            <a:xfrm>
              <a:off x="1647700" y="1816875"/>
              <a:ext cx="206725" cy="252400"/>
            </a:xfrm>
            <a:custGeom>
              <a:avLst/>
              <a:gdLst/>
              <a:ahLst/>
              <a:cxnLst/>
              <a:rect l="l" t="t" r="r" b="b"/>
              <a:pathLst>
                <a:path w="8269" h="10096" extrusionOk="0">
                  <a:moveTo>
                    <a:pt x="3361" y="1"/>
                  </a:moveTo>
                  <a:lnTo>
                    <a:pt x="0" y="1816"/>
                  </a:lnTo>
                  <a:lnTo>
                    <a:pt x="3664" y="8840"/>
                  </a:lnTo>
                  <a:cubicBezTo>
                    <a:pt x="3933" y="9377"/>
                    <a:pt x="4336" y="9814"/>
                    <a:pt x="5042" y="9949"/>
                  </a:cubicBezTo>
                  <a:cubicBezTo>
                    <a:pt x="5363" y="10052"/>
                    <a:pt x="5703" y="10095"/>
                    <a:pt x="6048" y="10095"/>
                  </a:cubicBezTo>
                  <a:cubicBezTo>
                    <a:pt x="6607" y="10095"/>
                    <a:pt x="7177" y="9981"/>
                    <a:pt x="7697" y="9814"/>
                  </a:cubicBezTo>
                  <a:cubicBezTo>
                    <a:pt x="8134" y="9680"/>
                    <a:pt x="8268" y="9109"/>
                    <a:pt x="7865" y="8974"/>
                  </a:cubicBezTo>
                  <a:lnTo>
                    <a:pt x="5176" y="7697"/>
                  </a:lnTo>
                  <a:lnTo>
                    <a:pt x="3361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9" name="Google Shape;634;p30">
              <a:extLst>
                <a:ext uri="{FF2B5EF4-FFF2-40B4-BE49-F238E27FC236}">
                  <a16:creationId xmlns:a16="http://schemas.microsoft.com/office/drawing/2014/main" xmlns="" id="{3C26E551-6E6B-4C61-AA82-0348436BF92C}"/>
                </a:ext>
              </a:extLst>
            </p:cNvPr>
            <p:cNvSpPr/>
            <p:nvPr/>
          </p:nvSpPr>
          <p:spPr>
            <a:xfrm>
              <a:off x="1598975" y="1737350"/>
              <a:ext cx="164700" cy="132500"/>
            </a:xfrm>
            <a:custGeom>
              <a:avLst/>
              <a:gdLst/>
              <a:ahLst/>
              <a:cxnLst/>
              <a:rect l="l" t="t" r="r" b="b"/>
              <a:pathLst>
                <a:path w="6588" h="5300" extrusionOk="0">
                  <a:moveTo>
                    <a:pt x="5457" y="0"/>
                  </a:moveTo>
                  <a:cubicBezTo>
                    <a:pt x="5352" y="0"/>
                    <a:pt x="5252" y="38"/>
                    <a:pt x="5176" y="123"/>
                  </a:cubicBezTo>
                  <a:lnTo>
                    <a:pt x="4772" y="392"/>
                  </a:lnTo>
                  <a:lnTo>
                    <a:pt x="706" y="2476"/>
                  </a:lnTo>
                  <a:lnTo>
                    <a:pt x="0" y="2778"/>
                  </a:lnTo>
                  <a:lnTo>
                    <a:pt x="1412" y="5299"/>
                  </a:lnTo>
                  <a:lnTo>
                    <a:pt x="1949" y="4997"/>
                  </a:lnTo>
                  <a:lnTo>
                    <a:pt x="5310" y="3182"/>
                  </a:lnTo>
                  <a:lnTo>
                    <a:pt x="6150" y="2778"/>
                  </a:lnTo>
                  <a:cubicBezTo>
                    <a:pt x="6453" y="2644"/>
                    <a:pt x="6587" y="2341"/>
                    <a:pt x="6453" y="2073"/>
                  </a:cubicBezTo>
                  <a:lnTo>
                    <a:pt x="6016" y="527"/>
                  </a:lnTo>
                  <a:cubicBezTo>
                    <a:pt x="6016" y="238"/>
                    <a:pt x="5723" y="0"/>
                    <a:pt x="54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0" name="Google Shape;635;p30">
              <a:extLst>
                <a:ext uri="{FF2B5EF4-FFF2-40B4-BE49-F238E27FC236}">
                  <a16:creationId xmlns:a16="http://schemas.microsoft.com/office/drawing/2014/main" xmlns="" id="{D302D271-50D4-4155-9A69-E249459AC0E2}"/>
                </a:ext>
              </a:extLst>
            </p:cNvPr>
            <p:cNvSpPr/>
            <p:nvPr/>
          </p:nvSpPr>
          <p:spPr>
            <a:xfrm>
              <a:off x="1287250" y="1496000"/>
              <a:ext cx="392400" cy="420700"/>
            </a:xfrm>
            <a:custGeom>
              <a:avLst/>
              <a:gdLst/>
              <a:ahLst/>
              <a:cxnLst/>
              <a:rect l="l" t="t" r="r" b="b"/>
              <a:pathLst>
                <a:path w="15696" h="16828" extrusionOk="0">
                  <a:moveTo>
                    <a:pt x="8715" y="0"/>
                  </a:moveTo>
                  <a:cubicBezTo>
                    <a:pt x="8144" y="0"/>
                    <a:pt x="7563" y="77"/>
                    <a:pt x="6991" y="232"/>
                  </a:cubicBezTo>
                  <a:cubicBezTo>
                    <a:pt x="4201" y="1207"/>
                    <a:pt x="2118" y="4030"/>
                    <a:pt x="840" y="9475"/>
                  </a:cubicBezTo>
                  <a:cubicBezTo>
                    <a:pt x="437" y="11155"/>
                    <a:pt x="135" y="12836"/>
                    <a:pt x="0" y="14516"/>
                  </a:cubicBezTo>
                  <a:lnTo>
                    <a:pt x="0" y="15087"/>
                  </a:lnTo>
                  <a:cubicBezTo>
                    <a:pt x="1465" y="15986"/>
                    <a:pt x="3690" y="16828"/>
                    <a:pt x="6887" y="16828"/>
                  </a:cubicBezTo>
                  <a:cubicBezTo>
                    <a:pt x="9191" y="16828"/>
                    <a:pt x="12000" y="16390"/>
                    <a:pt x="15393" y="15222"/>
                  </a:cubicBezTo>
                  <a:cubicBezTo>
                    <a:pt x="15259" y="14382"/>
                    <a:pt x="15259" y="13407"/>
                    <a:pt x="15259" y="12432"/>
                  </a:cubicBezTo>
                  <a:cubicBezTo>
                    <a:pt x="15695" y="7660"/>
                    <a:pt x="15259" y="3593"/>
                    <a:pt x="12469" y="1375"/>
                  </a:cubicBezTo>
                  <a:cubicBezTo>
                    <a:pt x="11465" y="467"/>
                    <a:pt x="10121" y="0"/>
                    <a:pt x="8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1" name="Google Shape;636;p30">
              <a:extLst>
                <a:ext uri="{FF2B5EF4-FFF2-40B4-BE49-F238E27FC236}">
                  <a16:creationId xmlns:a16="http://schemas.microsoft.com/office/drawing/2014/main" xmlns="" id="{9F9D9497-4024-4862-BFC9-C7AB537B839F}"/>
                </a:ext>
              </a:extLst>
            </p:cNvPr>
            <p:cNvSpPr/>
            <p:nvPr/>
          </p:nvSpPr>
          <p:spPr>
            <a:xfrm>
              <a:off x="1567025" y="1904250"/>
              <a:ext cx="4225" cy="25"/>
            </a:xfrm>
            <a:custGeom>
              <a:avLst/>
              <a:gdLst/>
              <a:ahLst/>
              <a:cxnLst/>
              <a:rect l="l" t="t" r="r" b="b"/>
              <a:pathLst>
                <a:path w="169" h="1" extrusionOk="0">
                  <a:moveTo>
                    <a:pt x="169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2" name="Google Shape;637;p30">
              <a:extLst>
                <a:ext uri="{FF2B5EF4-FFF2-40B4-BE49-F238E27FC236}">
                  <a16:creationId xmlns:a16="http://schemas.microsoft.com/office/drawing/2014/main" xmlns="" id="{A06D0AAE-A1CB-44E4-8A77-73002D3A2F0E}"/>
                </a:ext>
              </a:extLst>
            </p:cNvPr>
            <p:cNvSpPr/>
            <p:nvPr/>
          </p:nvSpPr>
          <p:spPr>
            <a:xfrm>
              <a:off x="1567025" y="1575725"/>
              <a:ext cx="7600" cy="328550"/>
            </a:xfrm>
            <a:custGeom>
              <a:avLst/>
              <a:gdLst/>
              <a:ahLst/>
              <a:cxnLst/>
              <a:rect l="l" t="t" r="r" b="b"/>
              <a:pathLst>
                <a:path w="304" h="13142" extrusionOk="0">
                  <a:moveTo>
                    <a:pt x="303" y="1"/>
                  </a:moveTo>
                  <a:lnTo>
                    <a:pt x="301" y="241"/>
                  </a:lnTo>
                  <a:lnTo>
                    <a:pt x="303" y="135"/>
                  </a:lnTo>
                  <a:lnTo>
                    <a:pt x="303" y="1"/>
                  </a:lnTo>
                  <a:close/>
                  <a:moveTo>
                    <a:pt x="301" y="241"/>
                  </a:moveTo>
                  <a:lnTo>
                    <a:pt x="1" y="13142"/>
                  </a:lnTo>
                  <a:lnTo>
                    <a:pt x="169" y="13142"/>
                  </a:lnTo>
                  <a:lnTo>
                    <a:pt x="301" y="24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3" name="Google Shape;638;p30">
              <a:extLst>
                <a:ext uri="{FF2B5EF4-FFF2-40B4-BE49-F238E27FC236}">
                  <a16:creationId xmlns:a16="http://schemas.microsoft.com/office/drawing/2014/main" xmlns="" id="{DFDED29A-A543-4DDB-8E9E-20A5DAF07B51}"/>
                </a:ext>
              </a:extLst>
            </p:cNvPr>
            <p:cNvSpPr/>
            <p:nvPr/>
          </p:nvSpPr>
          <p:spPr>
            <a:xfrm>
              <a:off x="1462000" y="1915175"/>
              <a:ext cx="49600" cy="3400"/>
            </a:xfrm>
            <a:custGeom>
              <a:avLst/>
              <a:gdLst/>
              <a:ahLst/>
              <a:cxnLst/>
              <a:rect l="l" t="t" r="r" b="b"/>
              <a:pathLst>
                <a:path w="1984" h="136" extrusionOk="0">
                  <a:moveTo>
                    <a:pt x="1" y="135"/>
                  </a:move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close/>
                  <a:moveTo>
                    <a:pt x="1984" y="1"/>
                  </a:moveTo>
                  <a:cubicBezTo>
                    <a:pt x="1278" y="1"/>
                    <a:pt x="707" y="135"/>
                    <a:pt x="1" y="135"/>
                  </a:cubicBezTo>
                  <a:cubicBezTo>
                    <a:pt x="707" y="135"/>
                    <a:pt x="1278" y="1"/>
                    <a:pt x="1984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4" name="Google Shape;639;p30">
              <a:extLst>
                <a:ext uri="{FF2B5EF4-FFF2-40B4-BE49-F238E27FC236}">
                  <a16:creationId xmlns:a16="http://schemas.microsoft.com/office/drawing/2014/main" xmlns="" id="{891958B6-954E-4DF4-A06C-FBC9E416A9BE}"/>
                </a:ext>
              </a:extLst>
            </p:cNvPr>
            <p:cNvSpPr/>
            <p:nvPr/>
          </p:nvSpPr>
          <p:spPr>
            <a:xfrm>
              <a:off x="1462000" y="1533725"/>
              <a:ext cx="73975" cy="384850"/>
            </a:xfrm>
            <a:custGeom>
              <a:avLst/>
              <a:gdLst/>
              <a:ahLst/>
              <a:cxnLst/>
              <a:rect l="l" t="t" r="r" b="b"/>
              <a:pathLst>
                <a:path w="2959" h="15394" extrusionOk="0">
                  <a:moveTo>
                    <a:pt x="1681" y="1"/>
                  </a:moveTo>
                  <a:cubicBezTo>
                    <a:pt x="1547" y="404"/>
                    <a:pt x="1547" y="841"/>
                    <a:pt x="1412" y="1244"/>
                  </a:cubicBezTo>
                  <a:cubicBezTo>
                    <a:pt x="841" y="4605"/>
                    <a:pt x="169" y="10083"/>
                    <a:pt x="1" y="15393"/>
                  </a:cubicBezTo>
                  <a:cubicBezTo>
                    <a:pt x="707" y="15393"/>
                    <a:pt x="1278" y="15259"/>
                    <a:pt x="1984" y="15259"/>
                  </a:cubicBezTo>
                  <a:cubicBezTo>
                    <a:pt x="2253" y="10923"/>
                    <a:pt x="2521" y="5445"/>
                    <a:pt x="2958" y="1815"/>
                  </a:cubicBezTo>
                  <a:cubicBezTo>
                    <a:pt x="2118" y="1547"/>
                    <a:pt x="1681" y="706"/>
                    <a:pt x="1681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5" name="Google Shape;640;p30">
              <a:extLst>
                <a:ext uri="{FF2B5EF4-FFF2-40B4-BE49-F238E27FC236}">
                  <a16:creationId xmlns:a16="http://schemas.microsoft.com/office/drawing/2014/main" xmlns="" id="{356FBE5B-403A-46D2-8289-CDE62AC8E1C8}"/>
                </a:ext>
              </a:extLst>
            </p:cNvPr>
            <p:cNvSpPr/>
            <p:nvPr/>
          </p:nvSpPr>
          <p:spPr>
            <a:xfrm>
              <a:off x="1602325" y="1519450"/>
              <a:ext cx="3375" cy="14300"/>
            </a:xfrm>
            <a:custGeom>
              <a:avLst/>
              <a:gdLst/>
              <a:ahLst/>
              <a:cxnLst/>
              <a:rect l="l" t="t" r="r" b="b"/>
              <a:pathLst>
                <a:path w="135" h="572" extrusionOk="0">
                  <a:moveTo>
                    <a:pt x="135" y="0"/>
                  </a:moveTo>
                  <a:lnTo>
                    <a:pt x="0" y="572"/>
                  </a:lnTo>
                  <a:lnTo>
                    <a:pt x="135" y="572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6" name="Google Shape;641;p30">
              <a:extLst>
                <a:ext uri="{FF2B5EF4-FFF2-40B4-BE49-F238E27FC236}">
                  <a16:creationId xmlns:a16="http://schemas.microsoft.com/office/drawing/2014/main" xmlns="" id="{6E21DD77-A145-4889-AAF0-D687CBC0C68E}"/>
                </a:ext>
              </a:extLst>
            </p:cNvPr>
            <p:cNvSpPr/>
            <p:nvPr/>
          </p:nvSpPr>
          <p:spPr>
            <a:xfrm>
              <a:off x="1571225" y="1533725"/>
              <a:ext cx="34475" cy="370550"/>
            </a:xfrm>
            <a:custGeom>
              <a:avLst/>
              <a:gdLst/>
              <a:ahLst/>
              <a:cxnLst/>
              <a:rect l="l" t="t" r="r" b="b"/>
              <a:pathLst>
                <a:path w="1379" h="14822" extrusionOk="0">
                  <a:moveTo>
                    <a:pt x="1244" y="1"/>
                  </a:moveTo>
                  <a:cubicBezTo>
                    <a:pt x="1244" y="841"/>
                    <a:pt x="841" y="1379"/>
                    <a:pt x="135" y="1681"/>
                  </a:cubicBezTo>
                  <a:lnTo>
                    <a:pt x="1" y="14822"/>
                  </a:lnTo>
                  <a:cubicBezTo>
                    <a:pt x="404" y="14822"/>
                    <a:pt x="841" y="14688"/>
                    <a:pt x="1379" y="14553"/>
                  </a:cubicBezTo>
                  <a:lnTo>
                    <a:pt x="137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7" name="Google Shape;642;p30">
              <a:extLst>
                <a:ext uri="{FF2B5EF4-FFF2-40B4-BE49-F238E27FC236}">
                  <a16:creationId xmlns:a16="http://schemas.microsoft.com/office/drawing/2014/main" xmlns="" id="{0FCB9DE3-0F3D-4CBE-8A4E-9ECE8EC5924A}"/>
                </a:ext>
              </a:extLst>
            </p:cNvPr>
            <p:cNvSpPr/>
            <p:nvPr/>
          </p:nvSpPr>
          <p:spPr>
            <a:xfrm>
              <a:off x="1518300" y="1953825"/>
              <a:ext cx="252100" cy="447225"/>
            </a:xfrm>
            <a:custGeom>
              <a:avLst/>
              <a:gdLst/>
              <a:ahLst/>
              <a:cxnLst/>
              <a:rect l="l" t="t" r="r" b="b"/>
              <a:pathLst>
                <a:path w="10084" h="17889" extrusionOk="0">
                  <a:moveTo>
                    <a:pt x="6588" y="1"/>
                  </a:moveTo>
                  <a:lnTo>
                    <a:pt x="4639" y="1547"/>
                  </a:lnTo>
                  <a:lnTo>
                    <a:pt x="2118" y="3496"/>
                  </a:lnTo>
                  <a:lnTo>
                    <a:pt x="1110" y="4202"/>
                  </a:lnTo>
                  <a:lnTo>
                    <a:pt x="975" y="4336"/>
                  </a:lnTo>
                  <a:lnTo>
                    <a:pt x="1110" y="4336"/>
                  </a:lnTo>
                  <a:lnTo>
                    <a:pt x="1950" y="5580"/>
                  </a:lnTo>
                  <a:lnTo>
                    <a:pt x="4773" y="9378"/>
                  </a:lnTo>
                  <a:lnTo>
                    <a:pt x="1681" y="12739"/>
                  </a:lnTo>
                  <a:lnTo>
                    <a:pt x="572" y="13982"/>
                  </a:lnTo>
                  <a:cubicBezTo>
                    <a:pt x="135" y="14553"/>
                    <a:pt x="1" y="15394"/>
                    <a:pt x="437" y="15965"/>
                  </a:cubicBezTo>
                  <a:lnTo>
                    <a:pt x="1547" y="17645"/>
                  </a:lnTo>
                  <a:cubicBezTo>
                    <a:pt x="1659" y="17814"/>
                    <a:pt x="1848" y="17889"/>
                    <a:pt x="2040" y="17889"/>
                  </a:cubicBezTo>
                  <a:cubicBezTo>
                    <a:pt x="2306" y="17889"/>
                    <a:pt x="2578" y="17745"/>
                    <a:pt x="2656" y="17511"/>
                  </a:cubicBezTo>
                  <a:lnTo>
                    <a:pt x="3227" y="15394"/>
                  </a:lnTo>
                  <a:lnTo>
                    <a:pt x="3361" y="15394"/>
                  </a:lnTo>
                  <a:lnTo>
                    <a:pt x="8840" y="12302"/>
                  </a:lnTo>
                  <a:cubicBezTo>
                    <a:pt x="9680" y="11764"/>
                    <a:pt x="10083" y="10789"/>
                    <a:pt x="9814" y="9781"/>
                  </a:cubicBezTo>
                  <a:lnTo>
                    <a:pt x="672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8" name="Google Shape;643;p30">
              <a:extLst>
                <a:ext uri="{FF2B5EF4-FFF2-40B4-BE49-F238E27FC236}">
                  <a16:creationId xmlns:a16="http://schemas.microsoft.com/office/drawing/2014/main" xmlns="" id="{719DC071-233A-4152-8329-C8E64F89D460}"/>
                </a:ext>
              </a:extLst>
            </p:cNvPr>
            <p:cNvSpPr/>
            <p:nvPr/>
          </p:nvSpPr>
          <p:spPr>
            <a:xfrm>
              <a:off x="1518300" y="2272275"/>
              <a:ext cx="84050" cy="128775"/>
            </a:xfrm>
            <a:custGeom>
              <a:avLst/>
              <a:gdLst/>
              <a:ahLst/>
              <a:cxnLst/>
              <a:rect l="l" t="t" r="r" b="b"/>
              <a:pathLst>
                <a:path w="3362" h="5151" extrusionOk="0">
                  <a:moveTo>
                    <a:pt x="1681" y="1"/>
                  </a:moveTo>
                  <a:lnTo>
                    <a:pt x="572" y="1244"/>
                  </a:lnTo>
                  <a:cubicBezTo>
                    <a:pt x="135" y="1815"/>
                    <a:pt x="1" y="2656"/>
                    <a:pt x="437" y="3227"/>
                  </a:cubicBezTo>
                  <a:lnTo>
                    <a:pt x="1547" y="4907"/>
                  </a:lnTo>
                  <a:cubicBezTo>
                    <a:pt x="1659" y="5076"/>
                    <a:pt x="1848" y="5151"/>
                    <a:pt x="2040" y="5151"/>
                  </a:cubicBezTo>
                  <a:cubicBezTo>
                    <a:pt x="2306" y="5151"/>
                    <a:pt x="2578" y="5007"/>
                    <a:pt x="2656" y="4773"/>
                  </a:cubicBezTo>
                  <a:lnTo>
                    <a:pt x="3227" y="2656"/>
                  </a:lnTo>
                  <a:lnTo>
                    <a:pt x="3361" y="2656"/>
                  </a:lnTo>
                  <a:cubicBezTo>
                    <a:pt x="2790" y="1815"/>
                    <a:pt x="2252" y="841"/>
                    <a:pt x="16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9" name="Google Shape;644;p30">
              <a:extLst>
                <a:ext uri="{FF2B5EF4-FFF2-40B4-BE49-F238E27FC236}">
                  <a16:creationId xmlns:a16="http://schemas.microsoft.com/office/drawing/2014/main" xmlns="" id="{D99063E4-8047-4A9A-83F0-3913338153F6}"/>
                </a:ext>
              </a:extLst>
            </p:cNvPr>
            <p:cNvSpPr/>
            <p:nvPr/>
          </p:nvSpPr>
          <p:spPr>
            <a:xfrm>
              <a:off x="1266250" y="1990050"/>
              <a:ext cx="357100" cy="513300"/>
            </a:xfrm>
            <a:custGeom>
              <a:avLst/>
              <a:gdLst/>
              <a:ahLst/>
              <a:cxnLst/>
              <a:rect l="l" t="t" r="r" b="b"/>
              <a:pathLst>
                <a:path w="14284" h="20532" extrusionOk="0">
                  <a:moveTo>
                    <a:pt x="1295" y="1"/>
                  </a:moveTo>
                  <a:cubicBezTo>
                    <a:pt x="838" y="1"/>
                    <a:pt x="400" y="388"/>
                    <a:pt x="269" y="938"/>
                  </a:cubicBezTo>
                  <a:cubicBezTo>
                    <a:pt x="0" y="5542"/>
                    <a:pt x="3932" y="12399"/>
                    <a:pt x="10519" y="20532"/>
                  </a:cubicBezTo>
                  <a:lnTo>
                    <a:pt x="14284" y="19961"/>
                  </a:lnTo>
                  <a:lnTo>
                    <a:pt x="14015" y="19826"/>
                  </a:lnTo>
                  <a:lnTo>
                    <a:pt x="8839" y="3862"/>
                  </a:lnTo>
                  <a:cubicBezTo>
                    <a:pt x="8839" y="3593"/>
                    <a:pt x="8537" y="3291"/>
                    <a:pt x="8402" y="3156"/>
                  </a:cubicBezTo>
                  <a:lnTo>
                    <a:pt x="1680" y="98"/>
                  </a:lnTo>
                  <a:cubicBezTo>
                    <a:pt x="1555" y="31"/>
                    <a:pt x="1424" y="1"/>
                    <a:pt x="12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0" name="Google Shape;645;p30">
              <a:extLst>
                <a:ext uri="{FF2B5EF4-FFF2-40B4-BE49-F238E27FC236}">
                  <a16:creationId xmlns:a16="http://schemas.microsoft.com/office/drawing/2014/main" xmlns="" id="{0E554B2F-BF11-40A2-97D2-0FDB1AEB641B}"/>
                </a:ext>
              </a:extLst>
            </p:cNvPr>
            <p:cNvSpPr/>
            <p:nvPr/>
          </p:nvSpPr>
          <p:spPr>
            <a:xfrm>
              <a:off x="1272950" y="1873175"/>
              <a:ext cx="420150" cy="227725"/>
            </a:xfrm>
            <a:custGeom>
              <a:avLst/>
              <a:gdLst/>
              <a:ahLst/>
              <a:cxnLst/>
              <a:rect l="l" t="t" r="r" b="b"/>
              <a:pathLst>
                <a:path w="16806" h="9109" extrusionOk="0">
                  <a:moveTo>
                    <a:pt x="572" y="0"/>
                  </a:moveTo>
                  <a:lnTo>
                    <a:pt x="169" y="2790"/>
                  </a:lnTo>
                  <a:cubicBezTo>
                    <a:pt x="1" y="3933"/>
                    <a:pt x="1" y="5042"/>
                    <a:pt x="1" y="6285"/>
                  </a:cubicBezTo>
                  <a:lnTo>
                    <a:pt x="1" y="6857"/>
                  </a:lnTo>
                  <a:lnTo>
                    <a:pt x="8403" y="8974"/>
                  </a:lnTo>
                  <a:cubicBezTo>
                    <a:pt x="8571" y="9108"/>
                    <a:pt x="8705" y="9108"/>
                    <a:pt x="8974" y="9108"/>
                  </a:cubicBezTo>
                  <a:lnTo>
                    <a:pt x="11764" y="8806"/>
                  </a:lnTo>
                  <a:lnTo>
                    <a:pt x="12470" y="8671"/>
                  </a:lnTo>
                  <a:lnTo>
                    <a:pt x="14856" y="6453"/>
                  </a:lnTo>
                  <a:lnTo>
                    <a:pt x="16402" y="5042"/>
                  </a:lnTo>
                  <a:cubicBezTo>
                    <a:pt x="16671" y="4773"/>
                    <a:pt x="16805" y="4336"/>
                    <a:pt x="16671" y="4067"/>
                  </a:cubicBezTo>
                  <a:lnTo>
                    <a:pt x="16536" y="3227"/>
                  </a:lnTo>
                  <a:lnTo>
                    <a:pt x="16133" y="1110"/>
                  </a:lnTo>
                  <a:cubicBezTo>
                    <a:pt x="15965" y="841"/>
                    <a:pt x="15965" y="572"/>
                    <a:pt x="15965" y="135"/>
                  </a:cubicBezTo>
                  <a:cubicBezTo>
                    <a:pt x="12572" y="1303"/>
                    <a:pt x="9763" y="1741"/>
                    <a:pt x="7459" y="1741"/>
                  </a:cubicBezTo>
                  <a:cubicBezTo>
                    <a:pt x="4262" y="1741"/>
                    <a:pt x="2037" y="899"/>
                    <a:pt x="5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1" name="Google Shape;646;p30">
              <a:extLst>
                <a:ext uri="{FF2B5EF4-FFF2-40B4-BE49-F238E27FC236}">
                  <a16:creationId xmlns:a16="http://schemas.microsoft.com/office/drawing/2014/main" xmlns="" id="{6503A830-067E-43A5-B647-8F98FA6CC23D}"/>
                </a:ext>
              </a:extLst>
            </p:cNvPr>
            <p:cNvSpPr/>
            <p:nvPr/>
          </p:nvSpPr>
          <p:spPr>
            <a:xfrm>
              <a:off x="1560325" y="2072300"/>
              <a:ext cx="119325" cy="200000"/>
            </a:xfrm>
            <a:custGeom>
              <a:avLst/>
              <a:gdLst/>
              <a:ahLst/>
              <a:cxnLst/>
              <a:rect l="l" t="t" r="r" b="b"/>
              <a:pathLst>
                <a:path w="4773" h="8000" extrusionOk="0">
                  <a:moveTo>
                    <a:pt x="1815" y="1"/>
                  </a:moveTo>
                  <a:lnTo>
                    <a:pt x="975" y="706"/>
                  </a:lnTo>
                  <a:lnTo>
                    <a:pt x="269" y="841"/>
                  </a:lnTo>
                  <a:lnTo>
                    <a:pt x="1815" y="2824"/>
                  </a:lnTo>
                  <a:lnTo>
                    <a:pt x="1815" y="1"/>
                  </a:lnTo>
                  <a:close/>
                  <a:moveTo>
                    <a:pt x="3932" y="1412"/>
                  </a:moveTo>
                  <a:cubicBezTo>
                    <a:pt x="3226" y="2118"/>
                    <a:pt x="2655" y="2689"/>
                    <a:pt x="2252" y="3227"/>
                  </a:cubicBezTo>
                  <a:lnTo>
                    <a:pt x="2117" y="3362"/>
                  </a:lnTo>
                  <a:lnTo>
                    <a:pt x="3092" y="4639"/>
                  </a:lnTo>
                  <a:lnTo>
                    <a:pt x="0" y="8000"/>
                  </a:lnTo>
                  <a:lnTo>
                    <a:pt x="0" y="8000"/>
                  </a:lnTo>
                  <a:lnTo>
                    <a:pt x="3798" y="5479"/>
                  </a:lnTo>
                  <a:cubicBezTo>
                    <a:pt x="4470" y="5042"/>
                    <a:pt x="4772" y="4202"/>
                    <a:pt x="4638" y="3530"/>
                  </a:cubicBezTo>
                  <a:lnTo>
                    <a:pt x="4067" y="1412"/>
                  </a:lnTo>
                  <a:cubicBezTo>
                    <a:pt x="4067" y="1412"/>
                    <a:pt x="4067" y="1547"/>
                    <a:pt x="3932" y="1547"/>
                  </a:cubicBezTo>
                  <a:lnTo>
                    <a:pt x="3932" y="14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2" name="Google Shape;647;p30">
              <a:extLst>
                <a:ext uri="{FF2B5EF4-FFF2-40B4-BE49-F238E27FC236}">
                  <a16:creationId xmlns:a16="http://schemas.microsoft.com/office/drawing/2014/main" xmlns="" id="{DF84C57A-2063-4AAB-ABAA-2320913DF64F}"/>
                </a:ext>
              </a:extLst>
            </p:cNvPr>
            <p:cNvSpPr/>
            <p:nvPr/>
          </p:nvSpPr>
          <p:spPr>
            <a:xfrm>
              <a:off x="1493925" y="1994601"/>
              <a:ext cx="111775" cy="108425"/>
            </a:xfrm>
            <a:custGeom>
              <a:avLst/>
              <a:gdLst/>
              <a:ahLst/>
              <a:cxnLst/>
              <a:rect l="l" t="t" r="r" b="b"/>
              <a:pathLst>
                <a:path w="4471" h="4337" extrusionOk="0">
                  <a:moveTo>
                    <a:pt x="4471" y="1"/>
                  </a:moveTo>
                  <a:cubicBezTo>
                    <a:pt x="4068" y="841"/>
                    <a:pt x="3496" y="1379"/>
                    <a:pt x="3093" y="1950"/>
                  </a:cubicBezTo>
                  <a:cubicBezTo>
                    <a:pt x="2656" y="2219"/>
                    <a:pt x="2387" y="2522"/>
                    <a:pt x="2085" y="2790"/>
                  </a:cubicBezTo>
                  <a:cubicBezTo>
                    <a:pt x="707" y="3765"/>
                    <a:pt x="1" y="4336"/>
                    <a:pt x="135" y="4336"/>
                  </a:cubicBezTo>
                  <a:lnTo>
                    <a:pt x="2925" y="4034"/>
                  </a:lnTo>
                  <a:lnTo>
                    <a:pt x="3631" y="3899"/>
                  </a:lnTo>
                  <a:lnTo>
                    <a:pt x="4471" y="3194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3" name="Google Shape;648;p30">
              <a:extLst>
                <a:ext uri="{FF2B5EF4-FFF2-40B4-BE49-F238E27FC236}">
                  <a16:creationId xmlns:a16="http://schemas.microsoft.com/office/drawing/2014/main" xmlns="" id="{F9B2B0E4-B837-452D-9FDA-3D4DD7D1D0B7}"/>
                </a:ext>
              </a:extLst>
            </p:cNvPr>
            <p:cNvSpPr/>
            <p:nvPr/>
          </p:nvSpPr>
          <p:spPr>
            <a:xfrm>
              <a:off x="1529225" y="2489050"/>
              <a:ext cx="153775" cy="66400"/>
            </a:xfrm>
            <a:custGeom>
              <a:avLst/>
              <a:gdLst/>
              <a:ahLst/>
              <a:cxnLst/>
              <a:rect l="l" t="t" r="r" b="b"/>
              <a:pathLst>
                <a:path w="6151" h="2656" extrusionOk="0">
                  <a:moveTo>
                    <a:pt x="3765" y="1"/>
                  </a:moveTo>
                  <a:lnTo>
                    <a:pt x="0" y="572"/>
                  </a:lnTo>
                  <a:cubicBezTo>
                    <a:pt x="538" y="1278"/>
                    <a:pt x="1110" y="1815"/>
                    <a:pt x="1681" y="2521"/>
                  </a:cubicBezTo>
                  <a:lnTo>
                    <a:pt x="5311" y="2656"/>
                  </a:lnTo>
                  <a:cubicBezTo>
                    <a:pt x="5882" y="2656"/>
                    <a:pt x="6151" y="1984"/>
                    <a:pt x="5714" y="1547"/>
                  </a:cubicBezTo>
                  <a:lnTo>
                    <a:pt x="37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4" name="Google Shape;649;p30">
              <a:extLst>
                <a:ext uri="{FF2B5EF4-FFF2-40B4-BE49-F238E27FC236}">
                  <a16:creationId xmlns:a16="http://schemas.microsoft.com/office/drawing/2014/main" xmlns="" id="{A7A1E2E4-93B6-4ACB-8A08-DCB30F05A025}"/>
                </a:ext>
              </a:extLst>
            </p:cNvPr>
            <p:cNvSpPr/>
            <p:nvPr/>
          </p:nvSpPr>
          <p:spPr>
            <a:xfrm>
              <a:off x="1500650" y="1379125"/>
              <a:ext cx="112625" cy="203350"/>
            </a:xfrm>
            <a:custGeom>
              <a:avLst/>
              <a:gdLst/>
              <a:ahLst/>
              <a:cxnLst/>
              <a:rect l="l" t="t" r="r" b="b"/>
              <a:pathLst>
                <a:path w="4505" h="8134" extrusionOk="0">
                  <a:moveTo>
                    <a:pt x="572" y="1"/>
                  </a:moveTo>
                  <a:lnTo>
                    <a:pt x="303" y="3933"/>
                  </a:lnTo>
                  <a:lnTo>
                    <a:pt x="135" y="5882"/>
                  </a:lnTo>
                  <a:cubicBezTo>
                    <a:pt x="1" y="7025"/>
                    <a:pt x="841" y="7999"/>
                    <a:pt x="1984" y="8134"/>
                  </a:cubicBezTo>
                  <a:cubicBezTo>
                    <a:pt x="3093" y="8134"/>
                    <a:pt x="4067" y="7294"/>
                    <a:pt x="4067" y="6185"/>
                  </a:cubicBezTo>
                  <a:lnTo>
                    <a:pt x="4202" y="5042"/>
                  </a:lnTo>
                  <a:lnTo>
                    <a:pt x="4504" y="303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5" name="Google Shape;650;p30">
              <a:extLst>
                <a:ext uri="{FF2B5EF4-FFF2-40B4-BE49-F238E27FC236}">
                  <a16:creationId xmlns:a16="http://schemas.microsoft.com/office/drawing/2014/main" xmlns="" id="{50BBEB0A-8D24-4CBF-AE3E-0D240D2D426E}"/>
                </a:ext>
              </a:extLst>
            </p:cNvPr>
            <p:cNvSpPr/>
            <p:nvPr/>
          </p:nvSpPr>
          <p:spPr>
            <a:xfrm>
              <a:off x="1059550" y="406000"/>
              <a:ext cx="1015850" cy="1068100"/>
            </a:xfrm>
            <a:custGeom>
              <a:avLst/>
              <a:gdLst/>
              <a:ahLst/>
              <a:cxnLst/>
              <a:rect l="l" t="t" r="r" b="b"/>
              <a:pathLst>
                <a:path w="40634" h="42724" extrusionOk="0">
                  <a:moveTo>
                    <a:pt x="20385" y="1"/>
                  </a:moveTo>
                  <a:cubicBezTo>
                    <a:pt x="20223" y="1"/>
                    <a:pt x="20060" y="3"/>
                    <a:pt x="19897" y="7"/>
                  </a:cubicBezTo>
                  <a:cubicBezTo>
                    <a:pt x="9545" y="276"/>
                    <a:pt x="1681" y="8846"/>
                    <a:pt x="437" y="19197"/>
                  </a:cubicBezTo>
                  <a:cubicBezTo>
                    <a:pt x="0" y="22424"/>
                    <a:pt x="303" y="25650"/>
                    <a:pt x="1277" y="28574"/>
                  </a:cubicBezTo>
                  <a:cubicBezTo>
                    <a:pt x="841" y="29414"/>
                    <a:pt x="572" y="30523"/>
                    <a:pt x="841" y="31532"/>
                  </a:cubicBezTo>
                  <a:cubicBezTo>
                    <a:pt x="1143" y="33884"/>
                    <a:pt x="3092" y="35565"/>
                    <a:pt x="5478" y="35733"/>
                  </a:cubicBezTo>
                  <a:cubicBezTo>
                    <a:pt x="9377" y="39934"/>
                    <a:pt x="15696" y="42723"/>
                    <a:pt x="24098" y="42723"/>
                  </a:cubicBezTo>
                  <a:cubicBezTo>
                    <a:pt x="30382" y="42723"/>
                    <a:pt x="35592" y="39766"/>
                    <a:pt x="36835" y="36002"/>
                  </a:cubicBezTo>
                  <a:cubicBezTo>
                    <a:pt x="37104" y="35430"/>
                    <a:pt x="37272" y="34893"/>
                    <a:pt x="37272" y="34187"/>
                  </a:cubicBezTo>
                  <a:lnTo>
                    <a:pt x="37272" y="32641"/>
                  </a:lnTo>
                  <a:cubicBezTo>
                    <a:pt x="37407" y="31532"/>
                    <a:pt x="37810" y="30389"/>
                    <a:pt x="38381" y="29280"/>
                  </a:cubicBezTo>
                  <a:cubicBezTo>
                    <a:pt x="39793" y="26490"/>
                    <a:pt x="40633" y="23398"/>
                    <a:pt x="40633" y="20037"/>
                  </a:cubicBezTo>
                  <a:cubicBezTo>
                    <a:pt x="40633" y="9007"/>
                    <a:pt x="31492" y="1"/>
                    <a:pt x="20385" y="1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6" name="Google Shape;651;p30">
              <a:extLst>
                <a:ext uri="{FF2B5EF4-FFF2-40B4-BE49-F238E27FC236}">
                  <a16:creationId xmlns:a16="http://schemas.microsoft.com/office/drawing/2014/main" xmlns="" id="{D3BFEAA0-88DE-428B-977B-6A1CC4196EFA}"/>
                </a:ext>
              </a:extLst>
            </p:cNvPr>
            <p:cNvSpPr/>
            <p:nvPr/>
          </p:nvSpPr>
          <p:spPr>
            <a:xfrm>
              <a:off x="1077200" y="1176625"/>
              <a:ext cx="651175" cy="297475"/>
            </a:xfrm>
            <a:custGeom>
              <a:avLst/>
              <a:gdLst/>
              <a:ahLst/>
              <a:cxnLst/>
              <a:rect l="l" t="t" r="r" b="b"/>
              <a:pathLst>
                <a:path w="26047" h="11899" extrusionOk="0">
                  <a:moveTo>
                    <a:pt x="26047" y="11764"/>
                  </a:moveTo>
                  <a:cubicBezTo>
                    <a:pt x="25207" y="11764"/>
                    <a:pt x="24366" y="11898"/>
                    <a:pt x="23392" y="11898"/>
                  </a:cubicBezTo>
                  <a:cubicBezTo>
                    <a:pt x="22686" y="11898"/>
                    <a:pt x="21980" y="11898"/>
                    <a:pt x="21274" y="11764"/>
                  </a:cubicBezTo>
                  <a:lnTo>
                    <a:pt x="21274" y="11764"/>
                  </a:lnTo>
                  <a:cubicBezTo>
                    <a:pt x="21980" y="11898"/>
                    <a:pt x="22686" y="11898"/>
                    <a:pt x="23392" y="11898"/>
                  </a:cubicBezTo>
                  <a:cubicBezTo>
                    <a:pt x="24366" y="11898"/>
                    <a:pt x="25207" y="11764"/>
                    <a:pt x="26047" y="11764"/>
                  </a:cubicBezTo>
                  <a:lnTo>
                    <a:pt x="26047" y="11764"/>
                  </a:lnTo>
                  <a:close/>
                  <a:moveTo>
                    <a:pt x="0" y="1"/>
                  </a:moveTo>
                  <a:cubicBezTo>
                    <a:pt x="0" y="135"/>
                    <a:pt x="0" y="404"/>
                    <a:pt x="135" y="707"/>
                  </a:cubicBezTo>
                  <a:cubicBezTo>
                    <a:pt x="269" y="2219"/>
                    <a:pt x="1109" y="3362"/>
                    <a:pt x="2386" y="4068"/>
                  </a:cubicBezTo>
                  <a:cubicBezTo>
                    <a:pt x="1109" y="3362"/>
                    <a:pt x="269" y="2219"/>
                    <a:pt x="135" y="707"/>
                  </a:cubicBezTo>
                  <a:cubicBezTo>
                    <a:pt x="0" y="404"/>
                    <a:pt x="0" y="135"/>
                    <a:pt x="0" y="1"/>
                  </a:cubicBezTo>
                  <a:close/>
                </a:path>
              </a:pathLst>
            </a:custGeom>
            <a:solidFill>
              <a:srgbClr val="E4D7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7" name="Google Shape;652;p30">
              <a:extLst>
                <a:ext uri="{FF2B5EF4-FFF2-40B4-BE49-F238E27FC236}">
                  <a16:creationId xmlns:a16="http://schemas.microsoft.com/office/drawing/2014/main" xmlns="" id="{E788FED8-91C2-4885-9A0F-FA359E57B1FC}"/>
                </a:ext>
              </a:extLst>
            </p:cNvPr>
            <p:cNvSpPr/>
            <p:nvPr/>
          </p:nvSpPr>
          <p:spPr>
            <a:xfrm>
              <a:off x="1560325" y="1467350"/>
              <a:ext cx="48750" cy="3375"/>
            </a:xfrm>
            <a:custGeom>
              <a:avLst/>
              <a:gdLst/>
              <a:ahLst/>
              <a:cxnLst/>
              <a:rect l="l" t="t" r="r" b="b"/>
              <a:pathLst>
                <a:path w="1950" h="135" extrusionOk="0">
                  <a:moveTo>
                    <a:pt x="0" y="0"/>
                  </a:moveTo>
                  <a:cubicBezTo>
                    <a:pt x="571" y="135"/>
                    <a:pt x="1277" y="135"/>
                    <a:pt x="1949" y="135"/>
                  </a:cubicBezTo>
                  <a:lnTo>
                    <a:pt x="1949" y="135"/>
                  </a:lnTo>
                  <a:cubicBezTo>
                    <a:pt x="1277" y="135"/>
                    <a:pt x="571" y="135"/>
                    <a:pt x="0" y="0"/>
                  </a:cubicBezTo>
                  <a:close/>
                </a:path>
              </a:pathLst>
            </a:custGeom>
            <a:solidFill>
              <a:srgbClr val="8459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8" name="Google Shape;653;p30">
              <a:extLst>
                <a:ext uri="{FF2B5EF4-FFF2-40B4-BE49-F238E27FC236}">
                  <a16:creationId xmlns:a16="http://schemas.microsoft.com/office/drawing/2014/main" xmlns="" id="{218819E8-AEA7-4F3F-A4AF-EA2AAE328B3F}"/>
                </a:ext>
              </a:extLst>
            </p:cNvPr>
            <p:cNvSpPr/>
            <p:nvPr/>
          </p:nvSpPr>
          <p:spPr>
            <a:xfrm>
              <a:off x="1077200" y="1078325"/>
              <a:ext cx="651175" cy="395775"/>
            </a:xfrm>
            <a:custGeom>
              <a:avLst/>
              <a:gdLst/>
              <a:ahLst/>
              <a:cxnLst/>
              <a:rect l="l" t="t" r="r" b="b"/>
              <a:pathLst>
                <a:path w="26047" h="15831" extrusionOk="0">
                  <a:moveTo>
                    <a:pt x="3798" y="1"/>
                  </a:moveTo>
                  <a:cubicBezTo>
                    <a:pt x="2521" y="1"/>
                    <a:pt x="1681" y="572"/>
                    <a:pt x="1109" y="1278"/>
                  </a:cubicBezTo>
                  <a:cubicBezTo>
                    <a:pt x="437" y="2252"/>
                    <a:pt x="135" y="3362"/>
                    <a:pt x="0" y="3798"/>
                  </a:cubicBezTo>
                  <a:lnTo>
                    <a:pt x="0" y="3933"/>
                  </a:lnTo>
                  <a:cubicBezTo>
                    <a:pt x="0" y="4067"/>
                    <a:pt x="0" y="4336"/>
                    <a:pt x="135" y="4639"/>
                  </a:cubicBezTo>
                  <a:cubicBezTo>
                    <a:pt x="269" y="6151"/>
                    <a:pt x="1109" y="7294"/>
                    <a:pt x="2386" y="8000"/>
                  </a:cubicBezTo>
                  <a:cubicBezTo>
                    <a:pt x="3092" y="8403"/>
                    <a:pt x="3932" y="8672"/>
                    <a:pt x="4772" y="8840"/>
                  </a:cubicBezTo>
                  <a:cubicBezTo>
                    <a:pt x="7999" y="12335"/>
                    <a:pt x="12872" y="14856"/>
                    <a:pt x="19325" y="15561"/>
                  </a:cubicBezTo>
                  <a:cubicBezTo>
                    <a:pt x="19896" y="15696"/>
                    <a:pt x="20602" y="15696"/>
                    <a:pt x="21274" y="15696"/>
                  </a:cubicBezTo>
                  <a:cubicBezTo>
                    <a:pt x="21980" y="15830"/>
                    <a:pt x="22686" y="15830"/>
                    <a:pt x="23392" y="15830"/>
                  </a:cubicBezTo>
                  <a:cubicBezTo>
                    <a:pt x="24366" y="15830"/>
                    <a:pt x="25207" y="15696"/>
                    <a:pt x="26047" y="15696"/>
                  </a:cubicBezTo>
                  <a:lnTo>
                    <a:pt x="25912" y="15561"/>
                  </a:lnTo>
                  <a:cubicBezTo>
                    <a:pt x="18922" y="14856"/>
                    <a:pt x="12872" y="10655"/>
                    <a:pt x="9377" y="4639"/>
                  </a:cubicBezTo>
                  <a:lnTo>
                    <a:pt x="8402" y="2958"/>
                  </a:lnTo>
                  <a:lnTo>
                    <a:pt x="8402" y="4202"/>
                  </a:lnTo>
                  <a:cubicBezTo>
                    <a:pt x="7428" y="2387"/>
                    <a:pt x="6722" y="270"/>
                    <a:pt x="4336" y="1"/>
                  </a:cubicBezTo>
                  <a:close/>
                </a:path>
              </a:pathLst>
            </a:custGeom>
            <a:solidFill>
              <a:srgbClr val="9469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9" name="Google Shape;654;p30">
              <a:extLst>
                <a:ext uri="{FF2B5EF4-FFF2-40B4-BE49-F238E27FC236}">
                  <a16:creationId xmlns:a16="http://schemas.microsoft.com/office/drawing/2014/main" xmlns="" id="{D690D892-E82D-4D5B-988E-5A924B304C6C}"/>
                </a:ext>
              </a:extLst>
            </p:cNvPr>
            <p:cNvSpPr/>
            <p:nvPr/>
          </p:nvSpPr>
          <p:spPr>
            <a:xfrm>
              <a:off x="1230950" y="1480775"/>
              <a:ext cx="280650" cy="704150"/>
            </a:xfrm>
            <a:custGeom>
              <a:avLst/>
              <a:gdLst/>
              <a:ahLst/>
              <a:cxnLst/>
              <a:rect l="l" t="t" r="r" b="b"/>
              <a:pathLst>
                <a:path w="11226" h="28166" extrusionOk="0">
                  <a:moveTo>
                    <a:pt x="11107" y="0"/>
                  </a:moveTo>
                  <a:cubicBezTo>
                    <a:pt x="2938" y="0"/>
                    <a:pt x="838" y="13777"/>
                    <a:pt x="303" y="19898"/>
                  </a:cubicBezTo>
                  <a:cubicBezTo>
                    <a:pt x="0" y="22687"/>
                    <a:pt x="1546" y="25645"/>
                    <a:pt x="4202" y="26888"/>
                  </a:cubicBezTo>
                  <a:cubicBezTo>
                    <a:pt x="4907" y="27191"/>
                    <a:pt x="5613" y="27459"/>
                    <a:pt x="6319" y="27594"/>
                  </a:cubicBezTo>
                  <a:cubicBezTo>
                    <a:pt x="7159" y="27863"/>
                    <a:pt x="8134" y="28031"/>
                    <a:pt x="8705" y="28165"/>
                  </a:cubicBezTo>
                  <a:cubicBezTo>
                    <a:pt x="9411" y="28165"/>
                    <a:pt x="9949" y="27594"/>
                    <a:pt x="9814" y="26888"/>
                  </a:cubicBezTo>
                  <a:cubicBezTo>
                    <a:pt x="8403" y="19898"/>
                    <a:pt x="9814" y="8975"/>
                    <a:pt x="10654" y="3362"/>
                  </a:cubicBezTo>
                  <a:cubicBezTo>
                    <a:pt x="10923" y="1413"/>
                    <a:pt x="11226" y="1"/>
                    <a:pt x="11226" y="1"/>
                  </a:cubicBezTo>
                  <a:cubicBezTo>
                    <a:pt x="11186" y="1"/>
                    <a:pt x="11146" y="0"/>
                    <a:pt x="111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0" name="Google Shape;655;p30">
              <a:extLst>
                <a:ext uri="{FF2B5EF4-FFF2-40B4-BE49-F238E27FC236}">
                  <a16:creationId xmlns:a16="http://schemas.microsoft.com/office/drawing/2014/main" xmlns="" id="{DBE0DFD8-8D8F-41CC-B4ED-CB5CACE685A9}"/>
                </a:ext>
              </a:extLst>
            </p:cNvPr>
            <p:cNvSpPr/>
            <p:nvPr/>
          </p:nvSpPr>
          <p:spPr>
            <a:xfrm>
              <a:off x="1235312" y="1480800"/>
              <a:ext cx="273100" cy="689825"/>
            </a:xfrm>
            <a:custGeom>
              <a:avLst/>
              <a:gdLst/>
              <a:ahLst/>
              <a:cxnLst/>
              <a:rect l="l" t="t" r="r" b="b"/>
              <a:pathLst>
                <a:path w="10924" h="27593" extrusionOk="0">
                  <a:moveTo>
                    <a:pt x="10789" y="0"/>
                  </a:moveTo>
                  <a:cubicBezTo>
                    <a:pt x="8806" y="0"/>
                    <a:pt x="7126" y="840"/>
                    <a:pt x="5882" y="2252"/>
                  </a:cubicBezTo>
                  <a:cubicBezTo>
                    <a:pt x="6017" y="2118"/>
                    <a:pt x="6151" y="2118"/>
                    <a:pt x="6420" y="1983"/>
                  </a:cubicBezTo>
                  <a:cubicBezTo>
                    <a:pt x="6723" y="1983"/>
                    <a:pt x="6857" y="1815"/>
                    <a:pt x="7126" y="1815"/>
                  </a:cubicBezTo>
                  <a:cubicBezTo>
                    <a:pt x="8269" y="1815"/>
                    <a:pt x="9243" y="2655"/>
                    <a:pt x="9378" y="3932"/>
                  </a:cubicBezTo>
                  <a:lnTo>
                    <a:pt x="9378" y="4201"/>
                  </a:lnTo>
                  <a:cubicBezTo>
                    <a:pt x="9378" y="4638"/>
                    <a:pt x="9243" y="5176"/>
                    <a:pt x="8941" y="5613"/>
                  </a:cubicBezTo>
                  <a:lnTo>
                    <a:pt x="4740" y="10789"/>
                  </a:lnTo>
                  <a:lnTo>
                    <a:pt x="2219" y="8402"/>
                  </a:lnTo>
                  <a:cubicBezTo>
                    <a:pt x="841" y="12469"/>
                    <a:pt x="270" y="16939"/>
                    <a:pt x="1" y="19897"/>
                  </a:cubicBezTo>
                  <a:lnTo>
                    <a:pt x="1" y="20468"/>
                  </a:lnTo>
                  <a:cubicBezTo>
                    <a:pt x="1" y="23123"/>
                    <a:pt x="1379" y="25644"/>
                    <a:pt x="3900" y="26887"/>
                  </a:cubicBezTo>
                  <a:cubicBezTo>
                    <a:pt x="4605" y="27190"/>
                    <a:pt x="5311" y="27458"/>
                    <a:pt x="6017" y="27593"/>
                  </a:cubicBezTo>
                  <a:cubicBezTo>
                    <a:pt x="6588" y="15964"/>
                    <a:pt x="8672" y="8134"/>
                    <a:pt x="10352" y="3361"/>
                  </a:cubicBezTo>
                  <a:cubicBezTo>
                    <a:pt x="10621" y="1412"/>
                    <a:pt x="10924" y="0"/>
                    <a:pt x="109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261" name="Google Shape;656;p30">
              <a:extLst>
                <a:ext uri="{FF2B5EF4-FFF2-40B4-BE49-F238E27FC236}">
                  <a16:creationId xmlns:a16="http://schemas.microsoft.com/office/drawing/2014/main" xmlns="" id="{D5827388-1C85-4A58-B2FA-393667CA1DFD}"/>
                </a:ext>
              </a:extLst>
            </p:cNvPr>
            <p:cNvSpPr/>
            <p:nvPr/>
          </p:nvSpPr>
          <p:spPr>
            <a:xfrm>
              <a:off x="1605675" y="1516075"/>
              <a:ext cx="158000" cy="639125"/>
            </a:xfrm>
            <a:custGeom>
              <a:avLst/>
              <a:gdLst/>
              <a:ahLst/>
              <a:cxnLst/>
              <a:rect l="l" t="t" r="r" b="b"/>
              <a:pathLst>
                <a:path w="6320" h="25565" extrusionOk="0">
                  <a:moveTo>
                    <a:pt x="1" y="1"/>
                  </a:moveTo>
                  <a:lnTo>
                    <a:pt x="1" y="25342"/>
                  </a:lnTo>
                  <a:cubicBezTo>
                    <a:pt x="1" y="25499"/>
                    <a:pt x="105" y="25564"/>
                    <a:pt x="218" y="25564"/>
                  </a:cubicBezTo>
                  <a:cubicBezTo>
                    <a:pt x="298" y="25564"/>
                    <a:pt x="382" y="25532"/>
                    <a:pt x="438" y="25476"/>
                  </a:cubicBezTo>
                  <a:cubicBezTo>
                    <a:pt x="841" y="24938"/>
                    <a:pt x="1412" y="24367"/>
                    <a:pt x="2118" y="23661"/>
                  </a:cubicBezTo>
                  <a:cubicBezTo>
                    <a:pt x="3093" y="22821"/>
                    <a:pt x="4202" y="21981"/>
                    <a:pt x="5479" y="21578"/>
                  </a:cubicBezTo>
                  <a:cubicBezTo>
                    <a:pt x="5479" y="21578"/>
                    <a:pt x="6319" y="2656"/>
                    <a:pt x="303" y="135"/>
                  </a:cubicBezTo>
                  <a:cubicBezTo>
                    <a:pt x="135" y="1"/>
                    <a:pt x="135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2" name="Google Shape;657;p30">
              <a:extLst>
                <a:ext uri="{FF2B5EF4-FFF2-40B4-BE49-F238E27FC236}">
                  <a16:creationId xmlns:a16="http://schemas.microsoft.com/office/drawing/2014/main" xmlns="" id="{5B4F96A0-8CA6-4C62-B834-A0E213FD3632}"/>
                </a:ext>
              </a:extLst>
            </p:cNvPr>
            <p:cNvSpPr/>
            <p:nvPr/>
          </p:nvSpPr>
          <p:spPr>
            <a:xfrm>
              <a:off x="1742650" y="1988275"/>
              <a:ext cx="25" cy="56325"/>
            </a:xfrm>
            <a:custGeom>
              <a:avLst/>
              <a:gdLst/>
              <a:ahLst/>
              <a:cxnLst/>
              <a:rect l="l" t="t" r="r" b="b"/>
              <a:pathLst>
                <a:path w="1" h="2253" extrusionOk="0">
                  <a:moveTo>
                    <a:pt x="0" y="1"/>
                  </a:moveTo>
                  <a:lnTo>
                    <a:pt x="0" y="2253"/>
                  </a:lnTo>
                  <a:lnTo>
                    <a:pt x="0" y="2253"/>
                  </a:lnTo>
                  <a:close/>
                </a:path>
              </a:pathLst>
            </a:custGeom>
            <a:solidFill>
              <a:srgbClr val="9D6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3" name="Google Shape;658;p30">
              <a:extLst>
                <a:ext uri="{FF2B5EF4-FFF2-40B4-BE49-F238E27FC236}">
                  <a16:creationId xmlns:a16="http://schemas.microsoft.com/office/drawing/2014/main" xmlns="" id="{0507FA8D-8E87-443C-99AF-671C53542CEE}"/>
                </a:ext>
              </a:extLst>
            </p:cNvPr>
            <p:cNvSpPr/>
            <p:nvPr/>
          </p:nvSpPr>
          <p:spPr>
            <a:xfrm>
              <a:off x="1612719" y="1526520"/>
              <a:ext cx="129425" cy="584825"/>
            </a:xfrm>
            <a:custGeom>
              <a:avLst/>
              <a:gdLst/>
              <a:ahLst/>
              <a:cxnLst/>
              <a:rect l="l" t="t" r="r" b="b"/>
              <a:pathLst>
                <a:path w="5177" h="23393" extrusionOk="0">
                  <a:moveTo>
                    <a:pt x="0" y="1"/>
                  </a:moveTo>
                  <a:lnTo>
                    <a:pt x="0" y="1"/>
                  </a:lnTo>
                  <a:cubicBezTo>
                    <a:pt x="975" y="4067"/>
                    <a:pt x="2924" y="14587"/>
                    <a:pt x="1815" y="23392"/>
                  </a:cubicBezTo>
                  <a:cubicBezTo>
                    <a:pt x="1950" y="23392"/>
                    <a:pt x="1950" y="23392"/>
                    <a:pt x="1950" y="23258"/>
                  </a:cubicBezTo>
                  <a:cubicBezTo>
                    <a:pt x="2655" y="22686"/>
                    <a:pt x="3361" y="22149"/>
                    <a:pt x="4336" y="21712"/>
                  </a:cubicBezTo>
                  <a:cubicBezTo>
                    <a:pt x="4605" y="21577"/>
                    <a:pt x="4874" y="21443"/>
                    <a:pt x="5176" y="21309"/>
                  </a:cubicBezTo>
                  <a:lnTo>
                    <a:pt x="5176" y="20872"/>
                  </a:lnTo>
                  <a:lnTo>
                    <a:pt x="5176" y="18620"/>
                  </a:lnTo>
                  <a:cubicBezTo>
                    <a:pt x="5176" y="13310"/>
                    <a:pt x="4605" y="1984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4" name="Google Shape;659;p30">
              <a:extLst>
                <a:ext uri="{FF2B5EF4-FFF2-40B4-BE49-F238E27FC236}">
                  <a16:creationId xmlns:a16="http://schemas.microsoft.com/office/drawing/2014/main" xmlns="" id="{F17AF54C-CB24-4BAD-A65B-FA98A922A07F}"/>
                </a:ext>
              </a:extLst>
            </p:cNvPr>
            <p:cNvSpPr/>
            <p:nvPr/>
          </p:nvSpPr>
          <p:spPr>
            <a:xfrm>
              <a:off x="1672050" y="1203050"/>
              <a:ext cx="133625" cy="120650"/>
            </a:xfrm>
            <a:custGeom>
              <a:avLst/>
              <a:gdLst/>
              <a:ahLst/>
              <a:cxnLst/>
              <a:rect l="l" t="t" r="r" b="b"/>
              <a:pathLst>
                <a:path w="5345" h="4826" extrusionOk="0">
                  <a:moveTo>
                    <a:pt x="910" y="0"/>
                  </a:moveTo>
                  <a:cubicBezTo>
                    <a:pt x="707" y="0"/>
                    <a:pt x="536" y="125"/>
                    <a:pt x="438" y="322"/>
                  </a:cubicBezTo>
                  <a:cubicBezTo>
                    <a:pt x="1" y="2170"/>
                    <a:pt x="841" y="3851"/>
                    <a:pt x="2522" y="4523"/>
                  </a:cubicBezTo>
                  <a:cubicBezTo>
                    <a:pt x="2959" y="4691"/>
                    <a:pt x="3362" y="4825"/>
                    <a:pt x="3799" y="4825"/>
                  </a:cubicBezTo>
                  <a:cubicBezTo>
                    <a:pt x="4202" y="4825"/>
                    <a:pt x="4505" y="4825"/>
                    <a:pt x="4908" y="4691"/>
                  </a:cubicBezTo>
                  <a:cubicBezTo>
                    <a:pt x="5210" y="4523"/>
                    <a:pt x="5345" y="4254"/>
                    <a:pt x="5210" y="3985"/>
                  </a:cubicBezTo>
                  <a:cubicBezTo>
                    <a:pt x="5072" y="3874"/>
                    <a:pt x="4864" y="3649"/>
                    <a:pt x="4721" y="3649"/>
                  </a:cubicBezTo>
                  <a:cubicBezTo>
                    <a:pt x="4690" y="3649"/>
                    <a:pt x="4662" y="3659"/>
                    <a:pt x="4639" y="3683"/>
                  </a:cubicBezTo>
                  <a:cubicBezTo>
                    <a:pt x="4353" y="3767"/>
                    <a:pt x="4034" y="3809"/>
                    <a:pt x="3719" y="3809"/>
                  </a:cubicBezTo>
                  <a:cubicBezTo>
                    <a:pt x="3404" y="3809"/>
                    <a:pt x="3093" y="3767"/>
                    <a:pt x="2824" y="3683"/>
                  </a:cubicBezTo>
                  <a:cubicBezTo>
                    <a:pt x="1681" y="3145"/>
                    <a:pt x="1144" y="1868"/>
                    <a:pt x="1413" y="624"/>
                  </a:cubicBezTo>
                  <a:cubicBezTo>
                    <a:pt x="1547" y="322"/>
                    <a:pt x="1278" y="53"/>
                    <a:pt x="1144" y="53"/>
                  </a:cubicBezTo>
                  <a:cubicBezTo>
                    <a:pt x="1063" y="17"/>
                    <a:pt x="984" y="0"/>
                    <a:pt x="9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5" name="Google Shape;660;p30">
              <a:extLst>
                <a:ext uri="{FF2B5EF4-FFF2-40B4-BE49-F238E27FC236}">
                  <a16:creationId xmlns:a16="http://schemas.microsoft.com/office/drawing/2014/main" xmlns="" id="{F41BCDDB-02E2-4379-9B6C-BF9A4AB166B5}"/>
                </a:ext>
              </a:extLst>
            </p:cNvPr>
            <p:cNvSpPr/>
            <p:nvPr/>
          </p:nvSpPr>
          <p:spPr>
            <a:xfrm>
              <a:off x="1511575" y="981325"/>
              <a:ext cx="189075" cy="169625"/>
            </a:xfrm>
            <a:custGeom>
              <a:avLst/>
              <a:gdLst/>
              <a:ahLst/>
              <a:cxnLst/>
              <a:rect l="l" t="t" r="r" b="b"/>
              <a:pathLst>
                <a:path w="7563" h="6785" extrusionOk="0">
                  <a:moveTo>
                    <a:pt x="3765" y="0"/>
                  </a:moveTo>
                  <a:cubicBezTo>
                    <a:pt x="3349" y="0"/>
                    <a:pt x="2927" y="80"/>
                    <a:pt x="2521" y="251"/>
                  </a:cubicBezTo>
                  <a:cubicBezTo>
                    <a:pt x="841" y="957"/>
                    <a:pt x="1" y="2906"/>
                    <a:pt x="706" y="4586"/>
                  </a:cubicBezTo>
                  <a:cubicBezTo>
                    <a:pt x="1218" y="5968"/>
                    <a:pt x="2489" y="6785"/>
                    <a:pt x="3808" y="6785"/>
                  </a:cubicBezTo>
                  <a:cubicBezTo>
                    <a:pt x="4222" y="6785"/>
                    <a:pt x="4641" y="6704"/>
                    <a:pt x="5042" y="6536"/>
                  </a:cubicBezTo>
                  <a:cubicBezTo>
                    <a:pt x="6722" y="5830"/>
                    <a:pt x="7563" y="3881"/>
                    <a:pt x="6857" y="2066"/>
                  </a:cubicBezTo>
                  <a:cubicBezTo>
                    <a:pt x="6322" y="791"/>
                    <a:pt x="5071" y="0"/>
                    <a:pt x="3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6" name="Google Shape;661;p30">
              <a:extLst>
                <a:ext uri="{FF2B5EF4-FFF2-40B4-BE49-F238E27FC236}">
                  <a16:creationId xmlns:a16="http://schemas.microsoft.com/office/drawing/2014/main" xmlns="" id="{3BD418D7-B418-4700-99C2-41F3F8254F23}"/>
                </a:ext>
              </a:extLst>
            </p:cNvPr>
            <p:cNvSpPr/>
            <p:nvPr/>
          </p:nvSpPr>
          <p:spPr>
            <a:xfrm>
              <a:off x="1416625" y="1104875"/>
              <a:ext cx="217650" cy="119550"/>
            </a:xfrm>
            <a:custGeom>
              <a:avLst/>
              <a:gdLst/>
              <a:ahLst/>
              <a:cxnLst/>
              <a:rect l="l" t="t" r="r" b="b"/>
              <a:pathLst>
                <a:path w="8706" h="4782" extrusionOk="0">
                  <a:moveTo>
                    <a:pt x="2895" y="0"/>
                  </a:moveTo>
                  <a:cubicBezTo>
                    <a:pt x="1591" y="0"/>
                    <a:pt x="571" y="433"/>
                    <a:pt x="303" y="1190"/>
                  </a:cubicBezTo>
                  <a:cubicBezTo>
                    <a:pt x="1" y="2300"/>
                    <a:pt x="1413" y="3711"/>
                    <a:pt x="3664" y="4417"/>
                  </a:cubicBezTo>
                  <a:cubicBezTo>
                    <a:pt x="4472" y="4662"/>
                    <a:pt x="5267" y="4782"/>
                    <a:pt x="5964" y="4782"/>
                  </a:cubicBezTo>
                  <a:cubicBezTo>
                    <a:pt x="7180" y="4782"/>
                    <a:pt x="8098" y="4416"/>
                    <a:pt x="8269" y="3711"/>
                  </a:cubicBezTo>
                  <a:cubicBezTo>
                    <a:pt x="8706" y="2568"/>
                    <a:pt x="7160" y="1056"/>
                    <a:pt x="5042" y="350"/>
                  </a:cubicBezTo>
                  <a:cubicBezTo>
                    <a:pt x="4294" y="112"/>
                    <a:pt x="3558" y="0"/>
                    <a:pt x="28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7" name="Google Shape;662;p30">
              <a:extLst>
                <a:ext uri="{FF2B5EF4-FFF2-40B4-BE49-F238E27FC236}">
                  <a16:creationId xmlns:a16="http://schemas.microsoft.com/office/drawing/2014/main" xmlns="" id="{C385EF22-3CB8-4019-BA32-53F3E992EEB1}"/>
                </a:ext>
              </a:extLst>
            </p:cNvPr>
            <p:cNvSpPr/>
            <p:nvPr/>
          </p:nvSpPr>
          <p:spPr>
            <a:xfrm>
              <a:off x="1851025" y="1079925"/>
              <a:ext cx="161350" cy="143875"/>
            </a:xfrm>
            <a:custGeom>
              <a:avLst/>
              <a:gdLst/>
              <a:ahLst/>
              <a:cxnLst/>
              <a:rect l="l" t="t" r="r" b="b"/>
              <a:pathLst>
                <a:path w="6454" h="5755" extrusionOk="0">
                  <a:moveTo>
                    <a:pt x="3263" y="0"/>
                  </a:moveTo>
                  <a:cubicBezTo>
                    <a:pt x="2615" y="0"/>
                    <a:pt x="1959" y="214"/>
                    <a:pt x="1412" y="642"/>
                  </a:cubicBezTo>
                  <a:cubicBezTo>
                    <a:pt x="135" y="1617"/>
                    <a:pt x="1" y="3432"/>
                    <a:pt x="975" y="4709"/>
                  </a:cubicBezTo>
                  <a:cubicBezTo>
                    <a:pt x="1597" y="5406"/>
                    <a:pt x="2451" y="5755"/>
                    <a:pt x="3277" y="5755"/>
                  </a:cubicBezTo>
                  <a:cubicBezTo>
                    <a:pt x="3924" y="5755"/>
                    <a:pt x="4555" y="5541"/>
                    <a:pt x="5042" y="5112"/>
                  </a:cubicBezTo>
                  <a:cubicBezTo>
                    <a:pt x="6285" y="4003"/>
                    <a:pt x="6453" y="2188"/>
                    <a:pt x="5445" y="1046"/>
                  </a:cubicBezTo>
                  <a:cubicBezTo>
                    <a:pt x="4899" y="349"/>
                    <a:pt x="4088" y="0"/>
                    <a:pt x="3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8" name="Google Shape;663;p30">
              <a:extLst>
                <a:ext uri="{FF2B5EF4-FFF2-40B4-BE49-F238E27FC236}">
                  <a16:creationId xmlns:a16="http://schemas.microsoft.com/office/drawing/2014/main" xmlns="" id="{F5423D84-0684-4C1F-A0C2-6E662B7A7DBE}"/>
                </a:ext>
              </a:extLst>
            </p:cNvPr>
            <p:cNvSpPr/>
            <p:nvPr/>
          </p:nvSpPr>
          <p:spPr>
            <a:xfrm>
              <a:off x="1861100" y="1212125"/>
              <a:ext cx="130275" cy="93925"/>
            </a:xfrm>
            <a:custGeom>
              <a:avLst/>
              <a:gdLst/>
              <a:ahLst/>
              <a:cxnLst/>
              <a:rect l="l" t="t" r="r" b="b"/>
              <a:pathLst>
                <a:path w="5211" h="3757" extrusionOk="0">
                  <a:moveTo>
                    <a:pt x="2706" y="1"/>
                  </a:moveTo>
                  <a:cubicBezTo>
                    <a:pt x="2286" y="1"/>
                    <a:pt x="1900" y="43"/>
                    <a:pt x="1547" y="127"/>
                  </a:cubicBezTo>
                  <a:cubicBezTo>
                    <a:pt x="841" y="396"/>
                    <a:pt x="303" y="665"/>
                    <a:pt x="169" y="1236"/>
                  </a:cubicBezTo>
                  <a:cubicBezTo>
                    <a:pt x="1" y="2211"/>
                    <a:pt x="1412" y="3320"/>
                    <a:pt x="3362" y="3757"/>
                  </a:cubicBezTo>
                  <a:lnTo>
                    <a:pt x="4773" y="3757"/>
                  </a:lnTo>
                  <a:cubicBezTo>
                    <a:pt x="5042" y="3185"/>
                    <a:pt x="5210" y="2648"/>
                    <a:pt x="5210" y="1942"/>
                  </a:cubicBezTo>
                  <a:lnTo>
                    <a:pt x="5210" y="396"/>
                  </a:lnTo>
                  <a:cubicBezTo>
                    <a:pt x="4908" y="261"/>
                    <a:pt x="4639" y="261"/>
                    <a:pt x="4202" y="127"/>
                  </a:cubicBezTo>
                  <a:lnTo>
                    <a:pt x="4068" y="127"/>
                  </a:lnTo>
                  <a:cubicBezTo>
                    <a:pt x="3580" y="43"/>
                    <a:pt x="3126" y="1"/>
                    <a:pt x="27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9" name="Google Shape;664;p30">
              <a:extLst>
                <a:ext uri="{FF2B5EF4-FFF2-40B4-BE49-F238E27FC236}">
                  <a16:creationId xmlns:a16="http://schemas.microsoft.com/office/drawing/2014/main" xmlns="" id="{89ABBB3D-561C-4A6D-83AF-8DB2D236FE5B}"/>
                </a:ext>
              </a:extLst>
            </p:cNvPr>
            <p:cNvSpPr/>
            <p:nvPr/>
          </p:nvSpPr>
          <p:spPr>
            <a:xfrm>
              <a:off x="1609050" y="1010500"/>
              <a:ext cx="70600" cy="61000"/>
            </a:xfrm>
            <a:custGeom>
              <a:avLst/>
              <a:gdLst/>
              <a:ahLst/>
              <a:cxnLst/>
              <a:rect l="l" t="t" r="r" b="b"/>
              <a:pathLst>
                <a:path w="2824" h="2440" extrusionOk="0">
                  <a:moveTo>
                    <a:pt x="1429" y="0"/>
                  </a:moveTo>
                  <a:cubicBezTo>
                    <a:pt x="1232" y="0"/>
                    <a:pt x="1029" y="60"/>
                    <a:pt x="841" y="193"/>
                  </a:cubicBezTo>
                  <a:cubicBezTo>
                    <a:pt x="168" y="462"/>
                    <a:pt x="0" y="1168"/>
                    <a:pt x="303" y="1739"/>
                  </a:cubicBezTo>
                  <a:cubicBezTo>
                    <a:pt x="580" y="2224"/>
                    <a:pt x="1000" y="2439"/>
                    <a:pt x="1421" y="2439"/>
                  </a:cubicBezTo>
                  <a:cubicBezTo>
                    <a:pt x="1612" y="2439"/>
                    <a:pt x="1804" y="2394"/>
                    <a:pt x="1983" y="2310"/>
                  </a:cubicBezTo>
                  <a:cubicBezTo>
                    <a:pt x="2521" y="1873"/>
                    <a:pt x="2823" y="1168"/>
                    <a:pt x="2387" y="630"/>
                  </a:cubicBezTo>
                  <a:cubicBezTo>
                    <a:pt x="2206" y="247"/>
                    <a:pt x="1830" y="0"/>
                    <a:pt x="14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70" name="Google Shape;665;p30">
              <a:extLst>
                <a:ext uri="{FF2B5EF4-FFF2-40B4-BE49-F238E27FC236}">
                  <a16:creationId xmlns:a16="http://schemas.microsoft.com/office/drawing/2014/main" xmlns="" id="{0182B3EE-9155-4759-8BCA-B58AC723AA41}"/>
                </a:ext>
              </a:extLst>
            </p:cNvPr>
            <p:cNvSpPr/>
            <p:nvPr/>
          </p:nvSpPr>
          <p:spPr>
            <a:xfrm>
              <a:off x="1920775" y="1096000"/>
              <a:ext cx="70600" cy="61125"/>
            </a:xfrm>
            <a:custGeom>
              <a:avLst/>
              <a:gdLst/>
              <a:ahLst/>
              <a:cxnLst/>
              <a:rect l="l" t="t" r="r" b="b"/>
              <a:pathLst>
                <a:path w="2824" h="2445" extrusionOk="0">
                  <a:moveTo>
                    <a:pt x="1432" y="1"/>
                  </a:moveTo>
                  <a:cubicBezTo>
                    <a:pt x="1231" y="1"/>
                    <a:pt x="1028" y="45"/>
                    <a:pt x="840" y="134"/>
                  </a:cubicBezTo>
                  <a:cubicBezTo>
                    <a:pt x="303" y="571"/>
                    <a:pt x="0" y="1243"/>
                    <a:pt x="437" y="1814"/>
                  </a:cubicBezTo>
                  <a:cubicBezTo>
                    <a:pt x="617" y="2197"/>
                    <a:pt x="1054" y="2444"/>
                    <a:pt x="1494" y="2444"/>
                  </a:cubicBezTo>
                  <a:cubicBezTo>
                    <a:pt x="1711" y="2444"/>
                    <a:pt x="1929" y="2384"/>
                    <a:pt x="2117" y="2251"/>
                  </a:cubicBezTo>
                  <a:cubicBezTo>
                    <a:pt x="2655" y="1949"/>
                    <a:pt x="2823" y="1109"/>
                    <a:pt x="2521" y="571"/>
                  </a:cubicBezTo>
                  <a:cubicBezTo>
                    <a:pt x="2250" y="187"/>
                    <a:pt x="1843" y="1"/>
                    <a:pt x="1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71" name="Google Shape;666;p30">
              <a:extLst>
                <a:ext uri="{FF2B5EF4-FFF2-40B4-BE49-F238E27FC236}">
                  <a16:creationId xmlns:a16="http://schemas.microsoft.com/office/drawing/2014/main" xmlns="" id="{61C7DA74-2D1A-4B52-A21F-46D56DF26BDE}"/>
                </a:ext>
              </a:extLst>
            </p:cNvPr>
            <p:cNvSpPr/>
            <p:nvPr/>
          </p:nvSpPr>
          <p:spPr>
            <a:xfrm>
              <a:off x="961250" y="236825"/>
              <a:ext cx="1222525" cy="946550"/>
            </a:xfrm>
            <a:custGeom>
              <a:avLst/>
              <a:gdLst/>
              <a:ahLst/>
              <a:cxnLst/>
              <a:rect l="l" t="t" r="r" b="b"/>
              <a:pathLst>
                <a:path w="48901" h="37862" extrusionOk="0">
                  <a:moveTo>
                    <a:pt x="22449" y="0"/>
                  </a:moveTo>
                  <a:cubicBezTo>
                    <a:pt x="20136" y="0"/>
                    <a:pt x="17807" y="494"/>
                    <a:pt x="15561" y="1329"/>
                  </a:cubicBezTo>
                  <a:cubicBezTo>
                    <a:pt x="13309" y="2169"/>
                    <a:pt x="11360" y="3547"/>
                    <a:pt x="9679" y="5228"/>
                  </a:cubicBezTo>
                  <a:cubicBezTo>
                    <a:pt x="8839" y="5934"/>
                    <a:pt x="8133" y="6639"/>
                    <a:pt x="7428" y="7480"/>
                  </a:cubicBezTo>
                  <a:lnTo>
                    <a:pt x="7428" y="7614"/>
                  </a:lnTo>
                  <a:cubicBezTo>
                    <a:pt x="6184" y="8891"/>
                    <a:pt x="5209" y="10269"/>
                    <a:pt x="4235" y="11815"/>
                  </a:cubicBezTo>
                  <a:cubicBezTo>
                    <a:pt x="3663" y="12521"/>
                    <a:pt x="3092" y="13361"/>
                    <a:pt x="3092" y="14201"/>
                  </a:cubicBezTo>
                  <a:cubicBezTo>
                    <a:pt x="3798" y="13932"/>
                    <a:pt x="4369" y="13227"/>
                    <a:pt x="5075" y="12924"/>
                  </a:cubicBezTo>
                  <a:lnTo>
                    <a:pt x="5075" y="12924"/>
                  </a:lnTo>
                  <a:cubicBezTo>
                    <a:pt x="2823" y="16016"/>
                    <a:pt x="1849" y="20083"/>
                    <a:pt x="1277" y="23847"/>
                  </a:cubicBezTo>
                  <a:cubicBezTo>
                    <a:pt x="0" y="32417"/>
                    <a:pt x="4638" y="37593"/>
                    <a:pt x="4638" y="37593"/>
                  </a:cubicBezTo>
                  <a:lnTo>
                    <a:pt x="4638" y="37458"/>
                  </a:lnTo>
                  <a:cubicBezTo>
                    <a:pt x="4773" y="37022"/>
                    <a:pt x="5075" y="35912"/>
                    <a:pt x="5747" y="34938"/>
                  </a:cubicBezTo>
                  <a:cubicBezTo>
                    <a:pt x="6349" y="34221"/>
                    <a:pt x="7146" y="33603"/>
                    <a:pt x="8327" y="33603"/>
                  </a:cubicBezTo>
                  <a:cubicBezTo>
                    <a:pt x="8531" y="33603"/>
                    <a:pt x="8746" y="33621"/>
                    <a:pt x="8974" y="33661"/>
                  </a:cubicBezTo>
                  <a:cubicBezTo>
                    <a:pt x="11360" y="33930"/>
                    <a:pt x="12066" y="36047"/>
                    <a:pt x="13040" y="37862"/>
                  </a:cubicBezTo>
                  <a:cubicBezTo>
                    <a:pt x="13175" y="34938"/>
                    <a:pt x="13175" y="31980"/>
                    <a:pt x="14317" y="29191"/>
                  </a:cubicBezTo>
                  <a:cubicBezTo>
                    <a:pt x="14721" y="27779"/>
                    <a:pt x="15695" y="26368"/>
                    <a:pt x="16536" y="25124"/>
                  </a:cubicBezTo>
                  <a:cubicBezTo>
                    <a:pt x="17376" y="24149"/>
                    <a:pt x="18922" y="22603"/>
                    <a:pt x="20031" y="22032"/>
                  </a:cubicBezTo>
                  <a:lnTo>
                    <a:pt x="20031" y="22032"/>
                  </a:lnTo>
                  <a:cubicBezTo>
                    <a:pt x="20031" y="22603"/>
                    <a:pt x="19762" y="23175"/>
                    <a:pt x="19628" y="23847"/>
                  </a:cubicBezTo>
                  <a:cubicBezTo>
                    <a:pt x="19493" y="24553"/>
                    <a:pt x="19493" y="25258"/>
                    <a:pt x="19493" y="25964"/>
                  </a:cubicBezTo>
                  <a:cubicBezTo>
                    <a:pt x="19493" y="27376"/>
                    <a:pt x="19493" y="28619"/>
                    <a:pt x="19896" y="29896"/>
                  </a:cubicBezTo>
                  <a:cubicBezTo>
                    <a:pt x="22283" y="28888"/>
                    <a:pt x="25240" y="27914"/>
                    <a:pt x="27458" y="26368"/>
                  </a:cubicBezTo>
                  <a:cubicBezTo>
                    <a:pt x="29273" y="25124"/>
                    <a:pt x="32231" y="22469"/>
                    <a:pt x="32365" y="19948"/>
                  </a:cubicBezTo>
                  <a:lnTo>
                    <a:pt x="32365" y="19948"/>
                  </a:lnTo>
                  <a:cubicBezTo>
                    <a:pt x="32365" y="22032"/>
                    <a:pt x="32500" y="24284"/>
                    <a:pt x="31962" y="26368"/>
                  </a:cubicBezTo>
                  <a:cubicBezTo>
                    <a:pt x="31525" y="28048"/>
                    <a:pt x="30550" y="29594"/>
                    <a:pt x="29710" y="31140"/>
                  </a:cubicBezTo>
                  <a:cubicBezTo>
                    <a:pt x="30083" y="31267"/>
                    <a:pt x="30516" y="31324"/>
                    <a:pt x="30981" y="31324"/>
                  </a:cubicBezTo>
                  <a:cubicBezTo>
                    <a:pt x="32613" y="31324"/>
                    <a:pt x="34627" y="30618"/>
                    <a:pt x="35726" y="29728"/>
                  </a:cubicBezTo>
                  <a:cubicBezTo>
                    <a:pt x="37272" y="28216"/>
                    <a:pt x="38247" y="26233"/>
                    <a:pt x="39356" y="24553"/>
                  </a:cubicBezTo>
                  <a:lnTo>
                    <a:pt x="39356" y="24553"/>
                  </a:lnTo>
                  <a:cubicBezTo>
                    <a:pt x="38684" y="26536"/>
                    <a:pt x="38818" y="28619"/>
                    <a:pt x="37675" y="30569"/>
                  </a:cubicBezTo>
                  <a:cubicBezTo>
                    <a:pt x="36566" y="32552"/>
                    <a:pt x="34617" y="33795"/>
                    <a:pt x="32802" y="34938"/>
                  </a:cubicBezTo>
                  <a:cubicBezTo>
                    <a:pt x="33065" y="34955"/>
                    <a:pt x="33332" y="34963"/>
                    <a:pt x="33603" y="34963"/>
                  </a:cubicBezTo>
                  <a:cubicBezTo>
                    <a:pt x="35483" y="34963"/>
                    <a:pt x="37535" y="34584"/>
                    <a:pt x="39356" y="34232"/>
                  </a:cubicBezTo>
                  <a:cubicBezTo>
                    <a:pt x="41608" y="33930"/>
                    <a:pt x="43994" y="32955"/>
                    <a:pt x="45674" y="31409"/>
                  </a:cubicBezTo>
                  <a:cubicBezTo>
                    <a:pt x="48195" y="29325"/>
                    <a:pt x="48195" y="27208"/>
                    <a:pt x="48464" y="26099"/>
                  </a:cubicBezTo>
                  <a:cubicBezTo>
                    <a:pt x="48766" y="24284"/>
                    <a:pt x="48598" y="22469"/>
                    <a:pt x="48060" y="20789"/>
                  </a:cubicBezTo>
                  <a:cubicBezTo>
                    <a:pt x="47355" y="18806"/>
                    <a:pt x="46783" y="16856"/>
                    <a:pt x="45674" y="15176"/>
                  </a:cubicBezTo>
                  <a:lnTo>
                    <a:pt x="45674" y="15176"/>
                  </a:lnTo>
                  <a:lnTo>
                    <a:pt x="45809" y="15310"/>
                  </a:lnTo>
                  <a:cubicBezTo>
                    <a:pt x="46514" y="15445"/>
                    <a:pt x="46918" y="15747"/>
                    <a:pt x="47355" y="16151"/>
                  </a:cubicBezTo>
                  <a:cubicBezTo>
                    <a:pt x="47926" y="16587"/>
                    <a:pt x="48329" y="17125"/>
                    <a:pt x="48901" y="17697"/>
                  </a:cubicBezTo>
                  <a:lnTo>
                    <a:pt x="48901" y="17562"/>
                  </a:lnTo>
                  <a:cubicBezTo>
                    <a:pt x="48901" y="16453"/>
                    <a:pt x="48060" y="14605"/>
                    <a:pt x="47623" y="13630"/>
                  </a:cubicBezTo>
                  <a:cubicBezTo>
                    <a:pt x="46918" y="12084"/>
                    <a:pt x="45674" y="11109"/>
                    <a:pt x="44700" y="9866"/>
                  </a:cubicBezTo>
                  <a:cubicBezTo>
                    <a:pt x="42523" y="7007"/>
                    <a:pt x="39718" y="4682"/>
                    <a:pt x="35981" y="4682"/>
                  </a:cubicBezTo>
                  <a:cubicBezTo>
                    <a:pt x="35853" y="4682"/>
                    <a:pt x="35723" y="4684"/>
                    <a:pt x="35592" y="4690"/>
                  </a:cubicBezTo>
                  <a:cubicBezTo>
                    <a:pt x="35020" y="4690"/>
                    <a:pt x="34180" y="4690"/>
                    <a:pt x="33642" y="4388"/>
                  </a:cubicBezTo>
                  <a:cubicBezTo>
                    <a:pt x="32802" y="4119"/>
                    <a:pt x="32096" y="3278"/>
                    <a:pt x="31525" y="2707"/>
                  </a:cubicBezTo>
                  <a:cubicBezTo>
                    <a:pt x="30113" y="1867"/>
                    <a:pt x="28735" y="1161"/>
                    <a:pt x="27189" y="758"/>
                  </a:cubicBezTo>
                  <a:cubicBezTo>
                    <a:pt x="25638" y="236"/>
                    <a:pt x="24047" y="0"/>
                    <a:pt x="224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72" name="Google Shape;667;p30">
              <a:extLst>
                <a:ext uri="{FF2B5EF4-FFF2-40B4-BE49-F238E27FC236}">
                  <a16:creationId xmlns:a16="http://schemas.microsoft.com/office/drawing/2014/main" xmlns="" id="{1165ADB0-7380-4ED7-BB9B-BE4D5E2D1E99}"/>
                </a:ext>
              </a:extLst>
            </p:cNvPr>
            <p:cNvSpPr/>
            <p:nvPr/>
          </p:nvSpPr>
          <p:spPr>
            <a:xfrm>
              <a:off x="989800" y="234750"/>
              <a:ext cx="1193975" cy="706225"/>
            </a:xfrm>
            <a:custGeom>
              <a:avLst/>
              <a:gdLst/>
              <a:ahLst/>
              <a:cxnLst/>
              <a:rect l="l" t="t" r="r" b="b"/>
              <a:pathLst>
                <a:path w="47759" h="28249" extrusionOk="0">
                  <a:moveTo>
                    <a:pt x="21409" y="1"/>
                  </a:moveTo>
                  <a:cubicBezTo>
                    <a:pt x="19588" y="1"/>
                    <a:pt x="17826" y="343"/>
                    <a:pt x="16079" y="888"/>
                  </a:cubicBezTo>
                  <a:lnTo>
                    <a:pt x="16079" y="888"/>
                  </a:lnTo>
                  <a:cubicBezTo>
                    <a:pt x="17867" y="391"/>
                    <a:pt x="19609" y="135"/>
                    <a:pt x="21409" y="135"/>
                  </a:cubicBezTo>
                  <a:cubicBezTo>
                    <a:pt x="22955" y="135"/>
                    <a:pt x="24501" y="269"/>
                    <a:pt x="26047" y="841"/>
                  </a:cubicBezTo>
                  <a:cubicBezTo>
                    <a:pt x="24501" y="269"/>
                    <a:pt x="22955" y="1"/>
                    <a:pt x="21409" y="1"/>
                  </a:cubicBezTo>
                  <a:close/>
                  <a:moveTo>
                    <a:pt x="26048" y="841"/>
                  </a:moveTo>
                  <a:cubicBezTo>
                    <a:pt x="27594" y="1244"/>
                    <a:pt x="28971" y="1950"/>
                    <a:pt x="30383" y="2790"/>
                  </a:cubicBezTo>
                  <a:cubicBezTo>
                    <a:pt x="28971" y="1815"/>
                    <a:pt x="27594" y="1244"/>
                    <a:pt x="26048" y="841"/>
                  </a:cubicBezTo>
                  <a:close/>
                  <a:moveTo>
                    <a:pt x="16079" y="888"/>
                  </a:moveTo>
                  <a:cubicBezTo>
                    <a:pt x="15531" y="1040"/>
                    <a:pt x="14978" y="1215"/>
                    <a:pt x="14419" y="1412"/>
                  </a:cubicBezTo>
                  <a:cubicBezTo>
                    <a:pt x="13293" y="1832"/>
                    <a:pt x="12243" y="2387"/>
                    <a:pt x="11264" y="3046"/>
                  </a:cubicBezTo>
                  <a:lnTo>
                    <a:pt x="11264" y="3046"/>
                  </a:lnTo>
                  <a:cubicBezTo>
                    <a:pt x="12276" y="2387"/>
                    <a:pt x="13360" y="1832"/>
                    <a:pt x="14553" y="1412"/>
                  </a:cubicBezTo>
                  <a:cubicBezTo>
                    <a:pt x="15061" y="1223"/>
                    <a:pt x="15569" y="1047"/>
                    <a:pt x="16079" y="888"/>
                  </a:cubicBezTo>
                  <a:close/>
                  <a:moveTo>
                    <a:pt x="30383" y="2790"/>
                  </a:moveTo>
                  <a:lnTo>
                    <a:pt x="30383" y="2790"/>
                  </a:lnTo>
                  <a:cubicBezTo>
                    <a:pt x="30954" y="3361"/>
                    <a:pt x="31660" y="4202"/>
                    <a:pt x="32500" y="4471"/>
                  </a:cubicBezTo>
                  <a:cubicBezTo>
                    <a:pt x="31660" y="4202"/>
                    <a:pt x="30954" y="3227"/>
                    <a:pt x="30383" y="2790"/>
                  </a:cubicBezTo>
                  <a:close/>
                  <a:moveTo>
                    <a:pt x="11264" y="3046"/>
                  </a:moveTo>
                  <a:lnTo>
                    <a:pt x="11264" y="3046"/>
                  </a:lnTo>
                  <a:cubicBezTo>
                    <a:pt x="10251" y="3706"/>
                    <a:pt x="9310" y="4471"/>
                    <a:pt x="8403" y="5311"/>
                  </a:cubicBezTo>
                  <a:cubicBezTo>
                    <a:pt x="8148" y="5565"/>
                    <a:pt x="7894" y="5837"/>
                    <a:pt x="7640" y="6114"/>
                  </a:cubicBezTo>
                  <a:lnTo>
                    <a:pt x="7640" y="6114"/>
                  </a:lnTo>
                  <a:cubicBezTo>
                    <a:pt x="7925" y="5841"/>
                    <a:pt x="8222" y="5576"/>
                    <a:pt x="8537" y="5311"/>
                  </a:cubicBezTo>
                  <a:cubicBezTo>
                    <a:pt x="9378" y="4471"/>
                    <a:pt x="10285" y="3706"/>
                    <a:pt x="11264" y="3046"/>
                  </a:cubicBezTo>
                  <a:close/>
                  <a:moveTo>
                    <a:pt x="7640" y="6114"/>
                  </a:moveTo>
                  <a:cubicBezTo>
                    <a:pt x="7166" y="6566"/>
                    <a:pt x="6726" y="7038"/>
                    <a:pt x="6286" y="7563"/>
                  </a:cubicBezTo>
                  <a:cubicBezTo>
                    <a:pt x="6737" y="7111"/>
                    <a:pt x="7188" y="6605"/>
                    <a:pt x="7640" y="6114"/>
                  </a:cubicBezTo>
                  <a:close/>
                  <a:moveTo>
                    <a:pt x="32500" y="4471"/>
                  </a:moveTo>
                  <a:lnTo>
                    <a:pt x="32500" y="4471"/>
                  </a:lnTo>
                  <a:cubicBezTo>
                    <a:pt x="32769" y="4605"/>
                    <a:pt x="33173" y="4773"/>
                    <a:pt x="33744" y="4773"/>
                  </a:cubicBezTo>
                  <a:lnTo>
                    <a:pt x="34584" y="4773"/>
                  </a:lnTo>
                  <a:cubicBezTo>
                    <a:pt x="38382" y="4773"/>
                    <a:pt x="41306" y="6991"/>
                    <a:pt x="43558" y="9949"/>
                  </a:cubicBezTo>
                  <a:cubicBezTo>
                    <a:pt x="41306" y="6991"/>
                    <a:pt x="38382" y="4605"/>
                    <a:pt x="34584" y="4605"/>
                  </a:cubicBezTo>
                  <a:lnTo>
                    <a:pt x="33744" y="4605"/>
                  </a:lnTo>
                  <a:cubicBezTo>
                    <a:pt x="33173" y="4605"/>
                    <a:pt x="32769" y="4605"/>
                    <a:pt x="32500" y="4471"/>
                  </a:cubicBezTo>
                  <a:close/>
                  <a:moveTo>
                    <a:pt x="6286" y="7563"/>
                  </a:moveTo>
                  <a:cubicBezTo>
                    <a:pt x="5042" y="8974"/>
                    <a:pt x="4067" y="10352"/>
                    <a:pt x="3093" y="11898"/>
                  </a:cubicBezTo>
                  <a:cubicBezTo>
                    <a:pt x="4067" y="10352"/>
                    <a:pt x="5042" y="8974"/>
                    <a:pt x="6286" y="7697"/>
                  </a:cubicBezTo>
                  <a:lnTo>
                    <a:pt x="6286" y="7563"/>
                  </a:lnTo>
                  <a:close/>
                  <a:moveTo>
                    <a:pt x="46482" y="13714"/>
                  </a:moveTo>
                  <a:lnTo>
                    <a:pt x="46482" y="13714"/>
                  </a:lnTo>
                  <a:cubicBezTo>
                    <a:pt x="46919" y="14688"/>
                    <a:pt x="47759" y="16671"/>
                    <a:pt x="47759" y="17780"/>
                  </a:cubicBezTo>
                  <a:lnTo>
                    <a:pt x="47759" y="17645"/>
                  </a:lnTo>
                  <a:cubicBezTo>
                    <a:pt x="47759" y="16536"/>
                    <a:pt x="46919" y="14688"/>
                    <a:pt x="46482" y="13714"/>
                  </a:cubicBezTo>
                  <a:close/>
                  <a:moveTo>
                    <a:pt x="3909" y="13040"/>
                  </a:moveTo>
                  <a:lnTo>
                    <a:pt x="3909" y="13040"/>
                  </a:lnTo>
                  <a:cubicBezTo>
                    <a:pt x="1674" y="16128"/>
                    <a:pt x="705" y="20179"/>
                    <a:pt x="135" y="23795"/>
                  </a:cubicBezTo>
                  <a:cubicBezTo>
                    <a:pt x="2" y="25456"/>
                    <a:pt x="1" y="26854"/>
                    <a:pt x="1" y="28248"/>
                  </a:cubicBezTo>
                  <a:lnTo>
                    <a:pt x="1" y="28248"/>
                  </a:lnTo>
                  <a:cubicBezTo>
                    <a:pt x="1" y="26854"/>
                    <a:pt x="2" y="25457"/>
                    <a:pt x="135" y="23930"/>
                  </a:cubicBezTo>
                  <a:cubicBezTo>
                    <a:pt x="705" y="20179"/>
                    <a:pt x="1674" y="16128"/>
                    <a:pt x="3909" y="13040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73" name="Google Shape;668;p30">
              <a:extLst>
                <a:ext uri="{FF2B5EF4-FFF2-40B4-BE49-F238E27FC236}">
                  <a16:creationId xmlns:a16="http://schemas.microsoft.com/office/drawing/2014/main" xmlns="" id="{CBB68A9B-8AB9-42DA-9B5E-6D17EBD9957D}"/>
                </a:ext>
              </a:extLst>
            </p:cNvPr>
            <p:cNvSpPr/>
            <p:nvPr/>
          </p:nvSpPr>
          <p:spPr>
            <a:xfrm>
              <a:off x="989800" y="238125"/>
              <a:ext cx="1193975" cy="935175"/>
            </a:xfrm>
            <a:custGeom>
              <a:avLst/>
              <a:gdLst/>
              <a:ahLst/>
              <a:cxnLst/>
              <a:rect l="l" t="t" r="r" b="b"/>
              <a:pathLst>
                <a:path w="47759" h="37407" extrusionOk="0">
                  <a:moveTo>
                    <a:pt x="21409" y="0"/>
                  </a:moveTo>
                  <a:cubicBezTo>
                    <a:pt x="19057" y="0"/>
                    <a:pt x="16805" y="437"/>
                    <a:pt x="14419" y="1277"/>
                  </a:cubicBezTo>
                  <a:cubicBezTo>
                    <a:pt x="12167" y="2117"/>
                    <a:pt x="10218" y="3495"/>
                    <a:pt x="8537" y="5176"/>
                  </a:cubicBezTo>
                  <a:cubicBezTo>
                    <a:pt x="7697" y="5882"/>
                    <a:pt x="6991" y="6587"/>
                    <a:pt x="6286" y="7428"/>
                  </a:cubicBezTo>
                  <a:lnTo>
                    <a:pt x="6286" y="7562"/>
                  </a:lnTo>
                  <a:cubicBezTo>
                    <a:pt x="5042" y="8839"/>
                    <a:pt x="4067" y="10217"/>
                    <a:pt x="3093" y="11763"/>
                  </a:cubicBezTo>
                  <a:cubicBezTo>
                    <a:pt x="2521" y="12469"/>
                    <a:pt x="1950" y="13309"/>
                    <a:pt x="1950" y="14149"/>
                  </a:cubicBezTo>
                  <a:cubicBezTo>
                    <a:pt x="2656" y="13880"/>
                    <a:pt x="3227" y="13175"/>
                    <a:pt x="3933" y="12872"/>
                  </a:cubicBezTo>
                  <a:lnTo>
                    <a:pt x="3933" y="12872"/>
                  </a:lnTo>
                  <a:cubicBezTo>
                    <a:pt x="1681" y="15964"/>
                    <a:pt x="707" y="20031"/>
                    <a:pt x="135" y="23795"/>
                  </a:cubicBezTo>
                  <a:cubicBezTo>
                    <a:pt x="1" y="25341"/>
                    <a:pt x="1" y="26752"/>
                    <a:pt x="1" y="28164"/>
                  </a:cubicBezTo>
                  <a:cubicBezTo>
                    <a:pt x="404" y="33609"/>
                    <a:pt x="3093" y="36970"/>
                    <a:pt x="3496" y="37406"/>
                  </a:cubicBezTo>
                  <a:cubicBezTo>
                    <a:pt x="3496" y="37406"/>
                    <a:pt x="3765" y="36129"/>
                    <a:pt x="4471" y="35020"/>
                  </a:cubicBezTo>
                  <a:cubicBezTo>
                    <a:pt x="4202" y="33205"/>
                    <a:pt x="4202" y="31222"/>
                    <a:pt x="4471" y="28836"/>
                  </a:cubicBezTo>
                  <a:cubicBezTo>
                    <a:pt x="5042" y="25341"/>
                    <a:pt x="5882" y="21577"/>
                    <a:pt x="8134" y="18619"/>
                  </a:cubicBezTo>
                  <a:lnTo>
                    <a:pt x="8134" y="18619"/>
                  </a:lnTo>
                  <a:cubicBezTo>
                    <a:pt x="7294" y="18922"/>
                    <a:pt x="6857" y="19459"/>
                    <a:pt x="6151" y="19896"/>
                  </a:cubicBezTo>
                  <a:cubicBezTo>
                    <a:pt x="6151" y="19056"/>
                    <a:pt x="6722" y="18216"/>
                    <a:pt x="7126" y="17510"/>
                  </a:cubicBezTo>
                  <a:cubicBezTo>
                    <a:pt x="8134" y="16099"/>
                    <a:pt x="9109" y="14721"/>
                    <a:pt x="10218" y="13443"/>
                  </a:cubicBezTo>
                  <a:cubicBezTo>
                    <a:pt x="12470" y="10923"/>
                    <a:pt x="14856" y="8671"/>
                    <a:pt x="18049" y="7562"/>
                  </a:cubicBezTo>
                  <a:cubicBezTo>
                    <a:pt x="20166" y="6722"/>
                    <a:pt x="22418" y="6318"/>
                    <a:pt x="24636" y="6318"/>
                  </a:cubicBezTo>
                  <a:cubicBezTo>
                    <a:pt x="26182" y="6318"/>
                    <a:pt x="27593" y="6453"/>
                    <a:pt x="28971" y="6991"/>
                  </a:cubicBezTo>
                  <a:cubicBezTo>
                    <a:pt x="30517" y="7428"/>
                    <a:pt x="31929" y="7999"/>
                    <a:pt x="33172" y="8839"/>
                  </a:cubicBezTo>
                  <a:cubicBezTo>
                    <a:pt x="33744" y="9377"/>
                    <a:pt x="34450" y="10217"/>
                    <a:pt x="35155" y="10520"/>
                  </a:cubicBezTo>
                  <a:cubicBezTo>
                    <a:pt x="35424" y="10654"/>
                    <a:pt x="35861" y="10654"/>
                    <a:pt x="36264" y="10654"/>
                  </a:cubicBezTo>
                  <a:lnTo>
                    <a:pt x="37105" y="10654"/>
                  </a:lnTo>
                  <a:cubicBezTo>
                    <a:pt x="38920" y="10654"/>
                    <a:pt x="41037" y="11897"/>
                    <a:pt x="42717" y="13175"/>
                  </a:cubicBezTo>
                  <a:cubicBezTo>
                    <a:pt x="44398" y="14418"/>
                    <a:pt x="45641" y="15695"/>
                    <a:pt x="45641" y="15695"/>
                  </a:cubicBezTo>
                  <a:cubicBezTo>
                    <a:pt x="46481" y="16099"/>
                    <a:pt x="46918" y="16804"/>
                    <a:pt x="47624" y="17510"/>
                  </a:cubicBezTo>
                  <a:lnTo>
                    <a:pt x="47759" y="17645"/>
                  </a:lnTo>
                  <a:lnTo>
                    <a:pt x="47759" y="17510"/>
                  </a:lnTo>
                  <a:cubicBezTo>
                    <a:pt x="47759" y="16401"/>
                    <a:pt x="46918" y="14553"/>
                    <a:pt x="46481" y="13578"/>
                  </a:cubicBezTo>
                  <a:cubicBezTo>
                    <a:pt x="45776" y="12032"/>
                    <a:pt x="44532" y="11057"/>
                    <a:pt x="43558" y="9814"/>
                  </a:cubicBezTo>
                  <a:cubicBezTo>
                    <a:pt x="41306" y="6856"/>
                    <a:pt x="38382" y="4638"/>
                    <a:pt x="34584" y="4638"/>
                  </a:cubicBezTo>
                  <a:lnTo>
                    <a:pt x="33744" y="4638"/>
                  </a:lnTo>
                  <a:cubicBezTo>
                    <a:pt x="33172" y="4638"/>
                    <a:pt x="32769" y="4470"/>
                    <a:pt x="32500" y="4336"/>
                  </a:cubicBezTo>
                  <a:cubicBezTo>
                    <a:pt x="31660" y="4067"/>
                    <a:pt x="30954" y="3226"/>
                    <a:pt x="30383" y="2655"/>
                  </a:cubicBezTo>
                  <a:cubicBezTo>
                    <a:pt x="28971" y="1815"/>
                    <a:pt x="27593" y="1109"/>
                    <a:pt x="26047" y="706"/>
                  </a:cubicBezTo>
                  <a:cubicBezTo>
                    <a:pt x="24501" y="134"/>
                    <a:pt x="22955" y="0"/>
                    <a:pt x="214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74" name="Google Shape;669;p30">
              <a:extLst>
                <a:ext uri="{FF2B5EF4-FFF2-40B4-BE49-F238E27FC236}">
                  <a16:creationId xmlns:a16="http://schemas.microsoft.com/office/drawing/2014/main" xmlns="" id="{D1976D00-D8BE-4CA0-8F85-F6054E10FEF5}"/>
                </a:ext>
              </a:extLst>
            </p:cNvPr>
            <p:cNvSpPr/>
            <p:nvPr/>
          </p:nvSpPr>
          <p:spPr>
            <a:xfrm>
              <a:off x="1070475" y="1736225"/>
              <a:ext cx="244525" cy="252075"/>
            </a:xfrm>
            <a:custGeom>
              <a:avLst/>
              <a:gdLst/>
              <a:ahLst/>
              <a:cxnLst/>
              <a:rect l="l" t="t" r="r" b="b"/>
              <a:pathLst>
                <a:path w="9781" h="10083" extrusionOk="0">
                  <a:moveTo>
                    <a:pt x="6856" y="0"/>
                  </a:moveTo>
                  <a:lnTo>
                    <a:pt x="3227" y="7865"/>
                  </a:lnTo>
                  <a:lnTo>
                    <a:pt x="404" y="8570"/>
                  </a:lnTo>
                  <a:cubicBezTo>
                    <a:pt x="0" y="8705"/>
                    <a:pt x="0" y="9243"/>
                    <a:pt x="269" y="9411"/>
                  </a:cubicBezTo>
                  <a:cubicBezTo>
                    <a:pt x="1109" y="9814"/>
                    <a:pt x="2084" y="10083"/>
                    <a:pt x="3059" y="10083"/>
                  </a:cubicBezTo>
                  <a:cubicBezTo>
                    <a:pt x="3630" y="10083"/>
                    <a:pt x="4201" y="9814"/>
                    <a:pt x="4605" y="9411"/>
                  </a:cubicBezTo>
                  <a:lnTo>
                    <a:pt x="9780" y="2823"/>
                  </a:lnTo>
                  <a:lnTo>
                    <a:pt x="6856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75" name="Google Shape;670;p30">
              <a:extLst>
                <a:ext uri="{FF2B5EF4-FFF2-40B4-BE49-F238E27FC236}">
                  <a16:creationId xmlns:a16="http://schemas.microsoft.com/office/drawing/2014/main" xmlns="" id="{AAD4584A-C92B-40ED-85E4-18603B7D99A4}"/>
                </a:ext>
              </a:extLst>
            </p:cNvPr>
            <p:cNvSpPr/>
            <p:nvPr/>
          </p:nvSpPr>
          <p:spPr>
            <a:xfrm>
              <a:off x="1272950" y="1526175"/>
              <a:ext cx="203375" cy="224350"/>
            </a:xfrm>
            <a:custGeom>
              <a:avLst/>
              <a:gdLst/>
              <a:ahLst/>
              <a:cxnLst/>
              <a:rect l="l" t="t" r="r" b="b"/>
              <a:pathLst>
                <a:path w="8135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227"/>
                    <a:pt x="8134" y="2689"/>
                    <a:pt x="8000" y="2117"/>
                  </a:cubicBez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76" name="Google Shape;671;p30">
              <a:extLst>
                <a:ext uri="{FF2B5EF4-FFF2-40B4-BE49-F238E27FC236}">
                  <a16:creationId xmlns:a16="http://schemas.microsoft.com/office/drawing/2014/main" xmlns="" id="{AC2D758F-DC55-4116-B68B-1B04B362DB59}"/>
                </a:ext>
              </a:extLst>
            </p:cNvPr>
            <p:cNvSpPr/>
            <p:nvPr/>
          </p:nvSpPr>
          <p:spPr>
            <a:xfrm>
              <a:off x="1272950" y="1526175"/>
              <a:ext cx="200000" cy="224350"/>
            </a:xfrm>
            <a:custGeom>
              <a:avLst/>
              <a:gdLst/>
              <a:ahLst/>
              <a:cxnLst/>
              <a:rect l="l" t="t" r="r" b="b"/>
              <a:pathLst>
                <a:path w="8000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361"/>
                    <a:pt x="8000" y="2823"/>
                    <a:pt x="8000" y="2386"/>
                  </a:cubicBezTo>
                  <a:lnTo>
                    <a:pt x="8000" y="2117"/>
                  </a:ln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77" name="Google Shape;672;p30">
              <a:extLst>
                <a:ext uri="{FF2B5EF4-FFF2-40B4-BE49-F238E27FC236}">
                  <a16:creationId xmlns:a16="http://schemas.microsoft.com/office/drawing/2014/main" xmlns="" id="{9DCA2443-E86C-480E-80ED-43C0CBF77CCE}"/>
                </a:ext>
              </a:extLst>
            </p:cNvPr>
            <p:cNvSpPr/>
            <p:nvPr/>
          </p:nvSpPr>
          <p:spPr>
            <a:xfrm>
              <a:off x="1220875" y="1659450"/>
              <a:ext cx="153775" cy="156625"/>
            </a:xfrm>
            <a:custGeom>
              <a:avLst/>
              <a:gdLst/>
              <a:ahLst/>
              <a:cxnLst/>
              <a:rect l="l" t="t" r="r" b="b"/>
              <a:pathLst>
                <a:path w="6151" h="6265" extrusionOk="0">
                  <a:moveTo>
                    <a:pt x="1484" y="1"/>
                  </a:moveTo>
                  <a:cubicBezTo>
                    <a:pt x="1237" y="1"/>
                    <a:pt x="1007" y="116"/>
                    <a:pt x="840" y="282"/>
                  </a:cubicBezTo>
                  <a:lnTo>
                    <a:pt x="135" y="1693"/>
                  </a:lnTo>
                  <a:cubicBezTo>
                    <a:pt x="0" y="1962"/>
                    <a:pt x="0" y="2231"/>
                    <a:pt x="269" y="2534"/>
                  </a:cubicBezTo>
                  <a:lnTo>
                    <a:pt x="840" y="3071"/>
                  </a:lnTo>
                  <a:lnTo>
                    <a:pt x="4067" y="6163"/>
                  </a:lnTo>
                  <a:cubicBezTo>
                    <a:pt x="4134" y="6230"/>
                    <a:pt x="4235" y="6264"/>
                    <a:pt x="4357" y="6264"/>
                  </a:cubicBezTo>
                  <a:cubicBezTo>
                    <a:pt x="4478" y="6264"/>
                    <a:pt x="4621" y="6230"/>
                    <a:pt x="4773" y="6163"/>
                  </a:cubicBezTo>
                  <a:lnTo>
                    <a:pt x="6016" y="4920"/>
                  </a:lnTo>
                  <a:cubicBezTo>
                    <a:pt x="6151" y="4617"/>
                    <a:pt x="6151" y="4348"/>
                    <a:pt x="6016" y="4080"/>
                  </a:cubicBezTo>
                  <a:lnTo>
                    <a:pt x="2084" y="416"/>
                  </a:lnTo>
                  <a:lnTo>
                    <a:pt x="1949" y="147"/>
                  </a:lnTo>
                  <a:cubicBezTo>
                    <a:pt x="1795" y="45"/>
                    <a:pt x="1636" y="1"/>
                    <a:pt x="14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278" name="Google Shape;211;p3">
            <a:extLst>
              <a:ext uri="{FF2B5EF4-FFF2-40B4-BE49-F238E27FC236}">
                <a16:creationId xmlns:a16="http://schemas.microsoft.com/office/drawing/2014/main" xmlns="" id="{C0855F1D-93D4-4849-83E1-706E437C7250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79" name="Google Shape;212;p3">
              <a:extLst>
                <a:ext uri="{FF2B5EF4-FFF2-40B4-BE49-F238E27FC236}">
                  <a16:creationId xmlns:a16="http://schemas.microsoft.com/office/drawing/2014/main" xmlns="" id="{DC5C5AA7-5761-4B23-B999-8F5CA61CD038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280" name="Google Shape;213;p3">
              <a:extLst>
                <a:ext uri="{FF2B5EF4-FFF2-40B4-BE49-F238E27FC236}">
                  <a16:creationId xmlns:a16="http://schemas.microsoft.com/office/drawing/2014/main" xmlns="" id="{1933B0D6-ABFA-4CD7-A762-19337F9750DD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281" name="Google Shape;214;p3">
            <a:extLst>
              <a:ext uri="{FF2B5EF4-FFF2-40B4-BE49-F238E27FC236}">
                <a16:creationId xmlns:a16="http://schemas.microsoft.com/office/drawing/2014/main" xmlns="" id="{1EFB947C-860E-4AA2-A5A2-1CEEEFC38B34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82" name="Google Shape;215;p3">
              <a:extLst>
                <a:ext uri="{FF2B5EF4-FFF2-40B4-BE49-F238E27FC236}">
                  <a16:creationId xmlns:a16="http://schemas.microsoft.com/office/drawing/2014/main" xmlns="" id="{C65D7529-17F2-4B75-9EE5-9962A69A62E0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83" name="Google Shape;216;p3">
              <a:extLst>
                <a:ext uri="{FF2B5EF4-FFF2-40B4-BE49-F238E27FC236}">
                  <a16:creationId xmlns:a16="http://schemas.microsoft.com/office/drawing/2014/main" xmlns="" id="{ED87057F-C031-4FD4-AEAE-03C05BB98CB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84" name="Google Shape;217;p3">
              <a:extLst>
                <a:ext uri="{FF2B5EF4-FFF2-40B4-BE49-F238E27FC236}">
                  <a16:creationId xmlns:a16="http://schemas.microsoft.com/office/drawing/2014/main" xmlns="" id="{EC906738-C714-4EE5-8058-2D4A7FC7EF8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85" name="Google Shape;218;p3">
              <a:extLst>
                <a:ext uri="{FF2B5EF4-FFF2-40B4-BE49-F238E27FC236}">
                  <a16:creationId xmlns:a16="http://schemas.microsoft.com/office/drawing/2014/main" xmlns="" id="{687DAB77-1E27-4D0D-A65D-B3FE2D9B10B4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86" name="Google Shape;219;p3">
              <a:extLst>
                <a:ext uri="{FF2B5EF4-FFF2-40B4-BE49-F238E27FC236}">
                  <a16:creationId xmlns:a16="http://schemas.microsoft.com/office/drawing/2014/main" xmlns="" id="{127CCC19-FE1C-4E46-AE9B-2984F677356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87" name="Google Shape;220;p3">
              <a:extLst>
                <a:ext uri="{FF2B5EF4-FFF2-40B4-BE49-F238E27FC236}">
                  <a16:creationId xmlns:a16="http://schemas.microsoft.com/office/drawing/2014/main" xmlns="" id="{4DB673E6-ADD0-4ECB-BF9F-B808D5311F7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88" name="Google Shape;221;p3">
              <a:extLst>
                <a:ext uri="{FF2B5EF4-FFF2-40B4-BE49-F238E27FC236}">
                  <a16:creationId xmlns:a16="http://schemas.microsoft.com/office/drawing/2014/main" xmlns="" id="{4781CA03-AD08-441C-BAB7-0E1690E88D0C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289" name="Google Shape;222;p3">
              <a:extLst>
                <a:ext uri="{FF2B5EF4-FFF2-40B4-BE49-F238E27FC236}">
                  <a16:creationId xmlns:a16="http://schemas.microsoft.com/office/drawing/2014/main" xmlns="" id="{E0816258-217F-404D-BD3D-3293E29FD88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90" name="Google Shape;223;p3">
              <a:extLst>
                <a:ext uri="{FF2B5EF4-FFF2-40B4-BE49-F238E27FC236}">
                  <a16:creationId xmlns:a16="http://schemas.microsoft.com/office/drawing/2014/main" xmlns="" id="{84FF6178-746C-46CA-9180-258EC4BBA4FC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91" name="Google Shape;224;p3">
              <a:extLst>
                <a:ext uri="{FF2B5EF4-FFF2-40B4-BE49-F238E27FC236}">
                  <a16:creationId xmlns:a16="http://schemas.microsoft.com/office/drawing/2014/main" xmlns="" id="{C906BB92-3EA7-4E09-8BCD-0337F3A9BB74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292" name="Google Shape;225;p3">
            <a:extLst>
              <a:ext uri="{FF2B5EF4-FFF2-40B4-BE49-F238E27FC236}">
                <a16:creationId xmlns:a16="http://schemas.microsoft.com/office/drawing/2014/main" xmlns="" id="{925CC097-8D38-4AEA-9306-D2D703E51FEC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93" name="Google Shape;226;p3">
              <a:extLst>
                <a:ext uri="{FF2B5EF4-FFF2-40B4-BE49-F238E27FC236}">
                  <a16:creationId xmlns:a16="http://schemas.microsoft.com/office/drawing/2014/main" xmlns="" id="{A73811B4-DAE8-43F2-9242-512369E61B47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94" name="Google Shape;227;p3">
              <a:extLst>
                <a:ext uri="{FF2B5EF4-FFF2-40B4-BE49-F238E27FC236}">
                  <a16:creationId xmlns:a16="http://schemas.microsoft.com/office/drawing/2014/main" xmlns="" id="{1CAC2284-EF0A-4A64-8112-C2F502014E3A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295" name="Google Shape;228;p3">
            <a:extLst>
              <a:ext uri="{FF2B5EF4-FFF2-40B4-BE49-F238E27FC236}">
                <a16:creationId xmlns:a16="http://schemas.microsoft.com/office/drawing/2014/main" xmlns="" id="{8DF4CFA5-C6E8-4AA5-9916-0D14D265DA7D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96" name="Google Shape;229;p3">
            <a:extLst>
              <a:ext uri="{FF2B5EF4-FFF2-40B4-BE49-F238E27FC236}">
                <a16:creationId xmlns:a16="http://schemas.microsoft.com/office/drawing/2014/main" xmlns="" id="{262FDB6E-6024-4D2F-A6EC-321BB317347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grpSp>
        <p:nvGrpSpPr>
          <p:cNvPr id="297" name="Google Shape;230;p3">
            <a:extLst>
              <a:ext uri="{FF2B5EF4-FFF2-40B4-BE49-F238E27FC236}">
                <a16:creationId xmlns:a16="http://schemas.microsoft.com/office/drawing/2014/main" xmlns="" id="{BD5ADFCE-F28A-43D5-9CFF-31FD0A1CC4F9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98" name="Google Shape;231;p3">
              <a:extLst>
                <a:ext uri="{FF2B5EF4-FFF2-40B4-BE49-F238E27FC236}">
                  <a16:creationId xmlns:a16="http://schemas.microsoft.com/office/drawing/2014/main" xmlns="" id="{1C1774AA-9741-486B-B8FC-9393CAEDB27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99" name="Google Shape;232;p3">
              <a:extLst>
                <a:ext uri="{FF2B5EF4-FFF2-40B4-BE49-F238E27FC236}">
                  <a16:creationId xmlns:a16="http://schemas.microsoft.com/office/drawing/2014/main" xmlns="" id="{A241E20B-C148-4F65-8446-94D31CB41FFF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138" name="TextBox 137">
            <a:extLst>
              <a:ext uri="{FF2B5EF4-FFF2-40B4-BE49-F238E27FC236}">
                <a16:creationId xmlns:a16="http://schemas.microsoft.com/office/drawing/2014/main" xmlns="" id="{F3E5FC39-98FC-4CBA-B958-5F648514C390}"/>
              </a:ext>
            </a:extLst>
          </p:cNvPr>
          <p:cNvSpPr txBox="1"/>
          <p:nvPr userDrawn="1"/>
        </p:nvSpPr>
        <p:spPr>
          <a:xfrm>
            <a:off x="3558840" y="1522374"/>
            <a:ext cx="45180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C00000"/>
                </a:solidFill>
                <a:latin typeface="Times New Roman" panose="02020603050405020304" pitchFamily="18" charset="0"/>
              </a:rPr>
              <a:t>HOẠT ĐỘNG</a:t>
            </a:r>
          </a:p>
        </p:txBody>
      </p:sp>
    </p:spTree>
    <p:extLst>
      <p:ext uri="{BB962C8B-B14F-4D97-AF65-F5344CB8AC3E}">
        <p14:creationId xmlns:p14="http://schemas.microsoft.com/office/powerpoint/2010/main" val="394073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95" grpId="0" animBg="1"/>
      <p:bldP spid="296" grpId="0" animBg="1"/>
      <p:bldP spid="138" grpId="0"/>
    </p:bld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and Content"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xmlns="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500" dirty="0">
              <a:solidFill>
                <a:prstClr val="black"/>
              </a:solidFill>
            </a:endParaRPr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xmlns="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500">
              <a:solidFill>
                <a:prstClr val="black"/>
              </a:solidFill>
            </a:endParaRPr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xmlns="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500">
              <a:solidFill>
                <a:prstClr val="black"/>
              </a:solidFill>
            </a:endParaRPr>
          </a:p>
        </p:txBody>
      </p:sp>
      <p:grpSp>
        <p:nvGrpSpPr>
          <p:cNvPr id="138" name="Google Shape;939;p32">
            <a:extLst>
              <a:ext uri="{FF2B5EF4-FFF2-40B4-BE49-F238E27FC236}">
                <a16:creationId xmlns:a16="http://schemas.microsoft.com/office/drawing/2014/main" xmlns="" id="{4E1A926E-6662-419E-9E55-EA22A881A7F7}"/>
              </a:ext>
            </a:extLst>
          </p:cNvPr>
          <p:cNvGrpSpPr/>
          <p:nvPr userDrawn="1"/>
        </p:nvGrpSpPr>
        <p:grpSpPr>
          <a:xfrm>
            <a:off x="2204474" y="3950454"/>
            <a:ext cx="1973864" cy="2020086"/>
            <a:chOff x="2718975" y="493050"/>
            <a:chExt cx="2013175" cy="2066600"/>
          </a:xfrm>
        </p:grpSpPr>
        <p:sp>
          <p:nvSpPr>
            <p:cNvPr id="139" name="Google Shape;940;p32">
              <a:extLst>
                <a:ext uri="{FF2B5EF4-FFF2-40B4-BE49-F238E27FC236}">
                  <a16:creationId xmlns:a16="http://schemas.microsoft.com/office/drawing/2014/main" xmlns="" id="{86F0682C-B277-4309-975F-A0C04F8F30C6}"/>
                </a:ext>
              </a:extLst>
            </p:cNvPr>
            <p:cNvSpPr/>
            <p:nvPr/>
          </p:nvSpPr>
          <p:spPr>
            <a:xfrm>
              <a:off x="3297025" y="2415950"/>
              <a:ext cx="962925" cy="143700"/>
            </a:xfrm>
            <a:custGeom>
              <a:avLst/>
              <a:gdLst/>
              <a:ahLst/>
              <a:cxnLst/>
              <a:rect l="l" t="t" r="r" b="b"/>
              <a:pathLst>
                <a:path w="38517" h="5748" extrusionOk="0">
                  <a:moveTo>
                    <a:pt x="19326" y="1"/>
                  </a:moveTo>
                  <a:cubicBezTo>
                    <a:pt x="8672" y="1"/>
                    <a:pt x="1" y="1379"/>
                    <a:pt x="1" y="2925"/>
                  </a:cubicBezTo>
                  <a:cubicBezTo>
                    <a:pt x="1" y="4471"/>
                    <a:pt x="8672" y="5748"/>
                    <a:pt x="19326" y="5748"/>
                  </a:cubicBezTo>
                  <a:cubicBezTo>
                    <a:pt x="29946" y="5748"/>
                    <a:pt x="38516" y="4471"/>
                    <a:pt x="38516" y="2925"/>
                  </a:cubicBezTo>
                  <a:cubicBezTo>
                    <a:pt x="38516" y="1379"/>
                    <a:pt x="29946" y="1"/>
                    <a:pt x="19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0" name="Google Shape;941;p32">
              <a:extLst>
                <a:ext uri="{FF2B5EF4-FFF2-40B4-BE49-F238E27FC236}">
                  <a16:creationId xmlns:a16="http://schemas.microsoft.com/office/drawing/2014/main" xmlns="" id="{FE326C58-C67D-4FF9-963A-4D9950D4B3B3}"/>
                </a:ext>
              </a:extLst>
            </p:cNvPr>
            <p:cNvSpPr/>
            <p:nvPr/>
          </p:nvSpPr>
          <p:spPr>
            <a:xfrm>
              <a:off x="3853250" y="2190975"/>
              <a:ext cx="381500" cy="366800"/>
            </a:xfrm>
            <a:custGeom>
              <a:avLst/>
              <a:gdLst/>
              <a:ahLst/>
              <a:cxnLst/>
              <a:rect l="l" t="t" r="r" b="b"/>
              <a:pathLst>
                <a:path w="15260" h="14672" extrusionOk="0">
                  <a:moveTo>
                    <a:pt x="4963" y="1"/>
                  </a:moveTo>
                  <a:cubicBezTo>
                    <a:pt x="4854" y="1"/>
                    <a:pt x="4745" y="9"/>
                    <a:pt x="4639" y="26"/>
                  </a:cubicBezTo>
                  <a:cubicBezTo>
                    <a:pt x="3362" y="161"/>
                    <a:pt x="2387" y="732"/>
                    <a:pt x="1681" y="1438"/>
                  </a:cubicBezTo>
                  <a:cubicBezTo>
                    <a:pt x="1144" y="1975"/>
                    <a:pt x="572" y="2816"/>
                    <a:pt x="303" y="3824"/>
                  </a:cubicBezTo>
                  <a:cubicBezTo>
                    <a:pt x="1" y="4664"/>
                    <a:pt x="303" y="5773"/>
                    <a:pt x="1144" y="6345"/>
                  </a:cubicBezTo>
                  <a:lnTo>
                    <a:pt x="10789" y="13738"/>
                  </a:lnTo>
                  <a:lnTo>
                    <a:pt x="11629" y="14444"/>
                  </a:lnTo>
                  <a:cubicBezTo>
                    <a:pt x="11764" y="14595"/>
                    <a:pt x="11940" y="14671"/>
                    <a:pt x="12117" y="14671"/>
                  </a:cubicBezTo>
                  <a:cubicBezTo>
                    <a:pt x="12293" y="14671"/>
                    <a:pt x="12470" y="14595"/>
                    <a:pt x="12604" y="14444"/>
                  </a:cubicBezTo>
                  <a:lnTo>
                    <a:pt x="12739" y="14310"/>
                  </a:lnTo>
                  <a:lnTo>
                    <a:pt x="15125" y="12495"/>
                  </a:lnTo>
                  <a:cubicBezTo>
                    <a:pt x="15259" y="12361"/>
                    <a:pt x="15259" y="11924"/>
                    <a:pt x="14990" y="11924"/>
                  </a:cubicBezTo>
                  <a:lnTo>
                    <a:pt x="13175" y="11655"/>
                  </a:lnTo>
                  <a:lnTo>
                    <a:pt x="13041" y="11655"/>
                  </a:lnTo>
                  <a:lnTo>
                    <a:pt x="6857" y="1135"/>
                  </a:lnTo>
                  <a:cubicBezTo>
                    <a:pt x="6505" y="401"/>
                    <a:pt x="5716" y="1"/>
                    <a:pt x="496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1" name="Google Shape;942;p32">
              <a:extLst>
                <a:ext uri="{FF2B5EF4-FFF2-40B4-BE49-F238E27FC236}">
                  <a16:creationId xmlns:a16="http://schemas.microsoft.com/office/drawing/2014/main" xmlns="" id="{93F05A58-172A-4C8D-ADA3-0C77ADDADAF0}"/>
                </a:ext>
              </a:extLst>
            </p:cNvPr>
            <p:cNvSpPr/>
            <p:nvPr/>
          </p:nvSpPr>
          <p:spPr>
            <a:xfrm>
              <a:off x="3975925" y="2373950"/>
              <a:ext cx="195800" cy="181500"/>
            </a:xfrm>
            <a:custGeom>
              <a:avLst/>
              <a:gdLst/>
              <a:ahLst/>
              <a:cxnLst/>
              <a:rect l="l" t="t" r="r" b="b"/>
              <a:pathLst>
                <a:path w="7832" h="7260" extrusionOk="0">
                  <a:moveTo>
                    <a:pt x="1816" y="0"/>
                  </a:moveTo>
                  <a:cubicBezTo>
                    <a:pt x="1547" y="135"/>
                    <a:pt x="1412" y="404"/>
                    <a:pt x="1110" y="538"/>
                  </a:cubicBezTo>
                  <a:cubicBezTo>
                    <a:pt x="841" y="975"/>
                    <a:pt x="572" y="1378"/>
                    <a:pt x="270" y="1681"/>
                  </a:cubicBezTo>
                  <a:cubicBezTo>
                    <a:pt x="135" y="1681"/>
                    <a:pt x="135" y="1815"/>
                    <a:pt x="1" y="1950"/>
                  </a:cubicBezTo>
                  <a:lnTo>
                    <a:pt x="5882" y="6419"/>
                  </a:lnTo>
                  <a:lnTo>
                    <a:pt x="6722" y="7125"/>
                  </a:lnTo>
                  <a:cubicBezTo>
                    <a:pt x="6857" y="7260"/>
                    <a:pt x="6991" y="7260"/>
                    <a:pt x="7159" y="7260"/>
                  </a:cubicBezTo>
                  <a:cubicBezTo>
                    <a:pt x="7294" y="7260"/>
                    <a:pt x="7563" y="7260"/>
                    <a:pt x="7697" y="7125"/>
                  </a:cubicBezTo>
                  <a:lnTo>
                    <a:pt x="7832" y="6991"/>
                  </a:lnTo>
                  <a:cubicBezTo>
                    <a:pt x="6588" y="5310"/>
                    <a:pt x="4202" y="2521"/>
                    <a:pt x="1816" y="0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2" name="Google Shape;943;p32">
              <a:extLst>
                <a:ext uri="{FF2B5EF4-FFF2-40B4-BE49-F238E27FC236}">
                  <a16:creationId xmlns:a16="http://schemas.microsoft.com/office/drawing/2014/main" xmlns="" id="{AEA51228-7E6A-4ED4-9C9B-D2E2CC0BD1D6}"/>
                </a:ext>
              </a:extLst>
            </p:cNvPr>
            <p:cNvSpPr/>
            <p:nvPr/>
          </p:nvSpPr>
          <p:spPr>
            <a:xfrm>
              <a:off x="3366775" y="2190975"/>
              <a:ext cx="381475" cy="366800"/>
            </a:xfrm>
            <a:custGeom>
              <a:avLst/>
              <a:gdLst/>
              <a:ahLst/>
              <a:cxnLst/>
              <a:rect l="l" t="t" r="r" b="b"/>
              <a:pathLst>
                <a:path w="15259" h="14672" extrusionOk="0">
                  <a:moveTo>
                    <a:pt x="10330" y="1"/>
                  </a:moveTo>
                  <a:cubicBezTo>
                    <a:pt x="9576" y="1"/>
                    <a:pt x="8784" y="401"/>
                    <a:pt x="8403" y="1135"/>
                  </a:cubicBezTo>
                  <a:lnTo>
                    <a:pt x="2252" y="11655"/>
                  </a:lnTo>
                  <a:lnTo>
                    <a:pt x="2118" y="11655"/>
                  </a:lnTo>
                  <a:lnTo>
                    <a:pt x="269" y="11924"/>
                  </a:lnTo>
                  <a:cubicBezTo>
                    <a:pt x="0" y="11924"/>
                    <a:pt x="0" y="12361"/>
                    <a:pt x="135" y="12495"/>
                  </a:cubicBezTo>
                  <a:lnTo>
                    <a:pt x="2387" y="14175"/>
                  </a:lnTo>
                  <a:lnTo>
                    <a:pt x="2656" y="14444"/>
                  </a:lnTo>
                  <a:cubicBezTo>
                    <a:pt x="2807" y="14595"/>
                    <a:pt x="2983" y="14671"/>
                    <a:pt x="3155" y="14671"/>
                  </a:cubicBezTo>
                  <a:cubicBezTo>
                    <a:pt x="3328" y="14671"/>
                    <a:pt x="3496" y="14595"/>
                    <a:pt x="3630" y="14444"/>
                  </a:cubicBezTo>
                  <a:lnTo>
                    <a:pt x="4470" y="13738"/>
                  </a:lnTo>
                  <a:lnTo>
                    <a:pt x="14284" y="6345"/>
                  </a:lnTo>
                  <a:cubicBezTo>
                    <a:pt x="14990" y="5773"/>
                    <a:pt x="15259" y="4664"/>
                    <a:pt x="14990" y="3824"/>
                  </a:cubicBezTo>
                  <a:cubicBezTo>
                    <a:pt x="14721" y="2984"/>
                    <a:pt x="14284" y="2278"/>
                    <a:pt x="13881" y="1707"/>
                  </a:cubicBezTo>
                  <a:cubicBezTo>
                    <a:pt x="13041" y="866"/>
                    <a:pt x="12032" y="161"/>
                    <a:pt x="10654" y="26"/>
                  </a:cubicBezTo>
                  <a:cubicBezTo>
                    <a:pt x="10548" y="9"/>
                    <a:pt x="10440" y="1"/>
                    <a:pt x="10330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3" name="Google Shape;944;p32">
              <a:extLst>
                <a:ext uri="{FF2B5EF4-FFF2-40B4-BE49-F238E27FC236}">
                  <a16:creationId xmlns:a16="http://schemas.microsoft.com/office/drawing/2014/main" xmlns="" id="{DD28A33D-03B5-4CF8-872C-9932FEF06FED}"/>
                </a:ext>
              </a:extLst>
            </p:cNvPr>
            <p:cNvSpPr/>
            <p:nvPr/>
          </p:nvSpPr>
          <p:spPr>
            <a:xfrm>
              <a:off x="3426425" y="2377300"/>
              <a:ext cx="199150" cy="178150"/>
            </a:xfrm>
            <a:custGeom>
              <a:avLst/>
              <a:gdLst/>
              <a:ahLst/>
              <a:cxnLst/>
              <a:rect l="l" t="t" r="r" b="b"/>
              <a:pathLst>
                <a:path w="7966" h="7126" extrusionOk="0">
                  <a:moveTo>
                    <a:pt x="6151" y="1"/>
                  </a:moveTo>
                  <a:cubicBezTo>
                    <a:pt x="3933" y="2387"/>
                    <a:pt x="1412" y="5042"/>
                    <a:pt x="1" y="6722"/>
                  </a:cubicBezTo>
                  <a:lnTo>
                    <a:pt x="270" y="6991"/>
                  </a:lnTo>
                  <a:cubicBezTo>
                    <a:pt x="404" y="7126"/>
                    <a:pt x="706" y="7126"/>
                    <a:pt x="841" y="7126"/>
                  </a:cubicBezTo>
                  <a:cubicBezTo>
                    <a:pt x="975" y="7126"/>
                    <a:pt x="1110" y="7126"/>
                    <a:pt x="1244" y="6991"/>
                  </a:cubicBezTo>
                  <a:lnTo>
                    <a:pt x="2084" y="6285"/>
                  </a:lnTo>
                  <a:lnTo>
                    <a:pt x="7966" y="1816"/>
                  </a:lnTo>
                  <a:cubicBezTo>
                    <a:pt x="7697" y="1681"/>
                    <a:pt x="7563" y="1412"/>
                    <a:pt x="7428" y="1110"/>
                  </a:cubicBezTo>
                  <a:lnTo>
                    <a:pt x="6991" y="706"/>
                  </a:lnTo>
                  <a:cubicBezTo>
                    <a:pt x="6722" y="404"/>
                    <a:pt x="6454" y="135"/>
                    <a:pt x="6151" y="1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4" name="Google Shape;945;p32">
              <a:extLst>
                <a:ext uri="{FF2B5EF4-FFF2-40B4-BE49-F238E27FC236}">
                  <a16:creationId xmlns:a16="http://schemas.microsoft.com/office/drawing/2014/main" xmlns="" id="{7E473B28-F0B1-4222-BFBD-D3DC90AB3D26}"/>
                </a:ext>
              </a:extLst>
            </p:cNvPr>
            <p:cNvSpPr/>
            <p:nvPr/>
          </p:nvSpPr>
          <p:spPr>
            <a:xfrm>
              <a:off x="33667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118" y="1"/>
                  </a:moveTo>
                  <a:lnTo>
                    <a:pt x="269" y="270"/>
                  </a:lnTo>
                  <a:cubicBezTo>
                    <a:pt x="0" y="270"/>
                    <a:pt x="0" y="707"/>
                    <a:pt x="135" y="841"/>
                  </a:cubicBezTo>
                  <a:lnTo>
                    <a:pt x="2656" y="2790"/>
                  </a:lnTo>
                  <a:cubicBezTo>
                    <a:pt x="2807" y="2941"/>
                    <a:pt x="2983" y="3017"/>
                    <a:pt x="3155" y="3017"/>
                  </a:cubicBezTo>
                  <a:cubicBezTo>
                    <a:pt x="3328" y="3017"/>
                    <a:pt x="3496" y="2941"/>
                    <a:pt x="3630" y="2790"/>
                  </a:cubicBezTo>
                  <a:lnTo>
                    <a:pt x="4470" y="2084"/>
                  </a:lnTo>
                  <a:lnTo>
                    <a:pt x="211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5" name="Google Shape;946;p32">
              <a:extLst>
                <a:ext uri="{FF2B5EF4-FFF2-40B4-BE49-F238E27FC236}">
                  <a16:creationId xmlns:a16="http://schemas.microsoft.com/office/drawing/2014/main" xmlns="" id="{ADD02867-7745-483B-A79E-3BC899B1DF55}"/>
                </a:ext>
              </a:extLst>
            </p:cNvPr>
            <p:cNvSpPr/>
            <p:nvPr/>
          </p:nvSpPr>
          <p:spPr>
            <a:xfrm>
              <a:off x="41229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386" y="1"/>
                  </a:moveTo>
                  <a:lnTo>
                    <a:pt x="0" y="2084"/>
                  </a:lnTo>
                  <a:lnTo>
                    <a:pt x="840" y="2790"/>
                  </a:lnTo>
                  <a:cubicBezTo>
                    <a:pt x="975" y="2941"/>
                    <a:pt x="1151" y="3017"/>
                    <a:pt x="1328" y="3017"/>
                  </a:cubicBezTo>
                  <a:cubicBezTo>
                    <a:pt x="1504" y="3017"/>
                    <a:pt x="1681" y="2941"/>
                    <a:pt x="1815" y="2790"/>
                  </a:cubicBezTo>
                  <a:lnTo>
                    <a:pt x="4336" y="841"/>
                  </a:lnTo>
                  <a:cubicBezTo>
                    <a:pt x="4470" y="707"/>
                    <a:pt x="4470" y="270"/>
                    <a:pt x="4201" y="270"/>
                  </a:cubicBezTo>
                  <a:lnTo>
                    <a:pt x="238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6" name="Google Shape;947;p32">
              <a:extLst>
                <a:ext uri="{FF2B5EF4-FFF2-40B4-BE49-F238E27FC236}">
                  <a16:creationId xmlns:a16="http://schemas.microsoft.com/office/drawing/2014/main" xmlns="" id="{ECBECAB9-3A80-4E81-9F61-F5AB5A32E080}"/>
                </a:ext>
              </a:extLst>
            </p:cNvPr>
            <p:cNvSpPr/>
            <p:nvPr/>
          </p:nvSpPr>
          <p:spPr>
            <a:xfrm>
              <a:off x="3559175" y="1745975"/>
              <a:ext cx="473075" cy="611225"/>
            </a:xfrm>
            <a:custGeom>
              <a:avLst/>
              <a:gdLst/>
              <a:ahLst/>
              <a:cxnLst/>
              <a:rect l="l" t="t" r="r" b="b"/>
              <a:pathLst>
                <a:path w="18923" h="24449" extrusionOk="0">
                  <a:moveTo>
                    <a:pt x="9163" y="1"/>
                  </a:moveTo>
                  <a:cubicBezTo>
                    <a:pt x="7538" y="1"/>
                    <a:pt x="5920" y="545"/>
                    <a:pt x="4639" y="1593"/>
                  </a:cubicBezTo>
                  <a:lnTo>
                    <a:pt x="4504" y="1593"/>
                  </a:lnTo>
                  <a:cubicBezTo>
                    <a:pt x="2387" y="3274"/>
                    <a:pt x="1412" y="5929"/>
                    <a:pt x="1816" y="8449"/>
                  </a:cubicBezTo>
                  <a:cubicBezTo>
                    <a:pt x="2253" y="11373"/>
                    <a:pt x="1984" y="14331"/>
                    <a:pt x="975" y="16986"/>
                  </a:cubicBezTo>
                  <a:lnTo>
                    <a:pt x="438" y="18532"/>
                  </a:lnTo>
                  <a:cubicBezTo>
                    <a:pt x="1" y="19641"/>
                    <a:pt x="438" y="21053"/>
                    <a:pt x="1412" y="21758"/>
                  </a:cubicBezTo>
                  <a:lnTo>
                    <a:pt x="4639" y="23977"/>
                  </a:lnTo>
                  <a:cubicBezTo>
                    <a:pt x="4969" y="24224"/>
                    <a:pt x="5411" y="24449"/>
                    <a:pt x="5874" y="24449"/>
                  </a:cubicBezTo>
                  <a:cubicBezTo>
                    <a:pt x="5977" y="24449"/>
                    <a:pt x="6081" y="24438"/>
                    <a:pt x="6185" y="24413"/>
                  </a:cubicBezTo>
                  <a:lnTo>
                    <a:pt x="12066" y="24279"/>
                  </a:lnTo>
                  <a:cubicBezTo>
                    <a:pt x="12470" y="24279"/>
                    <a:pt x="13041" y="24145"/>
                    <a:pt x="13444" y="23708"/>
                  </a:cubicBezTo>
                  <a:lnTo>
                    <a:pt x="17511" y="20918"/>
                  </a:lnTo>
                  <a:cubicBezTo>
                    <a:pt x="18486" y="20212"/>
                    <a:pt x="18922" y="18801"/>
                    <a:pt x="18351" y="17692"/>
                  </a:cubicBezTo>
                  <a:lnTo>
                    <a:pt x="17376" y="15305"/>
                  </a:lnTo>
                  <a:cubicBezTo>
                    <a:pt x="16536" y="13222"/>
                    <a:pt x="16099" y="10701"/>
                    <a:pt x="16267" y="8315"/>
                  </a:cubicBezTo>
                  <a:lnTo>
                    <a:pt x="16267" y="7475"/>
                  </a:lnTo>
                  <a:cubicBezTo>
                    <a:pt x="16402" y="4820"/>
                    <a:pt x="14990" y="2299"/>
                    <a:pt x="12604" y="887"/>
                  </a:cubicBezTo>
                  <a:cubicBezTo>
                    <a:pt x="11540" y="291"/>
                    <a:pt x="10350" y="1"/>
                    <a:pt x="91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7" name="Google Shape;948;p32">
              <a:extLst>
                <a:ext uri="{FF2B5EF4-FFF2-40B4-BE49-F238E27FC236}">
                  <a16:creationId xmlns:a16="http://schemas.microsoft.com/office/drawing/2014/main" xmlns="" id="{B7C06D9E-3A47-4324-B8FE-4A51A2CAA9AA}"/>
                </a:ext>
              </a:extLst>
            </p:cNvPr>
            <p:cNvSpPr/>
            <p:nvPr/>
          </p:nvSpPr>
          <p:spPr>
            <a:xfrm>
              <a:off x="3597825" y="2020200"/>
              <a:ext cx="14325" cy="111775"/>
            </a:xfrm>
            <a:custGeom>
              <a:avLst/>
              <a:gdLst/>
              <a:ahLst/>
              <a:cxnLst/>
              <a:rect l="l" t="t" r="r" b="b"/>
              <a:pathLst>
                <a:path w="573" h="4471" extrusionOk="0">
                  <a:moveTo>
                    <a:pt x="572" y="1"/>
                  </a:moveTo>
                  <a:cubicBezTo>
                    <a:pt x="572" y="1547"/>
                    <a:pt x="270" y="3093"/>
                    <a:pt x="1" y="4471"/>
                  </a:cubicBezTo>
                  <a:lnTo>
                    <a:pt x="1" y="4471"/>
                  </a:lnTo>
                  <a:cubicBezTo>
                    <a:pt x="270" y="3093"/>
                    <a:pt x="572" y="1547"/>
                    <a:pt x="572" y="1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8" name="Google Shape;949;p32">
              <a:extLst>
                <a:ext uri="{FF2B5EF4-FFF2-40B4-BE49-F238E27FC236}">
                  <a16:creationId xmlns:a16="http://schemas.microsoft.com/office/drawing/2014/main" xmlns="" id="{0E41DDDB-0B85-4B64-AD7C-5B42DC471236}"/>
                </a:ext>
              </a:extLst>
            </p:cNvPr>
            <p:cNvSpPr/>
            <p:nvPr/>
          </p:nvSpPr>
          <p:spPr>
            <a:xfrm>
              <a:off x="3595030" y="1907045"/>
              <a:ext cx="59700" cy="252100"/>
            </a:xfrm>
            <a:custGeom>
              <a:avLst/>
              <a:gdLst/>
              <a:ahLst/>
              <a:cxnLst/>
              <a:rect l="l" t="t" r="r" b="b"/>
              <a:pathLst>
                <a:path w="2388" h="10084" extrusionOk="0">
                  <a:moveTo>
                    <a:pt x="438" y="1"/>
                  </a:moveTo>
                  <a:cubicBezTo>
                    <a:pt x="270" y="1"/>
                    <a:pt x="135" y="303"/>
                    <a:pt x="135" y="1009"/>
                  </a:cubicBezTo>
                  <a:cubicBezTo>
                    <a:pt x="135" y="1278"/>
                    <a:pt x="135" y="1681"/>
                    <a:pt x="270" y="2118"/>
                  </a:cubicBezTo>
                  <a:cubicBezTo>
                    <a:pt x="438" y="2959"/>
                    <a:pt x="438" y="3799"/>
                    <a:pt x="572" y="4639"/>
                  </a:cubicBezTo>
                  <a:cubicBezTo>
                    <a:pt x="572" y="6185"/>
                    <a:pt x="270" y="7731"/>
                    <a:pt x="1" y="9109"/>
                  </a:cubicBezTo>
                  <a:cubicBezTo>
                    <a:pt x="270" y="9243"/>
                    <a:pt x="1816" y="9949"/>
                    <a:pt x="1950" y="9949"/>
                  </a:cubicBezTo>
                  <a:cubicBezTo>
                    <a:pt x="2118" y="10084"/>
                    <a:pt x="2253" y="10084"/>
                    <a:pt x="2387" y="10084"/>
                  </a:cubicBezTo>
                  <a:cubicBezTo>
                    <a:pt x="1816" y="2690"/>
                    <a:pt x="841" y="1"/>
                    <a:pt x="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9" name="Google Shape;950;p32">
              <a:extLst>
                <a:ext uri="{FF2B5EF4-FFF2-40B4-BE49-F238E27FC236}">
                  <a16:creationId xmlns:a16="http://schemas.microsoft.com/office/drawing/2014/main" xmlns="" id="{B8270323-2185-4ABB-9F1A-91DD7D23EB43}"/>
                </a:ext>
              </a:extLst>
            </p:cNvPr>
            <p:cNvSpPr/>
            <p:nvPr/>
          </p:nvSpPr>
          <p:spPr>
            <a:xfrm>
              <a:off x="3965850" y="1984925"/>
              <a:ext cx="31100" cy="147050"/>
            </a:xfrm>
            <a:custGeom>
              <a:avLst/>
              <a:gdLst/>
              <a:ahLst/>
              <a:cxnLst/>
              <a:rect l="l" t="t" r="r" b="b"/>
              <a:pathLst>
                <a:path w="1244" h="5882" extrusionOk="0">
                  <a:moveTo>
                    <a:pt x="0" y="0"/>
                  </a:moveTo>
                  <a:cubicBezTo>
                    <a:pt x="0" y="1983"/>
                    <a:pt x="404" y="3933"/>
                    <a:pt x="1109" y="5747"/>
                  </a:cubicBezTo>
                  <a:lnTo>
                    <a:pt x="1109" y="5747"/>
                  </a:lnTo>
                  <a:lnTo>
                    <a:pt x="1244" y="5882"/>
                  </a:lnTo>
                  <a:lnTo>
                    <a:pt x="1109" y="5747"/>
                  </a:lnTo>
                  <a:cubicBezTo>
                    <a:pt x="404" y="3933"/>
                    <a:pt x="0" y="1983"/>
                    <a:pt x="0" y="0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0" name="Google Shape;951;p32">
              <a:extLst>
                <a:ext uri="{FF2B5EF4-FFF2-40B4-BE49-F238E27FC236}">
                  <a16:creationId xmlns:a16="http://schemas.microsoft.com/office/drawing/2014/main" xmlns="" id="{BE578E9C-33B5-45A4-911F-23A5E521093B}"/>
                </a:ext>
              </a:extLst>
            </p:cNvPr>
            <p:cNvSpPr/>
            <p:nvPr/>
          </p:nvSpPr>
          <p:spPr>
            <a:xfrm>
              <a:off x="3877625" y="1852175"/>
              <a:ext cx="115975" cy="308375"/>
            </a:xfrm>
            <a:custGeom>
              <a:avLst/>
              <a:gdLst/>
              <a:ahLst/>
              <a:cxnLst/>
              <a:rect l="l" t="t" r="r" b="b"/>
              <a:pathLst>
                <a:path w="4639" h="12335" extrusionOk="0">
                  <a:moveTo>
                    <a:pt x="841" y="0"/>
                  </a:moveTo>
                  <a:cubicBezTo>
                    <a:pt x="303" y="0"/>
                    <a:pt x="0" y="269"/>
                    <a:pt x="169" y="1109"/>
                  </a:cubicBezTo>
                  <a:cubicBezTo>
                    <a:pt x="841" y="4336"/>
                    <a:pt x="1143" y="8537"/>
                    <a:pt x="1278" y="12335"/>
                  </a:cubicBezTo>
                  <a:cubicBezTo>
                    <a:pt x="1546" y="12167"/>
                    <a:pt x="1849" y="12032"/>
                    <a:pt x="2252" y="12032"/>
                  </a:cubicBezTo>
                  <a:cubicBezTo>
                    <a:pt x="2252" y="11898"/>
                    <a:pt x="4504" y="11192"/>
                    <a:pt x="4638" y="11057"/>
                  </a:cubicBezTo>
                  <a:cubicBezTo>
                    <a:pt x="3933" y="9243"/>
                    <a:pt x="3529" y="7293"/>
                    <a:pt x="3529" y="5310"/>
                  </a:cubicBezTo>
                  <a:cubicBezTo>
                    <a:pt x="3361" y="4907"/>
                    <a:pt x="3361" y="4470"/>
                    <a:pt x="3529" y="4067"/>
                  </a:cubicBezTo>
                  <a:lnTo>
                    <a:pt x="3529" y="3227"/>
                  </a:lnTo>
                  <a:lnTo>
                    <a:pt x="3529" y="2924"/>
                  </a:lnTo>
                  <a:cubicBezTo>
                    <a:pt x="3529" y="1244"/>
                    <a:pt x="1849" y="0"/>
                    <a:pt x="8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1" name="Google Shape;952;p32">
              <a:extLst>
                <a:ext uri="{FF2B5EF4-FFF2-40B4-BE49-F238E27FC236}">
                  <a16:creationId xmlns:a16="http://schemas.microsoft.com/office/drawing/2014/main" xmlns="" id="{4C518626-E4A3-4EB8-9670-E68DE27C7024}"/>
                </a:ext>
              </a:extLst>
            </p:cNvPr>
            <p:cNvSpPr/>
            <p:nvPr/>
          </p:nvSpPr>
          <p:spPr>
            <a:xfrm>
              <a:off x="3486075" y="2128600"/>
              <a:ext cx="622625" cy="372375"/>
            </a:xfrm>
            <a:custGeom>
              <a:avLst/>
              <a:gdLst/>
              <a:ahLst/>
              <a:cxnLst/>
              <a:rect l="l" t="t" r="r" b="b"/>
              <a:pathLst>
                <a:path w="24905" h="14895" extrusionOk="0">
                  <a:moveTo>
                    <a:pt x="20300" y="0"/>
                  </a:moveTo>
                  <a:cubicBezTo>
                    <a:pt x="17304" y="1203"/>
                    <a:pt x="14432" y="1916"/>
                    <a:pt x="11618" y="1916"/>
                  </a:cubicBezTo>
                  <a:cubicBezTo>
                    <a:pt x="9161" y="1916"/>
                    <a:pt x="6749" y="1372"/>
                    <a:pt x="4336" y="135"/>
                  </a:cubicBezTo>
                  <a:lnTo>
                    <a:pt x="1" y="9108"/>
                  </a:lnTo>
                  <a:cubicBezTo>
                    <a:pt x="62" y="9108"/>
                    <a:pt x="527" y="8879"/>
                    <a:pt x="1241" y="8879"/>
                  </a:cubicBezTo>
                  <a:cubicBezTo>
                    <a:pt x="2095" y="8879"/>
                    <a:pt x="3305" y="9208"/>
                    <a:pt x="4605" y="10654"/>
                  </a:cubicBezTo>
                  <a:lnTo>
                    <a:pt x="5042" y="11058"/>
                  </a:lnTo>
                  <a:cubicBezTo>
                    <a:pt x="6420" y="13041"/>
                    <a:pt x="8537" y="14419"/>
                    <a:pt x="10924" y="14721"/>
                  </a:cubicBezTo>
                  <a:cubicBezTo>
                    <a:pt x="11577" y="14826"/>
                    <a:pt x="12267" y="14894"/>
                    <a:pt x="12972" y="14894"/>
                  </a:cubicBezTo>
                  <a:cubicBezTo>
                    <a:pt x="14986" y="14894"/>
                    <a:pt x="17122" y="14336"/>
                    <a:pt x="18889" y="12469"/>
                  </a:cubicBezTo>
                  <a:cubicBezTo>
                    <a:pt x="19326" y="12200"/>
                    <a:pt x="19595" y="11764"/>
                    <a:pt x="19864" y="11495"/>
                  </a:cubicBezTo>
                  <a:cubicBezTo>
                    <a:pt x="20166" y="11192"/>
                    <a:pt x="20435" y="10789"/>
                    <a:pt x="20704" y="10352"/>
                  </a:cubicBezTo>
                  <a:cubicBezTo>
                    <a:pt x="21531" y="9549"/>
                    <a:pt x="22640" y="8675"/>
                    <a:pt x="23713" y="8675"/>
                  </a:cubicBezTo>
                  <a:cubicBezTo>
                    <a:pt x="24121" y="8675"/>
                    <a:pt x="24525" y="8802"/>
                    <a:pt x="24905" y="9108"/>
                  </a:cubicBezTo>
                  <a:lnTo>
                    <a:pt x="203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2" name="Google Shape;953;p32">
              <a:extLst>
                <a:ext uri="{FF2B5EF4-FFF2-40B4-BE49-F238E27FC236}">
                  <a16:creationId xmlns:a16="http://schemas.microsoft.com/office/drawing/2014/main" xmlns="" id="{375A0294-045B-4F57-9300-F65929A5A1AF}"/>
                </a:ext>
              </a:extLst>
            </p:cNvPr>
            <p:cNvSpPr/>
            <p:nvPr/>
          </p:nvSpPr>
          <p:spPr>
            <a:xfrm>
              <a:off x="348607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4336" y="1"/>
                  </a:moveTo>
                  <a:lnTo>
                    <a:pt x="1" y="8974"/>
                  </a:lnTo>
                  <a:lnTo>
                    <a:pt x="1" y="8974"/>
                  </a:lnTo>
                  <a:lnTo>
                    <a:pt x="4336" y="1"/>
                  </a:lnTo>
                  <a:lnTo>
                    <a:pt x="4471" y="1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3" name="Google Shape;954;p32">
              <a:extLst>
                <a:ext uri="{FF2B5EF4-FFF2-40B4-BE49-F238E27FC236}">
                  <a16:creationId xmlns:a16="http://schemas.microsoft.com/office/drawing/2014/main" xmlns="" id="{BE78E60F-BE5F-405F-95D2-22E34C03D440}"/>
                </a:ext>
              </a:extLst>
            </p:cNvPr>
            <p:cNvSpPr/>
            <p:nvPr/>
          </p:nvSpPr>
          <p:spPr>
            <a:xfrm>
              <a:off x="3597825" y="213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4" name="Google Shape;955;p32">
              <a:extLst>
                <a:ext uri="{FF2B5EF4-FFF2-40B4-BE49-F238E27FC236}">
                  <a16:creationId xmlns:a16="http://schemas.microsoft.com/office/drawing/2014/main" xmlns="" id="{B2349C7C-9B55-4EEA-89B3-753189FEC384}"/>
                </a:ext>
              </a:extLst>
            </p:cNvPr>
            <p:cNvSpPr/>
            <p:nvPr/>
          </p:nvSpPr>
          <p:spPr>
            <a:xfrm>
              <a:off x="3486075" y="2131950"/>
              <a:ext cx="160525" cy="231100"/>
            </a:xfrm>
            <a:custGeom>
              <a:avLst/>
              <a:gdLst/>
              <a:ahLst/>
              <a:cxnLst/>
              <a:rect l="l" t="t" r="r" b="b"/>
              <a:pathLst>
                <a:path w="6421" h="9244" extrusionOk="0">
                  <a:moveTo>
                    <a:pt x="4336" y="1"/>
                  </a:moveTo>
                  <a:lnTo>
                    <a:pt x="1" y="8974"/>
                  </a:lnTo>
                  <a:cubicBezTo>
                    <a:pt x="135" y="8974"/>
                    <a:pt x="539" y="8706"/>
                    <a:pt x="1244" y="8706"/>
                  </a:cubicBezTo>
                  <a:cubicBezTo>
                    <a:pt x="1816" y="8706"/>
                    <a:pt x="2387" y="8840"/>
                    <a:pt x="3059" y="9243"/>
                  </a:cubicBezTo>
                  <a:cubicBezTo>
                    <a:pt x="3362" y="5882"/>
                    <a:pt x="4471" y="3093"/>
                    <a:pt x="6420" y="841"/>
                  </a:cubicBezTo>
                  <a:cubicBezTo>
                    <a:pt x="5748" y="707"/>
                    <a:pt x="5042" y="438"/>
                    <a:pt x="44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5" name="Google Shape;956;p32">
              <a:extLst>
                <a:ext uri="{FF2B5EF4-FFF2-40B4-BE49-F238E27FC236}">
                  <a16:creationId xmlns:a16="http://schemas.microsoft.com/office/drawing/2014/main" xmlns="" id="{520DA718-FDBB-4BD2-8BF0-9CA9868E416E}"/>
                </a:ext>
              </a:extLst>
            </p:cNvPr>
            <p:cNvSpPr/>
            <p:nvPr/>
          </p:nvSpPr>
          <p:spPr>
            <a:xfrm>
              <a:off x="399692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1" y="1"/>
                  </a:moveTo>
                  <a:lnTo>
                    <a:pt x="1" y="1"/>
                  </a:lnTo>
                  <a:lnTo>
                    <a:pt x="4471" y="8974"/>
                  </a:lnTo>
                  <a:lnTo>
                    <a:pt x="4471" y="8974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6" name="Google Shape;957;p32">
              <a:extLst>
                <a:ext uri="{FF2B5EF4-FFF2-40B4-BE49-F238E27FC236}">
                  <a16:creationId xmlns:a16="http://schemas.microsoft.com/office/drawing/2014/main" xmlns="" id="{B2D2C12E-200E-42C0-9CB6-32AEB0EC3662}"/>
                </a:ext>
              </a:extLst>
            </p:cNvPr>
            <p:cNvSpPr/>
            <p:nvPr/>
          </p:nvSpPr>
          <p:spPr>
            <a:xfrm>
              <a:off x="3993575" y="2128600"/>
              <a:ext cx="3375" cy="3375"/>
            </a:xfrm>
            <a:custGeom>
              <a:avLst/>
              <a:gdLst/>
              <a:ahLst/>
              <a:cxnLst/>
              <a:rect l="l" t="t" r="r" b="b"/>
              <a:pathLst>
                <a:path w="135" h="135" extrusionOk="0">
                  <a:moveTo>
                    <a:pt x="0" y="0"/>
                  </a:moveTo>
                  <a:lnTo>
                    <a:pt x="0" y="135"/>
                  </a:lnTo>
                  <a:lnTo>
                    <a:pt x="135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7" name="Google Shape;958;p32">
              <a:extLst>
                <a:ext uri="{FF2B5EF4-FFF2-40B4-BE49-F238E27FC236}">
                  <a16:creationId xmlns:a16="http://schemas.microsoft.com/office/drawing/2014/main" xmlns="" id="{DC9D3593-7232-4EF5-B495-B7A00FBF325F}"/>
                </a:ext>
              </a:extLst>
            </p:cNvPr>
            <p:cNvSpPr/>
            <p:nvPr/>
          </p:nvSpPr>
          <p:spPr>
            <a:xfrm>
              <a:off x="3933925" y="2128600"/>
              <a:ext cx="59675" cy="24400"/>
            </a:xfrm>
            <a:custGeom>
              <a:avLst/>
              <a:gdLst/>
              <a:ahLst/>
              <a:cxnLst/>
              <a:rect l="l" t="t" r="r" b="b"/>
              <a:pathLst>
                <a:path w="2387" h="976" extrusionOk="0">
                  <a:moveTo>
                    <a:pt x="2386" y="0"/>
                  </a:moveTo>
                  <a:lnTo>
                    <a:pt x="2386" y="0"/>
                  </a:lnTo>
                  <a:cubicBezTo>
                    <a:pt x="2324" y="33"/>
                    <a:pt x="2262" y="64"/>
                    <a:pt x="2200" y="95"/>
                  </a:cubicBezTo>
                  <a:lnTo>
                    <a:pt x="2200" y="95"/>
                  </a:lnTo>
                  <a:cubicBezTo>
                    <a:pt x="2300" y="53"/>
                    <a:pt x="2366" y="20"/>
                    <a:pt x="2386" y="0"/>
                  </a:cubicBezTo>
                  <a:close/>
                  <a:moveTo>
                    <a:pt x="2200" y="95"/>
                  </a:moveTo>
                  <a:lnTo>
                    <a:pt x="2200" y="95"/>
                  </a:lnTo>
                  <a:cubicBezTo>
                    <a:pt x="1632" y="332"/>
                    <a:pt x="0" y="861"/>
                    <a:pt x="0" y="975"/>
                  </a:cubicBezTo>
                  <a:cubicBezTo>
                    <a:pt x="654" y="726"/>
                    <a:pt x="1423" y="477"/>
                    <a:pt x="2200" y="95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8" name="Google Shape;959;p32">
              <a:extLst>
                <a:ext uri="{FF2B5EF4-FFF2-40B4-BE49-F238E27FC236}">
                  <a16:creationId xmlns:a16="http://schemas.microsoft.com/office/drawing/2014/main" xmlns="" id="{FCE84438-A020-49AA-9771-FCC57744A802}"/>
                </a:ext>
              </a:extLst>
            </p:cNvPr>
            <p:cNvSpPr/>
            <p:nvPr/>
          </p:nvSpPr>
          <p:spPr>
            <a:xfrm>
              <a:off x="3933925" y="2128600"/>
              <a:ext cx="174775" cy="237800"/>
            </a:xfrm>
            <a:custGeom>
              <a:avLst/>
              <a:gdLst/>
              <a:ahLst/>
              <a:cxnLst/>
              <a:rect l="l" t="t" r="r" b="b"/>
              <a:pathLst>
                <a:path w="6991" h="9512" extrusionOk="0">
                  <a:moveTo>
                    <a:pt x="2386" y="0"/>
                  </a:moveTo>
                  <a:cubicBezTo>
                    <a:pt x="1546" y="437"/>
                    <a:pt x="706" y="706"/>
                    <a:pt x="0" y="975"/>
                  </a:cubicBezTo>
                  <a:cubicBezTo>
                    <a:pt x="2252" y="2656"/>
                    <a:pt x="3227" y="5748"/>
                    <a:pt x="3798" y="9512"/>
                  </a:cubicBezTo>
                  <a:cubicBezTo>
                    <a:pt x="4336" y="9108"/>
                    <a:pt x="5042" y="8672"/>
                    <a:pt x="5747" y="8672"/>
                  </a:cubicBezTo>
                  <a:cubicBezTo>
                    <a:pt x="6151" y="8672"/>
                    <a:pt x="6588" y="8840"/>
                    <a:pt x="6991" y="9108"/>
                  </a:cubicBezTo>
                  <a:lnTo>
                    <a:pt x="2521" y="135"/>
                  </a:lnTo>
                  <a:lnTo>
                    <a:pt x="2386" y="135"/>
                  </a:lnTo>
                  <a:lnTo>
                    <a:pt x="2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9" name="Google Shape;960;p32">
              <a:extLst>
                <a:ext uri="{FF2B5EF4-FFF2-40B4-BE49-F238E27FC236}">
                  <a16:creationId xmlns:a16="http://schemas.microsoft.com/office/drawing/2014/main" xmlns="" id="{03918BCF-4665-4000-8A7F-BAD72050685D}"/>
                </a:ext>
              </a:extLst>
            </p:cNvPr>
            <p:cNvSpPr/>
            <p:nvPr/>
          </p:nvSpPr>
          <p:spPr>
            <a:xfrm>
              <a:off x="3801175" y="2093300"/>
              <a:ext cx="108400" cy="238650"/>
            </a:xfrm>
            <a:custGeom>
              <a:avLst/>
              <a:gdLst/>
              <a:ahLst/>
              <a:cxnLst/>
              <a:rect l="l" t="t" r="r" b="b"/>
              <a:pathLst>
                <a:path w="4336" h="9546" extrusionOk="0">
                  <a:moveTo>
                    <a:pt x="4336" y="1"/>
                  </a:moveTo>
                  <a:lnTo>
                    <a:pt x="403" y="169"/>
                  </a:lnTo>
                  <a:lnTo>
                    <a:pt x="0" y="7731"/>
                  </a:lnTo>
                  <a:cubicBezTo>
                    <a:pt x="0" y="8000"/>
                    <a:pt x="135" y="8403"/>
                    <a:pt x="403" y="8706"/>
                  </a:cubicBezTo>
                  <a:cubicBezTo>
                    <a:pt x="1244" y="9546"/>
                    <a:pt x="2521" y="9411"/>
                    <a:pt x="3361" y="9546"/>
                  </a:cubicBezTo>
                  <a:cubicBezTo>
                    <a:pt x="3899" y="9546"/>
                    <a:pt x="4201" y="8974"/>
                    <a:pt x="3899" y="8403"/>
                  </a:cubicBezTo>
                  <a:lnTo>
                    <a:pt x="2084" y="7025"/>
                  </a:lnTo>
                  <a:lnTo>
                    <a:pt x="4336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0" name="Google Shape;961;p32">
              <a:extLst>
                <a:ext uri="{FF2B5EF4-FFF2-40B4-BE49-F238E27FC236}">
                  <a16:creationId xmlns:a16="http://schemas.microsoft.com/office/drawing/2014/main" xmlns="" id="{A19C359B-F0DD-4D01-9729-66F5974AD58E}"/>
                </a:ext>
              </a:extLst>
            </p:cNvPr>
            <p:cNvSpPr/>
            <p:nvPr/>
          </p:nvSpPr>
          <p:spPr>
            <a:xfrm>
              <a:off x="3814600" y="1806800"/>
              <a:ext cx="147075" cy="241175"/>
            </a:xfrm>
            <a:custGeom>
              <a:avLst/>
              <a:gdLst/>
              <a:ahLst/>
              <a:cxnLst/>
              <a:rect l="l" t="t" r="r" b="b"/>
              <a:pathLst>
                <a:path w="5883" h="9647" extrusionOk="0">
                  <a:moveTo>
                    <a:pt x="2824" y="0"/>
                  </a:moveTo>
                  <a:cubicBezTo>
                    <a:pt x="1984" y="0"/>
                    <a:pt x="1144" y="404"/>
                    <a:pt x="707" y="1378"/>
                  </a:cubicBezTo>
                  <a:cubicBezTo>
                    <a:pt x="438" y="1681"/>
                    <a:pt x="438" y="2084"/>
                    <a:pt x="438" y="2387"/>
                  </a:cubicBezTo>
                  <a:lnTo>
                    <a:pt x="1" y="9646"/>
                  </a:lnTo>
                  <a:lnTo>
                    <a:pt x="4370" y="9512"/>
                  </a:lnTo>
                  <a:lnTo>
                    <a:pt x="5613" y="5176"/>
                  </a:lnTo>
                  <a:cubicBezTo>
                    <a:pt x="5748" y="4605"/>
                    <a:pt x="5882" y="4201"/>
                    <a:pt x="5882" y="3630"/>
                  </a:cubicBezTo>
                  <a:cubicBezTo>
                    <a:pt x="5882" y="2790"/>
                    <a:pt x="5479" y="1815"/>
                    <a:pt x="4908" y="1109"/>
                  </a:cubicBezTo>
                  <a:cubicBezTo>
                    <a:pt x="4504" y="269"/>
                    <a:pt x="3664" y="0"/>
                    <a:pt x="28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1" name="Google Shape;962;p32">
              <a:extLst>
                <a:ext uri="{FF2B5EF4-FFF2-40B4-BE49-F238E27FC236}">
                  <a16:creationId xmlns:a16="http://schemas.microsoft.com/office/drawing/2014/main" xmlns="" id="{562D14E3-66C3-436E-8BFC-1081C86BF1C8}"/>
                </a:ext>
              </a:extLst>
            </p:cNvPr>
            <p:cNvSpPr/>
            <p:nvPr/>
          </p:nvSpPr>
          <p:spPr>
            <a:xfrm>
              <a:off x="3807875" y="2044575"/>
              <a:ext cx="140350" cy="52950"/>
            </a:xfrm>
            <a:custGeom>
              <a:avLst/>
              <a:gdLst/>
              <a:ahLst/>
              <a:cxnLst/>
              <a:rect l="l" t="t" r="r" b="b"/>
              <a:pathLst>
                <a:path w="5614" h="2118" extrusionOk="0">
                  <a:moveTo>
                    <a:pt x="5614" y="1"/>
                  </a:moveTo>
                  <a:lnTo>
                    <a:pt x="135" y="135"/>
                  </a:lnTo>
                  <a:lnTo>
                    <a:pt x="1" y="2118"/>
                  </a:lnTo>
                  <a:lnTo>
                    <a:pt x="4336" y="1950"/>
                  </a:lnTo>
                  <a:lnTo>
                    <a:pt x="561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2" name="Google Shape;963;p32">
              <a:extLst>
                <a:ext uri="{FF2B5EF4-FFF2-40B4-BE49-F238E27FC236}">
                  <a16:creationId xmlns:a16="http://schemas.microsoft.com/office/drawing/2014/main" xmlns="" id="{B7821707-35BA-4100-AE96-D2C83EA58467}"/>
                </a:ext>
              </a:extLst>
            </p:cNvPr>
            <p:cNvSpPr/>
            <p:nvPr/>
          </p:nvSpPr>
          <p:spPr>
            <a:xfrm>
              <a:off x="3618850" y="2044575"/>
              <a:ext cx="143700" cy="48750"/>
            </a:xfrm>
            <a:custGeom>
              <a:avLst/>
              <a:gdLst/>
              <a:ahLst/>
              <a:cxnLst/>
              <a:rect l="l" t="t" r="r" b="b"/>
              <a:pathLst>
                <a:path w="5748" h="1950" extrusionOk="0">
                  <a:moveTo>
                    <a:pt x="0" y="1"/>
                  </a:moveTo>
                  <a:lnTo>
                    <a:pt x="1412" y="1950"/>
                  </a:lnTo>
                  <a:lnTo>
                    <a:pt x="5747" y="1950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3" name="Google Shape;964;p32">
              <a:extLst>
                <a:ext uri="{FF2B5EF4-FFF2-40B4-BE49-F238E27FC236}">
                  <a16:creationId xmlns:a16="http://schemas.microsoft.com/office/drawing/2014/main" xmlns="" id="{8E05BF23-8AB3-4FB7-BFE9-2AF0C1DC7341}"/>
                </a:ext>
              </a:extLst>
            </p:cNvPr>
            <p:cNvSpPr/>
            <p:nvPr/>
          </p:nvSpPr>
          <p:spPr>
            <a:xfrm>
              <a:off x="3612125" y="1806800"/>
              <a:ext cx="143700" cy="237800"/>
            </a:xfrm>
            <a:custGeom>
              <a:avLst/>
              <a:gdLst/>
              <a:ahLst/>
              <a:cxnLst/>
              <a:rect l="l" t="t" r="r" b="b"/>
              <a:pathLst>
                <a:path w="5748" h="9512" extrusionOk="0">
                  <a:moveTo>
                    <a:pt x="3059" y="0"/>
                  </a:moveTo>
                  <a:cubicBezTo>
                    <a:pt x="2218" y="0"/>
                    <a:pt x="1546" y="269"/>
                    <a:pt x="975" y="975"/>
                  </a:cubicBezTo>
                  <a:cubicBezTo>
                    <a:pt x="403" y="1815"/>
                    <a:pt x="0" y="2790"/>
                    <a:pt x="0" y="3899"/>
                  </a:cubicBezTo>
                  <a:cubicBezTo>
                    <a:pt x="0" y="4336"/>
                    <a:pt x="135" y="4739"/>
                    <a:pt x="135" y="5042"/>
                  </a:cubicBezTo>
                  <a:lnTo>
                    <a:pt x="1378" y="9512"/>
                  </a:lnTo>
                  <a:lnTo>
                    <a:pt x="5747" y="9512"/>
                  </a:lnTo>
                  <a:lnTo>
                    <a:pt x="5579" y="2521"/>
                  </a:lnTo>
                  <a:cubicBezTo>
                    <a:pt x="5579" y="2084"/>
                    <a:pt x="5445" y="1815"/>
                    <a:pt x="5310" y="1378"/>
                  </a:cubicBezTo>
                  <a:cubicBezTo>
                    <a:pt x="4907" y="538"/>
                    <a:pt x="3899" y="0"/>
                    <a:pt x="30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4" name="Google Shape;965;p32">
              <a:extLst>
                <a:ext uri="{FF2B5EF4-FFF2-40B4-BE49-F238E27FC236}">
                  <a16:creationId xmlns:a16="http://schemas.microsoft.com/office/drawing/2014/main" xmlns="" id="{5CF38F30-90D7-4FEF-9DA0-987E76A17AEA}"/>
                </a:ext>
              </a:extLst>
            </p:cNvPr>
            <p:cNvSpPr/>
            <p:nvPr/>
          </p:nvSpPr>
          <p:spPr>
            <a:xfrm>
              <a:off x="3654125" y="2093300"/>
              <a:ext cx="105050" cy="238650"/>
            </a:xfrm>
            <a:custGeom>
              <a:avLst/>
              <a:gdLst/>
              <a:ahLst/>
              <a:cxnLst/>
              <a:rect l="l" t="t" r="r" b="b"/>
              <a:pathLst>
                <a:path w="4202" h="9546" extrusionOk="0">
                  <a:moveTo>
                    <a:pt x="269" y="1"/>
                  </a:moveTo>
                  <a:lnTo>
                    <a:pt x="2084" y="7025"/>
                  </a:lnTo>
                  <a:lnTo>
                    <a:pt x="269" y="8403"/>
                  </a:lnTo>
                  <a:cubicBezTo>
                    <a:pt x="1" y="8974"/>
                    <a:pt x="269" y="9546"/>
                    <a:pt x="841" y="9546"/>
                  </a:cubicBezTo>
                  <a:cubicBezTo>
                    <a:pt x="1681" y="9411"/>
                    <a:pt x="2925" y="9546"/>
                    <a:pt x="3765" y="8840"/>
                  </a:cubicBezTo>
                  <a:cubicBezTo>
                    <a:pt x="4067" y="8571"/>
                    <a:pt x="4202" y="8134"/>
                    <a:pt x="4202" y="7731"/>
                  </a:cubicBezTo>
                  <a:lnTo>
                    <a:pt x="4067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5" name="Google Shape;966;p32">
              <a:extLst>
                <a:ext uri="{FF2B5EF4-FFF2-40B4-BE49-F238E27FC236}">
                  <a16:creationId xmlns:a16="http://schemas.microsoft.com/office/drawing/2014/main" xmlns="" id="{337D2F4F-B070-42C9-8EA6-CDEF4931C7AF}"/>
                </a:ext>
              </a:extLst>
            </p:cNvPr>
            <p:cNvSpPr/>
            <p:nvPr/>
          </p:nvSpPr>
          <p:spPr>
            <a:xfrm>
              <a:off x="3706225" y="1631200"/>
              <a:ext cx="119325" cy="203350"/>
            </a:xfrm>
            <a:custGeom>
              <a:avLst/>
              <a:gdLst/>
              <a:ahLst/>
              <a:cxnLst/>
              <a:rect l="l" t="t" r="r" b="b"/>
              <a:pathLst>
                <a:path w="4773" h="8134" extrusionOk="0">
                  <a:moveTo>
                    <a:pt x="3933" y="0"/>
                  </a:moveTo>
                  <a:lnTo>
                    <a:pt x="0" y="437"/>
                  </a:lnTo>
                  <a:lnTo>
                    <a:pt x="0" y="1277"/>
                  </a:lnTo>
                  <a:lnTo>
                    <a:pt x="572" y="5210"/>
                  </a:lnTo>
                  <a:lnTo>
                    <a:pt x="572" y="6319"/>
                  </a:lnTo>
                  <a:cubicBezTo>
                    <a:pt x="706" y="7428"/>
                    <a:pt x="1681" y="8133"/>
                    <a:pt x="2823" y="8133"/>
                  </a:cubicBezTo>
                  <a:cubicBezTo>
                    <a:pt x="3933" y="7999"/>
                    <a:pt x="4773" y="7024"/>
                    <a:pt x="4638" y="5882"/>
                  </a:cubicBezTo>
                  <a:lnTo>
                    <a:pt x="4504" y="4907"/>
                  </a:lnTo>
                  <a:lnTo>
                    <a:pt x="4067" y="840"/>
                  </a:lnTo>
                  <a:lnTo>
                    <a:pt x="3933" y="0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6" name="Google Shape;967;p32">
              <a:extLst>
                <a:ext uri="{FF2B5EF4-FFF2-40B4-BE49-F238E27FC236}">
                  <a16:creationId xmlns:a16="http://schemas.microsoft.com/office/drawing/2014/main" xmlns="" id="{2A60D103-6178-4EEF-8631-09CF0C12991E}"/>
                </a:ext>
              </a:extLst>
            </p:cNvPr>
            <p:cNvSpPr/>
            <p:nvPr/>
          </p:nvSpPr>
          <p:spPr>
            <a:xfrm>
              <a:off x="3717150" y="1729500"/>
              <a:ext cx="101675" cy="42025"/>
            </a:xfrm>
            <a:custGeom>
              <a:avLst/>
              <a:gdLst/>
              <a:ahLst/>
              <a:cxnLst/>
              <a:rect l="l" t="t" r="r" b="b"/>
              <a:pathLst>
                <a:path w="4067" h="1681" extrusionOk="0">
                  <a:moveTo>
                    <a:pt x="4067" y="0"/>
                  </a:moveTo>
                  <a:cubicBezTo>
                    <a:pt x="2924" y="135"/>
                    <a:pt x="1815" y="135"/>
                    <a:pt x="706" y="135"/>
                  </a:cubicBezTo>
                  <a:lnTo>
                    <a:pt x="0" y="135"/>
                  </a:lnTo>
                  <a:lnTo>
                    <a:pt x="135" y="1278"/>
                  </a:lnTo>
                  <a:cubicBezTo>
                    <a:pt x="706" y="1546"/>
                    <a:pt x="1378" y="1681"/>
                    <a:pt x="1950" y="1681"/>
                  </a:cubicBezTo>
                  <a:cubicBezTo>
                    <a:pt x="2790" y="1681"/>
                    <a:pt x="3496" y="1412"/>
                    <a:pt x="4067" y="975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7" name="Google Shape;968;p32">
              <a:extLst>
                <a:ext uri="{FF2B5EF4-FFF2-40B4-BE49-F238E27FC236}">
                  <a16:creationId xmlns:a16="http://schemas.microsoft.com/office/drawing/2014/main" xmlns="" id="{8B6B7A52-6939-47BC-9E36-15E369D4399F}"/>
                </a:ext>
              </a:extLst>
            </p:cNvPr>
            <p:cNvSpPr/>
            <p:nvPr/>
          </p:nvSpPr>
          <p:spPr>
            <a:xfrm>
              <a:off x="3891900" y="493050"/>
              <a:ext cx="840250" cy="1409575"/>
            </a:xfrm>
            <a:custGeom>
              <a:avLst/>
              <a:gdLst/>
              <a:ahLst/>
              <a:cxnLst/>
              <a:rect l="l" t="t" r="r" b="b"/>
              <a:pathLst>
                <a:path w="33610" h="56383" extrusionOk="0">
                  <a:moveTo>
                    <a:pt x="18315" y="1"/>
                  </a:moveTo>
                  <a:cubicBezTo>
                    <a:pt x="15526" y="1"/>
                    <a:pt x="12803" y="587"/>
                    <a:pt x="10520" y="1835"/>
                  </a:cubicBezTo>
                  <a:cubicBezTo>
                    <a:pt x="10352" y="1835"/>
                    <a:pt x="10218" y="2003"/>
                    <a:pt x="10083" y="2137"/>
                  </a:cubicBezTo>
                  <a:cubicBezTo>
                    <a:pt x="7159" y="3818"/>
                    <a:pt x="4908" y="6607"/>
                    <a:pt x="3362" y="9699"/>
                  </a:cubicBezTo>
                  <a:cubicBezTo>
                    <a:pt x="135" y="16421"/>
                    <a:pt x="1" y="24252"/>
                    <a:pt x="2118" y="31411"/>
                  </a:cubicBezTo>
                  <a:cubicBezTo>
                    <a:pt x="3799" y="37695"/>
                    <a:pt x="6991" y="43711"/>
                    <a:pt x="11193" y="48753"/>
                  </a:cubicBezTo>
                  <a:cubicBezTo>
                    <a:pt x="12470" y="50299"/>
                    <a:pt x="13881" y="51710"/>
                    <a:pt x="15259" y="53088"/>
                  </a:cubicBezTo>
                  <a:cubicBezTo>
                    <a:pt x="17376" y="54937"/>
                    <a:pt x="19326" y="56180"/>
                    <a:pt x="22115" y="56315"/>
                  </a:cubicBezTo>
                  <a:cubicBezTo>
                    <a:pt x="22454" y="56360"/>
                    <a:pt x="22799" y="56383"/>
                    <a:pt x="23145" y="56383"/>
                  </a:cubicBezTo>
                  <a:cubicBezTo>
                    <a:pt x="25103" y="56383"/>
                    <a:pt x="27120" y="55659"/>
                    <a:pt x="28434" y="54231"/>
                  </a:cubicBezTo>
                  <a:lnTo>
                    <a:pt x="28434" y="54231"/>
                  </a:lnTo>
                  <a:cubicBezTo>
                    <a:pt x="28305" y="54257"/>
                    <a:pt x="28180" y="54270"/>
                    <a:pt x="28060" y="54270"/>
                  </a:cubicBezTo>
                  <a:cubicBezTo>
                    <a:pt x="26356" y="54270"/>
                    <a:pt x="25487" y="51734"/>
                    <a:pt x="25644" y="50164"/>
                  </a:cubicBezTo>
                  <a:cubicBezTo>
                    <a:pt x="26047" y="47644"/>
                    <a:pt x="28165" y="45963"/>
                    <a:pt x="29677" y="44148"/>
                  </a:cubicBezTo>
                  <a:cubicBezTo>
                    <a:pt x="31358" y="42165"/>
                    <a:pt x="32366" y="39645"/>
                    <a:pt x="31929" y="37124"/>
                  </a:cubicBezTo>
                  <a:cubicBezTo>
                    <a:pt x="31526" y="35175"/>
                    <a:pt x="30517" y="33629"/>
                    <a:pt x="29980" y="31814"/>
                  </a:cubicBezTo>
                  <a:cubicBezTo>
                    <a:pt x="29677" y="30974"/>
                    <a:pt x="28837" y="28319"/>
                    <a:pt x="29408" y="27478"/>
                  </a:cubicBezTo>
                  <a:lnTo>
                    <a:pt x="29408" y="27478"/>
                  </a:lnTo>
                  <a:cubicBezTo>
                    <a:pt x="30390" y="28579"/>
                    <a:pt x="31292" y="30364"/>
                    <a:pt x="32931" y="30364"/>
                  </a:cubicBezTo>
                  <a:cubicBezTo>
                    <a:pt x="33144" y="30364"/>
                    <a:pt x="33370" y="30334"/>
                    <a:pt x="33609" y="30268"/>
                  </a:cubicBezTo>
                  <a:lnTo>
                    <a:pt x="33609" y="30268"/>
                  </a:lnTo>
                  <a:cubicBezTo>
                    <a:pt x="33599" y="30270"/>
                    <a:pt x="33588" y="30272"/>
                    <a:pt x="33576" y="30272"/>
                  </a:cubicBezTo>
                  <a:cubicBezTo>
                    <a:pt x="32992" y="30272"/>
                    <a:pt x="31792" y="26899"/>
                    <a:pt x="31660" y="26504"/>
                  </a:cubicBezTo>
                  <a:cubicBezTo>
                    <a:pt x="30954" y="23983"/>
                    <a:pt x="31089" y="21462"/>
                    <a:pt x="31223" y="18942"/>
                  </a:cubicBezTo>
                  <a:cubicBezTo>
                    <a:pt x="31358" y="16421"/>
                    <a:pt x="31526" y="14035"/>
                    <a:pt x="31223" y="11514"/>
                  </a:cubicBezTo>
                  <a:cubicBezTo>
                    <a:pt x="30685" y="8153"/>
                    <a:pt x="29274" y="4792"/>
                    <a:pt x="26619" y="2675"/>
                  </a:cubicBezTo>
                  <a:cubicBezTo>
                    <a:pt x="24502" y="995"/>
                    <a:pt x="21846" y="154"/>
                    <a:pt x="19191" y="20"/>
                  </a:cubicBezTo>
                  <a:cubicBezTo>
                    <a:pt x="18899" y="7"/>
                    <a:pt x="18607" y="1"/>
                    <a:pt x="18315" y="1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8" name="Google Shape;969;p32">
              <a:extLst>
                <a:ext uri="{FF2B5EF4-FFF2-40B4-BE49-F238E27FC236}">
                  <a16:creationId xmlns:a16="http://schemas.microsoft.com/office/drawing/2014/main" xmlns="" id="{548747E1-6539-4474-B690-A9CB6E6D7989}"/>
                </a:ext>
              </a:extLst>
            </p:cNvPr>
            <p:cNvSpPr/>
            <p:nvPr/>
          </p:nvSpPr>
          <p:spPr>
            <a:xfrm>
              <a:off x="4056600" y="538900"/>
              <a:ext cx="304175" cy="1172975"/>
            </a:xfrm>
            <a:custGeom>
              <a:avLst/>
              <a:gdLst/>
              <a:ahLst/>
              <a:cxnLst/>
              <a:rect l="l" t="t" r="r" b="b"/>
              <a:pathLst>
                <a:path w="12167" h="46919" extrusionOk="0">
                  <a:moveTo>
                    <a:pt x="3932" y="1"/>
                  </a:moveTo>
                  <a:cubicBezTo>
                    <a:pt x="3764" y="1"/>
                    <a:pt x="3630" y="169"/>
                    <a:pt x="3495" y="303"/>
                  </a:cubicBezTo>
                  <a:cubicBezTo>
                    <a:pt x="2084" y="1009"/>
                    <a:pt x="975" y="1984"/>
                    <a:pt x="0" y="3093"/>
                  </a:cubicBezTo>
                  <a:cubicBezTo>
                    <a:pt x="1815" y="4202"/>
                    <a:pt x="3630" y="5345"/>
                    <a:pt x="5445" y="6723"/>
                  </a:cubicBezTo>
                  <a:cubicBezTo>
                    <a:pt x="4336" y="6050"/>
                    <a:pt x="3495" y="5614"/>
                    <a:pt x="2252" y="5614"/>
                  </a:cubicBezTo>
                  <a:lnTo>
                    <a:pt x="1949" y="5614"/>
                  </a:lnTo>
                  <a:cubicBezTo>
                    <a:pt x="3764" y="7160"/>
                    <a:pt x="6285" y="7865"/>
                    <a:pt x="8268" y="9546"/>
                  </a:cubicBezTo>
                  <a:cubicBezTo>
                    <a:pt x="8806" y="10083"/>
                    <a:pt x="9377" y="10655"/>
                    <a:pt x="9948" y="11226"/>
                  </a:cubicBezTo>
                  <a:cubicBezTo>
                    <a:pt x="9814" y="10789"/>
                    <a:pt x="9814" y="10252"/>
                    <a:pt x="9814" y="9680"/>
                  </a:cubicBezTo>
                  <a:cubicBezTo>
                    <a:pt x="9242" y="6319"/>
                    <a:pt x="7696" y="2958"/>
                    <a:pt x="5041" y="841"/>
                  </a:cubicBezTo>
                  <a:cubicBezTo>
                    <a:pt x="4605" y="572"/>
                    <a:pt x="4336" y="303"/>
                    <a:pt x="3932" y="1"/>
                  </a:cubicBezTo>
                  <a:close/>
                  <a:moveTo>
                    <a:pt x="10217" y="25073"/>
                  </a:moveTo>
                  <a:cubicBezTo>
                    <a:pt x="9948" y="25644"/>
                    <a:pt x="9646" y="26216"/>
                    <a:pt x="9242" y="26888"/>
                  </a:cubicBezTo>
                  <a:lnTo>
                    <a:pt x="9108" y="27056"/>
                  </a:lnTo>
                  <a:cubicBezTo>
                    <a:pt x="9814" y="27896"/>
                    <a:pt x="10486" y="28568"/>
                    <a:pt x="11494" y="28568"/>
                  </a:cubicBezTo>
                  <a:cubicBezTo>
                    <a:pt x="11763" y="28568"/>
                    <a:pt x="11898" y="28568"/>
                    <a:pt x="12166" y="28434"/>
                  </a:cubicBezTo>
                  <a:cubicBezTo>
                    <a:pt x="11629" y="28434"/>
                    <a:pt x="10654" y="26048"/>
                    <a:pt x="10217" y="25073"/>
                  </a:cubicBezTo>
                  <a:close/>
                  <a:moveTo>
                    <a:pt x="10217" y="34618"/>
                  </a:moveTo>
                  <a:cubicBezTo>
                    <a:pt x="9948" y="35592"/>
                    <a:pt x="9108" y="36433"/>
                    <a:pt x="8268" y="36970"/>
                  </a:cubicBezTo>
                  <a:cubicBezTo>
                    <a:pt x="7562" y="37273"/>
                    <a:pt x="6991" y="37407"/>
                    <a:pt x="6150" y="37407"/>
                  </a:cubicBezTo>
                  <a:lnTo>
                    <a:pt x="5445" y="37407"/>
                  </a:lnTo>
                  <a:cubicBezTo>
                    <a:pt x="4336" y="39222"/>
                    <a:pt x="2924" y="40903"/>
                    <a:pt x="1412" y="42449"/>
                  </a:cubicBezTo>
                  <a:cubicBezTo>
                    <a:pt x="2386" y="43995"/>
                    <a:pt x="3495" y="45541"/>
                    <a:pt x="4605" y="46919"/>
                  </a:cubicBezTo>
                  <a:cubicBezTo>
                    <a:pt x="5445" y="45104"/>
                    <a:pt x="6991" y="43692"/>
                    <a:pt x="8268" y="42314"/>
                  </a:cubicBezTo>
                  <a:cubicBezTo>
                    <a:pt x="9948" y="40331"/>
                    <a:pt x="10923" y="37811"/>
                    <a:pt x="10352" y="35290"/>
                  </a:cubicBezTo>
                  <a:cubicBezTo>
                    <a:pt x="10352" y="35021"/>
                    <a:pt x="10352" y="34887"/>
                    <a:pt x="10217" y="34618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9" name="Google Shape;970;p32">
              <a:extLst>
                <a:ext uri="{FF2B5EF4-FFF2-40B4-BE49-F238E27FC236}">
                  <a16:creationId xmlns:a16="http://schemas.microsoft.com/office/drawing/2014/main" xmlns="" id="{E39C8106-1F31-4C6A-83AA-519F66B4BA9C}"/>
                </a:ext>
              </a:extLst>
            </p:cNvPr>
            <p:cNvSpPr/>
            <p:nvPr/>
          </p:nvSpPr>
          <p:spPr>
            <a:xfrm>
              <a:off x="2718975" y="714525"/>
              <a:ext cx="861250" cy="1396700"/>
            </a:xfrm>
            <a:custGeom>
              <a:avLst/>
              <a:gdLst/>
              <a:ahLst/>
              <a:cxnLst/>
              <a:rect l="l" t="t" r="r" b="b"/>
              <a:pathLst>
                <a:path w="34450" h="55868" extrusionOk="0">
                  <a:moveTo>
                    <a:pt x="0" y="28971"/>
                  </a:moveTo>
                  <a:lnTo>
                    <a:pt x="0" y="28971"/>
                  </a:lnTo>
                  <a:cubicBezTo>
                    <a:pt x="15" y="28978"/>
                    <a:pt x="30" y="28984"/>
                    <a:pt x="46" y="28987"/>
                  </a:cubicBezTo>
                  <a:lnTo>
                    <a:pt x="46" y="28987"/>
                  </a:lnTo>
                  <a:cubicBezTo>
                    <a:pt x="31" y="28981"/>
                    <a:pt x="15" y="28976"/>
                    <a:pt x="0" y="28971"/>
                  </a:cubicBezTo>
                  <a:close/>
                  <a:moveTo>
                    <a:pt x="16805" y="0"/>
                  </a:moveTo>
                  <a:cubicBezTo>
                    <a:pt x="14149" y="0"/>
                    <a:pt x="11494" y="538"/>
                    <a:pt x="9243" y="1949"/>
                  </a:cubicBezTo>
                  <a:cubicBezTo>
                    <a:pt x="6453" y="3899"/>
                    <a:pt x="4638" y="7125"/>
                    <a:pt x="3932" y="10486"/>
                  </a:cubicBezTo>
                  <a:cubicBezTo>
                    <a:pt x="3361" y="12872"/>
                    <a:pt x="3361" y="15393"/>
                    <a:pt x="3227" y="17779"/>
                  </a:cubicBezTo>
                  <a:cubicBezTo>
                    <a:pt x="3227" y="20300"/>
                    <a:pt x="3092" y="22820"/>
                    <a:pt x="2252" y="25341"/>
                  </a:cubicBezTo>
                  <a:cubicBezTo>
                    <a:pt x="2123" y="25728"/>
                    <a:pt x="696" y="28989"/>
                    <a:pt x="75" y="28989"/>
                  </a:cubicBezTo>
                  <a:cubicBezTo>
                    <a:pt x="65" y="28989"/>
                    <a:pt x="55" y="28988"/>
                    <a:pt x="46" y="28987"/>
                  </a:cubicBezTo>
                  <a:lnTo>
                    <a:pt x="46" y="28987"/>
                  </a:lnTo>
                  <a:cubicBezTo>
                    <a:pt x="319" y="29079"/>
                    <a:pt x="578" y="29120"/>
                    <a:pt x="825" y="29120"/>
                  </a:cubicBezTo>
                  <a:cubicBezTo>
                    <a:pt x="2344" y="29120"/>
                    <a:pt x="3389" y="27540"/>
                    <a:pt x="4336" y="26450"/>
                  </a:cubicBezTo>
                  <a:lnTo>
                    <a:pt x="4336" y="26450"/>
                  </a:lnTo>
                  <a:cubicBezTo>
                    <a:pt x="4907" y="27425"/>
                    <a:pt x="3932" y="29945"/>
                    <a:pt x="3496" y="30786"/>
                  </a:cubicBezTo>
                  <a:cubicBezTo>
                    <a:pt x="2823" y="32466"/>
                    <a:pt x="1681" y="34012"/>
                    <a:pt x="1277" y="35827"/>
                  </a:cubicBezTo>
                  <a:cubicBezTo>
                    <a:pt x="572" y="38516"/>
                    <a:pt x="1277" y="41036"/>
                    <a:pt x="2823" y="43120"/>
                  </a:cubicBezTo>
                  <a:cubicBezTo>
                    <a:pt x="4201" y="44935"/>
                    <a:pt x="6184" y="46918"/>
                    <a:pt x="6319" y="49438"/>
                  </a:cubicBezTo>
                  <a:cubicBezTo>
                    <a:pt x="6443" y="50994"/>
                    <a:pt x="5502" y="53385"/>
                    <a:pt x="3682" y="53385"/>
                  </a:cubicBezTo>
                  <a:cubicBezTo>
                    <a:pt x="3536" y="53385"/>
                    <a:pt x="3384" y="53370"/>
                    <a:pt x="3227" y="53337"/>
                  </a:cubicBezTo>
                  <a:lnTo>
                    <a:pt x="3227" y="53337"/>
                  </a:lnTo>
                  <a:cubicBezTo>
                    <a:pt x="4773" y="55017"/>
                    <a:pt x="7159" y="55858"/>
                    <a:pt x="9377" y="55858"/>
                  </a:cubicBezTo>
                  <a:cubicBezTo>
                    <a:pt x="9517" y="55864"/>
                    <a:pt x="9655" y="55868"/>
                    <a:pt x="9792" y="55868"/>
                  </a:cubicBezTo>
                  <a:cubicBezTo>
                    <a:pt x="12407" y="55868"/>
                    <a:pt x="14396" y="54665"/>
                    <a:pt x="16536" y="53068"/>
                  </a:cubicBezTo>
                  <a:cubicBezTo>
                    <a:pt x="18787" y="51253"/>
                    <a:pt x="21006" y="49136"/>
                    <a:pt x="22989" y="46750"/>
                  </a:cubicBezTo>
                  <a:cubicBezTo>
                    <a:pt x="26618" y="42549"/>
                    <a:pt x="29408" y="37810"/>
                    <a:pt x="31391" y="32634"/>
                  </a:cubicBezTo>
                  <a:cubicBezTo>
                    <a:pt x="33911" y="25610"/>
                    <a:pt x="34449" y="17779"/>
                    <a:pt x="31794" y="10923"/>
                  </a:cubicBezTo>
                  <a:cubicBezTo>
                    <a:pt x="30550" y="7696"/>
                    <a:pt x="28568" y="4739"/>
                    <a:pt x="25778" y="2655"/>
                  </a:cubicBezTo>
                  <a:cubicBezTo>
                    <a:pt x="25207" y="2386"/>
                    <a:pt x="24669" y="1949"/>
                    <a:pt x="24098" y="1681"/>
                  </a:cubicBezTo>
                  <a:cubicBezTo>
                    <a:pt x="21846" y="538"/>
                    <a:pt x="19325" y="0"/>
                    <a:pt x="16805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0" name="Google Shape;971;p32">
              <a:extLst>
                <a:ext uri="{FF2B5EF4-FFF2-40B4-BE49-F238E27FC236}">
                  <a16:creationId xmlns:a16="http://schemas.microsoft.com/office/drawing/2014/main" xmlns="" id="{59805321-2B20-4A22-B7EE-118F0F0AFEBE}"/>
                </a:ext>
              </a:extLst>
            </p:cNvPr>
            <p:cNvSpPr/>
            <p:nvPr/>
          </p:nvSpPr>
          <p:spPr>
            <a:xfrm>
              <a:off x="3135725" y="1369050"/>
              <a:ext cx="315100" cy="514225"/>
            </a:xfrm>
            <a:custGeom>
              <a:avLst/>
              <a:gdLst/>
              <a:ahLst/>
              <a:cxnLst/>
              <a:rect l="l" t="t" r="r" b="b"/>
              <a:pathLst>
                <a:path w="12604" h="20569" extrusionOk="0">
                  <a:moveTo>
                    <a:pt x="975" y="0"/>
                  </a:moveTo>
                  <a:cubicBezTo>
                    <a:pt x="706" y="572"/>
                    <a:pt x="269" y="840"/>
                    <a:pt x="135" y="840"/>
                  </a:cubicBezTo>
                  <a:lnTo>
                    <a:pt x="0" y="840"/>
                  </a:lnTo>
                  <a:cubicBezTo>
                    <a:pt x="437" y="975"/>
                    <a:pt x="706" y="1109"/>
                    <a:pt x="840" y="1109"/>
                  </a:cubicBezTo>
                  <a:cubicBezTo>
                    <a:pt x="1277" y="1109"/>
                    <a:pt x="1546" y="975"/>
                    <a:pt x="1949" y="840"/>
                  </a:cubicBezTo>
                  <a:cubicBezTo>
                    <a:pt x="1546" y="572"/>
                    <a:pt x="1277" y="269"/>
                    <a:pt x="975" y="0"/>
                  </a:cubicBezTo>
                  <a:close/>
                  <a:moveTo>
                    <a:pt x="3932" y="1950"/>
                  </a:moveTo>
                  <a:cubicBezTo>
                    <a:pt x="3798" y="2252"/>
                    <a:pt x="3630" y="2521"/>
                    <a:pt x="3630" y="2655"/>
                  </a:cubicBezTo>
                  <a:cubicBezTo>
                    <a:pt x="3495" y="2790"/>
                    <a:pt x="3495" y="2924"/>
                    <a:pt x="3361" y="3092"/>
                  </a:cubicBezTo>
                  <a:cubicBezTo>
                    <a:pt x="3630" y="2790"/>
                    <a:pt x="3932" y="2386"/>
                    <a:pt x="4201" y="2084"/>
                  </a:cubicBezTo>
                  <a:cubicBezTo>
                    <a:pt x="4067" y="2084"/>
                    <a:pt x="3932" y="2084"/>
                    <a:pt x="3932" y="1950"/>
                  </a:cubicBezTo>
                  <a:close/>
                  <a:moveTo>
                    <a:pt x="2958" y="3932"/>
                  </a:moveTo>
                  <a:lnTo>
                    <a:pt x="2958" y="3932"/>
                  </a:lnTo>
                  <a:cubicBezTo>
                    <a:pt x="2386" y="5176"/>
                    <a:pt x="1681" y="6453"/>
                    <a:pt x="1277" y="7831"/>
                  </a:cubicBezTo>
                  <a:cubicBezTo>
                    <a:pt x="571" y="10352"/>
                    <a:pt x="1277" y="12872"/>
                    <a:pt x="2958" y="14990"/>
                  </a:cubicBezTo>
                  <a:cubicBezTo>
                    <a:pt x="4201" y="16670"/>
                    <a:pt x="5882" y="18485"/>
                    <a:pt x="6319" y="20569"/>
                  </a:cubicBezTo>
                  <a:cubicBezTo>
                    <a:pt x="8671" y="17779"/>
                    <a:pt x="10788" y="14687"/>
                    <a:pt x="12603" y="11326"/>
                  </a:cubicBezTo>
                  <a:cubicBezTo>
                    <a:pt x="11494" y="10789"/>
                    <a:pt x="10520" y="9948"/>
                    <a:pt x="9679" y="9243"/>
                  </a:cubicBezTo>
                  <a:cubicBezTo>
                    <a:pt x="9511" y="9243"/>
                    <a:pt x="9377" y="9377"/>
                    <a:pt x="9242" y="9512"/>
                  </a:cubicBezTo>
                  <a:cubicBezTo>
                    <a:pt x="8537" y="9814"/>
                    <a:pt x="7831" y="9948"/>
                    <a:pt x="7159" y="9948"/>
                  </a:cubicBezTo>
                  <a:cubicBezTo>
                    <a:pt x="4773" y="9948"/>
                    <a:pt x="2655" y="7966"/>
                    <a:pt x="2655" y="5445"/>
                  </a:cubicBezTo>
                  <a:cubicBezTo>
                    <a:pt x="2655" y="4907"/>
                    <a:pt x="2790" y="4470"/>
                    <a:pt x="2958" y="3932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1" name="Google Shape;972;p32">
              <a:extLst>
                <a:ext uri="{FF2B5EF4-FFF2-40B4-BE49-F238E27FC236}">
                  <a16:creationId xmlns:a16="http://schemas.microsoft.com/office/drawing/2014/main" xmlns="" id="{153086B4-590F-4CE6-8033-0ABD1149B7B0}"/>
                </a:ext>
              </a:extLst>
            </p:cNvPr>
            <p:cNvSpPr/>
            <p:nvPr/>
          </p:nvSpPr>
          <p:spPr>
            <a:xfrm>
              <a:off x="3198725" y="661575"/>
              <a:ext cx="1124250" cy="1071300"/>
            </a:xfrm>
            <a:custGeom>
              <a:avLst/>
              <a:gdLst/>
              <a:ahLst/>
              <a:cxnLst/>
              <a:rect l="l" t="t" r="r" b="b"/>
              <a:pathLst>
                <a:path w="44970" h="42852" extrusionOk="0">
                  <a:moveTo>
                    <a:pt x="21443" y="1"/>
                  </a:moveTo>
                  <a:cubicBezTo>
                    <a:pt x="9512" y="1"/>
                    <a:pt x="1" y="9680"/>
                    <a:pt x="1" y="21443"/>
                  </a:cubicBezTo>
                  <a:cubicBezTo>
                    <a:pt x="1" y="24670"/>
                    <a:pt x="707" y="27593"/>
                    <a:pt x="1816" y="30383"/>
                  </a:cubicBezTo>
                  <a:cubicBezTo>
                    <a:pt x="841" y="31089"/>
                    <a:pt x="135" y="32366"/>
                    <a:pt x="135" y="33744"/>
                  </a:cubicBezTo>
                  <a:cubicBezTo>
                    <a:pt x="135" y="36265"/>
                    <a:pt x="2253" y="38247"/>
                    <a:pt x="4639" y="38247"/>
                  </a:cubicBezTo>
                  <a:cubicBezTo>
                    <a:pt x="5613" y="38247"/>
                    <a:pt x="6454" y="37945"/>
                    <a:pt x="7159" y="37542"/>
                  </a:cubicBezTo>
                  <a:cubicBezTo>
                    <a:pt x="10924" y="40903"/>
                    <a:pt x="15965" y="42852"/>
                    <a:pt x="21443" y="42852"/>
                  </a:cubicBezTo>
                  <a:cubicBezTo>
                    <a:pt x="29274" y="42852"/>
                    <a:pt x="35996" y="38651"/>
                    <a:pt x="39760" y="32500"/>
                  </a:cubicBezTo>
                  <a:lnTo>
                    <a:pt x="40465" y="32500"/>
                  </a:lnTo>
                  <a:cubicBezTo>
                    <a:pt x="42852" y="32500"/>
                    <a:pt x="44969" y="30551"/>
                    <a:pt x="44969" y="28030"/>
                  </a:cubicBezTo>
                  <a:cubicBezTo>
                    <a:pt x="44969" y="26484"/>
                    <a:pt x="43961" y="24938"/>
                    <a:pt x="42717" y="24233"/>
                  </a:cubicBezTo>
                  <a:cubicBezTo>
                    <a:pt x="42717" y="23258"/>
                    <a:pt x="42852" y="22418"/>
                    <a:pt x="42852" y="21443"/>
                  </a:cubicBezTo>
                  <a:cubicBezTo>
                    <a:pt x="42852" y="9680"/>
                    <a:pt x="33206" y="1"/>
                    <a:pt x="2144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2" name="Google Shape;973;p32">
              <a:extLst>
                <a:ext uri="{FF2B5EF4-FFF2-40B4-BE49-F238E27FC236}">
                  <a16:creationId xmlns:a16="http://schemas.microsoft.com/office/drawing/2014/main" xmlns="" id="{7D879F0C-F3A7-4D49-A9AD-4DD859D495A5}"/>
                </a:ext>
              </a:extLst>
            </p:cNvPr>
            <p:cNvSpPr/>
            <p:nvPr/>
          </p:nvSpPr>
          <p:spPr>
            <a:xfrm>
              <a:off x="3352500" y="1064050"/>
              <a:ext cx="830150" cy="259650"/>
            </a:xfrm>
            <a:custGeom>
              <a:avLst/>
              <a:gdLst/>
              <a:ahLst/>
              <a:cxnLst/>
              <a:rect l="l" t="t" r="r" b="b"/>
              <a:pathLst>
                <a:path w="33206" h="10386" extrusionOk="0">
                  <a:moveTo>
                    <a:pt x="21711" y="0"/>
                  </a:moveTo>
                  <a:cubicBezTo>
                    <a:pt x="21577" y="841"/>
                    <a:pt x="20333" y="1681"/>
                    <a:pt x="19056" y="2823"/>
                  </a:cubicBezTo>
                  <a:cubicBezTo>
                    <a:pt x="20468" y="2823"/>
                    <a:pt x="21711" y="2958"/>
                    <a:pt x="22854" y="3227"/>
                  </a:cubicBezTo>
                  <a:cubicBezTo>
                    <a:pt x="22854" y="2689"/>
                    <a:pt x="22551" y="1983"/>
                    <a:pt x="22417" y="1412"/>
                  </a:cubicBezTo>
                  <a:cubicBezTo>
                    <a:pt x="22283" y="1009"/>
                    <a:pt x="21711" y="572"/>
                    <a:pt x="21711" y="0"/>
                  </a:cubicBezTo>
                  <a:close/>
                  <a:moveTo>
                    <a:pt x="0" y="6184"/>
                  </a:moveTo>
                  <a:cubicBezTo>
                    <a:pt x="168" y="6453"/>
                    <a:pt x="571" y="7730"/>
                    <a:pt x="1008" y="8839"/>
                  </a:cubicBezTo>
                  <a:cubicBezTo>
                    <a:pt x="1412" y="8402"/>
                    <a:pt x="1849" y="7999"/>
                    <a:pt x="2252" y="7730"/>
                  </a:cubicBezTo>
                  <a:cubicBezTo>
                    <a:pt x="1546" y="7428"/>
                    <a:pt x="706" y="6890"/>
                    <a:pt x="0" y="6184"/>
                  </a:cubicBezTo>
                  <a:close/>
                  <a:moveTo>
                    <a:pt x="29408" y="437"/>
                  </a:moveTo>
                  <a:cubicBezTo>
                    <a:pt x="28567" y="1681"/>
                    <a:pt x="27324" y="2958"/>
                    <a:pt x="26047" y="4067"/>
                  </a:cubicBezTo>
                  <a:lnTo>
                    <a:pt x="25912" y="4067"/>
                  </a:lnTo>
                  <a:cubicBezTo>
                    <a:pt x="29004" y="5344"/>
                    <a:pt x="31525" y="7293"/>
                    <a:pt x="33205" y="10385"/>
                  </a:cubicBezTo>
                  <a:lnTo>
                    <a:pt x="33205" y="9680"/>
                  </a:lnTo>
                  <a:cubicBezTo>
                    <a:pt x="33071" y="8571"/>
                    <a:pt x="32769" y="7428"/>
                    <a:pt x="32365" y="6319"/>
                  </a:cubicBezTo>
                  <a:cubicBezTo>
                    <a:pt x="31525" y="4369"/>
                    <a:pt x="30248" y="2521"/>
                    <a:pt x="29408" y="437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3" name="Google Shape;974;p32">
              <a:extLst>
                <a:ext uri="{FF2B5EF4-FFF2-40B4-BE49-F238E27FC236}">
                  <a16:creationId xmlns:a16="http://schemas.microsoft.com/office/drawing/2014/main" xmlns="" id="{7956E721-7885-44EC-93C9-29AF40104545}"/>
                </a:ext>
              </a:extLst>
            </p:cNvPr>
            <p:cNvSpPr/>
            <p:nvPr/>
          </p:nvSpPr>
          <p:spPr>
            <a:xfrm>
              <a:off x="4266650" y="1267375"/>
              <a:ext cx="56325" cy="94975"/>
            </a:xfrm>
            <a:custGeom>
              <a:avLst/>
              <a:gdLst/>
              <a:ahLst/>
              <a:cxnLst/>
              <a:rect l="l" t="t" r="r" b="b"/>
              <a:pathLst>
                <a:path w="2253" h="3799" extrusionOk="0">
                  <a:moveTo>
                    <a:pt x="1" y="1"/>
                  </a:moveTo>
                  <a:cubicBezTo>
                    <a:pt x="1244" y="707"/>
                    <a:pt x="2252" y="2253"/>
                    <a:pt x="2252" y="3798"/>
                  </a:cubicBezTo>
                  <a:cubicBezTo>
                    <a:pt x="2252" y="2118"/>
                    <a:pt x="1244" y="707"/>
                    <a:pt x="1" y="1"/>
                  </a:cubicBez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4" name="Google Shape;975;p32">
              <a:extLst>
                <a:ext uri="{FF2B5EF4-FFF2-40B4-BE49-F238E27FC236}">
                  <a16:creationId xmlns:a16="http://schemas.microsoft.com/office/drawing/2014/main" xmlns="" id="{CEB963D2-A019-4E38-BFF8-C0C2161238BD}"/>
                </a:ext>
              </a:extLst>
            </p:cNvPr>
            <p:cNvSpPr/>
            <p:nvPr/>
          </p:nvSpPr>
          <p:spPr>
            <a:xfrm>
              <a:off x="4210350" y="1463150"/>
              <a:ext cx="52950" cy="10950"/>
            </a:xfrm>
            <a:custGeom>
              <a:avLst/>
              <a:gdLst/>
              <a:ahLst/>
              <a:cxnLst/>
              <a:rect l="l" t="t" r="r" b="b"/>
              <a:pathLst>
                <a:path w="2118" h="438" extrusionOk="0">
                  <a:moveTo>
                    <a:pt x="2117" y="1"/>
                  </a:moveTo>
                  <a:lnTo>
                    <a:pt x="2117" y="1"/>
                  </a:lnTo>
                  <a:cubicBezTo>
                    <a:pt x="1412" y="303"/>
                    <a:pt x="706" y="437"/>
                    <a:pt x="0" y="437"/>
                  </a:cubicBezTo>
                  <a:cubicBezTo>
                    <a:pt x="841" y="437"/>
                    <a:pt x="1412" y="303"/>
                    <a:pt x="2117" y="1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5" name="Google Shape;976;p32">
              <a:extLst>
                <a:ext uri="{FF2B5EF4-FFF2-40B4-BE49-F238E27FC236}">
                  <a16:creationId xmlns:a16="http://schemas.microsoft.com/office/drawing/2014/main" xmlns="" id="{527EC3E6-0763-49D0-BA24-85035B9573D7}"/>
                </a:ext>
              </a:extLst>
            </p:cNvPr>
            <p:cNvSpPr/>
            <p:nvPr/>
          </p:nvSpPr>
          <p:spPr>
            <a:xfrm>
              <a:off x="4192700" y="1243000"/>
              <a:ext cx="130275" cy="231100"/>
            </a:xfrm>
            <a:custGeom>
              <a:avLst/>
              <a:gdLst/>
              <a:ahLst/>
              <a:cxnLst/>
              <a:rect l="l" t="t" r="r" b="b"/>
              <a:pathLst>
                <a:path w="5211" h="9244" extrusionOk="0">
                  <a:moveTo>
                    <a:pt x="2958" y="1"/>
                  </a:moveTo>
                  <a:cubicBezTo>
                    <a:pt x="2118" y="1413"/>
                    <a:pt x="1143" y="2925"/>
                    <a:pt x="1" y="4336"/>
                  </a:cubicBezTo>
                  <a:cubicBezTo>
                    <a:pt x="706" y="5882"/>
                    <a:pt x="706" y="7697"/>
                    <a:pt x="1" y="9243"/>
                  </a:cubicBezTo>
                  <a:lnTo>
                    <a:pt x="706" y="9243"/>
                  </a:lnTo>
                  <a:cubicBezTo>
                    <a:pt x="1412" y="9243"/>
                    <a:pt x="2118" y="9109"/>
                    <a:pt x="2824" y="8806"/>
                  </a:cubicBezTo>
                  <a:cubicBezTo>
                    <a:pt x="4067" y="7966"/>
                    <a:pt x="5042" y="6588"/>
                    <a:pt x="5210" y="5177"/>
                  </a:cubicBezTo>
                  <a:lnTo>
                    <a:pt x="5210" y="4773"/>
                  </a:lnTo>
                  <a:cubicBezTo>
                    <a:pt x="5210" y="3227"/>
                    <a:pt x="4202" y="1681"/>
                    <a:pt x="2958" y="976"/>
                  </a:cubicBezTo>
                  <a:lnTo>
                    <a:pt x="2958" y="1"/>
                  </a:ln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6" name="Google Shape;977;p32">
              <a:extLst>
                <a:ext uri="{FF2B5EF4-FFF2-40B4-BE49-F238E27FC236}">
                  <a16:creationId xmlns:a16="http://schemas.microsoft.com/office/drawing/2014/main" xmlns="" id="{EE83BE8D-D17D-48E5-BDEF-F82A4C9A00E3}"/>
                </a:ext>
              </a:extLst>
            </p:cNvPr>
            <p:cNvSpPr/>
            <p:nvPr/>
          </p:nvSpPr>
          <p:spPr>
            <a:xfrm>
              <a:off x="3209650" y="1446350"/>
              <a:ext cx="10100" cy="21025"/>
            </a:xfrm>
            <a:custGeom>
              <a:avLst/>
              <a:gdLst/>
              <a:ahLst/>
              <a:cxnLst/>
              <a:rect l="l" t="t" r="r" b="b"/>
              <a:pathLst>
                <a:path w="404" h="841" extrusionOk="0">
                  <a:moveTo>
                    <a:pt x="404" y="0"/>
                  </a:moveTo>
                  <a:cubicBezTo>
                    <a:pt x="270" y="269"/>
                    <a:pt x="135" y="538"/>
                    <a:pt x="1" y="840"/>
                  </a:cubicBezTo>
                  <a:lnTo>
                    <a:pt x="135" y="840"/>
                  </a:lnTo>
                  <a:cubicBezTo>
                    <a:pt x="135" y="538"/>
                    <a:pt x="270" y="404"/>
                    <a:pt x="404" y="135"/>
                  </a:cubicBezTo>
                  <a:lnTo>
                    <a:pt x="404" y="0"/>
                  </a:ln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7" name="Google Shape;978;p32">
              <a:extLst>
                <a:ext uri="{FF2B5EF4-FFF2-40B4-BE49-F238E27FC236}">
                  <a16:creationId xmlns:a16="http://schemas.microsoft.com/office/drawing/2014/main" xmlns="" id="{8D40C63D-0482-47AA-9C48-04583E9AECE5}"/>
                </a:ext>
              </a:extLst>
            </p:cNvPr>
            <p:cNvSpPr/>
            <p:nvPr/>
          </p:nvSpPr>
          <p:spPr>
            <a:xfrm>
              <a:off x="3202100" y="1421125"/>
              <a:ext cx="38675" cy="83975"/>
            </a:xfrm>
            <a:custGeom>
              <a:avLst/>
              <a:gdLst/>
              <a:ahLst/>
              <a:cxnLst/>
              <a:rect l="l" t="t" r="r" b="b"/>
              <a:pathLst>
                <a:path w="1547" h="3359" extrusionOk="0">
                  <a:moveTo>
                    <a:pt x="1546" y="1"/>
                  </a:moveTo>
                  <a:cubicBezTo>
                    <a:pt x="1277" y="303"/>
                    <a:pt x="975" y="707"/>
                    <a:pt x="706" y="1009"/>
                  </a:cubicBezTo>
                  <a:lnTo>
                    <a:pt x="706" y="1144"/>
                  </a:lnTo>
                  <a:cubicBezTo>
                    <a:pt x="975" y="707"/>
                    <a:pt x="1277" y="438"/>
                    <a:pt x="1546" y="169"/>
                  </a:cubicBezTo>
                  <a:lnTo>
                    <a:pt x="1546" y="1"/>
                  </a:lnTo>
                  <a:close/>
                  <a:moveTo>
                    <a:pt x="303" y="1849"/>
                  </a:moveTo>
                  <a:cubicBezTo>
                    <a:pt x="192" y="2204"/>
                    <a:pt x="96" y="2514"/>
                    <a:pt x="43" y="2839"/>
                  </a:cubicBezTo>
                  <a:lnTo>
                    <a:pt x="43" y="2839"/>
                  </a:lnTo>
                  <a:cubicBezTo>
                    <a:pt x="104" y="2474"/>
                    <a:pt x="232" y="2123"/>
                    <a:pt x="437" y="1849"/>
                  </a:cubicBezTo>
                  <a:close/>
                  <a:moveTo>
                    <a:pt x="43" y="2839"/>
                  </a:moveTo>
                  <a:cubicBezTo>
                    <a:pt x="14" y="3011"/>
                    <a:pt x="0" y="3186"/>
                    <a:pt x="0" y="3358"/>
                  </a:cubicBezTo>
                  <a:lnTo>
                    <a:pt x="0" y="3358"/>
                  </a:lnTo>
                  <a:cubicBezTo>
                    <a:pt x="0" y="3176"/>
                    <a:pt x="16" y="3006"/>
                    <a:pt x="43" y="2839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8" name="Google Shape;979;p32">
              <a:extLst>
                <a:ext uri="{FF2B5EF4-FFF2-40B4-BE49-F238E27FC236}">
                  <a16:creationId xmlns:a16="http://schemas.microsoft.com/office/drawing/2014/main" xmlns="" id="{BE3D1C9A-770C-4C81-8A7B-E8BB39DCB010}"/>
                </a:ext>
              </a:extLst>
            </p:cNvPr>
            <p:cNvSpPr/>
            <p:nvPr/>
          </p:nvSpPr>
          <p:spPr>
            <a:xfrm>
              <a:off x="3202100" y="1320300"/>
              <a:ext cx="175625" cy="297475"/>
            </a:xfrm>
            <a:custGeom>
              <a:avLst/>
              <a:gdLst/>
              <a:ahLst/>
              <a:cxnLst/>
              <a:rect l="l" t="t" r="r" b="b"/>
              <a:pathLst>
                <a:path w="7025" h="11899" extrusionOk="0">
                  <a:moveTo>
                    <a:pt x="2655" y="1"/>
                  </a:moveTo>
                  <a:cubicBezTo>
                    <a:pt x="2655" y="1"/>
                    <a:pt x="2521" y="841"/>
                    <a:pt x="2521" y="1816"/>
                  </a:cubicBezTo>
                  <a:cubicBezTo>
                    <a:pt x="2655" y="2522"/>
                    <a:pt x="2958" y="3496"/>
                    <a:pt x="3495" y="4336"/>
                  </a:cubicBezTo>
                  <a:lnTo>
                    <a:pt x="3495" y="4471"/>
                  </a:lnTo>
                  <a:lnTo>
                    <a:pt x="3092" y="4471"/>
                  </a:lnTo>
                  <a:cubicBezTo>
                    <a:pt x="2655" y="4471"/>
                    <a:pt x="2118" y="4336"/>
                    <a:pt x="1546" y="4202"/>
                  </a:cubicBezTo>
                  <a:cubicBezTo>
                    <a:pt x="1277" y="4471"/>
                    <a:pt x="975" y="4740"/>
                    <a:pt x="706" y="5177"/>
                  </a:cubicBezTo>
                  <a:cubicBezTo>
                    <a:pt x="572" y="5446"/>
                    <a:pt x="437" y="5580"/>
                    <a:pt x="437" y="5882"/>
                  </a:cubicBezTo>
                  <a:cubicBezTo>
                    <a:pt x="135" y="6286"/>
                    <a:pt x="0" y="6857"/>
                    <a:pt x="0" y="7395"/>
                  </a:cubicBezTo>
                  <a:cubicBezTo>
                    <a:pt x="0" y="9916"/>
                    <a:pt x="2118" y="11898"/>
                    <a:pt x="4504" y="11898"/>
                  </a:cubicBezTo>
                  <a:cubicBezTo>
                    <a:pt x="4773" y="11898"/>
                    <a:pt x="5747" y="11764"/>
                    <a:pt x="6587" y="11462"/>
                  </a:cubicBezTo>
                  <a:cubicBezTo>
                    <a:pt x="6722" y="11327"/>
                    <a:pt x="6856" y="11193"/>
                    <a:pt x="7024" y="11193"/>
                  </a:cubicBezTo>
                  <a:cubicBezTo>
                    <a:pt x="6016" y="8672"/>
                    <a:pt x="2823" y="5580"/>
                    <a:pt x="5747" y="135"/>
                  </a:cubicBezTo>
                  <a:cubicBezTo>
                    <a:pt x="5882" y="135"/>
                    <a:pt x="5882" y="1"/>
                    <a:pt x="5882" y="1"/>
                  </a:cubicBezTo>
                  <a:cubicBezTo>
                    <a:pt x="5344" y="1"/>
                    <a:pt x="4773" y="135"/>
                    <a:pt x="4336" y="135"/>
                  </a:cubicBezTo>
                  <a:cubicBezTo>
                    <a:pt x="3361" y="135"/>
                    <a:pt x="2655" y="1"/>
                    <a:pt x="2655" y="1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9" name="Google Shape;980;p32">
              <a:extLst>
                <a:ext uri="{FF2B5EF4-FFF2-40B4-BE49-F238E27FC236}">
                  <a16:creationId xmlns:a16="http://schemas.microsoft.com/office/drawing/2014/main" xmlns="" id="{1E77FE36-C89B-4203-8BE3-007B9EDC7F16}"/>
                </a:ext>
              </a:extLst>
            </p:cNvPr>
            <p:cNvSpPr/>
            <p:nvPr/>
          </p:nvSpPr>
          <p:spPr>
            <a:xfrm>
              <a:off x="3058425" y="530950"/>
              <a:ext cx="1320000" cy="898800"/>
            </a:xfrm>
            <a:custGeom>
              <a:avLst/>
              <a:gdLst/>
              <a:ahLst/>
              <a:cxnLst/>
              <a:rect l="l" t="t" r="r" b="b"/>
              <a:pathLst>
                <a:path w="52800" h="35952" extrusionOk="0">
                  <a:moveTo>
                    <a:pt x="27902" y="0"/>
                  </a:moveTo>
                  <a:cubicBezTo>
                    <a:pt x="27435" y="0"/>
                    <a:pt x="26964" y="17"/>
                    <a:pt x="26484" y="50"/>
                  </a:cubicBezTo>
                  <a:cubicBezTo>
                    <a:pt x="25643" y="184"/>
                    <a:pt x="24803" y="184"/>
                    <a:pt x="24097" y="487"/>
                  </a:cubicBezTo>
                  <a:cubicBezTo>
                    <a:pt x="23123" y="890"/>
                    <a:pt x="22686" y="1730"/>
                    <a:pt x="21846" y="2302"/>
                  </a:cubicBezTo>
                  <a:cubicBezTo>
                    <a:pt x="21679" y="2385"/>
                    <a:pt x="21470" y="2417"/>
                    <a:pt x="21236" y="2417"/>
                  </a:cubicBezTo>
                  <a:cubicBezTo>
                    <a:pt x="20716" y="2417"/>
                    <a:pt x="20073" y="2260"/>
                    <a:pt x="19493" y="2167"/>
                  </a:cubicBezTo>
                  <a:cubicBezTo>
                    <a:pt x="18653" y="2167"/>
                    <a:pt x="17645" y="2167"/>
                    <a:pt x="16670" y="2302"/>
                  </a:cubicBezTo>
                  <a:cubicBezTo>
                    <a:pt x="14721" y="2571"/>
                    <a:pt x="12906" y="3276"/>
                    <a:pt x="11494" y="4520"/>
                  </a:cubicBezTo>
                  <a:cubicBezTo>
                    <a:pt x="10654" y="5360"/>
                    <a:pt x="10083" y="6200"/>
                    <a:pt x="9411" y="7209"/>
                  </a:cubicBezTo>
                  <a:cubicBezTo>
                    <a:pt x="8839" y="7746"/>
                    <a:pt x="8133" y="8452"/>
                    <a:pt x="7730" y="9292"/>
                  </a:cubicBezTo>
                  <a:cubicBezTo>
                    <a:pt x="6722" y="10973"/>
                    <a:pt x="6319" y="13090"/>
                    <a:pt x="5882" y="14905"/>
                  </a:cubicBezTo>
                  <a:cubicBezTo>
                    <a:pt x="5209" y="17291"/>
                    <a:pt x="4067" y="19644"/>
                    <a:pt x="3092" y="21896"/>
                  </a:cubicBezTo>
                  <a:cubicBezTo>
                    <a:pt x="2252" y="23711"/>
                    <a:pt x="840" y="25391"/>
                    <a:pt x="0" y="27206"/>
                  </a:cubicBezTo>
                  <a:cubicBezTo>
                    <a:pt x="706" y="27071"/>
                    <a:pt x="1546" y="26668"/>
                    <a:pt x="2252" y="26366"/>
                  </a:cubicBezTo>
                  <a:lnTo>
                    <a:pt x="2252" y="26366"/>
                  </a:lnTo>
                  <a:cubicBezTo>
                    <a:pt x="1143" y="28483"/>
                    <a:pt x="1681" y="30298"/>
                    <a:pt x="2823" y="32113"/>
                  </a:cubicBezTo>
                  <a:cubicBezTo>
                    <a:pt x="3730" y="33552"/>
                    <a:pt x="6705" y="35952"/>
                    <a:pt x="8793" y="35952"/>
                  </a:cubicBezTo>
                  <a:cubicBezTo>
                    <a:pt x="8948" y="35952"/>
                    <a:pt x="9098" y="35938"/>
                    <a:pt x="9242" y="35910"/>
                  </a:cubicBezTo>
                  <a:cubicBezTo>
                    <a:pt x="7865" y="33928"/>
                    <a:pt x="8402" y="31575"/>
                    <a:pt x="8402" y="31575"/>
                  </a:cubicBezTo>
                  <a:lnTo>
                    <a:pt x="8402" y="31575"/>
                  </a:lnTo>
                  <a:cubicBezTo>
                    <a:pt x="8402" y="31575"/>
                    <a:pt x="9001" y="31616"/>
                    <a:pt x="9789" y="31616"/>
                  </a:cubicBezTo>
                  <a:cubicBezTo>
                    <a:pt x="11021" y="31616"/>
                    <a:pt x="12715" y="31516"/>
                    <a:pt x="13309" y="31004"/>
                  </a:cubicBezTo>
                  <a:cubicBezTo>
                    <a:pt x="12771" y="30298"/>
                    <a:pt x="11763" y="27509"/>
                    <a:pt x="11763" y="27508"/>
                  </a:cubicBezTo>
                  <a:lnTo>
                    <a:pt x="11763" y="27508"/>
                  </a:lnTo>
                  <a:cubicBezTo>
                    <a:pt x="13256" y="28983"/>
                    <a:pt x="14864" y="29421"/>
                    <a:pt x="16528" y="29421"/>
                  </a:cubicBezTo>
                  <a:cubicBezTo>
                    <a:pt x="17859" y="29421"/>
                    <a:pt x="19228" y="29140"/>
                    <a:pt x="20602" y="28886"/>
                  </a:cubicBezTo>
                  <a:cubicBezTo>
                    <a:pt x="21972" y="28609"/>
                    <a:pt x="23342" y="28323"/>
                    <a:pt x="24637" y="28323"/>
                  </a:cubicBezTo>
                  <a:cubicBezTo>
                    <a:pt x="25854" y="28323"/>
                    <a:pt x="27005" y="28575"/>
                    <a:pt x="28030" y="29323"/>
                  </a:cubicBezTo>
                  <a:cubicBezTo>
                    <a:pt x="27738" y="25005"/>
                    <a:pt x="33090" y="23291"/>
                    <a:pt x="33455" y="21392"/>
                  </a:cubicBezTo>
                  <a:lnTo>
                    <a:pt x="33455" y="21392"/>
                  </a:lnTo>
                  <a:cubicBezTo>
                    <a:pt x="33474" y="21862"/>
                    <a:pt x="33944" y="22234"/>
                    <a:pt x="34180" y="22736"/>
                  </a:cubicBezTo>
                  <a:cubicBezTo>
                    <a:pt x="34314" y="23307"/>
                    <a:pt x="34617" y="24013"/>
                    <a:pt x="34751" y="24685"/>
                  </a:cubicBezTo>
                  <a:cubicBezTo>
                    <a:pt x="34886" y="25828"/>
                    <a:pt x="34617" y="26937"/>
                    <a:pt x="33911" y="27777"/>
                  </a:cubicBezTo>
                  <a:cubicBezTo>
                    <a:pt x="35155" y="26803"/>
                    <a:pt x="36566" y="26366"/>
                    <a:pt x="37810" y="25257"/>
                  </a:cubicBezTo>
                  <a:cubicBezTo>
                    <a:pt x="39087" y="24282"/>
                    <a:pt x="40330" y="23005"/>
                    <a:pt x="41171" y="21761"/>
                  </a:cubicBezTo>
                  <a:cubicBezTo>
                    <a:pt x="42011" y="23711"/>
                    <a:pt x="43288" y="25693"/>
                    <a:pt x="44128" y="27643"/>
                  </a:cubicBezTo>
                  <a:cubicBezTo>
                    <a:pt x="44968" y="29458"/>
                    <a:pt x="45103" y="31844"/>
                    <a:pt x="44700" y="33659"/>
                  </a:cubicBezTo>
                  <a:cubicBezTo>
                    <a:pt x="46380" y="31709"/>
                    <a:pt x="47758" y="29323"/>
                    <a:pt x="49169" y="27206"/>
                  </a:cubicBezTo>
                  <a:cubicBezTo>
                    <a:pt x="50984" y="24282"/>
                    <a:pt x="51556" y="21761"/>
                    <a:pt x="51556" y="18400"/>
                  </a:cubicBezTo>
                  <a:cubicBezTo>
                    <a:pt x="51556" y="17291"/>
                    <a:pt x="51690" y="16283"/>
                    <a:pt x="51253" y="15308"/>
                  </a:cubicBezTo>
                  <a:lnTo>
                    <a:pt x="51253" y="15308"/>
                  </a:lnTo>
                  <a:cubicBezTo>
                    <a:pt x="51690" y="16014"/>
                    <a:pt x="52261" y="16585"/>
                    <a:pt x="52665" y="17123"/>
                  </a:cubicBezTo>
                  <a:cubicBezTo>
                    <a:pt x="52799" y="16014"/>
                    <a:pt x="52261" y="14771"/>
                    <a:pt x="51556" y="13762"/>
                  </a:cubicBezTo>
                  <a:cubicBezTo>
                    <a:pt x="50715" y="12519"/>
                    <a:pt x="49304" y="10973"/>
                    <a:pt x="48195" y="9864"/>
                  </a:cubicBezTo>
                  <a:cubicBezTo>
                    <a:pt x="46212" y="8183"/>
                    <a:pt x="43691" y="7478"/>
                    <a:pt x="41876" y="5932"/>
                  </a:cubicBezTo>
                  <a:cubicBezTo>
                    <a:pt x="42017" y="5918"/>
                    <a:pt x="42152" y="5912"/>
                    <a:pt x="42282" y="5912"/>
                  </a:cubicBezTo>
                  <a:cubicBezTo>
                    <a:pt x="43459" y="5912"/>
                    <a:pt x="44252" y="6435"/>
                    <a:pt x="45372" y="7041"/>
                  </a:cubicBezTo>
                  <a:cubicBezTo>
                    <a:pt x="41473" y="3982"/>
                    <a:pt x="36970" y="1730"/>
                    <a:pt x="32096" y="487"/>
                  </a:cubicBezTo>
                  <a:cubicBezTo>
                    <a:pt x="30703" y="158"/>
                    <a:pt x="29329" y="0"/>
                    <a:pt x="27902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0" name="Google Shape;981;p32">
              <a:extLst>
                <a:ext uri="{FF2B5EF4-FFF2-40B4-BE49-F238E27FC236}">
                  <a16:creationId xmlns:a16="http://schemas.microsoft.com/office/drawing/2014/main" xmlns="" id="{900BB52F-722C-4A63-833F-DE299C12AB92}"/>
                </a:ext>
              </a:extLst>
            </p:cNvPr>
            <p:cNvSpPr/>
            <p:nvPr/>
          </p:nvSpPr>
          <p:spPr>
            <a:xfrm>
              <a:off x="4266650" y="996350"/>
              <a:ext cx="80675" cy="246675"/>
            </a:xfrm>
            <a:custGeom>
              <a:avLst/>
              <a:gdLst/>
              <a:ahLst/>
              <a:cxnLst/>
              <a:rect l="l" t="t" r="r" b="b"/>
              <a:pathLst>
                <a:path w="3227" h="9867" extrusionOk="0">
                  <a:moveTo>
                    <a:pt x="3226" y="0"/>
                  </a:moveTo>
                  <a:cubicBezTo>
                    <a:pt x="3210" y="2555"/>
                    <a:pt x="2894" y="4614"/>
                    <a:pt x="1815" y="6641"/>
                  </a:cubicBezTo>
                  <a:lnTo>
                    <a:pt x="1815" y="6775"/>
                  </a:lnTo>
                  <a:cubicBezTo>
                    <a:pt x="2894" y="4617"/>
                    <a:pt x="3210" y="2555"/>
                    <a:pt x="3226" y="0"/>
                  </a:cubicBezTo>
                  <a:close/>
                  <a:moveTo>
                    <a:pt x="701" y="8765"/>
                  </a:moveTo>
                  <a:lnTo>
                    <a:pt x="701" y="8765"/>
                  </a:lnTo>
                  <a:cubicBezTo>
                    <a:pt x="402" y="9164"/>
                    <a:pt x="268" y="9432"/>
                    <a:pt x="0" y="9733"/>
                  </a:cubicBezTo>
                  <a:lnTo>
                    <a:pt x="0" y="9867"/>
                  </a:lnTo>
                  <a:cubicBezTo>
                    <a:pt x="268" y="9432"/>
                    <a:pt x="402" y="9164"/>
                    <a:pt x="701" y="8765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1" name="Google Shape;982;p32">
              <a:extLst>
                <a:ext uri="{FF2B5EF4-FFF2-40B4-BE49-F238E27FC236}">
                  <a16:creationId xmlns:a16="http://schemas.microsoft.com/office/drawing/2014/main" xmlns="" id="{52AC4ACA-37F3-4522-8B02-DE49F94A3306}"/>
                </a:ext>
              </a:extLst>
            </p:cNvPr>
            <p:cNvSpPr/>
            <p:nvPr/>
          </p:nvSpPr>
          <p:spPr>
            <a:xfrm>
              <a:off x="4287650" y="1162350"/>
              <a:ext cx="24400" cy="48750"/>
            </a:xfrm>
            <a:custGeom>
              <a:avLst/>
              <a:gdLst/>
              <a:ahLst/>
              <a:cxnLst/>
              <a:rect l="l" t="t" r="r" b="b"/>
              <a:pathLst>
                <a:path w="976" h="1950" extrusionOk="0">
                  <a:moveTo>
                    <a:pt x="975" y="1"/>
                  </a:moveTo>
                  <a:cubicBezTo>
                    <a:pt x="706" y="706"/>
                    <a:pt x="404" y="1278"/>
                    <a:pt x="0" y="1950"/>
                  </a:cubicBezTo>
                  <a:cubicBezTo>
                    <a:pt x="404" y="1278"/>
                    <a:pt x="706" y="706"/>
                    <a:pt x="975" y="135"/>
                  </a:cubicBezTo>
                  <a:lnTo>
                    <a:pt x="975" y="1"/>
                  </a:ln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2" name="Google Shape;983;p32">
              <a:extLst>
                <a:ext uri="{FF2B5EF4-FFF2-40B4-BE49-F238E27FC236}">
                  <a16:creationId xmlns:a16="http://schemas.microsoft.com/office/drawing/2014/main" xmlns="" id="{0A76BAB6-BB88-4B6A-A1C7-8217320C2884}"/>
                </a:ext>
              </a:extLst>
            </p:cNvPr>
            <p:cNvSpPr/>
            <p:nvPr/>
          </p:nvSpPr>
          <p:spPr>
            <a:xfrm>
              <a:off x="3759150" y="1134625"/>
              <a:ext cx="241150" cy="122700"/>
            </a:xfrm>
            <a:custGeom>
              <a:avLst/>
              <a:gdLst/>
              <a:ahLst/>
              <a:cxnLst/>
              <a:rect l="l" t="t" r="r" b="b"/>
              <a:pathLst>
                <a:path w="9646" h="4908" extrusionOk="0">
                  <a:moveTo>
                    <a:pt x="6588" y="404"/>
                  </a:moveTo>
                  <a:cubicBezTo>
                    <a:pt x="6722" y="404"/>
                    <a:pt x="6722" y="538"/>
                    <a:pt x="6722" y="538"/>
                  </a:cubicBezTo>
                  <a:cubicBezTo>
                    <a:pt x="6722" y="404"/>
                    <a:pt x="6722" y="404"/>
                    <a:pt x="6588" y="404"/>
                  </a:cubicBezTo>
                  <a:close/>
                  <a:moveTo>
                    <a:pt x="9646" y="1245"/>
                  </a:moveTo>
                  <a:lnTo>
                    <a:pt x="9646" y="1245"/>
                  </a:lnTo>
                  <a:cubicBezTo>
                    <a:pt x="8537" y="2219"/>
                    <a:pt x="6991" y="2656"/>
                    <a:pt x="5882" y="3630"/>
                  </a:cubicBezTo>
                  <a:cubicBezTo>
                    <a:pt x="7125" y="2656"/>
                    <a:pt x="8537" y="2219"/>
                    <a:pt x="9646" y="1245"/>
                  </a:cubicBezTo>
                  <a:close/>
                  <a:moveTo>
                    <a:pt x="2790" y="0"/>
                  </a:moveTo>
                  <a:lnTo>
                    <a:pt x="2790" y="0"/>
                  </a:lnTo>
                  <a:cubicBezTo>
                    <a:pt x="1379" y="1110"/>
                    <a:pt x="1" y="2656"/>
                    <a:pt x="1" y="4907"/>
                  </a:cubicBezTo>
                  <a:cubicBezTo>
                    <a:pt x="1" y="2656"/>
                    <a:pt x="1547" y="1110"/>
                    <a:pt x="2790" y="0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3" name="Google Shape;984;p32">
              <a:extLst>
                <a:ext uri="{FF2B5EF4-FFF2-40B4-BE49-F238E27FC236}">
                  <a16:creationId xmlns:a16="http://schemas.microsoft.com/office/drawing/2014/main" xmlns="" id="{6D033E4D-BE1B-4631-9F19-45DBA61747BD}"/>
                </a:ext>
              </a:extLst>
            </p:cNvPr>
            <p:cNvSpPr/>
            <p:nvPr/>
          </p:nvSpPr>
          <p:spPr>
            <a:xfrm>
              <a:off x="3058425" y="1190075"/>
              <a:ext cx="56300" cy="21025"/>
            </a:xfrm>
            <a:custGeom>
              <a:avLst/>
              <a:gdLst/>
              <a:ahLst/>
              <a:cxnLst/>
              <a:rect l="l" t="t" r="r" b="b"/>
              <a:pathLst>
                <a:path w="2252" h="841" extrusionOk="0">
                  <a:moveTo>
                    <a:pt x="2252" y="1"/>
                  </a:moveTo>
                  <a:cubicBezTo>
                    <a:pt x="1546" y="303"/>
                    <a:pt x="706" y="706"/>
                    <a:pt x="0" y="841"/>
                  </a:cubicBezTo>
                  <a:cubicBezTo>
                    <a:pt x="706" y="706"/>
                    <a:pt x="1546" y="438"/>
                    <a:pt x="2252" y="169"/>
                  </a:cubicBezTo>
                  <a:lnTo>
                    <a:pt x="2252" y="1"/>
                  </a:ln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4" name="Google Shape;985;p32">
              <a:extLst>
                <a:ext uri="{FF2B5EF4-FFF2-40B4-BE49-F238E27FC236}">
                  <a16:creationId xmlns:a16="http://schemas.microsoft.com/office/drawing/2014/main" xmlns="" id="{DE60CB05-A775-44C9-AB59-94B26AFB361C}"/>
                </a:ext>
              </a:extLst>
            </p:cNvPr>
            <p:cNvSpPr/>
            <p:nvPr/>
          </p:nvSpPr>
          <p:spPr>
            <a:xfrm>
              <a:off x="3671800" y="1239650"/>
              <a:ext cx="87375" cy="27750"/>
            </a:xfrm>
            <a:custGeom>
              <a:avLst/>
              <a:gdLst/>
              <a:ahLst/>
              <a:cxnLst/>
              <a:rect l="l" t="t" r="r" b="b"/>
              <a:pathLst>
                <a:path w="3495" h="1110" extrusionOk="0">
                  <a:moveTo>
                    <a:pt x="0" y="1"/>
                  </a:moveTo>
                  <a:lnTo>
                    <a:pt x="0" y="1"/>
                  </a:lnTo>
                  <a:cubicBezTo>
                    <a:pt x="1243" y="1"/>
                    <a:pt x="2520" y="270"/>
                    <a:pt x="3495" y="1110"/>
                  </a:cubicBezTo>
                  <a:lnTo>
                    <a:pt x="3495" y="975"/>
                  </a:lnTo>
                  <a:cubicBezTo>
                    <a:pt x="2520" y="270"/>
                    <a:pt x="1243" y="1"/>
                    <a:pt x="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5" name="Google Shape;986;p32">
              <a:extLst>
                <a:ext uri="{FF2B5EF4-FFF2-40B4-BE49-F238E27FC236}">
                  <a16:creationId xmlns:a16="http://schemas.microsoft.com/office/drawing/2014/main" xmlns="" id="{E3AADBFA-EB66-438B-9619-575A52353D2C}"/>
                </a:ext>
              </a:extLst>
            </p:cNvPr>
            <p:cNvSpPr/>
            <p:nvPr/>
          </p:nvSpPr>
          <p:spPr>
            <a:xfrm>
              <a:off x="3097075" y="1260650"/>
              <a:ext cx="136975" cy="157150"/>
            </a:xfrm>
            <a:custGeom>
              <a:avLst/>
              <a:gdLst/>
              <a:ahLst/>
              <a:cxnLst/>
              <a:rect l="l" t="t" r="r" b="b"/>
              <a:pathLst>
                <a:path w="5479" h="6286" extrusionOk="0">
                  <a:moveTo>
                    <a:pt x="3495" y="5176"/>
                  </a:moveTo>
                  <a:lnTo>
                    <a:pt x="3495" y="5176"/>
                  </a:lnTo>
                  <a:cubicBezTo>
                    <a:pt x="4067" y="5580"/>
                    <a:pt x="4773" y="6017"/>
                    <a:pt x="5478" y="6286"/>
                  </a:cubicBezTo>
                  <a:lnTo>
                    <a:pt x="5478" y="6286"/>
                  </a:lnTo>
                  <a:cubicBezTo>
                    <a:pt x="4773" y="6017"/>
                    <a:pt x="4067" y="5580"/>
                    <a:pt x="3495" y="5176"/>
                  </a:cubicBezTo>
                  <a:close/>
                  <a:moveTo>
                    <a:pt x="0" y="1"/>
                  </a:moveTo>
                  <a:cubicBezTo>
                    <a:pt x="135" y="975"/>
                    <a:pt x="571" y="1950"/>
                    <a:pt x="1277" y="2925"/>
                  </a:cubicBezTo>
                  <a:cubicBezTo>
                    <a:pt x="1546" y="3362"/>
                    <a:pt x="1983" y="3899"/>
                    <a:pt x="2521" y="4336"/>
                  </a:cubicBezTo>
                  <a:lnTo>
                    <a:pt x="2521" y="4336"/>
                  </a:lnTo>
                  <a:cubicBezTo>
                    <a:pt x="1983" y="3899"/>
                    <a:pt x="1546" y="3362"/>
                    <a:pt x="1277" y="2925"/>
                  </a:cubicBezTo>
                  <a:cubicBezTo>
                    <a:pt x="571" y="1950"/>
                    <a:pt x="135" y="975"/>
                    <a:pt x="0" y="1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6" name="Google Shape;987;p32">
              <a:extLst>
                <a:ext uri="{FF2B5EF4-FFF2-40B4-BE49-F238E27FC236}">
                  <a16:creationId xmlns:a16="http://schemas.microsoft.com/office/drawing/2014/main" xmlns="" id="{5C380CE3-CD51-40AD-A9B5-3E8AC0738821}"/>
                </a:ext>
              </a:extLst>
            </p:cNvPr>
            <p:cNvSpPr/>
            <p:nvPr/>
          </p:nvSpPr>
          <p:spPr>
            <a:xfrm>
              <a:off x="3234025" y="1417775"/>
              <a:ext cx="6750" cy="3375"/>
            </a:xfrm>
            <a:custGeom>
              <a:avLst/>
              <a:gdLst/>
              <a:ahLst/>
              <a:cxnLst/>
              <a:rect l="l" t="t" r="r" b="b"/>
              <a:pathLst>
                <a:path w="270" h="135" extrusionOk="0">
                  <a:moveTo>
                    <a:pt x="0" y="1"/>
                  </a:moveTo>
                  <a:cubicBezTo>
                    <a:pt x="0" y="135"/>
                    <a:pt x="135" y="135"/>
                    <a:pt x="269" y="135"/>
                  </a:cubicBezTo>
                  <a:cubicBezTo>
                    <a:pt x="135" y="135"/>
                    <a:pt x="135" y="135"/>
                    <a:pt x="0" y="1"/>
                  </a:cubicBez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7" name="Google Shape;988;p32">
              <a:extLst>
                <a:ext uri="{FF2B5EF4-FFF2-40B4-BE49-F238E27FC236}">
                  <a16:creationId xmlns:a16="http://schemas.microsoft.com/office/drawing/2014/main" xmlns="" id="{DC7587FD-34E5-4BEE-B2EE-FA19220BC59D}"/>
                </a:ext>
              </a:extLst>
            </p:cNvPr>
            <p:cNvSpPr/>
            <p:nvPr/>
          </p:nvSpPr>
          <p:spPr>
            <a:xfrm>
              <a:off x="4175900" y="1351525"/>
              <a:ext cx="16775" cy="24275"/>
            </a:xfrm>
            <a:custGeom>
              <a:avLst/>
              <a:gdLst/>
              <a:ahLst/>
              <a:cxnLst/>
              <a:rect l="l" t="t" r="r" b="b"/>
              <a:pathLst>
                <a:path w="671" h="971" extrusionOk="0">
                  <a:moveTo>
                    <a:pt x="670" y="1"/>
                  </a:moveTo>
                  <a:lnTo>
                    <a:pt x="670" y="1"/>
                  </a:lnTo>
                  <a:cubicBezTo>
                    <a:pt x="535" y="268"/>
                    <a:pt x="268" y="569"/>
                    <a:pt x="1" y="836"/>
                  </a:cubicBezTo>
                  <a:lnTo>
                    <a:pt x="1" y="970"/>
                  </a:lnTo>
                  <a:cubicBezTo>
                    <a:pt x="268" y="569"/>
                    <a:pt x="535" y="268"/>
                    <a:pt x="67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8" name="Google Shape;989;p32">
              <a:extLst>
                <a:ext uri="{FF2B5EF4-FFF2-40B4-BE49-F238E27FC236}">
                  <a16:creationId xmlns:a16="http://schemas.microsoft.com/office/drawing/2014/main" xmlns="" id="{23D81141-76E8-413F-93DC-32E522F857BA}"/>
                </a:ext>
              </a:extLst>
            </p:cNvPr>
            <p:cNvSpPr/>
            <p:nvPr/>
          </p:nvSpPr>
          <p:spPr>
            <a:xfrm>
              <a:off x="4000300" y="1074975"/>
              <a:ext cx="161350" cy="147050"/>
            </a:xfrm>
            <a:custGeom>
              <a:avLst/>
              <a:gdLst/>
              <a:ahLst/>
              <a:cxnLst/>
              <a:rect l="l" t="t" r="r" b="b"/>
              <a:pathLst>
                <a:path w="6454" h="5882" extrusionOk="0">
                  <a:moveTo>
                    <a:pt x="3481" y="21"/>
                  </a:moveTo>
                  <a:cubicBezTo>
                    <a:pt x="2641" y="1258"/>
                    <a:pt x="1405" y="2526"/>
                    <a:pt x="135" y="3496"/>
                  </a:cubicBezTo>
                  <a:cubicBezTo>
                    <a:pt x="135" y="3630"/>
                    <a:pt x="0" y="3630"/>
                    <a:pt x="0" y="3630"/>
                  </a:cubicBezTo>
                  <a:lnTo>
                    <a:pt x="135" y="3630"/>
                  </a:lnTo>
                  <a:cubicBezTo>
                    <a:pt x="1405" y="2527"/>
                    <a:pt x="2641" y="1258"/>
                    <a:pt x="3481" y="21"/>
                  </a:cubicBezTo>
                  <a:close/>
                  <a:moveTo>
                    <a:pt x="3496" y="0"/>
                  </a:moveTo>
                  <a:cubicBezTo>
                    <a:pt x="4336" y="2084"/>
                    <a:pt x="5613" y="3932"/>
                    <a:pt x="6453" y="5882"/>
                  </a:cubicBezTo>
                  <a:cubicBezTo>
                    <a:pt x="5613" y="3932"/>
                    <a:pt x="4336" y="1950"/>
                    <a:pt x="3496" y="0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9" name="Google Shape;990;p32">
              <a:extLst>
                <a:ext uri="{FF2B5EF4-FFF2-40B4-BE49-F238E27FC236}">
                  <a16:creationId xmlns:a16="http://schemas.microsoft.com/office/drawing/2014/main" xmlns="" id="{0FC9BDC9-80FE-48A1-9B18-B333F387DA6F}"/>
                </a:ext>
              </a:extLst>
            </p:cNvPr>
            <p:cNvSpPr/>
            <p:nvPr/>
          </p:nvSpPr>
          <p:spPr>
            <a:xfrm>
              <a:off x="4266650" y="1239650"/>
              <a:ext cx="25" cy="3375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1"/>
                  </a:moveTo>
                  <a:lnTo>
                    <a:pt x="0" y="1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E8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0" name="Google Shape;991;p32">
              <a:extLst>
                <a:ext uri="{FF2B5EF4-FFF2-40B4-BE49-F238E27FC236}">
                  <a16:creationId xmlns:a16="http://schemas.microsoft.com/office/drawing/2014/main" xmlns="" id="{868C0B39-2C6F-4A52-B14D-28B7041985C3}"/>
                </a:ext>
              </a:extLst>
            </p:cNvPr>
            <p:cNvSpPr/>
            <p:nvPr/>
          </p:nvSpPr>
          <p:spPr>
            <a:xfrm>
              <a:off x="3265100" y="1239650"/>
              <a:ext cx="1001575" cy="126050"/>
            </a:xfrm>
            <a:custGeom>
              <a:avLst/>
              <a:gdLst/>
              <a:ahLst/>
              <a:cxnLst/>
              <a:rect l="l" t="t" r="r" b="b"/>
              <a:pathLst>
                <a:path w="40063" h="5042" extrusionOk="0">
                  <a:moveTo>
                    <a:pt x="135" y="3227"/>
                  </a:moveTo>
                  <a:cubicBezTo>
                    <a:pt x="135" y="3227"/>
                    <a:pt x="841" y="3361"/>
                    <a:pt x="1816" y="3361"/>
                  </a:cubicBezTo>
                  <a:cubicBezTo>
                    <a:pt x="2253" y="3361"/>
                    <a:pt x="2824" y="3227"/>
                    <a:pt x="3362" y="3227"/>
                  </a:cubicBezTo>
                  <a:close/>
                  <a:moveTo>
                    <a:pt x="40062" y="1"/>
                  </a:moveTo>
                  <a:cubicBezTo>
                    <a:pt x="39224" y="1542"/>
                    <a:pt x="38253" y="3050"/>
                    <a:pt x="37114" y="4459"/>
                  </a:cubicBezTo>
                  <a:lnTo>
                    <a:pt x="37114" y="4459"/>
                  </a:lnTo>
                  <a:cubicBezTo>
                    <a:pt x="38253" y="3050"/>
                    <a:pt x="39224" y="1543"/>
                    <a:pt x="40062" y="135"/>
                  </a:cubicBezTo>
                  <a:lnTo>
                    <a:pt x="40062" y="1"/>
                  </a:lnTo>
                  <a:close/>
                  <a:moveTo>
                    <a:pt x="135" y="3227"/>
                  </a:moveTo>
                  <a:lnTo>
                    <a:pt x="135" y="3227"/>
                  </a:lnTo>
                  <a:cubicBezTo>
                    <a:pt x="135" y="3227"/>
                    <a:pt x="1" y="3900"/>
                    <a:pt x="1" y="5042"/>
                  </a:cubicBezTo>
                  <a:cubicBezTo>
                    <a:pt x="1" y="4068"/>
                    <a:pt x="135" y="3228"/>
                    <a:pt x="135" y="3227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1" name="Google Shape;992;p32">
              <a:extLst>
                <a:ext uri="{FF2B5EF4-FFF2-40B4-BE49-F238E27FC236}">
                  <a16:creationId xmlns:a16="http://schemas.microsoft.com/office/drawing/2014/main" xmlns="" id="{FDEC5419-D47E-4EDC-8657-89BCD3D011C6}"/>
                </a:ext>
              </a:extLst>
            </p:cNvPr>
            <p:cNvSpPr/>
            <p:nvPr/>
          </p:nvSpPr>
          <p:spPr>
            <a:xfrm>
              <a:off x="3240750" y="1421125"/>
              <a:ext cx="25" cy="4250"/>
            </a:xfrm>
            <a:custGeom>
              <a:avLst/>
              <a:gdLst/>
              <a:ahLst/>
              <a:cxnLst/>
              <a:rect l="l" t="t" r="r" b="b"/>
              <a:pathLst>
                <a:path w="1" h="170" extrusionOk="0">
                  <a:moveTo>
                    <a:pt x="0" y="1"/>
                  </a:moveTo>
                  <a:lnTo>
                    <a:pt x="0" y="1"/>
                  </a:lnTo>
                  <a:lnTo>
                    <a:pt x="0" y="1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FA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2" name="Google Shape;993;p32">
              <a:extLst>
                <a:ext uri="{FF2B5EF4-FFF2-40B4-BE49-F238E27FC236}">
                  <a16:creationId xmlns:a16="http://schemas.microsoft.com/office/drawing/2014/main" xmlns="" id="{A95A7CC2-C218-4A9C-A330-B75DF0C560A0}"/>
                </a:ext>
              </a:extLst>
            </p:cNvPr>
            <p:cNvSpPr/>
            <p:nvPr/>
          </p:nvSpPr>
          <p:spPr>
            <a:xfrm>
              <a:off x="3240750" y="1421125"/>
              <a:ext cx="48750" cy="10950"/>
            </a:xfrm>
            <a:custGeom>
              <a:avLst/>
              <a:gdLst/>
              <a:ahLst/>
              <a:cxnLst/>
              <a:rect l="l" t="t" r="r" b="b"/>
              <a:pathLst>
                <a:path w="1950" h="438" extrusionOk="0">
                  <a:moveTo>
                    <a:pt x="0" y="1"/>
                  </a:moveTo>
                  <a:lnTo>
                    <a:pt x="0" y="169"/>
                  </a:lnTo>
                  <a:cubicBezTo>
                    <a:pt x="572" y="303"/>
                    <a:pt x="1109" y="438"/>
                    <a:pt x="1546" y="438"/>
                  </a:cubicBezTo>
                  <a:cubicBezTo>
                    <a:pt x="1109" y="438"/>
                    <a:pt x="572" y="303"/>
                    <a:pt x="0" y="1"/>
                  </a:cubicBezTo>
                  <a:close/>
                  <a:moveTo>
                    <a:pt x="1949" y="303"/>
                  </a:moveTo>
                  <a:cubicBezTo>
                    <a:pt x="1815" y="438"/>
                    <a:pt x="1681" y="438"/>
                    <a:pt x="1546" y="438"/>
                  </a:cubicBezTo>
                  <a:lnTo>
                    <a:pt x="1949" y="438"/>
                  </a:lnTo>
                  <a:lnTo>
                    <a:pt x="1949" y="303"/>
                  </a:ln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3" name="Google Shape;994;p32">
              <a:extLst>
                <a:ext uri="{FF2B5EF4-FFF2-40B4-BE49-F238E27FC236}">
                  <a16:creationId xmlns:a16="http://schemas.microsoft.com/office/drawing/2014/main" xmlns="" id="{5EF0A9CE-5E1B-432E-8F0D-CB7FD2A8E31C}"/>
                </a:ext>
              </a:extLst>
            </p:cNvPr>
            <p:cNvSpPr/>
            <p:nvPr/>
          </p:nvSpPr>
          <p:spPr>
            <a:xfrm>
              <a:off x="3058425" y="819550"/>
              <a:ext cx="1316625" cy="612525"/>
            </a:xfrm>
            <a:custGeom>
              <a:avLst/>
              <a:gdLst/>
              <a:ahLst/>
              <a:cxnLst/>
              <a:rect l="l" t="t" r="r" b="b"/>
              <a:pathLst>
                <a:path w="52665" h="24501" extrusionOk="0">
                  <a:moveTo>
                    <a:pt x="49741" y="0"/>
                  </a:moveTo>
                  <a:lnTo>
                    <a:pt x="49741" y="0"/>
                  </a:lnTo>
                  <a:cubicBezTo>
                    <a:pt x="51690" y="6016"/>
                    <a:pt x="49035" y="14418"/>
                    <a:pt x="45809" y="15259"/>
                  </a:cubicBezTo>
                  <a:cubicBezTo>
                    <a:pt x="46077" y="13309"/>
                    <a:pt x="43422" y="8671"/>
                    <a:pt x="42582" y="6991"/>
                  </a:cubicBezTo>
                  <a:cubicBezTo>
                    <a:pt x="41742" y="4907"/>
                    <a:pt x="40498" y="3059"/>
                    <a:pt x="39658" y="975"/>
                  </a:cubicBezTo>
                  <a:cubicBezTo>
                    <a:pt x="38818" y="2218"/>
                    <a:pt x="37541" y="3495"/>
                    <a:pt x="36297" y="4605"/>
                  </a:cubicBezTo>
                  <a:cubicBezTo>
                    <a:pt x="35155" y="5579"/>
                    <a:pt x="33609" y="6016"/>
                    <a:pt x="32365" y="6991"/>
                  </a:cubicBezTo>
                  <a:cubicBezTo>
                    <a:pt x="33071" y="6151"/>
                    <a:pt x="33340" y="5041"/>
                    <a:pt x="33205" y="3899"/>
                  </a:cubicBezTo>
                  <a:cubicBezTo>
                    <a:pt x="33071" y="3361"/>
                    <a:pt x="32937" y="2521"/>
                    <a:pt x="32634" y="1949"/>
                  </a:cubicBezTo>
                  <a:cubicBezTo>
                    <a:pt x="32500" y="1546"/>
                    <a:pt x="31928" y="1109"/>
                    <a:pt x="31928" y="538"/>
                  </a:cubicBezTo>
                  <a:cubicBezTo>
                    <a:pt x="31659" y="2386"/>
                    <a:pt x="26349" y="4201"/>
                    <a:pt x="26484" y="8671"/>
                  </a:cubicBezTo>
                  <a:cubicBezTo>
                    <a:pt x="25509" y="7831"/>
                    <a:pt x="24232" y="7562"/>
                    <a:pt x="23123" y="7562"/>
                  </a:cubicBezTo>
                  <a:cubicBezTo>
                    <a:pt x="21846" y="7562"/>
                    <a:pt x="20468" y="7831"/>
                    <a:pt x="19056" y="8100"/>
                  </a:cubicBezTo>
                  <a:cubicBezTo>
                    <a:pt x="17813" y="8402"/>
                    <a:pt x="16401" y="8671"/>
                    <a:pt x="14990" y="8671"/>
                  </a:cubicBezTo>
                  <a:cubicBezTo>
                    <a:pt x="13309" y="8671"/>
                    <a:pt x="11763" y="8268"/>
                    <a:pt x="10251" y="6722"/>
                  </a:cubicBezTo>
                  <a:lnTo>
                    <a:pt x="10251" y="6722"/>
                  </a:lnTo>
                  <a:cubicBezTo>
                    <a:pt x="10385" y="6991"/>
                    <a:pt x="11225" y="9511"/>
                    <a:pt x="11763" y="10217"/>
                  </a:cubicBezTo>
                  <a:cubicBezTo>
                    <a:pt x="11225" y="10789"/>
                    <a:pt x="9679" y="10923"/>
                    <a:pt x="8570" y="10923"/>
                  </a:cubicBezTo>
                  <a:cubicBezTo>
                    <a:pt x="7562" y="10923"/>
                    <a:pt x="6890" y="10789"/>
                    <a:pt x="6890" y="10789"/>
                  </a:cubicBezTo>
                  <a:lnTo>
                    <a:pt x="6890" y="10789"/>
                  </a:lnTo>
                  <a:cubicBezTo>
                    <a:pt x="6890" y="10789"/>
                    <a:pt x="6319" y="13141"/>
                    <a:pt x="7865" y="15259"/>
                  </a:cubicBezTo>
                  <a:lnTo>
                    <a:pt x="7293" y="15259"/>
                  </a:lnTo>
                  <a:cubicBezTo>
                    <a:pt x="5613" y="15259"/>
                    <a:pt x="3361" y="13578"/>
                    <a:pt x="1983" y="12301"/>
                  </a:cubicBezTo>
                  <a:cubicBezTo>
                    <a:pt x="1277" y="13444"/>
                    <a:pt x="571" y="14553"/>
                    <a:pt x="0" y="15662"/>
                  </a:cubicBezTo>
                  <a:cubicBezTo>
                    <a:pt x="706" y="15527"/>
                    <a:pt x="1546" y="15124"/>
                    <a:pt x="2252" y="14822"/>
                  </a:cubicBezTo>
                  <a:lnTo>
                    <a:pt x="2252" y="14822"/>
                  </a:lnTo>
                  <a:cubicBezTo>
                    <a:pt x="1681" y="15830"/>
                    <a:pt x="1546" y="16670"/>
                    <a:pt x="1546" y="17645"/>
                  </a:cubicBezTo>
                  <a:cubicBezTo>
                    <a:pt x="1681" y="18619"/>
                    <a:pt x="2117" y="19594"/>
                    <a:pt x="2823" y="20569"/>
                  </a:cubicBezTo>
                  <a:cubicBezTo>
                    <a:pt x="3092" y="21006"/>
                    <a:pt x="3529" y="21543"/>
                    <a:pt x="4067" y="21980"/>
                  </a:cubicBezTo>
                  <a:cubicBezTo>
                    <a:pt x="4369" y="22249"/>
                    <a:pt x="4638" y="22552"/>
                    <a:pt x="5041" y="22820"/>
                  </a:cubicBezTo>
                  <a:cubicBezTo>
                    <a:pt x="5613" y="23224"/>
                    <a:pt x="6319" y="23661"/>
                    <a:pt x="7024" y="23930"/>
                  </a:cubicBezTo>
                  <a:cubicBezTo>
                    <a:pt x="7159" y="24064"/>
                    <a:pt x="7159" y="24064"/>
                    <a:pt x="7293" y="24064"/>
                  </a:cubicBezTo>
                  <a:cubicBezTo>
                    <a:pt x="7865" y="24366"/>
                    <a:pt x="8402" y="24501"/>
                    <a:pt x="8839" y="24501"/>
                  </a:cubicBezTo>
                  <a:cubicBezTo>
                    <a:pt x="8974" y="24501"/>
                    <a:pt x="9108" y="24501"/>
                    <a:pt x="9242" y="24366"/>
                  </a:cubicBezTo>
                  <a:cubicBezTo>
                    <a:pt x="8705" y="23526"/>
                    <a:pt x="8402" y="22552"/>
                    <a:pt x="8268" y="21846"/>
                  </a:cubicBezTo>
                  <a:cubicBezTo>
                    <a:pt x="8268" y="20703"/>
                    <a:pt x="8402" y="20031"/>
                    <a:pt x="8402" y="20031"/>
                  </a:cubicBezTo>
                  <a:lnTo>
                    <a:pt x="11629" y="20031"/>
                  </a:lnTo>
                  <a:cubicBezTo>
                    <a:pt x="12334" y="19863"/>
                    <a:pt x="13040" y="19728"/>
                    <a:pt x="13309" y="19460"/>
                  </a:cubicBezTo>
                  <a:cubicBezTo>
                    <a:pt x="12781" y="18767"/>
                    <a:pt x="11962" y="16195"/>
                    <a:pt x="11773" y="15974"/>
                  </a:cubicBezTo>
                  <a:lnTo>
                    <a:pt x="11773" y="15974"/>
                  </a:lnTo>
                  <a:cubicBezTo>
                    <a:pt x="12477" y="16675"/>
                    <a:pt x="13312" y="17209"/>
                    <a:pt x="14015" y="17510"/>
                  </a:cubicBezTo>
                  <a:cubicBezTo>
                    <a:pt x="14855" y="17779"/>
                    <a:pt x="15695" y="17914"/>
                    <a:pt x="16536" y="17914"/>
                  </a:cubicBezTo>
                  <a:cubicBezTo>
                    <a:pt x="17947" y="17914"/>
                    <a:pt x="19325" y="17645"/>
                    <a:pt x="20602" y="17342"/>
                  </a:cubicBezTo>
                  <a:cubicBezTo>
                    <a:pt x="22014" y="17073"/>
                    <a:pt x="23257" y="16805"/>
                    <a:pt x="24534" y="16805"/>
                  </a:cubicBezTo>
                  <a:cubicBezTo>
                    <a:pt x="25778" y="16805"/>
                    <a:pt x="27055" y="17073"/>
                    <a:pt x="28030" y="17779"/>
                  </a:cubicBezTo>
                  <a:lnTo>
                    <a:pt x="28030" y="17510"/>
                  </a:lnTo>
                  <a:cubicBezTo>
                    <a:pt x="28030" y="15259"/>
                    <a:pt x="29408" y="13713"/>
                    <a:pt x="30819" y="12603"/>
                  </a:cubicBezTo>
                  <a:cubicBezTo>
                    <a:pt x="32096" y="11461"/>
                    <a:pt x="33340" y="10621"/>
                    <a:pt x="33474" y="9780"/>
                  </a:cubicBezTo>
                  <a:cubicBezTo>
                    <a:pt x="33474" y="10352"/>
                    <a:pt x="34046" y="10789"/>
                    <a:pt x="34180" y="11192"/>
                  </a:cubicBezTo>
                  <a:cubicBezTo>
                    <a:pt x="34314" y="11763"/>
                    <a:pt x="34617" y="12469"/>
                    <a:pt x="34617" y="13007"/>
                  </a:cubicBezTo>
                  <a:cubicBezTo>
                    <a:pt x="34751" y="13007"/>
                    <a:pt x="34751" y="13007"/>
                    <a:pt x="34751" y="13141"/>
                  </a:cubicBezTo>
                  <a:lnTo>
                    <a:pt x="34751" y="13578"/>
                  </a:lnTo>
                  <a:cubicBezTo>
                    <a:pt x="34751" y="14553"/>
                    <a:pt x="34449" y="15393"/>
                    <a:pt x="33911" y="16233"/>
                  </a:cubicBezTo>
                  <a:cubicBezTo>
                    <a:pt x="35155" y="15259"/>
                    <a:pt x="36566" y="14822"/>
                    <a:pt x="37675" y="13847"/>
                  </a:cubicBezTo>
                  <a:cubicBezTo>
                    <a:pt x="37675" y="13847"/>
                    <a:pt x="37810" y="13847"/>
                    <a:pt x="37810" y="13713"/>
                  </a:cubicBezTo>
                  <a:cubicBezTo>
                    <a:pt x="39087" y="12738"/>
                    <a:pt x="40330" y="11461"/>
                    <a:pt x="41171" y="10217"/>
                  </a:cubicBezTo>
                  <a:cubicBezTo>
                    <a:pt x="42011" y="12167"/>
                    <a:pt x="43288" y="14149"/>
                    <a:pt x="44128" y="16099"/>
                  </a:cubicBezTo>
                  <a:cubicBezTo>
                    <a:pt x="44532" y="17208"/>
                    <a:pt x="44834" y="18351"/>
                    <a:pt x="44968" y="19460"/>
                  </a:cubicBezTo>
                  <a:cubicBezTo>
                    <a:pt x="44968" y="20434"/>
                    <a:pt x="44968" y="21274"/>
                    <a:pt x="44700" y="22115"/>
                  </a:cubicBezTo>
                  <a:cubicBezTo>
                    <a:pt x="44968" y="21846"/>
                    <a:pt x="45237" y="21543"/>
                    <a:pt x="45372" y="21274"/>
                  </a:cubicBezTo>
                  <a:cubicBezTo>
                    <a:pt x="46514" y="19863"/>
                    <a:pt x="47489" y="18351"/>
                    <a:pt x="48329" y="16805"/>
                  </a:cubicBezTo>
                  <a:cubicBezTo>
                    <a:pt x="48598" y="16502"/>
                    <a:pt x="48733" y="16233"/>
                    <a:pt x="49035" y="15830"/>
                  </a:cubicBezTo>
                  <a:lnTo>
                    <a:pt x="49169" y="15662"/>
                  </a:lnTo>
                  <a:cubicBezTo>
                    <a:pt x="49573" y="14990"/>
                    <a:pt x="49875" y="14418"/>
                    <a:pt x="50144" y="13713"/>
                  </a:cubicBezTo>
                  <a:cubicBezTo>
                    <a:pt x="51253" y="11629"/>
                    <a:pt x="51556" y="9511"/>
                    <a:pt x="51556" y="6856"/>
                  </a:cubicBezTo>
                  <a:lnTo>
                    <a:pt x="51556" y="4739"/>
                  </a:lnTo>
                  <a:cubicBezTo>
                    <a:pt x="51421" y="4470"/>
                    <a:pt x="51421" y="4201"/>
                    <a:pt x="51253" y="3764"/>
                  </a:cubicBezTo>
                  <a:lnTo>
                    <a:pt x="51253" y="3764"/>
                  </a:lnTo>
                  <a:cubicBezTo>
                    <a:pt x="51690" y="4470"/>
                    <a:pt x="52261" y="5041"/>
                    <a:pt x="52665" y="5579"/>
                  </a:cubicBezTo>
                  <a:lnTo>
                    <a:pt x="52665" y="5310"/>
                  </a:lnTo>
                  <a:cubicBezTo>
                    <a:pt x="52665" y="4201"/>
                    <a:pt x="52093" y="3059"/>
                    <a:pt x="51556" y="2218"/>
                  </a:cubicBezTo>
                  <a:cubicBezTo>
                    <a:pt x="51119" y="1546"/>
                    <a:pt x="50413" y="706"/>
                    <a:pt x="49741" y="0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4" name="Google Shape;995;p32">
              <a:extLst>
                <a:ext uri="{FF2B5EF4-FFF2-40B4-BE49-F238E27FC236}">
                  <a16:creationId xmlns:a16="http://schemas.microsoft.com/office/drawing/2014/main" xmlns="" id="{F8847BEC-8771-435B-BF7B-4E735D0BFC85}"/>
                </a:ext>
              </a:extLst>
            </p:cNvPr>
            <p:cNvSpPr/>
            <p:nvPr/>
          </p:nvSpPr>
          <p:spPr>
            <a:xfrm>
              <a:off x="3664200" y="1449700"/>
              <a:ext cx="175650" cy="115150"/>
            </a:xfrm>
            <a:custGeom>
              <a:avLst/>
              <a:gdLst/>
              <a:ahLst/>
              <a:cxnLst/>
              <a:rect l="l" t="t" r="r" b="b"/>
              <a:pathLst>
                <a:path w="7026" h="4606" extrusionOk="0">
                  <a:moveTo>
                    <a:pt x="6319" y="1"/>
                  </a:moveTo>
                  <a:cubicBezTo>
                    <a:pt x="6017" y="1"/>
                    <a:pt x="5882" y="270"/>
                    <a:pt x="5882" y="538"/>
                  </a:cubicBezTo>
                  <a:cubicBezTo>
                    <a:pt x="6017" y="706"/>
                    <a:pt x="6017" y="975"/>
                    <a:pt x="6017" y="1110"/>
                  </a:cubicBezTo>
                  <a:cubicBezTo>
                    <a:pt x="6017" y="2521"/>
                    <a:pt x="4908" y="3630"/>
                    <a:pt x="3496" y="3630"/>
                  </a:cubicBezTo>
                  <a:cubicBezTo>
                    <a:pt x="2253" y="3630"/>
                    <a:pt x="1144" y="2656"/>
                    <a:pt x="976" y="1379"/>
                  </a:cubicBezTo>
                  <a:cubicBezTo>
                    <a:pt x="976" y="1110"/>
                    <a:pt x="707" y="975"/>
                    <a:pt x="438" y="975"/>
                  </a:cubicBezTo>
                  <a:cubicBezTo>
                    <a:pt x="135" y="975"/>
                    <a:pt x="1" y="1244"/>
                    <a:pt x="1" y="1547"/>
                  </a:cubicBezTo>
                  <a:cubicBezTo>
                    <a:pt x="303" y="3227"/>
                    <a:pt x="1681" y="4605"/>
                    <a:pt x="3496" y="4605"/>
                  </a:cubicBezTo>
                  <a:cubicBezTo>
                    <a:pt x="5479" y="4605"/>
                    <a:pt x="7025" y="3059"/>
                    <a:pt x="7025" y="1110"/>
                  </a:cubicBezTo>
                  <a:cubicBezTo>
                    <a:pt x="7025" y="841"/>
                    <a:pt x="7025" y="706"/>
                    <a:pt x="6857" y="404"/>
                  </a:cubicBezTo>
                  <a:cubicBezTo>
                    <a:pt x="6857" y="135"/>
                    <a:pt x="6588" y="1"/>
                    <a:pt x="63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5" name="Google Shape;996;p32">
              <a:extLst>
                <a:ext uri="{FF2B5EF4-FFF2-40B4-BE49-F238E27FC236}">
                  <a16:creationId xmlns:a16="http://schemas.microsoft.com/office/drawing/2014/main" xmlns="" id="{52A14F81-F171-4C7F-BFD5-8CB1A5683460}"/>
                </a:ext>
              </a:extLst>
            </p:cNvPr>
            <p:cNvSpPr/>
            <p:nvPr/>
          </p:nvSpPr>
          <p:spPr>
            <a:xfrm>
              <a:off x="3381050" y="1294800"/>
              <a:ext cx="231100" cy="168725"/>
            </a:xfrm>
            <a:custGeom>
              <a:avLst/>
              <a:gdLst/>
              <a:ahLst/>
              <a:cxnLst/>
              <a:rect l="l" t="t" r="r" b="b"/>
              <a:pathLst>
                <a:path w="9244" h="6749" extrusionOk="0">
                  <a:moveTo>
                    <a:pt x="5732" y="0"/>
                  </a:moveTo>
                  <a:cubicBezTo>
                    <a:pt x="4300" y="0"/>
                    <a:pt x="3026" y="940"/>
                    <a:pt x="2521" y="2264"/>
                  </a:cubicBezTo>
                  <a:cubicBezTo>
                    <a:pt x="2270" y="2342"/>
                    <a:pt x="2033" y="2374"/>
                    <a:pt x="1812" y="2374"/>
                  </a:cubicBezTo>
                  <a:cubicBezTo>
                    <a:pt x="794" y="2374"/>
                    <a:pt x="135" y="1693"/>
                    <a:pt x="135" y="1693"/>
                  </a:cubicBezTo>
                  <a:lnTo>
                    <a:pt x="135" y="1693"/>
                  </a:lnTo>
                  <a:cubicBezTo>
                    <a:pt x="1" y="4079"/>
                    <a:pt x="1681" y="4651"/>
                    <a:pt x="2656" y="4785"/>
                  </a:cubicBezTo>
                  <a:cubicBezTo>
                    <a:pt x="3059" y="5760"/>
                    <a:pt x="4202" y="6600"/>
                    <a:pt x="5445" y="6734"/>
                  </a:cubicBezTo>
                  <a:cubicBezTo>
                    <a:pt x="5544" y="6744"/>
                    <a:pt x="5642" y="6748"/>
                    <a:pt x="5740" y="6748"/>
                  </a:cubicBezTo>
                  <a:cubicBezTo>
                    <a:pt x="7438" y="6748"/>
                    <a:pt x="8950" y="5392"/>
                    <a:pt x="9109" y="3676"/>
                  </a:cubicBezTo>
                  <a:cubicBezTo>
                    <a:pt x="9243" y="1861"/>
                    <a:pt x="7832" y="181"/>
                    <a:pt x="6017" y="13"/>
                  </a:cubicBezTo>
                  <a:cubicBezTo>
                    <a:pt x="5921" y="4"/>
                    <a:pt x="5826" y="0"/>
                    <a:pt x="5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6" name="Google Shape;997;p32">
              <a:extLst>
                <a:ext uri="{FF2B5EF4-FFF2-40B4-BE49-F238E27FC236}">
                  <a16:creationId xmlns:a16="http://schemas.microsoft.com/office/drawing/2014/main" xmlns="" id="{69FE29CB-0F5D-4F41-B0E9-B79923F044E2}"/>
                </a:ext>
              </a:extLst>
            </p:cNvPr>
            <p:cNvSpPr/>
            <p:nvPr/>
          </p:nvSpPr>
          <p:spPr>
            <a:xfrm>
              <a:off x="3507100" y="1306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09" y="1"/>
                  </a:moveTo>
                  <a:cubicBezTo>
                    <a:pt x="403" y="1"/>
                    <a:pt x="0" y="572"/>
                    <a:pt x="0" y="1244"/>
                  </a:cubicBezTo>
                  <a:cubicBezTo>
                    <a:pt x="0" y="1950"/>
                    <a:pt x="403" y="2387"/>
                    <a:pt x="1109" y="2387"/>
                  </a:cubicBezTo>
                  <a:cubicBezTo>
                    <a:pt x="1815" y="2387"/>
                    <a:pt x="2386" y="1950"/>
                    <a:pt x="2386" y="1244"/>
                  </a:cubicBezTo>
                  <a:cubicBezTo>
                    <a:pt x="2386" y="572"/>
                    <a:pt x="1815" y="1"/>
                    <a:pt x="1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7" name="Google Shape;998;p32">
              <a:extLst>
                <a:ext uri="{FF2B5EF4-FFF2-40B4-BE49-F238E27FC236}">
                  <a16:creationId xmlns:a16="http://schemas.microsoft.com/office/drawing/2014/main" xmlns="" id="{E733EEB6-CA51-47B3-B011-35A945F30FC5}"/>
                </a:ext>
              </a:extLst>
            </p:cNvPr>
            <p:cNvSpPr/>
            <p:nvPr/>
          </p:nvSpPr>
          <p:spPr>
            <a:xfrm>
              <a:off x="3877625" y="1246025"/>
              <a:ext cx="227725" cy="168650"/>
            </a:xfrm>
            <a:custGeom>
              <a:avLst/>
              <a:gdLst/>
              <a:ahLst/>
              <a:cxnLst/>
              <a:rect l="l" t="t" r="r" b="b"/>
              <a:pathLst>
                <a:path w="9109" h="6746" extrusionOk="0">
                  <a:moveTo>
                    <a:pt x="3549" y="0"/>
                  </a:moveTo>
                  <a:cubicBezTo>
                    <a:pt x="3443" y="0"/>
                    <a:pt x="3335" y="5"/>
                    <a:pt x="3227" y="14"/>
                  </a:cubicBezTo>
                  <a:cubicBezTo>
                    <a:pt x="1278" y="149"/>
                    <a:pt x="0" y="1695"/>
                    <a:pt x="169" y="3644"/>
                  </a:cubicBezTo>
                  <a:cubicBezTo>
                    <a:pt x="297" y="5409"/>
                    <a:pt x="1712" y="6745"/>
                    <a:pt x="3537" y="6745"/>
                  </a:cubicBezTo>
                  <a:cubicBezTo>
                    <a:pt x="3623" y="6745"/>
                    <a:pt x="3710" y="6742"/>
                    <a:pt x="3798" y="6736"/>
                  </a:cubicBezTo>
                  <a:cubicBezTo>
                    <a:pt x="5042" y="6602"/>
                    <a:pt x="6050" y="5761"/>
                    <a:pt x="6588" y="4652"/>
                  </a:cubicBezTo>
                  <a:cubicBezTo>
                    <a:pt x="7562" y="4652"/>
                    <a:pt x="9108" y="4081"/>
                    <a:pt x="8974" y="1560"/>
                  </a:cubicBezTo>
                  <a:lnTo>
                    <a:pt x="8974" y="1560"/>
                  </a:lnTo>
                  <a:cubicBezTo>
                    <a:pt x="8974" y="1561"/>
                    <a:pt x="8430" y="2279"/>
                    <a:pt x="7411" y="2279"/>
                  </a:cubicBezTo>
                  <a:cubicBezTo>
                    <a:pt x="7164" y="2279"/>
                    <a:pt x="6889" y="2237"/>
                    <a:pt x="6588" y="2132"/>
                  </a:cubicBezTo>
                  <a:cubicBezTo>
                    <a:pt x="6213" y="819"/>
                    <a:pt x="4966" y="0"/>
                    <a:pt x="3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8" name="Google Shape;999;p32">
              <a:extLst>
                <a:ext uri="{FF2B5EF4-FFF2-40B4-BE49-F238E27FC236}">
                  <a16:creationId xmlns:a16="http://schemas.microsoft.com/office/drawing/2014/main" xmlns="" id="{BB854CF8-D117-4B97-900E-1FF9BDAC94FE}"/>
                </a:ext>
              </a:extLst>
            </p:cNvPr>
            <p:cNvSpPr/>
            <p:nvPr/>
          </p:nvSpPr>
          <p:spPr>
            <a:xfrm>
              <a:off x="3916275" y="1264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43" y="0"/>
                  </a:moveTo>
                  <a:cubicBezTo>
                    <a:pt x="572" y="0"/>
                    <a:pt x="0" y="572"/>
                    <a:pt x="0" y="1244"/>
                  </a:cubicBezTo>
                  <a:cubicBezTo>
                    <a:pt x="0" y="1815"/>
                    <a:pt x="572" y="2386"/>
                    <a:pt x="1143" y="2386"/>
                  </a:cubicBezTo>
                  <a:cubicBezTo>
                    <a:pt x="1815" y="2386"/>
                    <a:pt x="2387" y="1815"/>
                    <a:pt x="2387" y="1244"/>
                  </a:cubicBezTo>
                  <a:cubicBezTo>
                    <a:pt x="2387" y="572"/>
                    <a:pt x="1815" y="0"/>
                    <a:pt x="1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9" name="Google Shape;1000;p32">
              <a:extLst>
                <a:ext uri="{FF2B5EF4-FFF2-40B4-BE49-F238E27FC236}">
                  <a16:creationId xmlns:a16="http://schemas.microsoft.com/office/drawing/2014/main" xmlns="" id="{594A85AE-DD6F-43F3-B245-D04B1AC5499A}"/>
                </a:ext>
              </a:extLst>
            </p:cNvPr>
            <p:cNvSpPr/>
            <p:nvPr/>
          </p:nvSpPr>
          <p:spPr>
            <a:xfrm>
              <a:off x="3373500" y="1446350"/>
              <a:ext cx="206725" cy="105050"/>
            </a:xfrm>
            <a:custGeom>
              <a:avLst/>
              <a:gdLst/>
              <a:ahLst/>
              <a:cxnLst/>
              <a:rect l="l" t="t" r="r" b="b"/>
              <a:pathLst>
                <a:path w="8269" h="4202" extrusionOk="0">
                  <a:moveTo>
                    <a:pt x="4201" y="0"/>
                  </a:moveTo>
                  <a:cubicBezTo>
                    <a:pt x="1849" y="0"/>
                    <a:pt x="0" y="975"/>
                    <a:pt x="0" y="2084"/>
                  </a:cubicBezTo>
                  <a:cubicBezTo>
                    <a:pt x="0" y="3193"/>
                    <a:pt x="1849" y="4201"/>
                    <a:pt x="4201" y="4201"/>
                  </a:cubicBezTo>
                  <a:cubicBezTo>
                    <a:pt x="6453" y="4201"/>
                    <a:pt x="8268" y="3193"/>
                    <a:pt x="8268" y="2084"/>
                  </a:cubicBezTo>
                  <a:cubicBezTo>
                    <a:pt x="8268" y="975"/>
                    <a:pt x="6453" y="0"/>
                    <a:pt x="42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0" name="Google Shape;1001;p32">
              <a:extLst>
                <a:ext uri="{FF2B5EF4-FFF2-40B4-BE49-F238E27FC236}">
                  <a16:creationId xmlns:a16="http://schemas.microsoft.com/office/drawing/2014/main" xmlns="" id="{EB8F90F8-D523-4387-A32E-90083F58B62E}"/>
                </a:ext>
              </a:extLst>
            </p:cNvPr>
            <p:cNvSpPr/>
            <p:nvPr/>
          </p:nvSpPr>
          <p:spPr>
            <a:xfrm>
              <a:off x="3930550" y="1374500"/>
              <a:ext cx="213450" cy="111225"/>
            </a:xfrm>
            <a:custGeom>
              <a:avLst/>
              <a:gdLst/>
              <a:ahLst/>
              <a:cxnLst/>
              <a:rect l="l" t="t" r="r" b="b"/>
              <a:pathLst>
                <a:path w="8538" h="4449" extrusionOk="0">
                  <a:moveTo>
                    <a:pt x="4900" y="1"/>
                  </a:moveTo>
                  <a:cubicBezTo>
                    <a:pt x="4629" y="1"/>
                    <a:pt x="4350" y="17"/>
                    <a:pt x="4067" y="51"/>
                  </a:cubicBezTo>
                  <a:cubicBezTo>
                    <a:pt x="1681" y="354"/>
                    <a:pt x="1" y="1463"/>
                    <a:pt x="135" y="2706"/>
                  </a:cubicBezTo>
                  <a:cubicBezTo>
                    <a:pt x="251" y="3689"/>
                    <a:pt x="1735" y="4449"/>
                    <a:pt x="3561" y="4449"/>
                  </a:cubicBezTo>
                  <a:cubicBezTo>
                    <a:pt x="3856" y="4449"/>
                    <a:pt x="4161" y="4429"/>
                    <a:pt x="4471" y="4387"/>
                  </a:cubicBezTo>
                  <a:cubicBezTo>
                    <a:pt x="6723" y="4118"/>
                    <a:pt x="8537" y="3009"/>
                    <a:pt x="8403" y="1732"/>
                  </a:cubicBezTo>
                  <a:cubicBezTo>
                    <a:pt x="8286" y="764"/>
                    <a:pt x="6761" y="1"/>
                    <a:pt x="49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1" name="Google Shape;1002;p32">
              <a:extLst>
                <a:ext uri="{FF2B5EF4-FFF2-40B4-BE49-F238E27FC236}">
                  <a16:creationId xmlns:a16="http://schemas.microsoft.com/office/drawing/2014/main" xmlns="" id="{ADA22323-A815-4D9E-B7B8-06DA5C0E7193}"/>
                </a:ext>
              </a:extLst>
            </p:cNvPr>
            <p:cNvSpPr/>
            <p:nvPr/>
          </p:nvSpPr>
          <p:spPr>
            <a:xfrm>
              <a:off x="3597825" y="2131950"/>
              <a:ext cx="48775" cy="21050"/>
            </a:xfrm>
            <a:custGeom>
              <a:avLst/>
              <a:gdLst/>
              <a:ahLst/>
              <a:cxnLst/>
              <a:rect l="l" t="t" r="r" b="b"/>
              <a:pathLst>
                <a:path w="1951" h="842" extrusionOk="0">
                  <a:moveTo>
                    <a:pt x="1" y="1"/>
                  </a:moveTo>
                  <a:cubicBezTo>
                    <a:pt x="559" y="428"/>
                    <a:pt x="1245" y="694"/>
                    <a:pt x="1903" y="832"/>
                  </a:cubicBezTo>
                  <a:lnTo>
                    <a:pt x="1903" y="832"/>
                  </a:lnTo>
                  <a:cubicBezTo>
                    <a:pt x="1610" y="747"/>
                    <a:pt x="251" y="126"/>
                    <a:pt x="1" y="1"/>
                  </a:cubicBezTo>
                  <a:close/>
                  <a:moveTo>
                    <a:pt x="1903" y="832"/>
                  </a:moveTo>
                  <a:cubicBezTo>
                    <a:pt x="1925" y="838"/>
                    <a:pt x="1941" y="841"/>
                    <a:pt x="1950" y="841"/>
                  </a:cubicBezTo>
                  <a:cubicBezTo>
                    <a:pt x="1935" y="838"/>
                    <a:pt x="1919" y="835"/>
                    <a:pt x="1903" y="832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202" name="Google Shape;211;p3">
            <a:extLst>
              <a:ext uri="{FF2B5EF4-FFF2-40B4-BE49-F238E27FC236}">
                <a16:creationId xmlns:a16="http://schemas.microsoft.com/office/drawing/2014/main" xmlns="" id="{36C19A32-EB14-46B6-BE30-A420DB3A7F9C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03" name="Google Shape;212;p3">
              <a:extLst>
                <a:ext uri="{FF2B5EF4-FFF2-40B4-BE49-F238E27FC236}">
                  <a16:creationId xmlns:a16="http://schemas.microsoft.com/office/drawing/2014/main" xmlns="" id="{22119F67-39FE-47B8-97DB-A9DDAFCE3F72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204" name="Google Shape;213;p3">
              <a:extLst>
                <a:ext uri="{FF2B5EF4-FFF2-40B4-BE49-F238E27FC236}">
                  <a16:creationId xmlns:a16="http://schemas.microsoft.com/office/drawing/2014/main" xmlns="" id="{95B9D80B-1308-40DE-B7AB-F51F061B728F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205" name="Google Shape;214;p3">
            <a:extLst>
              <a:ext uri="{FF2B5EF4-FFF2-40B4-BE49-F238E27FC236}">
                <a16:creationId xmlns:a16="http://schemas.microsoft.com/office/drawing/2014/main" xmlns="" id="{FF773F4A-00DE-480A-A1E4-267BF6A95F53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06" name="Google Shape;215;p3">
              <a:extLst>
                <a:ext uri="{FF2B5EF4-FFF2-40B4-BE49-F238E27FC236}">
                  <a16:creationId xmlns:a16="http://schemas.microsoft.com/office/drawing/2014/main" xmlns="" id="{B061D21D-9962-482E-8B77-708CF59A3EB6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7" name="Google Shape;216;p3">
              <a:extLst>
                <a:ext uri="{FF2B5EF4-FFF2-40B4-BE49-F238E27FC236}">
                  <a16:creationId xmlns:a16="http://schemas.microsoft.com/office/drawing/2014/main" xmlns="" id="{204A213E-8F6F-4FC4-AB3D-8806D287E243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8" name="Google Shape;217;p3">
              <a:extLst>
                <a:ext uri="{FF2B5EF4-FFF2-40B4-BE49-F238E27FC236}">
                  <a16:creationId xmlns:a16="http://schemas.microsoft.com/office/drawing/2014/main" xmlns="" id="{75F3FCD1-BCD2-41A7-AF94-8CEC0F2FFE09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9" name="Google Shape;218;p3">
              <a:extLst>
                <a:ext uri="{FF2B5EF4-FFF2-40B4-BE49-F238E27FC236}">
                  <a16:creationId xmlns:a16="http://schemas.microsoft.com/office/drawing/2014/main" xmlns="" id="{EB1D663F-9A65-4AE5-82B7-355924900575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0" name="Google Shape;219;p3">
              <a:extLst>
                <a:ext uri="{FF2B5EF4-FFF2-40B4-BE49-F238E27FC236}">
                  <a16:creationId xmlns:a16="http://schemas.microsoft.com/office/drawing/2014/main" xmlns="" id="{A3231104-E2F1-474D-A57B-1B68E9AE6F33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1" name="Google Shape;220;p3">
              <a:extLst>
                <a:ext uri="{FF2B5EF4-FFF2-40B4-BE49-F238E27FC236}">
                  <a16:creationId xmlns:a16="http://schemas.microsoft.com/office/drawing/2014/main" xmlns="" id="{F5ADB79B-53AA-46AB-84C9-DB8354756BC7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2" name="Google Shape;221;p3">
              <a:extLst>
                <a:ext uri="{FF2B5EF4-FFF2-40B4-BE49-F238E27FC236}">
                  <a16:creationId xmlns:a16="http://schemas.microsoft.com/office/drawing/2014/main" xmlns="" id="{0EA0A449-FE2B-4948-8A13-06CFC25A3A68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213" name="Google Shape;222;p3">
              <a:extLst>
                <a:ext uri="{FF2B5EF4-FFF2-40B4-BE49-F238E27FC236}">
                  <a16:creationId xmlns:a16="http://schemas.microsoft.com/office/drawing/2014/main" xmlns="" id="{FDF13A9C-A97B-44BE-9F23-62A6C5EDEC4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4" name="Google Shape;223;p3">
              <a:extLst>
                <a:ext uri="{FF2B5EF4-FFF2-40B4-BE49-F238E27FC236}">
                  <a16:creationId xmlns:a16="http://schemas.microsoft.com/office/drawing/2014/main" xmlns="" id="{ADA04C5F-ECF7-42DD-B1EB-83FC80EB7BDD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5" name="Google Shape;224;p3">
              <a:extLst>
                <a:ext uri="{FF2B5EF4-FFF2-40B4-BE49-F238E27FC236}">
                  <a16:creationId xmlns:a16="http://schemas.microsoft.com/office/drawing/2014/main" xmlns="" id="{EC7C5AD5-90D8-4F7D-9C2C-CFD820FC374A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216" name="Google Shape;225;p3">
            <a:extLst>
              <a:ext uri="{FF2B5EF4-FFF2-40B4-BE49-F238E27FC236}">
                <a16:creationId xmlns:a16="http://schemas.microsoft.com/office/drawing/2014/main" xmlns="" id="{06FC704C-BA05-45EE-B62B-22DABC82E899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17" name="Google Shape;226;p3">
              <a:extLst>
                <a:ext uri="{FF2B5EF4-FFF2-40B4-BE49-F238E27FC236}">
                  <a16:creationId xmlns:a16="http://schemas.microsoft.com/office/drawing/2014/main" xmlns="" id="{EE9E41F6-3648-44F1-A46C-BDD91F82AF1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8" name="Google Shape;227;p3">
              <a:extLst>
                <a:ext uri="{FF2B5EF4-FFF2-40B4-BE49-F238E27FC236}">
                  <a16:creationId xmlns:a16="http://schemas.microsoft.com/office/drawing/2014/main" xmlns="" id="{A7D8C30C-9D8A-4F45-A5DD-F918DD863CF3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219" name="Google Shape;228;p3">
            <a:extLst>
              <a:ext uri="{FF2B5EF4-FFF2-40B4-BE49-F238E27FC236}">
                <a16:creationId xmlns:a16="http://schemas.microsoft.com/office/drawing/2014/main" xmlns="" id="{EBE612EC-FC5F-4192-9E24-C046316489E0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20" name="Google Shape;229;p3">
            <a:extLst>
              <a:ext uri="{FF2B5EF4-FFF2-40B4-BE49-F238E27FC236}">
                <a16:creationId xmlns:a16="http://schemas.microsoft.com/office/drawing/2014/main" xmlns="" id="{31BD3FA8-6E2A-4C65-9E9F-29FBB5C804BE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grpSp>
        <p:nvGrpSpPr>
          <p:cNvPr id="221" name="Google Shape;230;p3">
            <a:extLst>
              <a:ext uri="{FF2B5EF4-FFF2-40B4-BE49-F238E27FC236}">
                <a16:creationId xmlns:a16="http://schemas.microsoft.com/office/drawing/2014/main" xmlns="" id="{69E37D2F-6DF5-4A21-A568-0E80AD7AD85B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22" name="Google Shape;231;p3">
              <a:extLst>
                <a:ext uri="{FF2B5EF4-FFF2-40B4-BE49-F238E27FC236}">
                  <a16:creationId xmlns:a16="http://schemas.microsoft.com/office/drawing/2014/main" xmlns="" id="{68E4F49D-2FDF-45EC-A2F0-64258873AC9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3" name="Google Shape;232;p3">
              <a:extLst>
                <a:ext uri="{FF2B5EF4-FFF2-40B4-BE49-F238E27FC236}">
                  <a16:creationId xmlns:a16="http://schemas.microsoft.com/office/drawing/2014/main" xmlns="" id="{424729EF-CCC4-4D87-A50A-4CA7DB6D3AA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224" name="TextBox 223">
            <a:extLst>
              <a:ext uri="{FF2B5EF4-FFF2-40B4-BE49-F238E27FC236}">
                <a16:creationId xmlns:a16="http://schemas.microsoft.com/office/drawing/2014/main" xmlns="" id="{93F46B3B-D663-4FBA-8528-CFD2F9C1E141}"/>
              </a:ext>
            </a:extLst>
          </p:cNvPr>
          <p:cNvSpPr txBox="1"/>
          <p:nvPr userDrawn="1"/>
        </p:nvSpPr>
        <p:spPr>
          <a:xfrm>
            <a:off x="3705562" y="1647225"/>
            <a:ext cx="4484883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>
                <a:solidFill>
                  <a:srgbClr val="002060"/>
                </a:solidFill>
                <a:latin typeface="Times New Roman" panose="02020603050405020304" pitchFamily="18" charset="0"/>
              </a:rPr>
              <a:t>LUYỆN TẬP</a:t>
            </a:r>
            <a:endParaRPr lang="vi-VN" sz="11500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4535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19" grpId="0" animBg="1"/>
      <p:bldP spid="220" grpId="0" animBg="1"/>
      <p:bldP spid="224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and Content"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10985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912FF248-73E2-4B5D-9669-D05536B13110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6F2E4380-9AAF-4929-8F62-F490FD06BB80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E2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05263AFC-D1B4-4D83-808E-9B96447708D3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E97D35D9-4A80-4E5E-AE99-A42260106314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F1D5A806-A58C-4FB9-9CB8-29884CE2006D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ED4A141D-52F2-416A-BB8C-6ABF536EB5BD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233E8FF6-A58B-4C0A-8E03-7EBCEC1A722A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1B628C4E-2CC0-49FD-AE56-2DA39F0AEDC3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B7905D3C-D345-41E1-9F8F-3DE9CB825DDB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381F408-D6BF-4983-8522-FE74B038BAD1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313829AE-A03B-42DF-8C85-190282C1CC18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92BB61BC-FAB6-4715-A9E7-CC0E8CEE0D5C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D079DC36-A197-4791-8A06-31AB6A7A8165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BFAD29E2-C19B-47AB-B438-BA439212A9D2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DA309345-B33A-4CD0-9D4E-F69123E7E182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590C6090-7470-4DB3-8246-659CCC0F2A1A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611C93AB-AF4D-48EC-B180-BF93AED33FA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FC04491F-28E4-471E-8BA3-24A18340297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D54D7793-AF6A-4956-9B72-E4F3A35C4520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47A74F27-516B-4842-B2FD-3E800B67929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81691461-33B0-489D-A18A-AD91D59A1D2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0EEF144F-B527-4080-AAEA-10B3E48E39A2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40F35D0D-CACF-4AB5-BE8A-E9FB73511388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0" name="Google Shape;1016;p14">
            <a:extLst>
              <a:ext uri="{FF2B5EF4-FFF2-40B4-BE49-F238E27FC236}">
                <a16:creationId xmlns:a16="http://schemas.microsoft.com/office/drawing/2014/main" xmlns="" id="{327BF5F6-D034-4620-B2B7-7F2179C531EB}"/>
              </a:ext>
            </a:extLst>
          </p:cNvPr>
          <p:cNvGrpSpPr/>
          <p:nvPr userDrawn="1"/>
        </p:nvGrpSpPr>
        <p:grpSpPr>
          <a:xfrm>
            <a:off x="989192" y="5645930"/>
            <a:ext cx="615189" cy="535538"/>
            <a:chOff x="2495125" y="2142250"/>
            <a:chExt cx="444275" cy="398525"/>
          </a:xfrm>
        </p:grpSpPr>
        <p:sp>
          <p:nvSpPr>
            <p:cNvPr id="31" name="Google Shape;1017;p14">
              <a:extLst>
                <a:ext uri="{FF2B5EF4-FFF2-40B4-BE49-F238E27FC236}">
                  <a16:creationId xmlns:a16="http://schemas.microsoft.com/office/drawing/2014/main" xmlns="" id="{F2F00FDD-D7D5-4809-82CF-73AA35BD05FE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2" name="Google Shape;1018;p14">
              <a:extLst>
                <a:ext uri="{FF2B5EF4-FFF2-40B4-BE49-F238E27FC236}">
                  <a16:creationId xmlns:a16="http://schemas.microsoft.com/office/drawing/2014/main" xmlns="" id="{5395EB15-BC66-42AE-A1EE-3E2823F5486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33" name="Google Shape;1019;p14">
            <a:extLst>
              <a:ext uri="{FF2B5EF4-FFF2-40B4-BE49-F238E27FC236}">
                <a16:creationId xmlns:a16="http://schemas.microsoft.com/office/drawing/2014/main" xmlns="" id="{D53CFA2D-5D0C-4A67-9094-88F183BFE612}"/>
              </a:ext>
            </a:extLst>
          </p:cNvPr>
          <p:cNvGrpSpPr/>
          <p:nvPr userDrawn="1"/>
        </p:nvGrpSpPr>
        <p:grpSpPr>
          <a:xfrm>
            <a:off x="10177821" y="427685"/>
            <a:ext cx="403468" cy="378112"/>
            <a:chOff x="3243875" y="2372825"/>
            <a:chExt cx="291375" cy="281375"/>
          </a:xfrm>
        </p:grpSpPr>
        <p:sp>
          <p:nvSpPr>
            <p:cNvPr id="34" name="Google Shape;1020;p14">
              <a:extLst>
                <a:ext uri="{FF2B5EF4-FFF2-40B4-BE49-F238E27FC236}">
                  <a16:creationId xmlns:a16="http://schemas.microsoft.com/office/drawing/2014/main" xmlns="" id="{30675EEE-C22B-4D00-94DF-E49C0A367512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5" name="Google Shape;1021;p14">
              <a:extLst>
                <a:ext uri="{FF2B5EF4-FFF2-40B4-BE49-F238E27FC236}">
                  <a16:creationId xmlns:a16="http://schemas.microsoft.com/office/drawing/2014/main" xmlns="" id="{E3DBEB34-9A0C-4ECA-A1F1-6D8B1FF8997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6" name="Google Shape;1022;p14">
              <a:extLst>
                <a:ext uri="{FF2B5EF4-FFF2-40B4-BE49-F238E27FC236}">
                  <a16:creationId xmlns:a16="http://schemas.microsoft.com/office/drawing/2014/main" xmlns="" id="{07CFEFDF-2E28-4483-834B-DA095CF3CE4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7" name="Google Shape;1023;p14">
              <a:extLst>
                <a:ext uri="{FF2B5EF4-FFF2-40B4-BE49-F238E27FC236}">
                  <a16:creationId xmlns:a16="http://schemas.microsoft.com/office/drawing/2014/main" xmlns="" id="{14506E96-EBA9-4C68-AF1F-8C4403B117FE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8" name="Google Shape;1024;p14">
              <a:extLst>
                <a:ext uri="{FF2B5EF4-FFF2-40B4-BE49-F238E27FC236}">
                  <a16:creationId xmlns:a16="http://schemas.microsoft.com/office/drawing/2014/main" xmlns="" id="{B2F2C8B1-350B-49EE-9CA4-D84F2E0468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9" name="Google Shape;1025;p14">
              <a:extLst>
                <a:ext uri="{FF2B5EF4-FFF2-40B4-BE49-F238E27FC236}">
                  <a16:creationId xmlns:a16="http://schemas.microsoft.com/office/drawing/2014/main" xmlns="" id="{524642B7-86EC-4E65-B0EB-6949F77DB65F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40" name="Google Shape;1026;p14">
              <a:extLst>
                <a:ext uri="{FF2B5EF4-FFF2-40B4-BE49-F238E27FC236}">
                  <a16:creationId xmlns:a16="http://schemas.microsoft.com/office/drawing/2014/main" xmlns="" id="{DA2CC125-6131-46A3-AC36-26C92E5CD21A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41" name="Google Shape;1027;p14">
              <a:extLst>
                <a:ext uri="{FF2B5EF4-FFF2-40B4-BE49-F238E27FC236}">
                  <a16:creationId xmlns:a16="http://schemas.microsoft.com/office/drawing/2014/main" xmlns="" id="{5A24D573-ECDB-4ACD-87B3-20030C31E8D4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42" name="Google Shape;1028;p14">
              <a:extLst>
                <a:ext uri="{FF2B5EF4-FFF2-40B4-BE49-F238E27FC236}">
                  <a16:creationId xmlns:a16="http://schemas.microsoft.com/office/drawing/2014/main" xmlns="" id="{7E867DAA-A57F-489C-A045-9A1C1429277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43" name="Google Shape;1029;p14">
              <a:extLst>
                <a:ext uri="{FF2B5EF4-FFF2-40B4-BE49-F238E27FC236}">
                  <a16:creationId xmlns:a16="http://schemas.microsoft.com/office/drawing/2014/main" xmlns="" id="{1DF03B23-6B1D-4056-9368-8D8F2372120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44" name="Google Shape;1030;p14">
            <a:extLst>
              <a:ext uri="{FF2B5EF4-FFF2-40B4-BE49-F238E27FC236}">
                <a16:creationId xmlns:a16="http://schemas.microsoft.com/office/drawing/2014/main" xmlns="" id="{AC4C02C6-8357-4A9D-9FE8-73BED3D677DA}"/>
              </a:ext>
            </a:extLst>
          </p:cNvPr>
          <p:cNvGrpSpPr/>
          <p:nvPr userDrawn="1"/>
        </p:nvGrpSpPr>
        <p:grpSpPr>
          <a:xfrm>
            <a:off x="11004071" y="1043373"/>
            <a:ext cx="230796" cy="226531"/>
            <a:chOff x="4954425" y="2036375"/>
            <a:chExt cx="166675" cy="168575"/>
          </a:xfrm>
        </p:grpSpPr>
        <p:sp>
          <p:nvSpPr>
            <p:cNvPr id="45" name="Google Shape;1031;p14">
              <a:extLst>
                <a:ext uri="{FF2B5EF4-FFF2-40B4-BE49-F238E27FC236}">
                  <a16:creationId xmlns:a16="http://schemas.microsoft.com/office/drawing/2014/main" xmlns="" id="{7490645F-164B-43DC-B0C4-4E49ABCDCE6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46" name="Google Shape;1032;p14">
              <a:extLst>
                <a:ext uri="{FF2B5EF4-FFF2-40B4-BE49-F238E27FC236}">
                  <a16:creationId xmlns:a16="http://schemas.microsoft.com/office/drawing/2014/main" xmlns="" id="{F62C8C47-6F19-44BD-9FED-30D56890DF52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47" name="Google Shape;1033;p14">
            <a:extLst>
              <a:ext uri="{FF2B5EF4-FFF2-40B4-BE49-F238E27FC236}">
                <a16:creationId xmlns:a16="http://schemas.microsoft.com/office/drawing/2014/main" xmlns="" id="{9C058F19-0AE8-4DE1-A824-EE065CCDBD8D}"/>
              </a:ext>
            </a:extLst>
          </p:cNvPr>
          <p:cNvSpPr/>
          <p:nvPr userDrawn="1"/>
        </p:nvSpPr>
        <p:spPr>
          <a:xfrm>
            <a:off x="2054612" y="6264683"/>
            <a:ext cx="164953" cy="10911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8" name="Google Shape;1034;p14">
            <a:extLst>
              <a:ext uri="{FF2B5EF4-FFF2-40B4-BE49-F238E27FC236}">
                <a16:creationId xmlns:a16="http://schemas.microsoft.com/office/drawing/2014/main" xmlns="" id="{F39F1339-6652-4316-AEAE-58755DC68066}"/>
              </a:ext>
            </a:extLst>
          </p:cNvPr>
          <p:cNvSpPr/>
          <p:nvPr userDrawn="1"/>
        </p:nvSpPr>
        <p:spPr>
          <a:xfrm>
            <a:off x="10995521" y="6181468"/>
            <a:ext cx="120469" cy="8321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grpSp>
        <p:nvGrpSpPr>
          <p:cNvPr id="49" name="Google Shape;1035;p14">
            <a:extLst>
              <a:ext uri="{FF2B5EF4-FFF2-40B4-BE49-F238E27FC236}">
                <a16:creationId xmlns:a16="http://schemas.microsoft.com/office/drawing/2014/main" xmlns="" id="{B0CF15ED-922C-4751-B1DA-9089B1988ECC}"/>
              </a:ext>
            </a:extLst>
          </p:cNvPr>
          <p:cNvGrpSpPr/>
          <p:nvPr userDrawn="1"/>
        </p:nvGrpSpPr>
        <p:grpSpPr>
          <a:xfrm>
            <a:off x="817359" y="5192331"/>
            <a:ext cx="230796" cy="226531"/>
            <a:chOff x="4954425" y="2036375"/>
            <a:chExt cx="166675" cy="168575"/>
          </a:xfrm>
        </p:grpSpPr>
        <p:sp>
          <p:nvSpPr>
            <p:cNvPr id="50" name="Google Shape;1036;p14">
              <a:extLst>
                <a:ext uri="{FF2B5EF4-FFF2-40B4-BE49-F238E27FC236}">
                  <a16:creationId xmlns:a16="http://schemas.microsoft.com/office/drawing/2014/main" xmlns="" id="{7EA6F03C-5B07-4131-89F4-3BAFB23D4AF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51" name="Google Shape;1037;p14">
              <a:extLst>
                <a:ext uri="{FF2B5EF4-FFF2-40B4-BE49-F238E27FC236}">
                  <a16:creationId xmlns:a16="http://schemas.microsoft.com/office/drawing/2014/main" xmlns="" id="{C7913F77-486F-46A9-8AEC-4B7565FB4E4C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96" name="Google Shape;1082;p14">
            <a:extLst>
              <a:ext uri="{FF2B5EF4-FFF2-40B4-BE49-F238E27FC236}">
                <a16:creationId xmlns:a16="http://schemas.microsoft.com/office/drawing/2014/main" xmlns="" id="{95018CA8-A1C2-47FD-890D-549D7B4AC236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7" name="Google Shape;1083;p14">
            <a:extLst>
              <a:ext uri="{FF2B5EF4-FFF2-40B4-BE49-F238E27FC236}">
                <a16:creationId xmlns:a16="http://schemas.microsoft.com/office/drawing/2014/main" xmlns="" id="{B936ECCA-F1FD-46EC-B26D-DE3BF7D0C273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8" name="Google Shape;1084;p14">
            <a:extLst>
              <a:ext uri="{FF2B5EF4-FFF2-40B4-BE49-F238E27FC236}">
                <a16:creationId xmlns:a16="http://schemas.microsoft.com/office/drawing/2014/main" xmlns="" id="{03D9643B-BC02-476E-ABF0-0F13D9275EA3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9" name="Google Shape;1085;p14">
            <a:extLst>
              <a:ext uri="{FF2B5EF4-FFF2-40B4-BE49-F238E27FC236}">
                <a16:creationId xmlns:a16="http://schemas.microsoft.com/office/drawing/2014/main" xmlns="" id="{E4F6C8FF-3CF3-45F6-8706-79866A8801F6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0" name="Google Shape;1086;p14">
            <a:extLst>
              <a:ext uri="{FF2B5EF4-FFF2-40B4-BE49-F238E27FC236}">
                <a16:creationId xmlns:a16="http://schemas.microsoft.com/office/drawing/2014/main" xmlns="" id="{1BF2058A-58A5-400D-B987-EA9281BD464C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2" name="Google Shape;1082;p14">
            <a:extLst>
              <a:ext uri="{FF2B5EF4-FFF2-40B4-BE49-F238E27FC236}">
                <a16:creationId xmlns:a16="http://schemas.microsoft.com/office/drawing/2014/main" xmlns="" id="{3B878202-51EA-4466-A893-7046CA4B0564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3" name="Google Shape;1083;p14">
            <a:extLst>
              <a:ext uri="{FF2B5EF4-FFF2-40B4-BE49-F238E27FC236}">
                <a16:creationId xmlns:a16="http://schemas.microsoft.com/office/drawing/2014/main" xmlns="" id="{8AE3EC7F-38CF-4238-A1D3-36A00E1CDB4B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4" name="Google Shape;1084;p14">
            <a:extLst>
              <a:ext uri="{FF2B5EF4-FFF2-40B4-BE49-F238E27FC236}">
                <a16:creationId xmlns:a16="http://schemas.microsoft.com/office/drawing/2014/main" xmlns="" id="{A109E879-FF69-420F-8594-E4E350138FE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5" name="Google Shape;1085;p14">
            <a:extLst>
              <a:ext uri="{FF2B5EF4-FFF2-40B4-BE49-F238E27FC236}">
                <a16:creationId xmlns:a16="http://schemas.microsoft.com/office/drawing/2014/main" xmlns="" id="{D728BFA8-D828-48D9-B813-EB0070A3F849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6" name="Google Shape;1086;p14">
            <a:extLst>
              <a:ext uri="{FF2B5EF4-FFF2-40B4-BE49-F238E27FC236}">
                <a16:creationId xmlns:a16="http://schemas.microsoft.com/office/drawing/2014/main" xmlns="" id="{AAD00854-B92E-4943-95A5-C96E52F3DC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7" name="Google Shape;1082;p14">
            <a:extLst>
              <a:ext uri="{FF2B5EF4-FFF2-40B4-BE49-F238E27FC236}">
                <a16:creationId xmlns:a16="http://schemas.microsoft.com/office/drawing/2014/main" xmlns="" id="{A9BB0978-9312-4447-80AB-41294A409ED1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8" name="Google Shape;1083;p14">
            <a:extLst>
              <a:ext uri="{FF2B5EF4-FFF2-40B4-BE49-F238E27FC236}">
                <a16:creationId xmlns:a16="http://schemas.microsoft.com/office/drawing/2014/main" xmlns="" id="{61FF21EF-8FF4-4964-B264-5FF3E4B83CCE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9" name="Google Shape;1084;p14">
            <a:extLst>
              <a:ext uri="{FF2B5EF4-FFF2-40B4-BE49-F238E27FC236}">
                <a16:creationId xmlns:a16="http://schemas.microsoft.com/office/drawing/2014/main" xmlns="" id="{2A3A52D1-7028-4394-92D4-70E60315E66B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0" name="Google Shape;1085;p14">
            <a:extLst>
              <a:ext uri="{FF2B5EF4-FFF2-40B4-BE49-F238E27FC236}">
                <a16:creationId xmlns:a16="http://schemas.microsoft.com/office/drawing/2014/main" xmlns="" id="{2B402ED8-8890-4BBD-BD4A-317F62877C5F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1" name="Google Shape;1086;p14">
            <a:extLst>
              <a:ext uri="{FF2B5EF4-FFF2-40B4-BE49-F238E27FC236}">
                <a16:creationId xmlns:a16="http://schemas.microsoft.com/office/drawing/2014/main" xmlns="" id="{4FDB29D0-7164-4DBA-A2E6-84221CCDCFD4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2" name="Google Shape;1082;p14">
            <a:extLst>
              <a:ext uri="{FF2B5EF4-FFF2-40B4-BE49-F238E27FC236}">
                <a16:creationId xmlns:a16="http://schemas.microsoft.com/office/drawing/2014/main" xmlns="" id="{76F446C8-2BE2-457E-A059-3FBDE50A2DAB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3" name="Google Shape;1083;p14">
            <a:extLst>
              <a:ext uri="{FF2B5EF4-FFF2-40B4-BE49-F238E27FC236}">
                <a16:creationId xmlns:a16="http://schemas.microsoft.com/office/drawing/2014/main" xmlns="" id="{543F1EC7-1C51-46E0-ACF5-20C5F0905E39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4" name="Google Shape;1084;p14">
            <a:extLst>
              <a:ext uri="{FF2B5EF4-FFF2-40B4-BE49-F238E27FC236}">
                <a16:creationId xmlns:a16="http://schemas.microsoft.com/office/drawing/2014/main" xmlns="" id="{4E6B9D33-57F3-4A75-9293-3C04278D772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5" name="Google Shape;1085;p14">
            <a:extLst>
              <a:ext uri="{FF2B5EF4-FFF2-40B4-BE49-F238E27FC236}">
                <a16:creationId xmlns:a16="http://schemas.microsoft.com/office/drawing/2014/main" xmlns="" id="{46B5E075-E226-4895-9493-A4CA9A703FD3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6" name="Google Shape;1086;p14">
            <a:extLst>
              <a:ext uri="{FF2B5EF4-FFF2-40B4-BE49-F238E27FC236}">
                <a16:creationId xmlns:a16="http://schemas.microsoft.com/office/drawing/2014/main" xmlns="" id="{56534FCD-AD06-4E33-8FD5-4A0CA24C6414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7" name="Google Shape;1082;p14">
            <a:extLst>
              <a:ext uri="{FF2B5EF4-FFF2-40B4-BE49-F238E27FC236}">
                <a16:creationId xmlns:a16="http://schemas.microsoft.com/office/drawing/2014/main" xmlns="" id="{13F8C6C7-68B9-45D6-8F01-F8260F297A7E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8" name="Google Shape;1083;p14">
            <a:extLst>
              <a:ext uri="{FF2B5EF4-FFF2-40B4-BE49-F238E27FC236}">
                <a16:creationId xmlns:a16="http://schemas.microsoft.com/office/drawing/2014/main" xmlns="" id="{3C93F6CB-9B31-4CE5-A4E7-7E978C24989B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9" name="Google Shape;1084;p14">
            <a:extLst>
              <a:ext uri="{FF2B5EF4-FFF2-40B4-BE49-F238E27FC236}">
                <a16:creationId xmlns:a16="http://schemas.microsoft.com/office/drawing/2014/main" xmlns="" id="{73CA4133-52E1-4CA4-9B02-C32EF64DCA79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0" name="Google Shape;1085;p14">
            <a:extLst>
              <a:ext uri="{FF2B5EF4-FFF2-40B4-BE49-F238E27FC236}">
                <a16:creationId xmlns:a16="http://schemas.microsoft.com/office/drawing/2014/main" xmlns="" id="{68B32AF3-395D-4C97-B3AC-6748065FE197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1" name="Google Shape;1086;p14">
            <a:extLst>
              <a:ext uri="{FF2B5EF4-FFF2-40B4-BE49-F238E27FC236}">
                <a16:creationId xmlns:a16="http://schemas.microsoft.com/office/drawing/2014/main" xmlns="" id="{F2737C08-B20B-4DD3-8C2B-6D9629DF844C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2" name="Google Shape;1082;p14">
            <a:extLst>
              <a:ext uri="{FF2B5EF4-FFF2-40B4-BE49-F238E27FC236}">
                <a16:creationId xmlns:a16="http://schemas.microsoft.com/office/drawing/2014/main" xmlns="" id="{C67ED233-4DA4-4D61-B819-CA361C34FFD3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3" name="Google Shape;1083;p14">
            <a:extLst>
              <a:ext uri="{FF2B5EF4-FFF2-40B4-BE49-F238E27FC236}">
                <a16:creationId xmlns:a16="http://schemas.microsoft.com/office/drawing/2014/main" xmlns="" id="{DB6F480F-12E0-4FF2-94FC-7455618F43E4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4" name="Google Shape;1084;p14">
            <a:extLst>
              <a:ext uri="{FF2B5EF4-FFF2-40B4-BE49-F238E27FC236}">
                <a16:creationId xmlns:a16="http://schemas.microsoft.com/office/drawing/2014/main" xmlns="" id="{FB8875DE-94FC-4821-827E-F05F343D19DD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5" name="Google Shape;1085;p14">
            <a:extLst>
              <a:ext uri="{FF2B5EF4-FFF2-40B4-BE49-F238E27FC236}">
                <a16:creationId xmlns:a16="http://schemas.microsoft.com/office/drawing/2014/main" xmlns="" id="{E65EE193-261C-47D2-90E2-CA9711A2BA94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6" name="Google Shape;1086;p14">
            <a:extLst>
              <a:ext uri="{FF2B5EF4-FFF2-40B4-BE49-F238E27FC236}">
                <a16:creationId xmlns:a16="http://schemas.microsoft.com/office/drawing/2014/main" xmlns="" id="{750B5385-9383-49D9-B37E-8AFC31139A9F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7" name="Google Shape;1082;p14">
            <a:extLst>
              <a:ext uri="{FF2B5EF4-FFF2-40B4-BE49-F238E27FC236}">
                <a16:creationId xmlns:a16="http://schemas.microsoft.com/office/drawing/2014/main" xmlns="" id="{F3257D7D-B01D-4B31-A19B-AE3EC8A76CBF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8" name="Google Shape;1083;p14">
            <a:extLst>
              <a:ext uri="{FF2B5EF4-FFF2-40B4-BE49-F238E27FC236}">
                <a16:creationId xmlns:a16="http://schemas.microsoft.com/office/drawing/2014/main" xmlns="" id="{8E8AEB58-46B0-42AC-876C-D39BC069B58E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9" name="Google Shape;1084;p14">
            <a:extLst>
              <a:ext uri="{FF2B5EF4-FFF2-40B4-BE49-F238E27FC236}">
                <a16:creationId xmlns:a16="http://schemas.microsoft.com/office/drawing/2014/main" xmlns="" id="{98A058F8-5048-4E43-81F6-E2A9D68F5787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0" name="Google Shape;1085;p14">
            <a:extLst>
              <a:ext uri="{FF2B5EF4-FFF2-40B4-BE49-F238E27FC236}">
                <a16:creationId xmlns:a16="http://schemas.microsoft.com/office/drawing/2014/main" xmlns="" id="{163FF619-D1D7-43D9-961D-4D8377AFE91D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1" name="Google Shape;1086;p14">
            <a:extLst>
              <a:ext uri="{FF2B5EF4-FFF2-40B4-BE49-F238E27FC236}">
                <a16:creationId xmlns:a16="http://schemas.microsoft.com/office/drawing/2014/main" xmlns="" id="{B5048DB8-1C0A-4C5F-97C4-0B01226065BF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2" name="Google Shape;1082;p14">
            <a:extLst>
              <a:ext uri="{FF2B5EF4-FFF2-40B4-BE49-F238E27FC236}">
                <a16:creationId xmlns:a16="http://schemas.microsoft.com/office/drawing/2014/main" xmlns="" id="{09146345-B88A-4221-8479-754909293DEC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3" name="Google Shape;1083;p14">
            <a:extLst>
              <a:ext uri="{FF2B5EF4-FFF2-40B4-BE49-F238E27FC236}">
                <a16:creationId xmlns:a16="http://schemas.microsoft.com/office/drawing/2014/main" xmlns="" id="{69A8F20E-CA52-4FFA-9E27-AAA9CA116197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4" name="Google Shape;1084;p14">
            <a:extLst>
              <a:ext uri="{FF2B5EF4-FFF2-40B4-BE49-F238E27FC236}">
                <a16:creationId xmlns:a16="http://schemas.microsoft.com/office/drawing/2014/main" xmlns="" id="{EB5F0B58-A764-4EE5-8968-0C2DD1B536DE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5" name="Google Shape;1085;p14">
            <a:extLst>
              <a:ext uri="{FF2B5EF4-FFF2-40B4-BE49-F238E27FC236}">
                <a16:creationId xmlns:a16="http://schemas.microsoft.com/office/drawing/2014/main" xmlns="" id="{5366DC7B-ACAB-4BCC-97E2-465D277AFFCF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6" name="Google Shape;1086;p14">
            <a:extLst>
              <a:ext uri="{FF2B5EF4-FFF2-40B4-BE49-F238E27FC236}">
                <a16:creationId xmlns:a16="http://schemas.microsoft.com/office/drawing/2014/main" xmlns="" id="{0033D128-1983-4502-AB2A-1E6443704D03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7" name="Google Shape;1082;p14">
            <a:extLst>
              <a:ext uri="{FF2B5EF4-FFF2-40B4-BE49-F238E27FC236}">
                <a16:creationId xmlns:a16="http://schemas.microsoft.com/office/drawing/2014/main" xmlns="" id="{79616093-3DF5-4B1F-8962-5D6B7DDDE673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8" name="Google Shape;1083;p14">
            <a:extLst>
              <a:ext uri="{FF2B5EF4-FFF2-40B4-BE49-F238E27FC236}">
                <a16:creationId xmlns:a16="http://schemas.microsoft.com/office/drawing/2014/main" xmlns="" id="{2D25397A-7136-493A-B17D-5C3117972727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9" name="Google Shape;1084;p14">
            <a:extLst>
              <a:ext uri="{FF2B5EF4-FFF2-40B4-BE49-F238E27FC236}">
                <a16:creationId xmlns:a16="http://schemas.microsoft.com/office/drawing/2014/main" xmlns="" id="{E70275CF-BEEF-4134-8FC1-FA98BAD2A6F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0" name="Google Shape;1085;p14">
            <a:extLst>
              <a:ext uri="{FF2B5EF4-FFF2-40B4-BE49-F238E27FC236}">
                <a16:creationId xmlns:a16="http://schemas.microsoft.com/office/drawing/2014/main" xmlns="" id="{3E3D4E28-9C07-4484-A1DF-F77BBBFD1538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1" name="Google Shape;1086;p14">
            <a:extLst>
              <a:ext uri="{FF2B5EF4-FFF2-40B4-BE49-F238E27FC236}">
                <a16:creationId xmlns:a16="http://schemas.microsoft.com/office/drawing/2014/main" xmlns="" id="{0BF03047-9E59-4CF4-B825-EA2C74E97B63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grpSp>
        <p:nvGrpSpPr>
          <p:cNvPr id="147" name="Google Shape;2356;p30">
            <a:extLst>
              <a:ext uri="{FF2B5EF4-FFF2-40B4-BE49-F238E27FC236}">
                <a16:creationId xmlns:a16="http://schemas.microsoft.com/office/drawing/2014/main" xmlns="" id="{FF3093F1-70FF-4A92-A939-256BC49F43A6}"/>
              </a:ext>
            </a:extLst>
          </p:cNvPr>
          <p:cNvGrpSpPr/>
          <p:nvPr userDrawn="1"/>
        </p:nvGrpSpPr>
        <p:grpSpPr>
          <a:xfrm>
            <a:off x="745412" y="1491606"/>
            <a:ext cx="9867486" cy="4773077"/>
            <a:chOff x="623255" y="927125"/>
            <a:chExt cx="7691377" cy="3871900"/>
          </a:xfrm>
          <a:solidFill>
            <a:srgbClr val="F35757"/>
          </a:solidFill>
        </p:grpSpPr>
        <p:sp>
          <p:nvSpPr>
            <p:cNvPr id="148" name="Google Shape;2357;p30">
              <a:extLst>
                <a:ext uri="{FF2B5EF4-FFF2-40B4-BE49-F238E27FC236}">
                  <a16:creationId xmlns:a16="http://schemas.microsoft.com/office/drawing/2014/main" xmlns="" id="{378B6936-B094-4FA3-9256-C7AF5859717D}"/>
                </a:ext>
              </a:extLst>
            </p:cNvPr>
            <p:cNvSpPr/>
            <p:nvPr/>
          </p:nvSpPr>
          <p:spPr>
            <a:xfrm>
              <a:off x="2977025" y="927125"/>
              <a:ext cx="3134100" cy="1481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149" name="Google Shape;2358;p30">
              <a:extLst>
                <a:ext uri="{FF2B5EF4-FFF2-40B4-BE49-F238E27FC236}">
                  <a16:creationId xmlns:a16="http://schemas.microsoft.com/office/drawing/2014/main" xmlns="" id="{FAD56BA3-21A7-4CCC-B7DB-AC61435A3A7D}"/>
                </a:ext>
              </a:extLst>
            </p:cNvPr>
            <p:cNvGrpSpPr/>
            <p:nvPr/>
          </p:nvGrpSpPr>
          <p:grpSpPr>
            <a:xfrm>
              <a:off x="623255" y="973375"/>
              <a:ext cx="7691377" cy="3825650"/>
              <a:chOff x="623255" y="973375"/>
              <a:chExt cx="7691377" cy="3825650"/>
            </a:xfrm>
            <a:grpFill/>
          </p:grpSpPr>
          <p:sp>
            <p:nvSpPr>
              <p:cNvPr id="150" name="Google Shape;2359;p30">
                <a:extLst>
                  <a:ext uri="{FF2B5EF4-FFF2-40B4-BE49-F238E27FC236}">
                    <a16:creationId xmlns:a16="http://schemas.microsoft.com/office/drawing/2014/main" xmlns="" id="{545757E5-2BB3-4409-8989-EF99146A7AC6}"/>
                  </a:ext>
                </a:extLst>
              </p:cNvPr>
              <p:cNvSpPr/>
              <p:nvPr/>
            </p:nvSpPr>
            <p:spPr>
              <a:xfrm>
                <a:off x="623255" y="973375"/>
                <a:ext cx="7691377" cy="3825650"/>
              </a:xfrm>
              <a:custGeom>
                <a:avLst/>
                <a:gdLst/>
                <a:ahLst/>
                <a:cxnLst/>
                <a:rect l="l" t="t" r="r" b="b"/>
                <a:pathLst>
                  <a:path w="19015" h="15544" extrusionOk="0">
                    <a:moveTo>
                      <a:pt x="8537" y="1"/>
                    </a:moveTo>
                    <a:cubicBezTo>
                      <a:pt x="8251" y="1"/>
                      <a:pt x="7939" y="81"/>
                      <a:pt x="7602" y="271"/>
                    </a:cubicBezTo>
                    <a:cubicBezTo>
                      <a:pt x="5479" y="1481"/>
                      <a:pt x="6004" y="4151"/>
                      <a:pt x="6004" y="4151"/>
                    </a:cubicBezTo>
                    <a:cubicBezTo>
                      <a:pt x="6004" y="4151"/>
                      <a:pt x="5636" y="4115"/>
                      <a:pt x="5091" y="4115"/>
                    </a:cubicBezTo>
                    <a:cubicBezTo>
                      <a:pt x="3665" y="4115"/>
                      <a:pt x="1024" y="4366"/>
                      <a:pt x="594" y="6183"/>
                    </a:cubicBezTo>
                    <a:cubicBezTo>
                      <a:pt x="1" y="8671"/>
                      <a:pt x="3470" y="10953"/>
                      <a:pt x="3470" y="10953"/>
                    </a:cubicBezTo>
                    <a:cubicBezTo>
                      <a:pt x="3470" y="10953"/>
                      <a:pt x="2420" y="14697"/>
                      <a:pt x="6369" y="15427"/>
                    </a:cubicBezTo>
                    <a:cubicBezTo>
                      <a:pt x="6807" y="15508"/>
                      <a:pt x="7209" y="15544"/>
                      <a:pt x="7578" y="15544"/>
                    </a:cubicBezTo>
                    <a:cubicBezTo>
                      <a:pt x="10550" y="15544"/>
                      <a:pt x="11345" y="13213"/>
                      <a:pt x="11345" y="13213"/>
                    </a:cubicBezTo>
                    <a:cubicBezTo>
                      <a:pt x="11345" y="13213"/>
                      <a:pt x="12272" y="13362"/>
                      <a:pt x="13464" y="13362"/>
                    </a:cubicBezTo>
                    <a:cubicBezTo>
                      <a:pt x="15500" y="13362"/>
                      <a:pt x="18307" y="12926"/>
                      <a:pt x="18581" y="10565"/>
                    </a:cubicBezTo>
                    <a:cubicBezTo>
                      <a:pt x="19014" y="6822"/>
                      <a:pt x="16389" y="5795"/>
                      <a:pt x="16389" y="5795"/>
                    </a:cubicBezTo>
                    <a:cubicBezTo>
                      <a:pt x="16389" y="5795"/>
                      <a:pt x="18718" y="2348"/>
                      <a:pt x="16389" y="613"/>
                    </a:cubicBezTo>
                    <a:cubicBezTo>
                      <a:pt x="15923" y="263"/>
                      <a:pt x="15420" y="123"/>
                      <a:pt x="14914" y="123"/>
                    </a:cubicBezTo>
                    <a:cubicBezTo>
                      <a:pt x="12914" y="123"/>
                      <a:pt x="10866" y="2303"/>
                      <a:pt x="10866" y="2303"/>
                    </a:cubicBezTo>
                    <a:cubicBezTo>
                      <a:pt x="10866" y="2303"/>
                      <a:pt x="10071" y="1"/>
                      <a:pt x="85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Google Shape;2360;p30">
                <a:extLst>
                  <a:ext uri="{FF2B5EF4-FFF2-40B4-BE49-F238E27FC236}">
                    <a16:creationId xmlns:a16="http://schemas.microsoft.com/office/drawing/2014/main" xmlns="" id="{697B9033-8630-487B-BB45-593826617AE1}"/>
                  </a:ext>
                </a:extLst>
              </p:cNvPr>
              <p:cNvSpPr/>
              <p:nvPr/>
            </p:nvSpPr>
            <p:spPr>
              <a:xfrm>
                <a:off x="1878425" y="11851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Google Shape;2361;p30">
                <a:extLst>
                  <a:ext uri="{FF2B5EF4-FFF2-40B4-BE49-F238E27FC236}">
                    <a16:creationId xmlns:a16="http://schemas.microsoft.com/office/drawing/2014/main" xmlns="" id="{78FFD4CA-CF6A-48EF-B32F-21BB39865BE3}"/>
                  </a:ext>
                </a:extLst>
              </p:cNvPr>
              <p:cNvSpPr/>
              <p:nvPr/>
            </p:nvSpPr>
            <p:spPr>
              <a:xfrm>
                <a:off x="5585525" y="32313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53" name="Google Shape;447;p27">
            <a:extLst>
              <a:ext uri="{FF2B5EF4-FFF2-40B4-BE49-F238E27FC236}">
                <a16:creationId xmlns:a16="http://schemas.microsoft.com/office/drawing/2014/main" xmlns="" id="{9368DEE6-4134-4E61-9FBC-094C8ED3D5D5}"/>
              </a:ext>
            </a:extLst>
          </p:cNvPr>
          <p:cNvGrpSpPr/>
          <p:nvPr userDrawn="1"/>
        </p:nvGrpSpPr>
        <p:grpSpPr>
          <a:xfrm>
            <a:off x="8391927" y="4047629"/>
            <a:ext cx="2301388" cy="1593766"/>
            <a:chOff x="4799733" y="3457797"/>
            <a:chExt cx="2301388" cy="1593766"/>
          </a:xfrm>
        </p:grpSpPr>
        <p:sp>
          <p:nvSpPr>
            <p:cNvPr id="154" name="Google Shape;448;p27">
              <a:extLst>
                <a:ext uri="{FF2B5EF4-FFF2-40B4-BE49-F238E27FC236}">
                  <a16:creationId xmlns:a16="http://schemas.microsoft.com/office/drawing/2014/main" xmlns="" id="{0301A587-8C68-4FD9-A8FC-970C849E2B95}"/>
                </a:ext>
              </a:extLst>
            </p:cNvPr>
            <p:cNvSpPr/>
            <p:nvPr/>
          </p:nvSpPr>
          <p:spPr>
            <a:xfrm>
              <a:off x="5512937" y="4441437"/>
              <a:ext cx="134693" cy="122202"/>
            </a:xfrm>
            <a:custGeom>
              <a:avLst/>
              <a:gdLst/>
              <a:ahLst/>
              <a:cxnLst/>
              <a:rect l="l" t="t" r="r" b="b"/>
              <a:pathLst>
                <a:path w="2437" h="2211" extrusionOk="0">
                  <a:moveTo>
                    <a:pt x="1" y="1"/>
                  </a:moveTo>
                  <a:lnTo>
                    <a:pt x="1" y="715"/>
                  </a:lnTo>
                  <a:lnTo>
                    <a:pt x="1" y="1271"/>
                  </a:lnTo>
                  <a:lnTo>
                    <a:pt x="1" y="2211"/>
                  </a:lnTo>
                  <a:lnTo>
                    <a:pt x="2436" y="11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5" name="Google Shape;449;p27">
              <a:extLst>
                <a:ext uri="{FF2B5EF4-FFF2-40B4-BE49-F238E27FC236}">
                  <a16:creationId xmlns:a16="http://schemas.microsoft.com/office/drawing/2014/main" xmlns="" id="{0A2339AA-D2C6-4088-B2D1-038FD047A8DB}"/>
                </a:ext>
              </a:extLst>
            </p:cNvPr>
            <p:cNvSpPr/>
            <p:nvPr/>
          </p:nvSpPr>
          <p:spPr>
            <a:xfrm>
              <a:off x="5671673" y="4450943"/>
              <a:ext cx="91527" cy="79091"/>
            </a:xfrm>
            <a:custGeom>
              <a:avLst/>
              <a:gdLst/>
              <a:ahLst/>
              <a:cxnLst/>
              <a:rect l="l" t="t" r="r" b="b"/>
              <a:pathLst>
                <a:path w="1656" h="1431" extrusionOk="0">
                  <a:moveTo>
                    <a:pt x="1" y="1"/>
                  </a:moveTo>
                  <a:lnTo>
                    <a:pt x="1" y="1430"/>
                  </a:lnTo>
                  <a:lnTo>
                    <a:pt x="1655" y="1430"/>
                  </a:lnTo>
                  <a:lnTo>
                    <a:pt x="1655" y="1"/>
                  </a:lnTo>
                  <a:close/>
                </a:path>
              </a:pathLst>
            </a:custGeom>
            <a:solidFill>
              <a:srgbClr val="F9C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6" name="Google Shape;450;p27">
              <a:extLst>
                <a:ext uri="{FF2B5EF4-FFF2-40B4-BE49-F238E27FC236}">
                  <a16:creationId xmlns:a16="http://schemas.microsoft.com/office/drawing/2014/main" xmlns="" id="{079FA416-221F-4C27-A885-A339B1E6CD0B}"/>
                </a:ext>
              </a:extLst>
            </p:cNvPr>
            <p:cNvSpPr/>
            <p:nvPr/>
          </p:nvSpPr>
          <p:spPr>
            <a:xfrm>
              <a:off x="5670236" y="4448014"/>
              <a:ext cx="92246" cy="80528"/>
            </a:xfrm>
            <a:custGeom>
              <a:avLst/>
              <a:gdLst/>
              <a:ahLst/>
              <a:cxnLst/>
              <a:rect l="l" t="t" r="r" b="b"/>
              <a:pathLst>
                <a:path w="1669" h="1457" extrusionOk="0">
                  <a:moveTo>
                    <a:pt x="239" y="1"/>
                  </a:moveTo>
                  <a:cubicBezTo>
                    <a:pt x="146" y="1"/>
                    <a:pt x="80" y="14"/>
                    <a:pt x="53" y="27"/>
                  </a:cubicBezTo>
                  <a:cubicBezTo>
                    <a:pt x="14" y="40"/>
                    <a:pt x="0" y="54"/>
                    <a:pt x="0" y="93"/>
                  </a:cubicBezTo>
                  <a:cubicBezTo>
                    <a:pt x="0" y="120"/>
                    <a:pt x="14" y="146"/>
                    <a:pt x="40" y="160"/>
                  </a:cubicBezTo>
                  <a:cubicBezTo>
                    <a:pt x="80" y="173"/>
                    <a:pt x="120" y="173"/>
                    <a:pt x="186" y="173"/>
                  </a:cubicBezTo>
                  <a:cubicBezTo>
                    <a:pt x="225" y="186"/>
                    <a:pt x="265" y="186"/>
                    <a:pt x="292" y="199"/>
                  </a:cubicBezTo>
                  <a:cubicBezTo>
                    <a:pt x="305" y="212"/>
                    <a:pt x="345" y="239"/>
                    <a:pt x="371" y="292"/>
                  </a:cubicBezTo>
                  <a:lnTo>
                    <a:pt x="689" y="729"/>
                  </a:lnTo>
                  <a:lnTo>
                    <a:pt x="636" y="795"/>
                  </a:lnTo>
                  <a:lnTo>
                    <a:pt x="596" y="861"/>
                  </a:lnTo>
                  <a:lnTo>
                    <a:pt x="517" y="954"/>
                  </a:lnTo>
                  <a:cubicBezTo>
                    <a:pt x="490" y="993"/>
                    <a:pt x="450" y="1046"/>
                    <a:pt x="398" y="1126"/>
                  </a:cubicBezTo>
                  <a:cubicBezTo>
                    <a:pt x="371" y="1139"/>
                    <a:pt x="358" y="1152"/>
                    <a:pt x="331" y="1165"/>
                  </a:cubicBezTo>
                  <a:cubicBezTo>
                    <a:pt x="318" y="1179"/>
                    <a:pt x="292" y="1179"/>
                    <a:pt x="265" y="1192"/>
                  </a:cubicBezTo>
                  <a:cubicBezTo>
                    <a:pt x="212" y="1192"/>
                    <a:pt x="173" y="1205"/>
                    <a:pt x="133" y="1218"/>
                  </a:cubicBezTo>
                  <a:cubicBezTo>
                    <a:pt x="93" y="1232"/>
                    <a:pt x="80" y="1245"/>
                    <a:pt x="80" y="1285"/>
                  </a:cubicBezTo>
                  <a:cubicBezTo>
                    <a:pt x="80" y="1298"/>
                    <a:pt x="80" y="1324"/>
                    <a:pt x="80" y="1337"/>
                  </a:cubicBezTo>
                  <a:cubicBezTo>
                    <a:pt x="93" y="1337"/>
                    <a:pt x="106" y="1351"/>
                    <a:pt x="120" y="1351"/>
                  </a:cubicBezTo>
                  <a:cubicBezTo>
                    <a:pt x="133" y="1364"/>
                    <a:pt x="146" y="1364"/>
                    <a:pt x="159" y="1364"/>
                  </a:cubicBezTo>
                  <a:lnTo>
                    <a:pt x="556" y="1364"/>
                  </a:lnTo>
                  <a:cubicBezTo>
                    <a:pt x="570" y="1364"/>
                    <a:pt x="583" y="1377"/>
                    <a:pt x="609" y="1377"/>
                  </a:cubicBezTo>
                  <a:lnTo>
                    <a:pt x="675" y="1377"/>
                  </a:lnTo>
                  <a:cubicBezTo>
                    <a:pt x="702" y="1377"/>
                    <a:pt x="728" y="1364"/>
                    <a:pt x="755" y="1364"/>
                  </a:cubicBezTo>
                  <a:cubicBezTo>
                    <a:pt x="781" y="1351"/>
                    <a:pt x="808" y="1324"/>
                    <a:pt x="808" y="1298"/>
                  </a:cubicBezTo>
                  <a:cubicBezTo>
                    <a:pt x="808" y="1285"/>
                    <a:pt x="795" y="1258"/>
                    <a:pt x="781" y="1245"/>
                  </a:cubicBezTo>
                  <a:cubicBezTo>
                    <a:pt x="768" y="1218"/>
                    <a:pt x="715" y="1218"/>
                    <a:pt x="662" y="1218"/>
                  </a:cubicBezTo>
                  <a:cubicBezTo>
                    <a:pt x="636" y="1218"/>
                    <a:pt x="609" y="1205"/>
                    <a:pt x="609" y="1205"/>
                  </a:cubicBezTo>
                  <a:cubicBezTo>
                    <a:pt x="609" y="1192"/>
                    <a:pt x="596" y="1192"/>
                    <a:pt x="596" y="1179"/>
                  </a:cubicBezTo>
                  <a:cubicBezTo>
                    <a:pt x="596" y="1179"/>
                    <a:pt x="609" y="1152"/>
                    <a:pt x="623" y="1139"/>
                  </a:cubicBezTo>
                  <a:cubicBezTo>
                    <a:pt x="636" y="1112"/>
                    <a:pt x="649" y="1099"/>
                    <a:pt x="662" y="1086"/>
                  </a:cubicBezTo>
                  <a:cubicBezTo>
                    <a:pt x="689" y="1046"/>
                    <a:pt x="702" y="1020"/>
                    <a:pt x="728" y="993"/>
                  </a:cubicBezTo>
                  <a:cubicBezTo>
                    <a:pt x="742" y="980"/>
                    <a:pt x="768" y="940"/>
                    <a:pt x="808" y="887"/>
                  </a:cubicBezTo>
                  <a:cubicBezTo>
                    <a:pt x="834" y="927"/>
                    <a:pt x="861" y="967"/>
                    <a:pt x="887" y="1007"/>
                  </a:cubicBezTo>
                  <a:cubicBezTo>
                    <a:pt x="914" y="1033"/>
                    <a:pt x="940" y="1073"/>
                    <a:pt x="967" y="1112"/>
                  </a:cubicBezTo>
                  <a:cubicBezTo>
                    <a:pt x="980" y="1139"/>
                    <a:pt x="1006" y="1165"/>
                    <a:pt x="1020" y="1192"/>
                  </a:cubicBezTo>
                  <a:cubicBezTo>
                    <a:pt x="1033" y="1218"/>
                    <a:pt x="1046" y="1232"/>
                    <a:pt x="1046" y="1245"/>
                  </a:cubicBezTo>
                  <a:cubicBezTo>
                    <a:pt x="1046" y="1258"/>
                    <a:pt x="1033" y="1271"/>
                    <a:pt x="1033" y="1285"/>
                  </a:cubicBezTo>
                  <a:lnTo>
                    <a:pt x="993" y="1285"/>
                  </a:lnTo>
                  <a:cubicBezTo>
                    <a:pt x="967" y="1298"/>
                    <a:pt x="953" y="1311"/>
                    <a:pt x="953" y="1324"/>
                  </a:cubicBezTo>
                  <a:cubicBezTo>
                    <a:pt x="940" y="1337"/>
                    <a:pt x="940" y="1351"/>
                    <a:pt x="940" y="1364"/>
                  </a:cubicBezTo>
                  <a:cubicBezTo>
                    <a:pt x="940" y="1377"/>
                    <a:pt x="953" y="1404"/>
                    <a:pt x="967" y="1430"/>
                  </a:cubicBezTo>
                  <a:cubicBezTo>
                    <a:pt x="993" y="1443"/>
                    <a:pt x="1033" y="1457"/>
                    <a:pt x="1086" y="1457"/>
                  </a:cubicBezTo>
                  <a:lnTo>
                    <a:pt x="1536" y="1457"/>
                  </a:lnTo>
                  <a:cubicBezTo>
                    <a:pt x="1575" y="1457"/>
                    <a:pt x="1602" y="1457"/>
                    <a:pt x="1628" y="1443"/>
                  </a:cubicBezTo>
                  <a:cubicBezTo>
                    <a:pt x="1655" y="1443"/>
                    <a:pt x="1668" y="1417"/>
                    <a:pt x="1668" y="1377"/>
                  </a:cubicBezTo>
                  <a:cubicBezTo>
                    <a:pt x="1668" y="1351"/>
                    <a:pt x="1655" y="1337"/>
                    <a:pt x="1628" y="1324"/>
                  </a:cubicBezTo>
                  <a:cubicBezTo>
                    <a:pt x="1615" y="1311"/>
                    <a:pt x="1589" y="1298"/>
                    <a:pt x="1549" y="1298"/>
                  </a:cubicBezTo>
                  <a:lnTo>
                    <a:pt x="1456" y="1298"/>
                  </a:lnTo>
                  <a:cubicBezTo>
                    <a:pt x="1430" y="1298"/>
                    <a:pt x="1403" y="1285"/>
                    <a:pt x="1364" y="1271"/>
                  </a:cubicBezTo>
                  <a:cubicBezTo>
                    <a:pt x="1350" y="1271"/>
                    <a:pt x="1337" y="1258"/>
                    <a:pt x="1324" y="1245"/>
                  </a:cubicBezTo>
                  <a:cubicBezTo>
                    <a:pt x="1311" y="1232"/>
                    <a:pt x="1284" y="1205"/>
                    <a:pt x="1245" y="1165"/>
                  </a:cubicBezTo>
                  <a:cubicBezTo>
                    <a:pt x="1218" y="1126"/>
                    <a:pt x="1178" y="1073"/>
                    <a:pt x="1125" y="1007"/>
                  </a:cubicBezTo>
                  <a:cubicBezTo>
                    <a:pt x="1073" y="927"/>
                    <a:pt x="1006" y="835"/>
                    <a:pt x="927" y="729"/>
                  </a:cubicBezTo>
                  <a:cubicBezTo>
                    <a:pt x="967" y="676"/>
                    <a:pt x="1006" y="610"/>
                    <a:pt x="1046" y="557"/>
                  </a:cubicBezTo>
                  <a:cubicBezTo>
                    <a:pt x="1073" y="504"/>
                    <a:pt x="1125" y="451"/>
                    <a:pt x="1165" y="385"/>
                  </a:cubicBezTo>
                  <a:cubicBezTo>
                    <a:pt x="1205" y="345"/>
                    <a:pt x="1245" y="318"/>
                    <a:pt x="1271" y="305"/>
                  </a:cubicBezTo>
                  <a:cubicBezTo>
                    <a:pt x="1298" y="292"/>
                    <a:pt x="1337" y="292"/>
                    <a:pt x="1390" y="292"/>
                  </a:cubicBezTo>
                  <a:cubicBezTo>
                    <a:pt x="1430" y="292"/>
                    <a:pt x="1509" y="279"/>
                    <a:pt x="1589" y="279"/>
                  </a:cubicBezTo>
                  <a:cubicBezTo>
                    <a:pt x="1615" y="279"/>
                    <a:pt x="1628" y="279"/>
                    <a:pt x="1642" y="265"/>
                  </a:cubicBezTo>
                  <a:cubicBezTo>
                    <a:pt x="1655" y="239"/>
                    <a:pt x="1655" y="226"/>
                    <a:pt x="1655" y="212"/>
                  </a:cubicBezTo>
                  <a:cubicBezTo>
                    <a:pt x="1655" y="146"/>
                    <a:pt x="1642" y="120"/>
                    <a:pt x="1589" y="120"/>
                  </a:cubicBezTo>
                  <a:lnTo>
                    <a:pt x="1020" y="120"/>
                  </a:lnTo>
                  <a:cubicBezTo>
                    <a:pt x="980" y="120"/>
                    <a:pt x="953" y="120"/>
                    <a:pt x="927" y="133"/>
                  </a:cubicBezTo>
                  <a:cubicBezTo>
                    <a:pt x="900" y="146"/>
                    <a:pt x="887" y="173"/>
                    <a:pt x="887" y="212"/>
                  </a:cubicBezTo>
                  <a:cubicBezTo>
                    <a:pt x="887" y="226"/>
                    <a:pt x="887" y="252"/>
                    <a:pt x="914" y="265"/>
                  </a:cubicBezTo>
                  <a:cubicBezTo>
                    <a:pt x="927" y="265"/>
                    <a:pt x="940" y="279"/>
                    <a:pt x="953" y="279"/>
                  </a:cubicBezTo>
                  <a:cubicBezTo>
                    <a:pt x="953" y="292"/>
                    <a:pt x="967" y="292"/>
                    <a:pt x="967" y="305"/>
                  </a:cubicBezTo>
                  <a:cubicBezTo>
                    <a:pt x="967" y="305"/>
                    <a:pt x="953" y="332"/>
                    <a:pt x="940" y="358"/>
                  </a:cubicBezTo>
                  <a:cubicBezTo>
                    <a:pt x="927" y="385"/>
                    <a:pt x="900" y="411"/>
                    <a:pt x="874" y="451"/>
                  </a:cubicBezTo>
                  <a:lnTo>
                    <a:pt x="808" y="570"/>
                  </a:lnTo>
                  <a:cubicBezTo>
                    <a:pt x="768" y="517"/>
                    <a:pt x="742" y="477"/>
                    <a:pt x="715" y="437"/>
                  </a:cubicBezTo>
                  <a:cubicBezTo>
                    <a:pt x="689" y="398"/>
                    <a:pt x="662" y="371"/>
                    <a:pt x="636" y="332"/>
                  </a:cubicBezTo>
                  <a:cubicBezTo>
                    <a:pt x="623" y="305"/>
                    <a:pt x="596" y="279"/>
                    <a:pt x="596" y="252"/>
                  </a:cubicBezTo>
                  <a:cubicBezTo>
                    <a:pt x="583" y="239"/>
                    <a:pt x="570" y="226"/>
                    <a:pt x="570" y="212"/>
                  </a:cubicBezTo>
                  <a:cubicBezTo>
                    <a:pt x="570" y="199"/>
                    <a:pt x="583" y="186"/>
                    <a:pt x="596" y="186"/>
                  </a:cubicBezTo>
                  <a:lnTo>
                    <a:pt x="662" y="186"/>
                  </a:lnTo>
                  <a:cubicBezTo>
                    <a:pt x="702" y="186"/>
                    <a:pt x="728" y="173"/>
                    <a:pt x="742" y="160"/>
                  </a:cubicBezTo>
                  <a:cubicBezTo>
                    <a:pt x="755" y="133"/>
                    <a:pt x="768" y="120"/>
                    <a:pt x="768" y="107"/>
                  </a:cubicBezTo>
                  <a:cubicBezTo>
                    <a:pt x="768" y="93"/>
                    <a:pt x="768" y="80"/>
                    <a:pt x="768" y="67"/>
                  </a:cubicBezTo>
                  <a:cubicBezTo>
                    <a:pt x="768" y="54"/>
                    <a:pt x="755" y="40"/>
                    <a:pt x="742" y="40"/>
                  </a:cubicBezTo>
                  <a:cubicBezTo>
                    <a:pt x="728" y="27"/>
                    <a:pt x="715" y="14"/>
                    <a:pt x="689" y="14"/>
                  </a:cubicBezTo>
                  <a:cubicBezTo>
                    <a:pt x="675" y="1"/>
                    <a:pt x="636" y="1"/>
                    <a:pt x="596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7" name="Google Shape;451;p27">
              <a:extLst>
                <a:ext uri="{FF2B5EF4-FFF2-40B4-BE49-F238E27FC236}">
                  <a16:creationId xmlns:a16="http://schemas.microsoft.com/office/drawing/2014/main" xmlns="" id="{B2395859-C339-422A-B184-A814A384983F}"/>
                </a:ext>
              </a:extLst>
            </p:cNvPr>
            <p:cNvSpPr/>
            <p:nvPr/>
          </p:nvSpPr>
          <p:spPr>
            <a:xfrm>
              <a:off x="5668799" y="4448014"/>
              <a:ext cx="100260" cy="84895"/>
            </a:xfrm>
            <a:custGeom>
              <a:avLst/>
              <a:gdLst/>
              <a:ahLst/>
              <a:cxnLst/>
              <a:rect l="l" t="t" r="r" b="b"/>
              <a:pathLst>
                <a:path w="1814" h="1536" extrusionOk="0">
                  <a:moveTo>
                    <a:pt x="768" y="107"/>
                  </a:moveTo>
                  <a:lnTo>
                    <a:pt x="768" y="160"/>
                  </a:lnTo>
                  <a:lnTo>
                    <a:pt x="662" y="160"/>
                  </a:lnTo>
                  <a:cubicBezTo>
                    <a:pt x="609" y="160"/>
                    <a:pt x="556" y="212"/>
                    <a:pt x="556" y="265"/>
                  </a:cubicBezTo>
                  <a:cubicBezTo>
                    <a:pt x="556" y="265"/>
                    <a:pt x="609" y="265"/>
                    <a:pt x="609" y="332"/>
                  </a:cubicBezTo>
                  <a:cubicBezTo>
                    <a:pt x="609" y="332"/>
                    <a:pt x="609" y="385"/>
                    <a:pt x="662" y="385"/>
                  </a:cubicBezTo>
                  <a:cubicBezTo>
                    <a:pt x="662" y="437"/>
                    <a:pt x="715" y="490"/>
                    <a:pt x="715" y="490"/>
                  </a:cubicBezTo>
                  <a:cubicBezTo>
                    <a:pt x="768" y="543"/>
                    <a:pt x="768" y="596"/>
                    <a:pt x="821" y="662"/>
                  </a:cubicBezTo>
                  <a:lnTo>
                    <a:pt x="887" y="715"/>
                  </a:lnTo>
                  <a:lnTo>
                    <a:pt x="993" y="543"/>
                  </a:lnTo>
                  <a:cubicBezTo>
                    <a:pt x="993" y="490"/>
                    <a:pt x="1046" y="437"/>
                    <a:pt x="1046" y="437"/>
                  </a:cubicBezTo>
                  <a:cubicBezTo>
                    <a:pt x="1046" y="385"/>
                    <a:pt x="1099" y="385"/>
                    <a:pt x="1099" y="332"/>
                  </a:cubicBezTo>
                  <a:cubicBezTo>
                    <a:pt x="1099" y="265"/>
                    <a:pt x="1046" y="265"/>
                    <a:pt x="1046" y="265"/>
                  </a:cubicBezTo>
                  <a:lnTo>
                    <a:pt x="993" y="265"/>
                  </a:lnTo>
                  <a:lnTo>
                    <a:pt x="993" y="212"/>
                  </a:lnTo>
                  <a:lnTo>
                    <a:pt x="1654" y="212"/>
                  </a:lnTo>
                  <a:lnTo>
                    <a:pt x="1654" y="265"/>
                  </a:lnTo>
                  <a:lnTo>
                    <a:pt x="1324" y="265"/>
                  </a:lnTo>
                  <a:cubicBezTo>
                    <a:pt x="1271" y="332"/>
                    <a:pt x="1218" y="332"/>
                    <a:pt x="1218" y="385"/>
                  </a:cubicBezTo>
                  <a:cubicBezTo>
                    <a:pt x="1151" y="437"/>
                    <a:pt x="1099" y="490"/>
                    <a:pt x="1046" y="543"/>
                  </a:cubicBezTo>
                  <a:cubicBezTo>
                    <a:pt x="993" y="596"/>
                    <a:pt x="993" y="662"/>
                    <a:pt x="940" y="715"/>
                  </a:cubicBezTo>
                  <a:lnTo>
                    <a:pt x="940" y="768"/>
                  </a:lnTo>
                  <a:lnTo>
                    <a:pt x="940" y="821"/>
                  </a:lnTo>
                  <a:cubicBezTo>
                    <a:pt x="993" y="927"/>
                    <a:pt x="1099" y="993"/>
                    <a:pt x="1151" y="1099"/>
                  </a:cubicBezTo>
                  <a:cubicBezTo>
                    <a:pt x="1218" y="1152"/>
                    <a:pt x="1218" y="1205"/>
                    <a:pt x="1271" y="1258"/>
                  </a:cubicBezTo>
                  <a:cubicBezTo>
                    <a:pt x="1324" y="1258"/>
                    <a:pt x="1324" y="1324"/>
                    <a:pt x="1324" y="1324"/>
                  </a:cubicBezTo>
                  <a:cubicBezTo>
                    <a:pt x="1376" y="1324"/>
                    <a:pt x="1376" y="1377"/>
                    <a:pt x="1429" y="1377"/>
                  </a:cubicBezTo>
                  <a:lnTo>
                    <a:pt x="1601" y="1377"/>
                  </a:lnTo>
                  <a:cubicBezTo>
                    <a:pt x="1654" y="1377"/>
                    <a:pt x="1654" y="1430"/>
                    <a:pt x="1654" y="1430"/>
                  </a:cubicBezTo>
                  <a:lnTo>
                    <a:pt x="1099" y="1430"/>
                  </a:lnTo>
                  <a:lnTo>
                    <a:pt x="1046" y="1377"/>
                  </a:lnTo>
                  <a:lnTo>
                    <a:pt x="1099" y="1377"/>
                  </a:lnTo>
                  <a:cubicBezTo>
                    <a:pt x="1151" y="1377"/>
                    <a:pt x="1151" y="1324"/>
                    <a:pt x="1151" y="1258"/>
                  </a:cubicBezTo>
                  <a:lnTo>
                    <a:pt x="1151" y="1205"/>
                  </a:lnTo>
                  <a:cubicBezTo>
                    <a:pt x="1099" y="1152"/>
                    <a:pt x="1099" y="1152"/>
                    <a:pt x="1099" y="1099"/>
                  </a:cubicBezTo>
                  <a:cubicBezTo>
                    <a:pt x="1046" y="1099"/>
                    <a:pt x="1046" y="1046"/>
                    <a:pt x="993" y="993"/>
                  </a:cubicBezTo>
                  <a:cubicBezTo>
                    <a:pt x="993" y="993"/>
                    <a:pt x="940" y="927"/>
                    <a:pt x="940" y="874"/>
                  </a:cubicBezTo>
                  <a:lnTo>
                    <a:pt x="887" y="821"/>
                  </a:lnTo>
                  <a:lnTo>
                    <a:pt x="821" y="874"/>
                  </a:lnTo>
                  <a:cubicBezTo>
                    <a:pt x="768" y="927"/>
                    <a:pt x="768" y="993"/>
                    <a:pt x="715" y="993"/>
                  </a:cubicBezTo>
                  <a:cubicBezTo>
                    <a:pt x="715" y="1046"/>
                    <a:pt x="715" y="1046"/>
                    <a:pt x="662" y="1099"/>
                  </a:cubicBezTo>
                  <a:lnTo>
                    <a:pt x="662" y="1152"/>
                  </a:lnTo>
                  <a:cubicBezTo>
                    <a:pt x="609" y="1152"/>
                    <a:pt x="609" y="1152"/>
                    <a:pt x="609" y="1205"/>
                  </a:cubicBezTo>
                  <a:lnTo>
                    <a:pt x="609" y="1258"/>
                  </a:lnTo>
                  <a:cubicBezTo>
                    <a:pt x="662" y="1324"/>
                    <a:pt x="662" y="1324"/>
                    <a:pt x="715" y="1324"/>
                  </a:cubicBezTo>
                  <a:lnTo>
                    <a:pt x="821" y="1324"/>
                  </a:lnTo>
                  <a:cubicBezTo>
                    <a:pt x="768" y="1324"/>
                    <a:pt x="768" y="1377"/>
                    <a:pt x="715" y="1377"/>
                  </a:cubicBezTo>
                  <a:lnTo>
                    <a:pt x="662" y="1377"/>
                  </a:lnTo>
                  <a:lnTo>
                    <a:pt x="609" y="1324"/>
                  </a:lnTo>
                  <a:lnTo>
                    <a:pt x="225" y="1324"/>
                  </a:lnTo>
                  <a:cubicBezTo>
                    <a:pt x="278" y="1324"/>
                    <a:pt x="278" y="1324"/>
                    <a:pt x="331" y="1258"/>
                  </a:cubicBezTo>
                  <a:lnTo>
                    <a:pt x="437" y="1258"/>
                  </a:lnTo>
                  <a:lnTo>
                    <a:pt x="490" y="1205"/>
                  </a:lnTo>
                  <a:cubicBezTo>
                    <a:pt x="556" y="1099"/>
                    <a:pt x="609" y="1046"/>
                    <a:pt x="609" y="1046"/>
                  </a:cubicBezTo>
                  <a:cubicBezTo>
                    <a:pt x="662" y="993"/>
                    <a:pt x="662" y="927"/>
                    <a:pt x="715" y="927"/>
                  </a:cubicBezTo>
                  <a:cubicBezTo>
                    <a:pt x="715" y="927"/>
                    <a:pt x="715" y="874"/>
                    <a:pt x="768" y="874"/>
                  </a:cubicBezTo>
                  <a:lnTo>
                    <a:pt x="768" y="821"/>
                  </a:lnTo>
                  <a:lnTo>
                    <a:pt x="821" y="768"/>
                  </a:lnTo>
                  <a:lnTo>
                    <a:pt x="490" y="265"/>
                  </a:lnTo>
                  <a:cubicBezTo>
                    <a:pt x="437" y="265"/>
                    <a:pt x="437" y="212"/>
                    <a:pt x="384" y="160"/>
                  </a:cubicBezTo>
                  <a:lnTo>
                    <a:pt x="106" y="160"/>
                  </a:lnTo>
                  <a:lnTo>
                    <a:pt x="106" y="107"/>
                  </a:lnTo>
                  <a:close/>
                  <a:moveTo>
                    <a:pt x="106" y="1"/>
                  </a:moveTo>
                  <a:cubicBezTo>
                    <a:pt x="53" y="54"/>
                    <a:pt x="0" y="107"/>
                    <a:pt x="0" y="107"/>
                  </a:cubicBezTo>
                  <a:cubicBezTo>
                    <a:pt x="0" y="160"/>
                    <a:pt x="53" y="212"/>
                    <a:pt x="53" y="265"/>
                  </a:cubicBezTo>
                  <a:lnTo>
                    <a:pt x="331" y="265"/>
                  </a:lnTo>
                  <a:cubicBezTo>
                    <a:pt x="331" y="332"/>
                    <a:pt x="331" y="332"/>
                    <a:pt x="384" y="385"/>
                  </a:cubicBezTo>
                  <a:lnTo>
                    <a:pt x="662" y="768"/>
                  </a:lnTo>
                  <a:lnTo>
                    <a:pt x="662" y="821"/>
                  </a:lnTo>
                  <a:cubicBezTo>
                    <a:pt x="662" y="821"/>
                    <a:pt x="609" y="821"/>
                    <a:pt x="609" y="874"/>
                  </a:cubicBezTo>
                  <a:lnTo>
                    <a:pt x="556" y="927"/>
                  </a:lnTo>
                  <a:cubicBezTo>
                    <a:pt x="490" y="993"/>
                    <a:pt x="437" y="1046"/>
                    <a:pt x="384" y="1099"/>
                  </a:cubicBezTo>
                  <a:lnTo>
                    <a:pt x="384" y="1152"/>
                  </a:lnTo>
                  <a:lnTo>
                    <a:pt x="331" y="1152"/>
                  </a:lnTo>
                  <a:cubicBezTo>
                    <a:pt x="278" y="1152"/>
                    <a:pt x="225" y="1152"/>
                    <a:pt x="159" y="1205"/>
                  </a:cubicBezTo>
                  <a:cubicBezTo>
                    <a:pt x="106" y="1205"/>
                    <a:pt x="53" y="1258"/>
                    <a:pt x="53" y="1324"/>
                  </a:cubicBezTo>
                  <a:cubicBezTo>
                    <a:pt x="53" y="1377"/>
                    <a:pt x="53" y="1377"/>
                    <a:pt x="106" y="1430"/>
                  </a:cubicBezTo>
                  <a:lnTo>
                    <a:pt x="159" y="1430"/>
                  </a:lnTo>
                  <a:cubicBezTo>
                    <a:pt x="159" y="1483"/>
                    <a:pt x="225" y="1483"/>
                    <a:pt x="225" y="1483"/>
                  </a:cubicBezTo>
                  <a:lnTo>
                    <a:pt x="715" y="1483"/>
                  </a:lnTo>
                  <a:cubicBezTo>
                    <a:pt x="768" y="1483"/>
                    <a:pt x="821" y="1483"/>
                    <a:pt x="821" y="1430"/>
                  </a:cubicBezTo>
                  <a:cubicBezTo>
                    <a:pt x="887" y="1430"/>
                    <a:pt x="940" y="1377"/>
                    <a:pt x="940" y="1324"/>
                  </a:cubicBezTo>
                  <a:cubicBezTo>
                    <a:pt x="940" y="1258"/>
                    <a:pt x="887" y="1258"/>
                    <a:pt x="887" y="1258"/>
                  </a:cubicBezTo>
                  <a:cubicBezTo>
                    <a:pt x="821" y="1205"/>
                    <a:pt x="821" y="1205"/>
                    <a:pt x="768" y="1205"/>
                  </a:cubicBezTo>
                  <a:lnTo>
                    <a:pt x="768" y="1152"/>
                  </a:lnTo>
                  <a:cubicBezTo>
                    <a:pt x="768" y="1099"/>
                    <a:pt x="821" y="1099"/>
                    <a:pt x="821" y="1099"/>
                  </a:cubicBezTo>
                  <a:cubicBezTo>
                    <a:pt x="821" y="1046"/>
                    <a:pt x="887" y="1046"/>
                    <a:pt x="887" y="1046"/>
                  </a:cubicBezTo>
                  <a:lnTo>
                    <a:pt x="887" y="1099"/>
                  </a:lnTo>
                  <a:cubicBezTo>
                    <a:pt x="940" y="1099"/>
                    <a:pt x="940" y="1152"/>
                    <a:pt x="993" y="1152"/>
                  </a:cubicBezTo>
                  <a:cubicBezTo>
                    <a:pt x="993" y="1205"/>
                    <a:pt x="993" y="1258"/>
                    <a:pt x="1046" y="1258"/>
                  </a:cubicBezTo>
                  <a:cubicBezTo>
                    <a:pt x="993" y="1258"/>
                    <a:pt x="993" y="1324"/>
                    <a:pt x="940" y="1324"/>
                  </a:cubicBezTo>
                  <a:lnTo>
                    <a:pt x="940" y="1430"/>
                  </a:lnTo>
                  <a:cubicBezTo>
                    <a:pt x="940" y="1430"/>
                    <a:pt x="940" y="1483"/>
                    <a:pt x="993" y="1483"/>
                  </a:cubicBezTo>
                  <a:cubicBezTo>
                    <a:pt x="1046" y="1536"/>
                    <a:pt x="1099" y="1536"/>
                    <a:pt x="1151" y="1536"/>
                  </a:cubicBezTo>
                  <a:lnTo>
                    <a:pt x="1707" y="1536"/>
                  </a:lnTo>
                  <a:cubicBezTo>
                    <a:pt x="1760" y="1536"/>
                    <a:pt x="1813" y="1483"/>
                    <a:pt x="1813" y="1430"/>
                  </a:cubicBezTo>
                  <a:cubicBezTo>
                    <a:pt x="1813" y="1377"/>
                    <a:pt x="1760" y="1324"/>
                    <a:pt x="1707" y="1324"/>
                  </a:cubicBezTo>
                  <a:cubicBezTo>
                    <a:pt x="1707" y="1258"/>
                    <a:pt x="1654" y="1258"/>
                    <a:pt x="1601" y="1258"/>
                  </a:cubicBezTo>
                  <a:lnTo>
                    <a:pt x="1429" y="1258"/>
                  </a:lnTo>
                  <a:cubicBezTo>
                    <a:pt x="1429" y="1205"/>
                    <a:pt x="1376" y="1205"/>
                    <a:pt x="1376" y="1152"/>
                  </a:cubicBezTo>
                  <a:cubicBezTo>
                    <a:pt x="1324" y="1099"/>
                    <a:pt x="1271" y="1046"/>
                    <a:pt x="1218" y="993"/>
                  </a:cubicBezTo>
                  <a:cubicBezTo>
                    <a:pt x="1218" y="927"/>
                    <a:pt x="1099" y="874"/>
                    <a:pt x="1046" y="768"/>
                  </a:cubicBezTo>
                  <a:cubicBezTo>
                    <a:pt x="1099" y="715"/>
                    <a:pt x="1099" y="662"/>
                    <a:pt x="1151" y="596"/>
                  </a:cubicBezTo>
                  <a:cubicBezTo>
                    <a:pt x="1218" y="596"/>
                    <a:pt x="1218" y="543"/>
                    <a:pt x="1271" y="490"/>
                  </a:cubicBezTo>
                  <a:cubicBezTo>
                    <a:pt x="1324" y="437"/>
                    <a:pt x="1324" y="437"/>
                    <a:pt x="1376" y="385"/>
                  </a:cubicBezTo>
                  <a:lnTo>
                    <a:pt x="1654" y="385"/>
                  </a:lnTo>
                  <a:cubicBezTo>
                    <a:pt x="1707" y="385"/>
                    <a:pt x="1707" y="385"/>
                    <a:pt x="1707" y="332"/>
                  </a:cubicBezTo>
                  <a:lnTo>
                    <a:pt x="1760" y="332"/>
                  </a:lnTo>
                  <a:lnTo>
                    <a:pt x="1760" y="265"/>
                  </a:lnTo>
                  <a:lnTo>
                    <a:pt x="1760" y="160"/>
                  </a:lnTo>
                  <a:cubicBezTo>
                    <a:pt x="1760" y="160"/>
                    <a:pt x="1760" y="107"/>
                    <a:pt x="1707" y="107"/>
                  </a:cubicBezTo>
                  <a:lnTo>
                    <a:pt x="940" y="107"/>
                  </a:lnTo>
                  <a:cubicBezTo>
                    <a:pt x="887" y="160"/>
                    <a:pt x="887" y="212"/>
                    <a:pt x="887" y="265"/>
                  </a:cubicBezTo>
                  <a:cubicBezTo>
                    <a:pt x="887" y="265"/>
                    <a:pt x="887" y="332"/>
                    <a:pt x="940" y="332"/>
                  </a:cubicBezTo>
                  <a:lnTo>
                    <a:pt x="940" y="385"/>
                  </a:lnTo>
                  <a:cubicBezTo>
                    <a:pt x="940" y="385"/>
                    <a:pt x="940" y="437"/>
                    <a:pt x="887" y="437"/>
                  </a:cubicBezTo>
                  <a:lnTo>
                    <a:pt x="887" y="490"/>
                  </a:lnTo>
                  <a:cubicBezTo>
                    <a:pt x="821" y="490"/>
                    <a:pt x="821" y="437"/>
                    <a:pt x="821" y="437"/>
                  </a:cubicBezTo>
                  <a:cubicBezTo>
                    <a:pt x="768" y="385"/>
                    <a:pt x="768" y="385"/>
                    <a:pt x="768" y="332"/>
                  </a:cubicBezTo>
                  <a:cubicBezTo>
                    <a:pt x="715" y="332"/>
                    <a:pt x="715" y="332"/>
                    <a:pt x="715" y="265"/>
                  </a:cubicBezTo>
                  <a:cubicBezTo>
                    <a:pt x="768" y="265"/>
                    <a:pt x="821" y="265"/>
                    <a:pt x="821" y="212"/>
                  </a:cubicBezTo>
                  <a:cubicBezTo>
                    <a:pt x="887" y="212"/>
                    <a:pt x="887" y="160"/>
                    <a:pt x="887" y="160"/>
                  </a:cubicBezTo>
                  <a:lnTo>
                    <a:pt x="887" y="107"/>
                  </a:lnTo>
                  <a:lnTo>
                    <a:pt x="887" y="54"/>
                  </a:lnTo>
                  <a:lnTo>
                    <a:pt x="821" y="54"/>
                  </a:lnTo>
                  <a:cubicBezTo>
                    <a:pt x="821" y="1"/>
                    <a:pt x="821" y="1"/>
                    <a:pt x="768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8" name="Google Shape;452;p27">
              <a:extLst>
                <a:ext uri="{FF2B5EF4-FFF2-40B4-BE49-F238E27FC236}">
                  <a16:creationId xmlns:a16="http://schemas.microsoft.com/office/drawing/2014/main" xmlns="" id="{2570E2EA-1611-45AF-B410-B8EAD8C13239}"/>
                </a:ext>
              </a:extLst>
            </p:cNvPr>
            <p:cNvSpPr/>
            <p:nvPr/>
          </p:nvSpPr>
          <p:spPr>
            <a:xfrm>
              <a:off x="4799733" y="3864528"/>
              <a:ext cx="1237772" cy="1187034"/>
            </a:xfrm>
            <a:custGeom>
              <a:avLst/>
              <a:gdLst/>
              <a:ahLst/>
              <a:cxnLst/>
              <a:rect l="l" t="t" r="r" b="b"/>
              <a:pathLst>
                <a:path w="22395" h="21477" extrusionOk="0">
                  <a:moveTo>
                    <a:pt x="17201" y="8638"/>
                  </a:moveTo>
                  <a:cubicBezTo>
                    <a:pt x="17575" y="8638"/>
                    <a:pt x="17951" y="8924"/>
                    <a:pt x="17987" y="9340"/>
                  </a:cubicBezTo>
                  <a:lnTo>
                    <a:pt x="18318" y="16672"/>
                  </a:lnTo>
                  <a:cubicBezTo>
                    <a:pt x="18371" y="17228"/>
                    <a:pt x="17868" y="17718"/>
                    <a:pt x="17273" y="17718"/>
                  </a:cubicBezTo>
                  <a:lnTo>
                    <a:pt x="9821" y="17612"/>
                  </a:lnTo>
                  <a:cubicBezTo>
                    <a:pt x="9212" y="17612"/>
                    <a:pt x="8881" y="16844"/>
                    <a:pt x="9331" y="16447"/>
                  </a:cubicBezTo>
                  <a:lnTo>
                    <a:pt x="16717" y="8837"/>
                  </a:lnTo>
                  <a:cubicBezTo>
                    <a:pt x="16855" y="8699"/>
                    <a:pt x="17028" y="8638"/>
                    <a:pt x="17201" y="8638"/>
                  </a:cubicBezTo>
                  <a:close/>
                  <a:moveTo>
                    <a:pt x="20125" y="1"/>
                  </a:moveTo>
                  <a:cubicBezTo>
                    <a:pt x="19697" y="1"/>
                    <a:pt x="19262" y="159"/>
                    <a:pt x="18927" y="512"/>
                  </a:cubicBezTo>
                  <a:lnTo>
                    <a:pt x="993" y="18711"/>
                  </a:lnTo>
                  <a:cubicBezTo>
                    <a:pt x="0" y="19756"/>
                    <a:pt x="781" y="21477"/>
                    <a:pt x="2264" y="21477"/>
                  </a:cubicBezTo>
                  <a:lnTo>
                    <a:pt x="20303" y="21477"/>
                  </a:lnTo>
                  <a:cubicBezTo>
                    <a:pt x="21508" y="21477"/>
                    <a:pt x="22395" y="20537"/>
                    <a:pt x="22395" y="19425"/>
                  </a:cubicBezTo>
                  <a:lnTo>
                    <a:pt x="21786" y="1558"/>
                  </a:lnTo>
                  <a:cubicBezTo>
                    <a:pt x="21786" y="611"/>
                    <a:pt x="20967" y="1"/>
                    <a:pt x="201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9" name="Google Shape;453;p27">
              <a:extLst>
                <a:ext uri="{FF2B5EF4-FFF2-40B4-BE49-F238E27FC236}">
                  <a16:creationId xmlns:a16="http://schemas.microsoft.com/office/drawing/2014/main" xmlns="" id="{60B9E5EF-9B22-42A6-879E-76D9CADF5E07}"/>
                </a:ext>
              </a:extLst>
            </p:cNvPr>
            <p:cNvSpPr/>
            <p:nvPr/>
          </p:nvSpPr>
          <p:spPr>
            <a:xfrm>
              <a:off x="4845828" y="3874532"/>
              <a:ext cx="1027082" cy="1046648"/>
            </a:xfrm>
            <a:custGeom>
              <a:avLst/>
              <a:gdLst/>
              <a:ahLst/>
              <a:cxnLst/>
              <a:rect l="l" t="t" r="r" b="b"/>
              <a:pathLst>
                <a:path w="18583" h="18937" extrusionOk="0">
                  <a:moveTo>
                    <a:pt x="18477" y="0"/>
                  </a:moveTo>
                  <a:cubicBezTo>
                    <a:pt x="18305" y="119"/>
                    <a:pt x="18199" y="225"/>
                    <a:pt x="18093" y="331"/>
                  </a:cubicBezTo>
                  <a:lnTo>
                    <a:pt x="159" y="18530"/>
                  </a:lnTo>
                  <a:cubicBezTo>
                    <a:pt x="106" y="18649"/>
                    <a:pt x="53" y="18702"/>
                    <a:pt x="0" y="18755"/>
                  </a:cubicBezTo>
                  <a:lnTo>
                    <a:pt x="0" y="18808"/>
                  </a:lnTo>
                  <a:cubicBezTo>
                    <a:pt x="80" y="18894"/>
                    <a:pt x="189" y="18937"/>
                    <a:pt x="293" y="18937"/>
                  </a:cubicBezTo>
                  <a:cubicBezTo>
                    <a:pt x="397" y="18937"/>
                    <a:pt x="497" y="18894"/>
                    <a:pt x="556" y="18808"/>
                  </a:cubicBezTo>
                  <a:lnTo>
                    <a:pt x="18477" y="556"/>
                  </a:lnTo>
                  <a:cubicBezTo>
                    <a:pt x="18583" y="384"/>
                    <a:pt x="18583" y="172"/>
                    <a:pt x="184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0" name="Google Shape;454;p27">
              <a:extLst>
                <a:ext uri="{FF2B5EF4-FFF2-40B4-BE49-F238E27FC236}">
                  <a16:creationId xmlns:a16="http://schemas.microsoft.com/office/drawing/2014/main" xmlns="" id="{E049AADD-731D-4B3A-80AB-4476C4458327}"/>
                </a:ext>
              </a:extLst>
            </p:cNvPr>
            <p:cNvSpPr/>
            <p:nvPr/>
          </p:nvSpPr>
          <p:spPr>
            <a:xfrm>
              <a:off x="5818028" y="3941796"/>
              <a:ext cx="76107" cy="67374"/>
            </a:xfrm>
            <a:custGeom>
              <a:avLst/>
              <a:gdLst/>
              <a:ahLst/>
              <a:cxnLst/>
              <a:rect l="l" t="t" r="r" b="b"/>
              <a:pathLst>
                <a:path w="1377" h="1219" extrusionOk="0">
                  <a:moveTo>
                    <a:pt x="0" y="1"/>
                  </a:moveTo>
                  <a:lnTo>
                    <a:pt x="0" y="160"/>
                  </a:lnTo>
                  <a:lnTo>
                    <a:pt x="1218" y="1219"/>
                  </a:lnTo>
                  <a:lnTo>
                    <a:pt x="1324" y="1219"/>
                  </a:lnTo>
                  <a:cubicBezTo>
                    <a:pt x="1376" y="1152"/>
                    <a:pt x="1376" y="1099"/>
                    <a:pt x="1324" y="1047"/>
                  </a:cubicBezTo>
                  <a:lnTo>
                    <a:pt x="17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1" name="Google Shape;455;p27">
              <a:extLst>
                <a:ext uri="{FF2B5EF4-FFF2-40B4-BE49-F238E27FC236}">
                  <a16:creationId xmlns:a16="http://schemas.microsoft.com/office/drawing/2014/main" xmlns="" id="{8CA9F57F-EA74-42A6-8BCF-2F02525A1B75}"/>
                </a:ext>
              </a:extLst>
            </p:cNvPr>
            <p:cNvSpPr/>
            <p:nvPr/>
          </p:nvSpPr>
          <p:spPr>
            <a:xfrm>
              <a:off x="5647575" y="4112967"/>
              <a:ext cx="76107" cy="69585"/>
            </a:xfrm>
            <a:custGeom>
              <a:avLst/>
              <a:gdLst/>
              <a:ahLst/>
              <a:cxnLst/>
              <a:rect l="l" t="t" r="r" b="b"/>
              <a:pathLst>
                <a:path w="1377" h="1259" extrusionOk="0">
                  <a:moveTo>
                    <a:pt x="86" y="1"/>
                  </a:moveTo>
                  <a:cubicBezTo>
                    <a:pt x="66" y="1"/>
                    <a:pt x="53" y="14"/>
                    <a:pt x="53" y="41"/>
                  </a:cubicBezTo>
                  <a:cubicBezTo>
                    <a:pt x="0" y="107"/>
                    <a:pt x="0" y="160"/>
                    <a:pt x="53" y="160"/>
                  </a:cubicBezTo>
                  <a:lnTo>
                    <a:pt x="1205" y="1258"/>
                  </a:lnTo>
                  <a:lnTo>
                    <a:pt x="1377" y="1258"/>
                  </a:lnTo>
                  <a:cubicBezTo>
                    <a:pt x="1377" y="1205"/>
                    <a:pt x="1377" y="1152"/>
                    <a:pt x="1324" y="1100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6" y="1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2" name="Google Shape;456;p27">
              <a:extLst>
                <a:ext uri="{FF2B5EF4-FFF2-40B4-BE49-F238E27FC236}">
                  <a16:creationId xmlns:a16="http://schemas.microsoft.com/office/drawing/2014/main" xmlns="" id="{51051372-56DA-4CA0-B257-624B0BADC19D}"/>
                </a:ext>
              </a:extLst>
            </p:cNvPr>
            <p:cNvSpPr/>
            <p:nvPr/>
          </p:nvSpPr>
          <p:spPr>
            <a:xfrm>
              <a:off x="5775580" y="3984243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53" y="1"/>
                  </a:moveTo>
                  <a:cubicBezTo>
                    <a:pt x="0" y="54"/>
                    <a:pt x="0" y="54"/>
                    <a:pt x="53" y="120"/>
                  </a:cubicBezTo>
                  <a:lnTo>
                    <a:pt x="874" y="887"/>
                  </a:lnTo>
                  <a:lnTo>
                    <a:pt x="993" y="887"/>
                  </a:lnTo>
                  <a:lnTo>
                    <a:pt x="993" y="781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3" name="Google Shape;457;p27">
              <a:extLst>
                <a:ext uri="{FF2B5EF4-FFF2-40B4-BE49-F238E27FC236}">
                  <a16:creationId xmlns:a16="http://schemas.microsoft.com/office/drawing/2014/main" xmlns="" id="{190DD4E9-4E3C-4DCE-A288-A18247874E73}"/>
                </a:ext>
              </a:extLst>
            </p:cNvPr>
            <p:cNvSpPr/>
            <p:nvPr/>
          </p:nvSpPr>
          <p:spPr>
            <a:xfrm>
              <a:off x="5736062" y="4024646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73" y="1"/>
                  </a:moveTo>
                  <a:cubicBezTo>
                    <a:pt x="54" y="1"/>
                    <a:pt x="27" y="17"/>
                    <a:pt x="1" y="50"/>
                  </a:cubicBezTo>
                  <a:lnTo>
                    <a:pt x="1" y="103"/>
                  </a:lnTo>
                  <a:lnTo>
                    <a:pt x="874" y="871"/>
                  </a:lnTo>
                  <a:cubicBezTo>
                    <a:pt x="901" y="898"/>
                    <a:pt x="914" y="911"/>
                    <a:pt x="929" y="911"/>
                  </a:cubicBezTo>
                  <a:cubicBezTo>
                    <a:pt x="944" y="911"/>
                    <a:pt x="960" y="898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4" name="Google Shape;458;p27">
              <a:extLst>
                <a:ext uri="{FF2B5EF4-FFF2-40B4-BE49-F238E27FC236}">
                  <a16:creationId xmlns:a16="http://schemas.microsoft.com/office/drawing/2014/main" xmlns="" id="{6977EABB-2FE1-4876-8F3A-616A486418FD}"/>
                </a:ext>
              </a:extLst>
            </p:cNvPr>
            <p:cNvSpPr/>
            <p:nvPr/>
          </p:nvSpPr>
          <p:spPr>
            <a:xfrm>
              <a:off x="5695826" y="4066927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5" name="Google Shape;459;p27">
              <a:extLst>
                <a:ext uri="{FF2B5EF4-FFF2-40B4-BE49-F238E27FC236}">
                  <a16:creationId xmlns:a16="http://schemas.microsoft.com/office/drawing/2014/main" xmlns="" id="{21FD9FA5-1C4F-4A6A-A859-A2F9483412AB}"/>
                </a:ext>
              </a:extLst>
            </p:cNvPr>
            <p:cNvSpPr/>
            <p:nvPr/>
          </p:nvSpPr>
          <p:spPr>
            <a:xfrm>
              <a:off x="5604409" y="415834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66" y="1"/>
                  </a:moveTo>
                  <a:cubicBezTo>
                    <a:pt x="0" y="54"/>
                    <a:pt x="0" y="54"/>
                    <a:pt x="66" y="106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6" name="Google Shape;460;p27">
              <a:extLst>
                <a:ext uri="{FF2B5EF4-FFF2-40B4-BE49-F238E27FC236}">
                  <a16:creationId xmlns:a16="http://schemas.microsoft.com/office/drawing/2014/main" xmlns="" id="{BED00730-87C7-4E7E-93A3-EF34CD2D0B53}"/>
                </a:ext>
              </a:extLst>
            </p:cNvPr>
            <p:cNvSpPr/>
            <p:nvPr/>
          </p:nvSpPr>
          <p:spPr>
            <a:xfrm>
              <a:off x="5564891" y="4198580"/>
              <a:ext cx="54938" cy="50517"/>
            </a:xfrm>
            <a:custGeom>
              <a:avLst/>
              <a:gdLst/>
              <a:ahLst/>
              <a:cxnLst/>
              <a:rect l="l" t="t" r="r" b="b"/>
              <a:pathLst>
                <a:path w="994" h="914" extrusionOk="0">
                  <a:moveTo>
                    <a:pt x="87" y="1"/>
                  </a:moveTo>
                  <a:cubicBezTo>
                    <a:pt x="70" y="1"/>
                    <a:pt x="54" y="14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87" y="874"/>
                  </a:lnTo>
                  <a:cubicBezTo>
                    <a:pt x="914" y="901"/>
                    <a:pt x="927" y="914"/>
                    <a:pt x="940" y="914"/>
                  </a:cubicBezTo>
                  <a:cubicBezTo>
                    <a:pt x="954" y="914"/>
                    <a:pt x="967" y="901"/>
                    <a:pt x="993" y="874"/>
                  </a:cubicBezTo>
                  <a:lnTo>
                    <a:pt x="993" y="808"/>
                  </a:lnTo>
                  <a:lnTo>
                    <a:pt x="120" y="40"/>
                  </a:lnTo>
                  <a:cubicBezTo>
                    <a:pt x="120" y="14"/>
                    <a:pt x="103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7" name="Google Shape;461;p27">
              <a:extLst>
                <a:ext uri="{FF2B5EF4-FFF2-40B4-BE49-F238E27FC236}">
                  <a16:creationId xmlns:a16="http://schemas.microsoft.com/office/drawing/2014/main" xmlns="" id="{940E24E4-0A8A-4755-ACAF-F083F7BBEC15}"/>
                </a:ext>
              </a:extLst>
            </p:cNvPr>
            <p:cNvSpPr/>
            <p:nvPr/>
          </p:nvSpPr>
          <p:spPr>
            <a:xfrm>
              <a:off x="5525373" y="4240254"/>
              <a:ext cx="54938" cy="49080"/>
            </a:xfrm>
            <a:custGeom>
              <a:avLst/>
              <a:gdLst/>
              <a:ahLst/>
              <a:cxnLst/>
              <a:rect l="l" t="t" r="r" b="b"/>
              <a:pathLst>
                <a:path w="994" h="888" extrusionOk="0">
                  <a:moveTo>
                    <a:pt x="1" y="1"/>
                  </a:moveTo>
                  <a:lnTo>
                    <a:pt x="1" y="120"/>
                  </a:lnTo>
                  <a:lnTo>
                    <a:pt x="888" y="888"/>
                  </a:lnTo>
                  <a:lnTo>
                    <a:pt x="994" y="888"/>
                  </a:lnTo>
                  <a:cubicBezTo>
                    <a:pt x="994" y="888"/>
                    <a:pt x="994" y="835"/>
                    <a:pt x="941" y="782"/>
                  </a:cubicBezTo>
                  <a:lnTo>
                    <a:pt x="10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8" name="Google Shape;462;p27">
              <a:extLst>
                <a:ext uri="{FF2B5EF4-FFF2-40B4-BE49-F238E27FC236}">
                  <a16:creationId xmlns:a16="http://schemas.microsoft.com/office/drawing/2014/main" xmlns="" id="{B363DCC6-B233-43FD-B3A7-D975076A91DA}"/>
                </a:ext>
              </a:extLst>
            </p:cNvPr>
            <p:cNvSpPr/>
            <p:nvPr/>
          </p:nvSpPr>
          <p:spPr>
            <a:xfrm>
              <a:off x="5433956" y="4331726"/>
              <a:ext cx="57868" cy="49080"/>
            </a:xfrm>
            <a:custGeom>
              <a:avLst/>
              <a:gdLst/>
              <a:ahLst/>
              <a:cxnLst/>
              <a:rect l="l" t="t" r="r" b="b"/>
              <a:pathLst>
                <a:path w="1047" h="888" extrusionOk="0">
                  <a:moveTo>
                    <a:pt x="53" y="0"/>
                  </a:moveTo>
                  <a:cubicBezTo>
                    <a:pt x="0" y="53"/>
                    <a:pt x="0" y="53"/>
                    <a:pt x="53" y="119"/>
                  </a:cubicBezTo>
                  <a:lnTo>
                    <a:pt x="940" y="887"/>
                  </a:lnTo>
                  <a:lnTo>
                    <a:pt x="993" y="887"/>
                  </a:lnTo>
                  <a:cubicBezTo>
                    <a:pt x="1046" y="887"/>
                    <a:pt x="1046" y="834"/>
                    <a:pt x="993" y="781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9" name="Google Shape;463;p27">
              <a:extLst>
                <a:ext uri="{FF2B5EF4-FFF2-40B4-BE49-F238E27FC236}">
                  <a16:creationId xmlns:a16="http://schemas.microsoft.com/office/drawing/2014/main" xmlns="" id="{6604F3DD-8E17-45F6-BD3A-46CE1EB135DC}"/>
                </a:ext>
              </a:extLst>
            </p:cNvPr>
            <p:cNvSpPr/>
            <p:nvPr/>
          </p:nvSpPr>
          <p:spPr>
            <a:xfrm>
              <a:off x="5394438" y="4372128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80" y="1"/>
                  </a:moveTo>
                  <a:cubicBezTo>
                    <a:pt x="67" y="1"/>
                    <a:pt x="54" y="17"/>
                    <a:pt x="54" y="50"/>
                  </a:cubicBezTo>
                  <a:cubicBezTo>
                    <a:pt x="1" y="50"/>
                    <a:pt x="1" y="103"/>
                    <a:pt x="54" y="103"/>
                  </a:cubicBezTo>
                  <a:lnTo>
                    <a:pt x="888" y="871"/>
                  </a:lnTo>
                  <a:cubicBezTo>
                    <a:pt x="914" y="897"/>
                    <a:pt x="940" y="910"/>
                    <a:pt x="960" y="910"/>
                  </a:cubicBezTo>
                  <a:cubicBezTo>
                    <a:pt x="980" y="910"/>
                    <a:pt x="993" y="897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0" name="Google Shape;464;p27">
              <a:extLst>
                <a:ext uri="{FF2B5EF4-FFF2-40B4-BE49-F238E27FC236}">
                  <a16:creationId xmlns:a16="http://schemas.microsoft.com/office/drawing/2014/main" xmlns="" id="{A2888BAB-A80C-4A78-8E7F-92C85A5FF5EC}"/>
                </a:ext>
              </a:extLst>
            </p:cNvPr>
            <p:cNvSpPr/>
            <p:nvPr/>
          </p:nvSpPr>
          <p:spPr>
            <a:xfrm>
              <a:off x="5354975" y="441435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0" y="1"/>
                  </a:moveTo>
                  <a:cubicBezTo>
                    <a:pt x="0" y="54"/>
                    <a:pt x="0" y="54"/>
                    <a:pt x="53" y="107"/>
                  </a:cubicBezTo>
                  <a:lnTo>
                    <a:pt x="874" y="874"/>
                  </a:lnTo>
                  <a:lnTo>
                    <a:pt x="993" y="874"/>
                  </a:lnTo>
                  <a:lnTo>
                    <a:pt x="993" y="769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1" name="Google Shape;465;p27">
              <a:extLst>
                <a:ext uri="{FF2B5EF4-FFF2-40B4-BE49-F238E27FC236}">
                  <a16:creationId xmlns:a16="http://schemas.microsoft.com/office/drawing/2014/main" xmlns="" id="{A795FDD6-335A-4D40-9908-28F17CC8D6D3}"/>
                </a:ext>
              </a:extLst>
            </p:cNvPr>
            <p:cNvSpPr/>
            <p:nvPr/>
          </p:nvSpPr>
          <p:spPr>
            <a:xfrm>
              <a:off x="5266433" y="4505826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2" name="Google Shape;466;p27">
              <a:extLst>
                <a:ext uri="{FF2B5EF4-FFF2-40B4-BE49-F238E27FC236}">
                  <a16:creationId xmlns:a16="http://schemas.microsoft.com/office/drawing/2014/main" xmlns="" id="{40042A55-B58B-468F-8AC9-4029D6F180D8}"/>
                </a:ext>
              </a:extLst>
            </p:cNvPr>
            <p:cNvSpPr/>
            <p:nvPr/>
          </p:nvSpPr>
          <p:spPr>
            <a:xfrm>
              <a:off x="5223986" y="4546063"/>
              <a:ext cx="57868" cy="50517"/>
            </a:xfrm>
            <a:custGeom>
              <a:avLst/>
              <a:gdLst/>
              <a:ahLst/>
              <a:cxnLst/>
              <a:rect l="l" t="t" r="r" b="b"/>
              <a:pathLst>
                <a:path w="1047" h="914" extrusionOk="0">
                  <a:moveTo>
                    <a:pt x="87" y="0"/>
                  </a:moveTo>
                  <a:cubicBezTo>
                    <a:pt x="67" y="0"/>
                    <a:pt x="54" y="13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74" y="874"/>
                  </a:lnTo>
                  <a:cubicBezTo>
                    <a:pt x="901" y="900"/>
                    <a:pt x="931" y="913"/>
                    <a:pt x="954" y="913"/>
                  </a:cubicBezTo>
                  <a:cubicBezTo>
                    <a:pt x="977" y="913"/>
                    <a:pt x="994" y="900"/>
                    <a:pt x="994" y="874"/>
                  </a:cubicBezTo>
                  <a:cubicBezTo>
                    <a:pt x="1047" y="874"/>
                    <a:pt x="1047" y="808"/>
                    <a:pt x="994" y="808"/>
                  </a:cubicBezTo>
                  <a:lnTo>
                    <a:pt x="160" y="40"/>
                  </a:lnTo>
                  <a:cubicBezTo>
                    <a:pt x="133" y="13"/>
                    <a:pt x="107" y="0"/>
                    <a:pt x="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3" name="Google Shape;467;p27">
              <a:extLst>
                <a:ext uri="{FF2B5EF4-FFF2-40B4-BE49-F238E27FC236}">
                  <a16:creationId xmlns:a16="http://schemas.microsoft.com/office/drawing/2014/main" xmlns="" id="{0A049FD1-0206-4832-8362-250EAFD47C6E}"/>
                </a:ext>
              </a:extLst>
            </p:cNvPr>
            <p:cNvSpPr/>
            <p:nvPr/>
          </p:nvSpPr>
          <p:spPr>
            <a:xfrm>
              <a:off x="5183804" y="4587736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66" y="1"/>
                  </a:moveTo>
                  <a:cubicBezTo>
                    <a:pt x="0" y="54"/>
                    <a:pt x="0" y="120"/>
                    <a:pt x="66" y="120"/>
                  </a:cubicBezTo>
                  <a:lnTo>
                    <a:pt x="887" y="887"/>
                  </a:lnTo>
                  <a:lnTo>
                    <a:pt x="993" y="887"/>
                  </a:lnTo>
                  <a:lnTo>
                    <a:pt x="993" y="782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4" name="Google Shape;468;p27">
              <a:extLst>
                <a:ext uri="{FF2B5EF4-FFF2-40B4-BE49-F238E27FC236}">
                  <a16:creationId xmlns:a16="http://schemas.microsoft.com/office/drawing/2014/main" xmlns="" id="{64E39DB6-ED2F-4FE9-924D-E116ED06E4DB}"/>
                </a:ext>
              </a:extLst>
            </p:cNvPr>
            <p:cNvSpPr/>
            <p:nvPr/>
          </p:nvSpPr>
          <p:spPr>
            <a:xfrm>
              <a:off x="5095980" y="4679208"/>
              <a:ext cx="54938" cy="49024"/>
            </a:xfrm>
            <a:custGeom>
              <a:avLst/>
              <a:gdLst/>
              <a:ahLst/>
              <a:cxnLst/>
              <a:rect l="l" t="t" r="r" b="b"/>
              <a:pathLst>
                <a:path w="994" h="887" extrusionOk="0">
                  <a:moveTo>
                    <a:pt x="1" y="0"/>
                  </a:moveTo>
                  <a:lnTo>
                    <a:pt x="1" y="119"/>
                  </a:lnTo>
                  <a:lnTo>
                    <a:pt x="874" y="887"/>
                  </a:lnTo>
                  <a:lnTo>
                    <a:pt x="993" y="887"/>
                  </a:lnTo>
                  <a:cubicBezTo>
                    <a:pt x="993" y="887"/>
                    <a:pt x="993" y="834"/>
                    <a:pt x="927" y="78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5" name="Google Shape;469;p27">
              <a:extLst>
                <a:ext uri="{FF2B5EF4-FFF2-40B4-BE49-F238E27FC236}">
                  <a16:creationId xmlns:a16="http://schemas.microsoft.com/office/drawing/2014/main" xmlns="" id="{3FCDEC40-E622-4892-A767-C3B6EE2CF466}"/>
                </a:ext>
              </a:extLst>
            </p:cNvPr>
            <p:cNvSpPr/>
            <p:nvPr/>
          </p:nvSpPr>
          <p:spPr>
            <a:xfrm>
              <a:off x="5055744" y="4719611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41" y="0"/>
                  </a:moveTo>
                  <a:cubicBezTo>
                    <a:pt x="17" y="0"/>
                    <a:pt x="1" y="17"/>
                    <a:pt x="1" y="50"/>
                  </a:cubicBezTo>
                  <a:lnTo>
                    <a:pt x="1" y="103"/>
                  </a:lnTo>
                  <a:lnTo>
                    <a:pt x="888" y="871"/>
                  </a:lnTo>
                  <a:cubicBezTo>
                    <a:pt x="888" y="897"/>
                    <a:pt x="901" y="910"/>
                    <a:pt x="914" y="910"/>
                  </a:cubicBezTo>
                  <a:cubicBezTo>
                    <a:pt x="927" y="910"/>
                    <a:pt x="941" y="897"/>
                    <a:pt x="941" y="871"/>
                  </a:cubicBezTo>
                  <a:cubicBezTo>
                    <a:pt x="993" y="871"/>
                    <a:pt x="993" y="818"/>
                    <a:pt x="941" y="818"/>
                  </a:cubicBezTo>
                  <a:lnTo>
                    <a:pt x="120" y="50"/>
                  </a:lnTo>
                  <a:cubicBezTo>
                    <a:pt x="93" y="17"/>
                    <a:pt x="64" y="0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6" name="Google Shape;470;p27">
              <a:extLst>
                <a:ext uri="{FF2B5EF4-FFF2-40B4-BE49-F238E27FC236}">
                  <a16:creationId xmlns:a16="http://schemas.microsoft.com/office/drawing/2014/main" xmlns="" id="{6A5181E6-12F9-4DEF-A4D3-CCF7C194B772}"/>
                </a:ext>
              </a:extLst>
            </p:cNvPr>
            <p:cNvSpPr/>
            <p:nvPr/>
          </p:nvSpPr>
          <p:spPr>
            <a:xfrm>
              <a:off x="5013352" y="4761837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53" y="1"/>
                  </a:moveTo>
                  <a:cubicBezTo>
                    <a:pt x="0" y="54"/>
                    <a:pt x="0" y="107"/>
                    <a:pt x="53" y="107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7" name="Google Shape;471;p27">
              <a:extLst>
                <a:ext uri="{FF2B5EF4-FFF2-40B4-BE49-F238E27FC236}">
                  <a16:creationId xmlns:a16="http://schemas.microsoft.com/office/drawing/2014/main" xmlns="" id="{68162CBB-17A0-4FCF-8537-CD49EC44B0F4}"/>
                </a:ext>
              </a:extLst>
            </p:cNvPr>
            <p:cNvSpPr/>
            <p:nvPr/>
          </p:nvSpPr>
          <p:spPr>
            <a:xfrm>
              <a:off x="4924809" y="4853309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8" name="Google Shape;472;p27">
              <a:extLst>
                <a:ext uri="{FF2B5EF4-FFF2-40B4-BE49-F238E27FC236}">
                  <a16:creationId xmlns:a16="http://schemas.microsoft.com/office/drawing/2014/main" xmlns="" id="{8A4CEE83-408B-48F0-A642-5A4030608496}"/>
                </a:ext>
              </a:extLst>
            </p:cNvPr>
            <p:cNvSpPr/>
            <p:nvPr/>
          </p:nvSpPr>
          <p:spPr>
            <a:xfrm>
              <a:off x="4885346" y="4893490"/>
              <a:ext cx="54883" cy="51291"/>
            </a:xfrm>
            <a:custGeom>
              <a:avLst/>
              <a:gdLst/>
              <a:ahLst/>
              <a:cxnLst/>
              <a:rect l="l" t="t" r="r" b="b"/>
              <a:pathLst>
                <a:path w="993" h="928" extrusionOk="0">
                  <a:moveTo>
                    <a:pt x="53" y="1"/>
                  </a:moveTo>
                  <a:cubicBezTo>
                    <a:pt x="40" y="1"/>
                    <a:pt x="26" y="14"/>
                    <a:pt x="0" y="41"/>
                  </a:cubicBezTo>
                  <a:lnTo>
                    <a:pt x="0" y="94"/>
                  </a:lnTo>
                  <a:lnTo>
                    <a:pt x="887" y="874"/>
                  </a:lnTo>
                  <a:cubicBezTo>
                    <a:pt x="887" y="927"/>
                    <a:pt x="940" y="927"/>
                    <a:pt x="940" y="927"/>
                  </a:cubicBezTo>
                  <a:cubicBezTo>
                    <a:pt x="993" y="874"/>
                    <a:pt x="993" y="808"/>
                    <a:pt x="940" y="808"/>
                  </a:cubicBezTo>
                  <a:lnTo>
                    <a:pt x="106" y="41"/>
                  </a:lnTo>
                  <a:cubicBezTo>
                    <a:pt x="79" y="14"/>
                    <a:pt x="66" y="1"/>
                    <a:pt x="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9" name="Google Shape;473;p27">
              <a:extLst>
                <a:ext uri="{FF2B5EF4-FFF2-40B4-BE49-F238E27FC236}">
                  <a16:creationId xmlns:a16="http://schemas.microsoft.com/office/drawing/2014/main" xmlns="" id="{5894F585-4FE0-4D35-942A-765BFA1FE85D}"/>
                </a:ext>
              </a:extLst>
            </p:cNvPr>
            <p:cNvSpPr/>
            <p:nvPr/>
          </p:nvSpPr>
          <p:spPr>
            <a:xfrm>
              <a:off x="5480051" y="4287068"/>
              <a:ext cx="76107" cy="68645"/>
            </a:xfrm>
            <a:custGeom>
              <a:avLst/>
              <a:gdLst/>
              <a:ahLst/>
              <a:cxnLst/>
              <a:rect l="l" t="t" r="r" b="b"/>
              <a:pathLst>
                <a:path w="1377" h="1242" extrusionOk="0">
                  <a:moveTo>
                    <a:pt x="80" y="1"/>
                  </a:moveTo>
                  <a:cubicBezTo>
                    <a:pt x="53" y="1"/>
                    <a:pt x="27" y="14"/>
                    <a:pt x="0" y="41"/>
                  </a:cubicBezTo>
                  <a:lnTo>
                    <a:pt x="0" y="147"/>
                  </a:lnTo>
                  <a:lnTo>
                    <a:pt x="1205" y="1192"/>
                  </a:lnTo>
                  <a:cubicBezTo>
                    <a:pt x="1205" y="1225"/>
                    <a:pt x="1218" y="1242"/>
                    <a:pt x="1239" y="1242"/>
                  </a:cubicBezTo>
                  <a:cubicBezTo>
                    <a:pt x="1261" y="1242"/>
                    <a:pt x="1291" y="1225"/>
                    <a:pt x="1324" y="1192"/>
                  </a:cubicBezTo>
                  <a:cubicBezTo>
                    <a:pt x="1377" y="1192"/>
                    <a:pt x="1377" y="1139"/>
                    <a:pt x="1324" y="1086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0" name="Google Shape;474;p27">
              <a:extLst>
                <a:ext uri="{FF2B5EF4-FFF2-40B4-BE49-F238E27FC236}">
                  <a16:creationId xmlns:a16="http://schemas.microsoft.com/office/drawing/2014/main" xmlns="" id="{9651F459-AD37-416E-83CD-7B2914534579}"/>
                </a:ext>
              </a:extLst>
            </p:cNvPr>
            <p:cNvSpPr/>
            <p:nvPr/>
          </p:nvSpPr>
          <p:spPr>
            <a:xfrm>
              <a:off x="5308880" y="4459731"/>
              <a:ext cx="76107" cy="69530"/>
            </a:xfrm>
            <a:custGeom>
              <a:avLst/>
              <a:gdLst/>
              <a:ahLst/>
              <a:cxnLst/>
              <a:rect l="l" t="t" r="r" b="b"/>
              <a:pathLst>
                <a:path w="1377" h="1258" extrusionOk="0">
                  <a:moveTo>
                    <a:pt x="53" y="0"/>
                  </a:moveTo>
                  <a:cubicBezTo>
                    <a:pt x="0" y="53"/>
                    <a:pt x="0" y="120"/>
                    <a:pt x="53" y="173"/>
                  </a:cubicBezTo>
                  <a:lnTo>
                    <a:pt x="1218" y="1218"/>
                  </a:lnTo>
                  <a:cubicBezTo>
                    <a:pt x="1244" y="1245"/>
                    <a:pt x="1271" y="1258"/>
                    <a:pt x="1291" y="1258"/>
                  </a:cubicBezTo>
                  <a:cubicBezTo>
                    <a:pt x="1311" y="1258"/>
                    <a:pt x="1324" y="1245"/>
                    <a:pt x="1324" y="1218"/>
                  </a:cubicBezTo>
                  <a:cubicBezTo>
                    <a:pt x="1377" y="1165"/>
                    <a:pt x="1377" y="1112"/>
                    <a:pt x="1324" y="1112"/>
                  </a:cubicBezTo>
                  <a:lnTo>
                    <a:pt x="1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1" name="Google Shape;475;p27">
              <a:extLst>
                <a:ext uri="{FF2B5EF4-FFF2-40B4-BE49-F238E27FC236}">
                  <a16:creationId xmlns:a16="http://schemas.microsoft.com/office/drawing/2014/main" xmlns="" id="{6F26A33A-A50F-4B34-A633-4A3211B9B12C}"/>
                </a:ext>
              </a:extLst>
            </p:cNvPr>
            <p:cNvSpPr/>
            <p:nvPr/>
          </p:nvSpPr>
          <p:spPr>
            <a:xfrm>
              <a:off x="5138428" y="4631621"/>
              <a:ext cx="79036" cy="68811"/>
            </a:xfrm>
            <a:custGeom>
              <a:avLst/>
              <a:gdLst/>
              <a:ahLst/>
              <a:cxnLst/>
              <a:rect l="l" t="t" r="r" b="b"/>
              <a:pathLst>
                <a:path w="1430" h="1245" extrusionOk="0">
                  <a:moveTo>
                    <a:pt x="134" y="1"/>
                  </a:moveTo>
                  <a:cubicBezTo>
                    <a:pt x="106" y="1"/>
                    <a:pt x="80" y="14"/>
                    <a:pt x="53" y="40"/>
                  </a:cubicBezTo>
                  <a:cubicBezTo>
                    <a:pt x="0" y="93"/>
                    <a:pt x="53" y="146"/>
                    <a:pt x="53" y="146"/>
                  </a:cubicBezTo>
                  <a:lnTo>
                    <a:pt x="1271" y="1245"/>
                  </a:lnTo>
                  <a:lnTo>
                    <a:pt x="1377" y="1245"/>
                  </a:lnTo>
                  <a:cubicBezTo>
                    <a:pt x="1430" y="1192"/>
                    <a:pt x="1430" y="1139"/>
                    <a:pt x="1377" y="1086"/>
                  </a:cubicBezTo>
                  <a:lnTo>
                    <a:pt x="225" y="40"/>
                  </a:lnTo>
                  <a:cubicBezTo>
                    <a:pt x="192" y="14"/>
                    <a:pt x="163" y="1"/>
                    <a:pt x="1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2" name="Google Shape;476;p27">
              <a:extLst>
                <a:ext uri="{FF2B5EF4-FFF2-40B4-BE49-F238E27FC236}">
                  <a16:creationId xmlns:a16="http://schemas.microsoft.com/office/drawing/2014/main" xmlns="" id="{9F84191F-EF9E-4832-BE9D-F531B7DAA274}"/>
                </a:ext>
              </a:extLst>
            </p:cNvPr>
            <p:cNvSpPr/>
            <p:nvPr/>
          </p:nvSpPr>
          <p:spPr>
            <a:xfrm>
              <a:off x="4970904" y="4805003"/>
              <a:ext cx="76107" cy="68811"/>
            </a:xfrm>
            <a:custGeom>
              <a:avLst/>
              <a:gdLst/>
              <a:ahLst/>
              <a:cxnLst/>
              <a:rect l="l" t="t" r="r" b="b"/>
              <a:pathLst>
                <a:path w="1377" h="1245" extrusionOk="0">
                  <a:moveTo>
                    <a:pt x="87" y="1"/>
                  </a:moveTo>
                  <a:cubicBezTo>
                    <a:pt x="67" y="1"/>
                    <a:pt x="53" y="14"/>
                    <a:pt x="53" y="40"/>
                  </a:cubicBezTo>
                  <a:cubicBezTo>
                    <a:pt x="1" y="40"/>
                    <a:pt x="1" y="93"/>
                    <a:pt x="53" y="159"/>
                  </a:cubicBezTo>
                  <a:lnTo>
                    <a:pt x="1205" y="1205"/>
                  </a:lnTo>
                  <a:cubicBezTo>
                    <a:pt x="1238" y="1231"/>
                    <a:pt x="1268" y="1245"/>
                    <a:pt x="1289" y="1245"/>
                  </a:cubicBezTo>
                  <a:cubicBezTo>
                    <a:pt x="1311" y="1245"/>
                    <a:pt x="1324" y="1231"/>
                    <a:pt x="1324" y="1205"/>
                  </a:cubicBezTo>
                  <a:cubicBezTo>
                    <a:pt x="1377" y="1205"/>
                    <a:pt x="1377" y="1152"/>
                    <a:pt x="1324" y="1086"/>
                  </a:cubicBezTo>
                  <a:lnTo>
                    <a:pt x="159" y="40"/>
                  </a:lnTo>
                  <a:cubicBezTo>
                    <a:pt x="133" y="14"/>
                    <a:pt x="106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3" name="Google Shape;477;p27">
              <a:extLst>
                <a:ext uri="{FF2B5EF4-FFF2-40B4-BE49-F238E27FC236}">
                  <a16:creationId xmlns:a16="http://schemas.microsoft.com/office/drawing/2014/main" xmlns="" id="{8BABFD7C-9A58-414E-A03F-B3CEF4950DE2}"/>
                </a:ext>
              </a:extLst>
            </p:cNvPr>
            <p:cNvSpPr/>
            <p:nvPr/>
          </p:nvSpPr>
          <p:spPr>
            <a:xfrm>
              <a:off x="5818028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316" y="1"/>
                  </a:moveTo>
                  <a:cubicBezTo>
                    <a:pt x="1046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1046" y="5520"/>
                    <a:pt x="2316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4" name="Google Shape;478;p27">
              <a:extLst>
                <a:ext uri="{FF2B5EF4-FFF2-40B4-BE49-F238E27FC236}">
                  <a16:creationId xmlns:a16="http://schemas.microsoft.com/office/drawing/2014/main" xmlns="" id="{A76879E2-D3AF-4216-8ECE-D3ADB73959E4}"/>
                </a:ext>
              </a:extLst>
            </p:cNvPr>
            <p:cNvSpPr/>
            <p:nvPr/>
          </p:nvSpPr>
          <p:spPr>
            <a:xfrm>
              <a:off x="5979692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263" y="1"/>
                  </a:moveTo>
                  <a:cubicBezTo>
                    <a:pt x="993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993" y="5520"/>
                    <a:pt x="2263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602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5" name="Google Shape;479;p27">
              <a:extLst>
                <a:ext uri="{FF2B5EF4-FFF2-40B4-BE49-F238E27FC236}">
                  <a16:creationId xmlns:a16="http://schemas.microsoft.com/office/drawing/2014/main" xmlns="" id="{55F81698-8966-405B-B8DF-DC60E71C69EF}"/>
                </a:ext>
              </a:extLst>
            </p:cNvPr>
            <p:cNvSpPr/>
            <p:nvPr/>
          </p:nvSpPr>
          <p:spPr>
            <a:xfrm>
              <a:off x="6052814" y="4807214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503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6" name="Google Shape;480;p27">
              <a:extLst>
                <a:ext uri="{FF2B5EF4-FFF2-40B4-BE49-F238E27FC236}">
                  <a16:creationId xmlns:a16="http://schemas.microsoft.com/office/drawing/2014/main" xmlns="" id="{CA3E968B-3320-4B93-8C97-FFDD29B8E650}"/>
                </a:ext>
              </a:extLst>
            </p:cNvPr>
            <p:cNvSpPr/>
            <p:nvPr/>
          </p:nvSpPr>
          <p:spPr>
            <a:xfrm>
              <a:off x="6052814" y="4898630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7" name="Google Shape;481;p27">
              <a:extLst>
                <a:ext uri="{FF2B5EF4-FFF2-40B4-BE49-F238E27FC236}">
                  <a16:creationId xmlns:a16="http://schemas.microsoft.com/office/drawing/2014/main" xmlns="" id="{291C66FF-B179-4723-B7A7-5E14C0A1978D}"/>
                </a:ext>
              </a:extLst>
            </p:cNvPr>
            <p:cNvSpPr/>
            <p:nvPr/>
          </p:nvSpPr>
          <p:spPr>
            <a:xfrm>
              <a:off x="5818028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316" y="1"/>
                  </a:moveTo>
                  <a:cubicBezTo>
                    <a:pt x="1046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1046" y="5507"/>
                    <a:pt x="2316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8" name="Google Shape;482;p27">
              <a:extLst>
                <a:ext uri="{FF2B5EF4-FFF2-40B4-BE49-F238E27FC236}">
                  <a16:creationId xmlns:a16="http://schemas.microsoft.com/office/drawing/2014/main" xmlns="" id="{ABE770CB-5BEA-40D7-8893-19839B809826}"/>
                </a:ext>
              </a:extLst>
            </p:cNvPr>
            <p:cNvSpPr/>
            <p:nvPr/>
          </p:nvSpPr>
          <p:spPr>
            <a:xfrm>
              <a:off x="5979692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263" y="1"/>
                  </a:moveTo>
                  <a:cubicBezTo>
                    <a:pt x="993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993" y="5507"/>
                    <a:pt x="2263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589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189" name="Google Shape;483;p27">
              <a:extLst>
                <a:ext uri="{FF2B5EF4-FFF2-40B4-BE49-F238E27FC236}">
                  <a16:creationId xmlns:a16="http://schemas.microsoft.com/office/drawing/2014/main" xmlns="" id="{BDE0DD92-9954-483D-9254-DF93389D6D10}"/>
                </a:ext>
              </a:extLst>
            </p:cNvPr>
            <p:cNvSpPr/>
            <p:nvPr/>
          </p:nvSpPr>
          <p:spPr>
            <a:xfrm>
              <a:off x="6052814" y="4197862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490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0" name="Google Shape;484;p27">
              <a:extLst>
                <a:ext uri="{FF2B5EF4-FFF2-40B4-BE49-F238E27FC236}">
                  <a16:creationId xmlns:a16="http://schemas.microsoft.com/office/drawing/2014/main" xmlns="" id="{98E0769E-2EC9-413B-86D6-D6E6966C2609}"/>
                </a:ext>
              </a:extLst>
            </p:cNvPr>
            <p:cNvSpPr/>
            <p:nvPr/>
          </p:nvSpPr>
          <p:spPr>
            <a:xfrm>
              <a:off x="6052814" y="4289278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1" name="Google Shape;485;p27">
              <a:extLst>
                <a:ext uri="{FF2B5EF4-FFF2-40B4-BE49-F238E27FC236}">
                  <a16:creationId xmlns:a16="http://schemas.microsoft.com/office/drawing/2014/main" xmlns="" id="{0A5FA524-2DF6-4965-9E8E-94B13171613C}"/>
                </a:ext>
              </a:extLst>
            </p:cNvPr>
            <p:cNvSpPr/>
            <p:nvPr/>
          </p:nvSpPr>
          <p:spPr>
            <a:xfrm>
              <a:off x="5878714" y="4441437"/>
              <a:ext cx="1122202" cy="305090"/>
            </a:xfrm>
            <a:custGeom>
              <a:avLst/>
              <a:gdLst/>
              <a:ahLst/>
              <a:cxnLst/>
              <a:rect l="l" t="t" r="r" b="b"/>
              <a:pathLst>
                <a:path w="20304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" y="4421"/>
                  </a:lnTo>
                  <a:lnTo>
                    <a:pt x="1" y="5520"/>
                  </a:lnTo>
                  <a:lnTo>
                    <a:pt x="18146" y="5520"/>
                  </a:lnTo>
                  <a:cubicBezTo>
                    <a:pt x="19417" y="5520"/>
                    <a:pt x="20303" y="4633"/>
                    <a:pt x="20303" y="3534"/>
                  </a:cubicBezTo>
                  <a:lnTo>
                    <a:pt x="20303" y="2105"/>
                  </a:lnTo>
                  <a:cubicBezTo>
                    <a:pt x="20303" y="940"/>
                    <a:pt x="19417" y="1"/>
                    <a:pt x="18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2" name="Google Shape;486;p27">
              <a:extLst>
                <a:ext uri="{FF2B5EF4-FFF2-40B4-BE49-F238E27FC236}">
                  <a16:creationId xmlns:a16="http://schemas.microsoft.com/office/drawing/2014/main" xmlns="" id="{F509284B-876D-4A80-BA84-280F172E213B}"/>
                </a:ext>
              </a:extLst>
            </p:cNvPr>
            <p:cNvSpPr/>
            <p:nvPr/>
          </p:nvSpPr>
          <p:spPr>
            <a:xfrm>
              <a:off x="5723626" y="4441437"/>
              <a:ext cx="1121484" cy="305090"/>
            </a:xfrm>
            <a:custGeom>
              <a:avLst/>
              <a:gdLst/>
              <a:ahLst/>
              <a:cxnLst/>
              <a:rect l="l" t="t" r="r" b="b"/>
              <a:pathLst>
                <a:path w="20291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8199" y="1112"/>
                  </a:lnTo>
                  <a:cubicBezTo>
                    <a:pt x="18636" y="1112"/>
                    <a:pt x="18967" y="1602"/>
                    <a:pt x="18967" y="2039"/>
                  </a:cubicBezTo>
                  <a:lnTo>
                    <a:pt x="18967" y="3481"/>
                  </a:lnTo>
                  <a:cubicBezTo>
                    <a:pt x="18967" y="3971"/>
                    <a:pt x="18636" y="4421"/>
                    <a:pt x="18199" y="4421"/>
                  </a:cubicBezTo>
                  <a:lnTo>
                    <a:pt x="1" y="4421"/>
                  </a:lnTo>
                  <a:lnTo>
                    <a:pt x="1" y="5520"/>
                  </a:lnTo>
                  <a:lnTo>
                    <a:pt x="18093" y="5520"/>
                  </a:lnTo>
                  <a:cubicBezTo>
                    <a:pt x="19351" y="5520"/>
                    <a:pt x="20290" y="4633"/>
                    <a:pt x="20290" y="3534"/>
                  </a:cubicBezTo>
                  <a:lnTo>
                    <a:pt x="20290" y="2105"/>
                  </a:lnTo>
                  <a:cubicBezTo>
                    <a:pt x="20290" y="940"/>
                    <a:pt x="19351" y="1"/>
                    <a:pt x="180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3" name="Google Shape;487;p27">
              <a:extLst>
                <a:ext uri="{FF2B5EF4-FFF2-40B4-BE49-F238E27FC236}">
                  <a16:creationId xmlns:a16="http://schemas.microsoft.com/office/drawing/2014/main" xmlns="" id="{514DAC2C-F787-4F25-9A11-7B159FD88F5A}"/>
                </a:ext>
              </a:extLst>
            </p:cNvPr>
            <p:cNvSpPr/>
            <p:nvPr/>
          </p:nvSpPr>
          <p:spPr>
            <a:xfrm>
              <a:off x="5760215" y="4502897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0" y="0"/>
                  </a:moveTo>
                  <a:lnTo>
                    <a:pt x="0" y="3309"/>
                  </a:lnTo>
                  <a:lnTo>
                    <a:pt x="17537" y="3309"/>
                  </a:lnTo>
                  <a:cubicBezTo>
                    <a:pt x="18027" y="3309"/>
                    <a:pt x="18305" y="2859"/>
                    <a:pt x="18305" y="2369"/>
                  </a:cubicBezTo>
                  <a:lnTo>
                    <a:pt x="18305" y="927"/>
                  </a:lnTo>
                  <a:cubicBezTo>
                    <a:pt x="18305" y="490"/>
                    <a:pt x="18027" y="0"/>
                    <a:pt x="1753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4" name="Google Shape;488;p27">
              <a:extLst>
                <a:ext uri="{FF2B5EF4-FFF2-40B4-BE49-F238E27FC236}">
                  <a16:creationId xmlns:a16="http://schemas.microsoft.com/office/drawing/2014/main" xmlns="" id="{43DA952A-51C1-4CD8-87AC-54EE952645F8}"/>
                </a:ext>
              </a:extLst>
            </p:cNvPr>
            <p:cNvSpPr/>
            <p:nvPr/>
          </p:nvSpPr>
          <p:spPr>
            <a:xfrm>
              <a:off x="5760215" y="4594314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0" y="1"/>
                  </a:moveTo>
                  <a:lnTo>
                    <a:pt x="0" y="1655"/>
                  </a:lnTo>
                  <a:lnTo>
                    <a:pt x="17537" y="1655"/>
                  </a:lnTo>
                  <a:cubicBezTo>
                    <a:pt x="18027" y="1655"/>
                    <a:pt x="18305" y="1205"/>
                    <a:pt x="18305" y="715"/>
                  </a:cubicBez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5" name="Google Shape;489;p27">
              <a:extLst>
                <a:ext uri="{FF2B5EF4-FFF2-40B4-BE49-F238E27FC236}">
                  <a16:creationId xmlns:a16="http://schemas.microsoft.com/office/drawing/2014/main" xmlns="" id="{F591E635-FEAB-4C3C-B9C6-EC29961A1ECB}"/>
                </a:ext>
              </a:extLst>
            </p:cNvPr>
            <p:cNvSpPr/>
            <p:nvPr/>
          </p:nvSpPr>
          <p:spPr>
            <a:xfrm>
              <a:off x="5485910" y="4847726"/>
              <a:ext cx="200077" cy="203836"/>
            </a:xfrm>
            <a:custGeom>
              <a:avLst/>
              <a:gdLst/>
              <a:ahLst/>
              <a:cxnLst/>
              <a:rect l="l" t="t" r="r" b="b"/>
              <a:pathLst>
                <a:path w="3620" h="3688" extrusionOk="0">
                  <a:moveTo>
                    <a:pt x="1020" y="0"/>
                  </a:moveTo>
                  <a:cubicBezTo>
                    <a:pt x="495" y="0"/>
                    <a:pt x="74" y="143"/>
                    <a:pt x="0" y="485"/>
                  </a:cubicBezTo>
                  <a:lnTo>
                    <a:pt x="1152" y="3688"/>
                  </a:lnTo>
                  <a:lnTo>
                    <a:pt x="3468" y="1305"/>
                  </a:lnTo>
                  <a:cubicBezTo>
                    <a:pt x="3619" y="602"/>
                    <a:pt x="2099" y="0"/>
                    <a:pt x="10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6" name="Google Shape;490;p27">
              <a:extLst>
                <a:ext uri="{FF2B5EF4-FFF2-40B4-BE49-F238E27FC236}">
                  <a16:creationId xmlns:a16="http://schemas.microsoft.com/office/drawing/2014/main" xmlns="" id="{E02F2ECF-691B-47FD-81C8-6B94B0BA2911}"/>
                </a:ext>
              </a:extLst>
            </p:cNvPr>
            <p:cNvSpPr/>
            <p:nvPr/>
          </p:nvSpPr>
          <p:spPr>
            <a:xfrm>
              <a:off x="5528302" y="4988168"/>
              <a:ext cx="64445" cy="63395"/>
            </a:xfrm>
            <a:custGeom>
              <a:avLst/>
              <a:gdLst/>
              <a:ahLst/>
              <a:cxnLst/>
              <a:rect l="l" t="t" r="r" b="b"/>
              <a:pathLst>
                <a:path w="1166" h="1147" extrusionOk="0">
                  <a:moveTo>
                    <a:pt x="349" y="0"/>
                  </a:moveTo>
                  <a:cubicBezTo>
                    <a:pt x="216" y="0"/>
                    <a:pt x="102" y="26"/>
                    <a:pt x="1" y="88"/>
                  </a:cubicBezTo>
                  <a:lnTo>
                    <a:pt x="385" y="1147"/>
                  </a:lnTo>
                  <a:lnTo>
                    <a:pt x="1166" y="313"/>
                  </a:lnTo>
                  <a:cubicBezTo>
                    <a:pt x="1046" y="207"/>
                    <a:pt x="835" y="88"/>
                    <a:pt x="663" y="35"/>
                  </a:cubicBezTo>
                  <a:cubicBezTo>
                    <a:pt x="547" y="13"/>
                    <a:pt x="444" y="0"/>
                    <a:pt x="3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7" name="Google Shape;491;p27">
              <a:extLst>
                <a:ext uri="{FF2B5EF4-FFF2-40B4-BE49-F238E27FC236}">
                  <a16:creationId xmlns:a16="http://schemas.microsoft.com/office/drawing/2014/main" xmlns="" id="{A5A28937-704C-464F-98FE-88CACD065452}"/>
                </a:ext>
              </a:extLst>
            </p:cNvPr>
            <p:cNvSpPr/>
            <p:nvPr/>
          </p:nvSpPr>
          <p:spPr>
            <a:xfrm>
              <a:off x="5644646" y="4085222"/>
              <a:ext cx="228265" cy="152158"/>
            </a:xfrm>
            <a:custGeom>
              <a:avLst/>
              <a:gdLst/>
              <a:ahLst/>
              <a:cxnLst/>
              <a:rect l="l" t="t" r="r" b="b"/>
              <a:pathLst>
                <a:path w="4130" h="2753" extrusionOk="0">
                  <a:moveTo>
                    <a:pt x="768" y="0"/>
                  </a:moveTo>
                  <a:cubicBezTo>
                    <a:pt x="543" y="0"/>
                    <a:pt x="384" y="106"/>
                    <a:pt x="331" y="278"/>
                  </a:cubicBezTo>
                  <a:lnTo>
                    <a:pt x="53" y="1602"/>
                  </a:lnTo>
                  <a:cubicBezTo>
                    <a:pt x="0" y="1654"/>
                    <a:pt x="53" y="1760"/>
                    <a:pt x="53" y="1866"/>
                  </a:cubicBezTo>
                  <a:cubicBezTo>
                    <a:pt x="106" y="1932"/>
                    <a:pt x="159" y="1985"/>
                    <a:pt x="265" y="2038"/>
                  </a:cubicBezTo>
                  <a:lnTo>
                    <a:pt x="331" y="2038"/>
                  </a:lnTo>
                  <a:lnTo>
                    <a:pt x="3362" y="2753"/>
                  </a:lnTo>
                  <a:cubicBezTo>
                    <a:pt x="3415" y="2753"/>
                    <a:pt x="3521" y="2753"/>
                    <a:pt x="3640" y="2700"/>
                  </a:cubicBezTo>
                  <a:cubicBezTo>
                    <a:pt x="3693" y="2647"/>
                    <a:pt x="3746" y="2594"/>
                    <a:pt x="3799" y="2475"/>
                  </a:cubicBezTo>
                  <a:lnTo>
                    <a:pt x="4077" y="1204"/>
                  </a:lnTo>
                  <a:cubicBezTo>
                    <a:pt x="4130" y="993"/>
                    <a:pt x="4024" y="821"/>
                    <a:pt x="3799" y="768"/>
                  </a:cubicBezTo>
                  <a:lnTo>
                    <a:pt x="7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8" name="Google Shape;492;p27">
              <a:extLst>
                <a:ext uri="{FF2B5EF4-FFF2-40B4-BE49-F238E27FC236}">
                  <a16:creationId xmlns:a16="http://schemas.microsoft.com/office/drawing/2014/main" xmlns="" id="{4C5272C7-D691-460D-AF7C-E29527C98AC4}"/>
                </a:ext>
              </a:extLst>
            </p:cNvPr>
            <p:cNvSpPr/>
            <p:nvPr/>
          </p:nvSpPr>
          <p:spPr>
            <a:xfrm>
              <a:off x="5645836" y="4137120"/>
              <a:ext cx="215829" cy="100260"/>
            </a:xfrm>
            <a:custGeom>
              <a:avLst/>
              <a:gdLst/>
              <a:ahLst/>
              <a:cxnLst/>
              <a:rect l="l" t="t" r="r" b="b"/>
              <a:pathLst>
                <a:path w="3905" h="1814" extrusionOk="0">
                  <a:moveTo>
                    <a:pt x="159" y="1"/>
                  </a:moveTo>
                  <a:lnTo>
                    <a:pt x="53" y="663"/>
                  </a:lnTo>
                  <a:cubicBezTo>
                    <a:pt x="0" y="715"/>
                    <a:pt x="53" y="821"/>
                    <a:pt x="53" y="927"/>
                  </a:cubicBezTo>
                  <a:cubicBezTo>
                    <a:pt x="106" y="993"/>
                    <a:pt x="159" y="1046"/>
                    <a:pt x="265" y="1099"/>
                  </a:cubicBezTo>
                  <a:lnTo>
                    <a:pt x="331" y="1099"/>
                  </a:lnTo>
                  <a:lnTo>
                    <a:pt x="3362" y="1814"/>
                  </a:lnTo>
                  <a:cubicBezTo>
                    <a:pt x="3415" y="1814"/>
                    <a:pt x="3521" y="1814"/>
                    <a:pt x="3640" y="1761"/>
                  </a:cubicBezTo>
                  <a:cubicBezTo>
                    <a:pt x="3693" y="1708"/>
                    <a:pt x="3746" y="1655"/>
                    <a:pt x="3799" y="1536"/>
                  </a:cubicBezTo>
                  <a:lnTo>
                    <a:pt x="3905" y="927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9" name="Google Shape;493;p27">
              <a:extLst>
                <a:ext uri="{FF2B5EF4-FFF2-40B4-BE49-F238E27FC236}">
                  <a16:creationId xmlns:a16="http://schemas.microsoft.com/office/drawing/2014/main" xmlns="" id="{05038E9A-E454-4492-82BB-9FDEB648C086}"/>
                </a:ext>
              </a:extLst>
            </p:cNvPr>
            <p:cNvSpPr/>
            <p:nvPr/>
          </p:nvSpPr>
          <p:spPr>
            <a:xfrm>
              <a:off x="5629280" y="4231521"/>
              <a:ext cx="209971" cy="688388"/>
            </a:xfrm>
            <a:custGeom>
              <a:avLst/>
              <a:gdLst/>
              <a:ahLst/>
              <a:cxnLst/>
              <a:rect l="l" t="t" r="r" b="b"/>
              <a:pathLst>
                <a:path w="3799" h="12455" extrusionOk="0">
                  <a:moveTo>
                    <a:pt x="2753" y="0"/>
                  </a:moveTo>
                  <a:lnTo>
                    <a:pt x="0" y="11528"/>
                  </a:lnTo>
                  <a:lnTo>
                    <a:pt x="874" y="12454"/>
                  </a:lnTo>
                  <a:lnTo>
                    <a:pt x="3799" y="278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0" name="Google Shape;494;p27">
              <a:extLst>
                <a:ext uri="{FF2B5EF4-FFF2-40B4-BE49-F238E27FC236}">
                  <a16:creationId xmlns:a16="http://schemas.microsoft.com/office/drawing/2014/main" xmlns="" id="{742D069C-DE57-4FAB-A021-8FD151CA235C}"/>
                </a:ext>
              </a:extLst>
            </p:cNvPr>
            <p:cNvSpPr/>
            <p:nvPr/>
          </p:nvSpPr>
          <p:spPr>
            <a:xfrm>
              <a:off x="5559032" y="4216156"/>
              <a:ext cx="222462" cy="685459"/>
            </a:xfrm>
            <a:custGeom>
              <a:avLst/>
              <a:gdLst/>
              <a:ahLst/>
              <a:cxnLst/>
              <a:rect l="l" t="t" r="r" b="b"/>
              <a:pathLst>
                <a:path w="4025" h="12402" extrusionOk="0">
                  <a:moveTo>
                    <a:pt x="2754" y="0"/>
                  </a:moveTo>
                  <a:lnTo>
                    <a:pt x="1" y="11475"/>
                  </a:lnTo>
                  <a:lnTo>
                    <a:pt x="437" y="12402"/>
                  </a:lnTo>
                  <a:lnTo>
                    <a:pt x="1271" y="11806"/>
                  </a:lnTo>
                  <a:lnTo>
                    <a:pt x="4024" y="278"/>
                  </a:lnTo>
                  <a:lnTo>
                    <a:pt x="27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1" name="Google Shape;495;p27">
              <a:extLst>
                <a:ext uri="{FF2B5EF4-FFF2-40B4-BE49-F238E27FC236}">
                  <a16:creationId xmlns:a16="http://schemas.microsoft.com/office/drawing/2014/main" xmlns="" id="{27981ADF-5C21-4526-8F52-CC8B04A60578}"/>
                </a:ext>
              </a:extLst>
            </p:cNvPr>
            <p:cNvSpPr/>
            <p:nvPr/>
          </p:nvSpPr>
          <p:spPr>
            <a:xfrm>
              <a:off x="5485910" y="4200791"/>
              <a:ext cx="225336" cy="673741"/>
            </a:xfrm>
            <a:custGeom>
              <a:avLst/>
              <a:gdLst/>
              <a:ahLst/>
              <a:cxnLst/>
              <a:rect l="l" t="t" r="r" b="b"/>
              <a:pathLst>
                <a:path w="4077" h="12190" extrusionOk="0">
                  <a:moveTo>
                    <a:pt x="2925" y="0"/>
                  </a:moveTo>
                  <a:lnTo>
                    <a:pt x="0" y="12190"/>
                  </a:lnTo>
                  <a:lnTo>
                    <a:pt x="0" y="12190"/>
                  </a:lnTo>
                  <a:lnTo>
                    <a:pt x="1324" y="11753"/>
                  </a:lnTo>
                  <a:lnTo>
                    <a:pt x="4077" y="278"/>
                  </a:lnTo>
                  <a:lnTo>
                    <a:pt x="29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2" name="Google Shape;496;p27">
              <a:extLst>
                <a:ext uri="{FF2B5EF4-FFF2-40B4-BE49-F238E27FC236}">
                  <a16:creationId xmlns:a16="http://schemas.microsoft.com/office/drawing/2014/main" xmlns="" id="{AD32BB56-298A-4E14-A1C3-7DF8DE415D66}"/>
                </a:ext>
              </a:extLst>
            </p:cNvPr>
            <p:cNvSpPr/>
            <p:nvPr/>
          </p:nvSpPr>
          <p:spPr>
            <a:xfrm>
              <a:off x="5616845" y="4167132"/>
              <a:ext cx="240701" cy="161720"/>
            </a:xfrm>
            <a:custGeom>
              <a:avLst/>
              <a:gdLst/>
              <a:ahLst/>
              <a:cxnLst/>
              <a:rect l="l" t="t" r="r" b="b"/>
              <a:pathLst>
                <a:path w="4355" h="2926" extrusionOk="0">
                  <a:moveTo>
                    <a:pt x="834" y="0"/>
                  </a:moveTo>
                  <a:cubicBezTo>
                    <a:pt x="715" y="0"/>
                    <a:pt x="609" y="0"/>
                    <a:pt x="556" y="53"/>
                  </a:cubicBezTo>
                  <a:cubicBezTo>
                    <a:pt x="437" y="120"/>
                    <a:pt x="384" y="225"/>
                    <a:pt x="331" y="278"/>
                  </a:cubicBezTo>
                  <a:lnTo>
                    <a:pt x="53" y="1655"/>
                  </a:lnTo>
                  <a:cubicBezTo>
                    <a:pt x="0" y="1880"/>
                    <a:pt x="106" y="2105"/>
                    <a:pt x="331" y="2105"/>
                  </a:cubicBezTo>
                  <a:lnTo>
                    <a:pt x="3534" y="2925"/>
                  </a:lnTo>
                  <a:cubicBezTo>
                    <a:pt x="3746" y="2925"/>
                    <a:pt x="3971" y="2819"/>
                    <a:pt x="4024" y="2594"/>
                  </a:cubicBezTo>
                  <a:lnTo>
                    <a:pt x="4302" y="1271"/>
                  </a:lnTo>
                  <a:cubicBezTo>
                    <a:pt x="4355" y="1165"/>
                    <a:pt x="4302" y="1046"/>
                    <a:pt x="4249" y="940"/>
                  </a:cubicBezTo>
                  <a:cubicBezTo>
                    <a:pt x="4196" y="887"/>
                    <a:pt x="4143" y="834"/>
                    <a:pt x="4077" y="834"/>
                  </a:cubicBezTo>
                  <a:lnTo>
                    <a:pt x="4024" y="781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3" name="Google Shape;497;p27">
              <a:extLst>
                <a:ext uri="{FF2B5EF4-FFF2-40B4-BE49-F238E27FC236}">
                  <a16:creationId xmlns:a16="http://schemas.microsoft.com/office/drawing/2014/main" xmlns="" id="{CD80068C-4264-4ADA-8B18-8F64800BA4B6}"/>
                </a:ext>
              </a:extLst>
            </p:cNvPr>
            <p:cNvSpPr/>
            <p:nvPr/>
          </p:nvSpPr>
          <p:spPr>
            <a:xfrm>
              <a:off x="5629280" y="4167132"/>
              <a:ext cx="228265" cy="106837"/>
            </a:xfrm>
            <a:custGeom>
              <a:avLst/>
              <a:gdLst/>
              <a:ahLst/>
              <a:cxnLst/>
              <a:rect l="l" t="t" r="r" b="b"/>
              <a:pathLst>
                <a:path w="4130" h="1933" extrusionOk="0">
                  <a:moveTo>
                    <a:pt x="609" y="0"/>
                  </a:moveTo>
                  <a:cubicBezTo>
                    <a:pt x="490" y="0"/>
                    <a:pt x="384" y="0"/>
                    <a:pt x="331" y="53"/>
                  </a:cubicBezTo>
                  <a:cubicBezTo>
                    <a:pt x="212" y="120"/>
                    <a:pt x="159" y="225"/>
                    <a:pt x="106" y="278"/>
                  </a:cubicBezTo>
                  <a:lnTo>
                    <a:pt x="0" y="940"/>
                  </a:lnTo>
                  <a:lnTo>
                    <a:pt x="3918" y="1933"/>
                  </a:lnTo>
                  <a:lnTo>
                    <a:pt x="4077" y="1271"/>
                  </a:lnTo>
                  <a:cubicBezTo>
                    <a:pt x="4130" y="1165"/>
                    <a:pt x="4077" y="1046"/>
                    <a:pt x="4024" y="940"/>
                  </a:cubicBezTo>
                  <a:cubicBezTo>
                    <a:pt x="3971" y="887"/>
                    <a:pt x="3918" y="834"/>
                    <a:pt x="3852" y="834"/>
                  </a:cubicBezTo>
                  <a:lnTo>
                    <a:pt x="3799" y="781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AFB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4" name="Google Shape;498;p27">
              <a:extLst>
                <a:ext uri="{FF2B5EF4-FFF2-40B4-BE49-F238E27FC236}">
                  <a16:creationId xmlns:a16="http://schemas.microsoft.com/office/drawing/2014/main" xmlns="" id="{3F6C4494-4796-48A2-8886-1DCED0045D2E}"/>
                </a:ext>
              </a:extLst>
            </p:cNvPr>
            <p:cNvSpPr/>
            <p:nvPr/>
          </p:nvSpPr>
          <p:spPr>
            <a:xfrm>
              <a:off x="5626351" y="4160499"/>
              <a:ext cx="243630" cy="80584"/>
            </a:xfrm>
            <a:custGeom>
              <a:avLst/>
              <a:gdLst/>
              <a:ahLst/>
              <a:cxnLst/>
              <a:rect l="l" t="t" r="r" b="b"/>
              <a:pathLst>
                <a:path w="4408" h="1458" extrusionOk="0">
                  <a:moveTo>
                    <a:pt x="263" y="0"/>
                  </a:moveTo>
                  <a:cubicBezTo>
                    <a:pt x="159" y="0"/>
                    <a:pt x="53" y="87"/>
                    <a:pt x="53" y="173"/>
                  </a:cubicBezTo>
                  <a:cubicBezTo>
                    <a:pt x="0" y="345"/>
                    <a:pt x="106" y="504"/>
                    <a:pt x="212" y="504"/>
                  </a:cubicBezTo>
                  <a:lnTo>
                    <a:pt x="4077" y="1444"/>
                  </a:lnTo>
                  <a:cubicBezTo>
                    <a:pt x="4106" y="1454"/>
                    <a:pt x="4134" y="1458"/>
                    <a:pt x="4160" y="1458"/>
                  </a:cubicBezTo>
                  <a:cubicBezTo>
                    <a:pt x="4277" y="1458"/>
                    <a:pt x="4364" y="1372"/>
                    <a:pt x="4408" y="1285"/>
                  </a:cubicBezTo>
                  <a:cubicBezTo>
                    <a:pt x="4408" y="1113"/>
                    <a:pt x="4355" y="1007"/>
                    <a:pt x="4183" y="954"/>
                  </a:cubicBezTo>
                  <a:lnTo>
                    <a:pt x="331" y="15"/>
                  </a:lnTo>
                  <a:cubicBezTo>
                    <a:pt x="309" y="5"/>
                    <a:pt x="286" y="0"/>
                    <a:pt x="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5" name="Google Shape;499;p27">
              <a:extLst>
                <a:ext uri="{FF2B5EF4-FFF2-40B4-BE49-F238E27FC236}">
                  <a16:creationId xmlns:a16="http://schemas.microsoft.com/office/drawing/2014/main" xmlns="" id="{2674BDF2-8965-4D1E-807D-E6D106AFBFDA}"/>
                </a:ext>
              </a:extLst>
            </p:cNvPr>
            <p:cNvSpPr/>
            <p:nvPr/>
          </p:nvSpPr>
          <p:spPr>
            <a:xfrm>
              <a:off x="5604409" y="4254476"/>
              <a:ext cx="244349" cy="79865"/>
            </a:xfrm>
            <a:custGeom>
              <a:avLst/>
              <a:gdLst/>
              <a:ahLst/>
              <a:cxnLst/>
              <a:rect l="l" t="t" r="r" b="b"/>
              <a:pathLst>
                <a:path w="4421" h="1445" extrusionOk="0">
                  <a:moveTo>
                    <a:pt x="331" y="1"/>
                  </a:moveTo>
                  <a:cubicBezTo>
                    <a:pt x="225" y="1"/>
                    <a:pt x="66" y="54"/>
                    <a:pt x="66" y="226"/>
                  </a:cubicBezTo>
                  <a:cubicBezTo>
                    <a:pt x="0" y="332"/>
                    <a:pt x="119" y="491"/>
                    <a:pt x="225" y="491"/>
                  </a:cubicBezTo>
                  <a:lnTo>
                    <a:pt x="4090" y="1430"/>
                  </a:lnTo>
                  <a:cubicBezTo>
                    <a:pt x="4119" y="1440"/>
                    <a:pt x="4147" y="1444"/>
                    <a:pt x="4173" y="1444"/>
                  </a:cubicBezTo>
                  <a:cubicBezTo>
                    <a:pt x="4290" y="1444"/>
                    <a:pt x="4378" y="1358"/>
                    <a:pt x="4421" y="1271"/>
                  </a:cubicBezTo>
                  <a:cubicBezTo>
                    <a:pt x="4421" y="1099"/>
                    <a:pt x="4368" y="994"/>
                    <a:pt x="4196" y="941"/>
                  </a:cubicBezTo>
                  <a:lnTo>
                    <a:pt x="3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6" name="Google Shape;500;p27">
              <a:extLst>
                <a:ext uri="{FF2B5EF4-FFF2-40B4-BE49-F238E27FC236}">
                  <a16:creationId xmlns:a16="http://schemas.microsoft.com/office/drawing/2014/main" xmlns="" id="{138DF767-835B-4C1B-9DEF-B209F8AD9A0A}"/>
                </a:ext>
              </a:extLst>
            </p:cNvPr>
            <p:cNvSpPr/>
            <p:nvPr/>
          </p:nvSpPr>
          <p:spPr>
            <a:xfrm>
              <a:off x="6376144" y="3457797"/>
              <a:ext cx="158072" cy="233903"/>
            </a:xfrm>
            <a:custGeom>
              <a:avLst/>
              <a:gdLst/>
              <a:ahLst/>
              <a:cxnLst/>
              <a:rect l="l" t="t" r="r" b="b"/>
              <a:pathLst>
                <a:path w="2860" h="4232" extrusionOk="0">
                  <a:moveTo>
                    <a:pt x="2381" y="0"/>
                  </a:moveTo>
                  <a:cubicBezTo>
                    <a:pt x="2298" y="0"/>
                    <a:pt x="2214" y="33"/>
                    <a:pt x="2145" y="102"/>
                  </a:cubicBezTo>
                  <a:cubicBezTo>
                    <a:pt x="2039" y="155"/>
                    <a:pt x="1" y="1532"/>
                    <a:pt x="384" y="3901"/>
                  </a:cubicBezTo>
                  <a:cubicBezTo>
                    <a:pt x="437" y="4073"/>
                    <a:pt x="596" y="4231"/>
                    <a:pt x="821" y="4231"/>
                  </a:cubicBezTo>
                  <a:lnTo>
                    <a:pt x="874" y="4231"/>
                  </a:lnTo>
                  <a:cubicBezTo>
                    <a:pt x="1099" y="4179"/>
                    <a:pt x="1258" y="3954"/>
                    <a:pt x="1205" y="3742"/>
                  </a:cubicBezTo>
                  <a:cubicBezTo>
                    <a:pt x="927" y="1968"/>
                    <a:pt x="2528" y="817"/>
                    <a:pt x="2581" y="817"/>
                  </a:cubicBezTo>
                  <a:cubicBezTo>
                    <a:pt x="2806" y="645"/>
                    <a:pt x="2859" y="380"/>
                    <a:pt x="2701" y="208"/>
                  </a:cubicBezTo>
                  <a:cubicBezTo>
                    <a:pt x="2629" y="73"/>
                    <a:pt x="2506" y="0"/>
                    <a:pt x="2381" y="0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7" name="Google Shape;501;p27">
              <a:extLst>
                <a:ext uri="{FF2B5EF4-FFF2-40B4-BE49-F238E27FC236}">
                  <a16:creationId xmlns:a16="http://schemas.microsoft.com/office/drawing/2014/main" xmlns="" id="{4CBA8055-B063-450A-8906-2CF185A9842D}"/>
                </a:ext>
              </a:extLst>
            </p:cNvPr>
            <p:cNvSpPr/>
            <p:nvPr/>
          </p:nvSpPr>
          <p:spPr>
            <a:xfrm>
              <a:off x="6180820" y="3609734"/>
              <a:ext cx="527497" cy="527442"/>
            </a:xfrm>
            <a:custGeom>
              <a:avLst/>
              <a:gdLst/>
              <a:ahLst/>
              <a:cxnLst/>
              <a:rect l="l" t="t" r="r" b="b"/>
              <a:pathLst>
                <a:path w="9544" h="9543" extrusionOk="0">
                  <a:moveTo>
                    <a:pt x="4739" y="0"/>
                  </a:moveTo>
                  <a:cubicBezTo>
                    <a:pt x="2145" y="0"/>
                    <a:pt x="1" y="2144"/>
                    <a:pt x="1" y="4791"/>
                  </a:cubicBezTo>
                  <a:cubicBezTo>
                    <a:pt x="1" y="7385"/>
                    <a:pt x="2145" y="9543"/>
                    <a:pt x="4739" y="9543"/>
                  </a:cubicBezTo>
                  <a:cubicBezTo>
                    <a:pt x="7386" y="9543"/>
                    <a:pt x="9543" y="7385"/>
                    <a:pt x="9543" y="4791"/>
                  </a:cubicBezTo>
                  <a:cubicBezTo>
                    <a:pt x="9543" y="2144"/>
                    <a:pt x="7386" y="0"/>
                    <a:pt x="47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8" name="Google Shape;502;p27">
              <a:extLst>
                <a:ext uri="{FF2B5EF4-FFF2-40B4-BE49-F238E27FC236}">
                  <a16:creationId xmlns:a16="http://schemas.microsoft.com/office/drawing/2014/main" xmlns="" id="{8CE6223A-D964-464F-86AC-CE5DDBF82B21}"/>
                </a:ext>
              </a:extLst>
            </p:cNvPr>
            <p:cNvSpPr/>
            <p:nvPr/>
          </p:nvSpPr>
          <p:spPr>
            <a:xfrm>
              <a:off x="6241562" y="3659421"/>
              <a:ext cx="207815" cy="145692"/>
            </a:xfrm>
            <a:custGeom>
              <a:avLst/>
              <a:gdLst/>
              <a:ahLst/>
              <a:cxnLst/>
              <a:rect l="l" t="t" r="r" b="b"/>
              <a:pathLst>
                <a:path w="3760" h="2636" extrusionOk="0">
                  <a:moveTo>
                    <a:pt x="2633" y="1"/>
                  </a:moveTo>
                  <a:cubicBezTo>
                    <a:pt x="2247" y="1"/>
                    <a:pt x="1778" y="140"/>
                    <a:pt x="1324" y="425"/>
                  </a:cubicBezTo>
                  <a:cubicBezTo>
                    <a:pt x="450" y="914"/>
                    <a:pt x="0" y="1748"/>
                    <a:pt x="278" y="2238"/>
                  </a:cubicBezTo>
                  <a:cubicBezTo>
                    <a:pt x="439" y="2509"/>
                    <a:pt x="746" y="2635"/>
                    <a:pt x="1120" y="2635"/>
                  </a:cubicBezTo>
                  <a:cubicBezTo>
                    <a:pt x="1513" y="2635"/>
                    <a:pt x="1981" y="2496"/>
                    <a:pt x="2436" y="2238"/>
                  </a:cubicBezTo>
                  <a:cubicBezTo>
                    <a:pt x="3309" y="1695"/>
                    <a:pt x="3759" y="861"/>
                    <a:pt x="3428" y="372"/>
                  </a:cubicBezTo>
                  <a:cubicBezTo>
                    <a:pt x="3293" y="127"/>
                    <a:pt x="3000" y="1"/>
                    <a:pt x="2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9" name="Google Shape;503;p27">
              <a:extLst>
                <a:ext uri="{FF2B5EF4-FFF2-40B4-BE49-F238E27FC236}">
                  <a16:creationId xmlns:a16="http://schemas.microsoft.com/office/drawing/2014/main" xmlns="" id="{B4196230-7B41-4113-B6A8-CC4C3ED43B0A}"/>
                </a:ext>
              </a:extLst>
            </p:cNvPr>
            <p:cNvSpPr/>
            <p:nvPr/>
          </p:nvSpPr>
          <p:spPr>
            <a:xfrm>
              <a:off x="6189608" y="3719445"/>
              <a:ext cx="518709" cy="417731"/>
            </a:xfrm>
            <a:custGeom>
              <a:avLst/>
              <a:gdLst/>
              <a:ahLst/>
              <a:cxnLst/>
              <a:rect l="l" t="t" r="r" b="b"/>
              <a:pathLst>
                <a:path w="9385" h="7558" extrusionOk="0">
                  <a:moveTo>
                    <a:pt x="8445" y="0"/>
                  </a:moveTo>
                  <a:lnTo>
                    <a:pt x="8445" y="0"/>
                  </a:lnTo>
                  <a:cubicBezTo>
                    <a:pt x="8551" y="437"/>
                    <a:pt x="8603" y="821"/>
                    <a:pt x="8603" y="1271"/>
                  </a:cubicBezTo>
                  <a:cubicBezTo>
                    <a:pt x="8603" y="3918"/>
                    <a:pt x="6512" y="6009"/>
                    <a:pt x="3865" y="6009"/>
                  </a:cubicBezTo>
                  <a:cubicBezTo>
                    <a:pt x="2264" y="6009"/>
                    <a:pt x="887" y="5242"/>
                    <a:pt x="1" y="4024"/>
                  </a:cubicBezTo>
                  <a:lnTo>
                    <a:pt x="1" y="4024"/>
                  </a:lnTo>
                  <a:cubicBezTo>
                    <a:pt x="556" y="6062"/>
                    <a:pt x="2436" y="7558"/>
                    <a:pt x="4580" y="7558"/>
                  </a:cubicBezTo>
                  <a:cubicBezTo>
                    <a:pt x="7227" y="7558"/>
                    <a:pt x="9384" y="5400"/>
                    <a:pt x="9384" y="2806"/>
                  </a:cubicBezTo>
                  <a:cubicBezTo>
                    <a:pt x="9384" y="1761"/>
                    <a:pt x="9053" y="821"/>
                    <a:pt x="8445" y="0"/>
                  </a:cubicBez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292" name="Group 291">
            <a:extLst>
              <a:ext uri="{FF2B5EF4-FFF2-40B4-BE49-F238E27FC236}">
                <a16:creationId xmlns:a16="http://schemas.microsoft.com/office/drawing/2014/main" xmlns="" id="{81AB7299-1143-40B8-A113-516BAE18D37E}"/>
              </a:ext>
            </a:extLst>
          </p:cNvPr>
          <p:cNvGrpSpPr/>
          <p:nvPr userDrawn="1"/>
        </p:nvGrpSpPr>
        <p:grpSpPr>
          <a:xfrm>
            <a:off x="1598355" y="3608289"/>
            <a:ext cx="2204156" cy="2018295"/>
            <a:chOff x="1598355" y="3608289"/>
            <a:chExt cx="2204156" cy="2018295"/>
          </a:xfrm>
        </p:grpSpPr>
        <p:grpSp>
          <p:nvGrpSpPr>
            <p:cNvPr id="211" name="Google Shape;505;p27">
              <a:extLst>
                <a:ext uri="{FF2B5EF4-FFF2-40B4-BE49-F238E27FC236}">
                  <a16:creationId xmlns:a16="http://schemas.microsoft.com/office/drawing/2014/main" xmlns="" id="{A42BCA09-07B9-4CBD-A2DF-E24B3C63BD62}"/>
                </a:ext>
              </a:extLst>
            </p:cNvPr>
            <p:cNvGrpSpPr/>
            <p:nvPr/>
          </p:nvGrpSpPr>
          <p:grpSpPr>
            <a:xfrm>
              <a:off x="1598355" y="4368136"/>
              <a:ext cx="868990" cy="1258447"/>
              <a:chOff x="3235834" y="3793115"/>
              <a:chExt cx="868990" cy="1258447"/>
            </a:xfrm>
          </p:grpSpPr>
          <p:sp>
            <p:nvSpPr>
              <p:cNvPr id="259" name="Google Shape;506;p27">
                <a:extLst>
                  <a:ext uri="{FF2B5EF4-FFF2-40B4-BE49-F238E27FC236}">
                    <a16:creationId xmlns:a16="http://schemas.microsoft.com/office/drawing/2014/main" xmlns="" id="{BD828A38-7FD5-4192-AFA1-0F8CBEA346BE}"/>
                  </a:ext>
                </a:extLst>
              </p:cNvPr>
              <p:cNvSpPr/>
              <p:nvPr/>
            </p:nvSpPr>
            <p:spPr>
              <a:xfrm>
                <a:off x="3236476" y="3795496"/>
                <a:ext cx="868347" cy="1256066"/>
              </a:xfrm>
              <a:custGeom>
                <a:avLst/>
                <a:gdLst/>
                <a:ahLst/>
                <a:cxnLst/>
                <a:rect l="l" t="t" r="r" b="b"/>
                <a:pathLst>
                  <a:path w="15711" h="22726" extrusionOk="0">
                    <a:moveTo>
                      <a:pt x="1099" y="1"/>
                    </a:moveTo>
                    <a:cubicBezTo>
                      <a:pt x="490" y="1"/>
                      <a:pt x="1" y="491"/>
                      <a:pt x="1" y="1099"/>
                    </a:cubicBezTo>
                    <a:lnTo>
                      <a:pt x="1" y="21614"/>
                    </a:lnTo>
                    <a:cubicBezTo>
                      <a:pt x="1" y="22223"/>
                      <a:pt x="490" y="22726"/>
                      <a:pt x="1099" y="22726"/>
                    </a:cubicBezTo>
                    <a:lnTo>
                      <a:pt x="14612" y="22726"/>
                    </a:lnTo>
                    <a:cubicBezTo>
                      <a:pt x="15221" y="22726"/>
                      <a:pt x="15711" y="22223"/>
                      <a:pt x="15711" y="21614"/>
                    </a:cubicBezTo>
                    <a:lnTo>
                      <a:pt x="15711" y="1099"/>
                    </a:lnTo>
                    <a:cubicBezTo>
                      <a:pt x="15711" y="491"/>
                      <a:pt x="15221" y="1"/>
                      <a:pt x="146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260" name="Google Shape;507;p27">
                <a:extLst>
                  <a:ext uri="{FF2B5EF4-FFF2-40B4-BE49-F238E27FC236}">
                    <a16:creationId xmlns:a16="http://schemas.microsoft.com/office/drawing/2014/main" xmlns="" id="{E29DCE97-F16B-4989-BDC3-AA1A5694BD20}"/>
                  </a:ext>
                </a:extLst>
              </p:cNvPr>
              <p:cNvGrpSpPr/>
              <p:nvPr/>
            </p:nvGrpSpPr>
            <p:grpSpPr>
              <a:xfrm>
                <a:off x="3235834" y="3793115"/>
                <a:ext cx="865418" cy="1258447"/>
                <a:chOff x="3235834" y="3793115"/>
                <a:chExt cx="865418" cy="1258447"/>
              </a:xfrm>
            </p:grpSpPr>
            <p:sp>
              <p:nvSpPr>
                <p:cNvPr id="261" name="Google Shape;508;p27">
                  <a:extLst>
                    <a:ext uri="{FF2B5EF4-FFF2-40B4-BE49-F238E27FC236}">
                      <a16:creationId xmlns:a16="http://schemas.microsoft.com/office/drawing/2014/main" xmlns="" id="{8AB76180-4FBF-46B5-AF84-3C5E2E574B03}"/>
                    </a:ext>
                  </a:extLst>
                </p:cNvPr>
                <p:cNvSpPr/>
                <p:nvPr/>
              </p:nvSpPr>
              <p:spPr>
                <a:xfrm>
                  <a:off x="3235834" y="3793115"/>
                  <a:ext cx="865418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58" h="7056" extrusionOk="0">
                      <a:moveTo>
                        <a:pt x="1046" y="1"/>
                      </a:moveTo>
                      <a:cubicBezTo>
                        <a:pt x="437" y="1"/>
                        <a:pt x="1" y="491"/>
                        <a:pt x="1" y="1099"/>
                      </a:cubicBezTo>
                      <a:lnTo>
                        <a:pt x="1" y="7055"/>
                      </a:lnTo>
                      <a:lnTo>
                        <a:pt x="15658" y="7055"/>
                      </a:lnTo>
                      <a:lnTo>
                        <a:pt x="15658" y="1099"/>
                      </a:lnTo>
                      <a:cubicBezTo>
                        <a:pt x="15658" y="491"/>
                        <a:pt x="15168" y="1"/>
                        <a:pt x="14559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2" name="Google Shape;509;p27">
                  <a:extLst>
                    <a:ext uri="{FF2B5EF4-FFF2-40B4-BE49-F238E27FC236}">
                      <a16:creationId xmlns:a16="http://schemas.microsoft.com/office/drawing/2014/main" xmlns="" id="{D08CAE54-F59F-4A10-8D78-8262F1A9DB44}"/>
                    </a:ext>
                  </a:extLst>
                </p:cNvPr>
                <p:cNvSpPr/>
                <p:nvPr/>
              </p:nvSpPr>
              <p:spPr>
                <a:xfrm>
                  <a:off x="3306725" y="3905262"/>
                  <a:ext cx="71911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3309" extrusionOk="0">
                      <a:moveTo>
                        <a:pt x="662" y="0"/>
                      </a:moveTo>
                      <a:cubicBezTo>
                        <a:pt x="278" y="0"/>
                        <a:pt x="0" y="278"/>
                        <a:pt x="0" y="662"/>
                      </a:cubicBezTo>
                      <a:lnTo>
                        <a:pt x="0" y="2647"/>
                      </a:lnTo>
                      <a:cubicBezTo>
                        <a:pt x="0" y="3031"/>
                        <a:pt x="278" y="3309"/>
                        <a:pt x="662" y="3309"/>
                      </a:cubicBezTo>
                      <a:lnTo>
                        <a:pt x="12349" y="3309"/>
                      </a:lnTo>
                      <a:cubicBezTo>
                        <a:pt x="12733" y="3309"/>
                        <a:pt x="13011" y="3031"/>
                        <a:pt x="13011" y="2647"/>
                      </a:cubicBezTo>
                      <a:lnTo>
                        <a:pt x="13011" y="662"/>
                      </a:lnTo>
                      <a:cubicBezTo>
                        <a:pt x="13011" y="278"/>
                        <a:pt x="12733" y="0"/>
                        <a:pt x="12349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3" name="Google Shape;510;p27">
                  <a:extLst>
                    <a:ext uri="{FF2B5EF4-FFF2-40B4-BE49-F238E27FC236}">
                      <a16:creationId xmlns:a16="http://schemas.microsoft.com/office/drawing/2014/main" xmlns="" id="{9DB1CFE6-09AD-4BAD-99EC-F2FB4357E9BE}"/>
                    </a:ext>
                  </a:extLst>
                </p:cNvPr>
                <p:cNvSpPr/>
                <p:nvPr/>
              </p:nvSpPr>
              <p:spPr>
                <a:xfrm>
                  <a:off x="3309654" y="4261478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83"/>
                        <a:pt x="2647" y="2052"/>
                      </a:cubicBezTo>
                      <a:lnTo>
                        <a:pt x="2647" y="504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4" name="Google Shape;511;p27">
                  <a:extLst>
                    <a:ext uri="{FF2B5EF4-FFF2-40B4-BE49-F238E27FC236}">
                      <a16:creationId xmlns:a16="http://schemas.microsoft.com/office/drawing/2014/main" xmlns="" id="{70583FED-039A-47A5-B629-2D017A70CC66}"/>
                    </a:ext>
                  </a:extLst>
                </p:cNvPr>
                <p:cNvSpPr/>
                <p:nvPr/>
              </p:nvSpPr>
              <p:spPr>
                <a:xfrm>
                  <a:off x="3501275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5" name="Google Shape;512;p27">
                  <a:extLst>
                    <a:ext uri="{FF2B5EF4-FFF2-40B4-BE49-F238E27FC236}">
                      <a16:creationId xmlns:a16="http://schemas.microsoft.com/office/drawing/2014/main" xmlns="" id="{D2C0D188-0581-496D-BB69-AB762A023099}"/>
                    </a:ext>
                  </a:extLst>
                </p:cNvPr>
                <p:cNvSpPr/>
                <p:nvPr/>
              </p:nvSpPr>
              <p:spPr>
                <a:xfrm>
                  <a:off x="3693670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6" name="Google Shape;513;p27">
                  <a:extLst>
                    <a:ext uri="{FF2B5EF4-FFF2-40B4-BE49-F238E27FC236}">
                      <a16:creationId xmlns:a16="http://schemas.microsoft.com/office/drawing/2014/main" xmlns="" id="{76B17AE7-FC35-4694-9100-6C5B55E674A5}"/>
                    </a:ext>
                  </a:extLst>
                </p:cNvPr>
                <p:cNvSpPr/>
                <p:nvPr/>
              </p:nvSpPr>
              <p:spPr>
                <a:xfrm>
                  <a:off x="3309654" y="4453872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70"/>
                        <a:pt x="2647" y="2092"/>
                      </a:cubicBezTo>
                      <a:lnTo>
                        <a:pt x="2647" y="556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7" name="Google Shape;514;p27">
                  <a:extLst>
                    <a:ext uri="{FF2B5EF4-FFF2-40B4-BE49-F238E27FC236}">
                      <a16:creationId xmlns:a16="http://schemas.microsoft.com/office/drawing/2014/main" xmlns="" id="{06563CF9-9334-4C03-9B26-6095F6C818E4}"/>
                    </a:ext>
                  </a:extLst>
                </p:cNvPr>
                <p:cNvSpPr/>
                <p:nvPr/>
              </p:nvSpPr>
              <p:spPr>
                <a:xfrm>
                  <a:off x="3501275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8" name="Google Shape;515;p27">
                  <a:extLst>
                    <a:ext uri="{FF2B5EF4-FFF2-40B4-BE49-F238E27FC236}">
                      <a16:creationId xmlns:a16="http://schemas.microsoft.com/office/drawing/2014/main" xmlns="" id="{00A09FB6-1540-4742-BC12-1C40F843C573}"/>
                    </a:ext>
                  </a:extLst>
                </p:cNvPr>
                <p:cNvSpPr/>
                <p:nvPr/>
              </p:nvSpPr>
              <p:spPr>
                <a:xfrm>
                  <a:off x="3693670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9" name="Google Shape;516;p27">
                  <a:extLst>
                    <a:ext uri="{FF2B5EF4-FFF2-40B4-BE49-F238E27FC236}">
                      <a16:creationId xmlns:a16="http://schemas.microsoft.com/office/drawing/2014/main" xmlns="" id="{B190F497-400D-4B46-B3AE-96032D54DFDA}"/>
                    </a:ext>
                  </a:extLst>
                </p:cNvPr>
                <p:cNvSpPr/>
                <p:nvPr/>
              </p:nvSpPr>
              <p:spPr>
                <a:xfrm>
                  <a:off x="3309654" y="4645549"/>
                  <a:ext cx="146355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648" extrusionOk="0">
                      <a:moveTo>
                        <a:pt x="556" y="0"/>
                      </a:moveTo>
                      <a:cubicBezTo>
                        <a:pt x="278" y="0"/>
                        <a:pt x="0" y="278"/>
                        <a:pt x="0" y="556"/>
                      </a:cubicBezTo>
                      <a:lnTo>
                        <a:pt x="0" y="2105"/>
                      </a:lnTo>
                      <a:cubicBezTo>
                        <a:pt x="0" y="2383"/>
                        <a:pt x="278" y="2647"/>
                        <a:pt x="556" y="2647"/>
                      </a:cubicBezTo>
                      <a:lnTo>
                        <a:pt x="2091" y="2647"/>
                      </a:lnTo>
                      <a:cubicBezTo>
                        <a:pt x="2369" y="2647"/>
                        <a:pt x="2647" y="2383"/>
                        <a:pt x="2647" y="2105"/>
                      </a:cubicBezTo>
                      <a:lnTo>
                        <a:pt x="2647" y="556"/>
                      </a:lnTo>
                      <a:cubicBezTo>
                        <a:pt x="2647" y="278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0" name="Google Shape;517;p27">
                  <a:extLst>
                    <a:ext uri="{FF2B5EF4-FFF2-40B4-BE49-F238E27FC236}">
                      <a16:creationId xmlns:a16="http://schemas.microsoft.com/office/drawing/2014/main" xmlns="" id="{1B2252C1-BAEB-4A32-8E90-3D383EA7B2E4}"/>
                    </a:ext>
                  </a:extLst>
                </p:cNvPr>
                <p:cNvSpPr/>
                <p:nvPr/>
              </p:nvSpPr>
              <p:spPr>
                <a:xfrm>
                  <a:off x="3501275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557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557" y="2647"/>
                      </a:cubicBezTo>
                      <a:lnTo>
                        <a:pt x="2105" y="2647"/>
                      </a:lnTo>
                      <a:cubicBezTo>
                        <a:pt x="2383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1" name="Google Shape;518;p27">
                  <a:extLst>
                    <a:ext uri="{FF2B5EF4-FFF2-40B4-BE49-F238E27FC236}">
                      <a16:creationId xmlns:a16="http://schemas.microsoft.com/office/drawing/2014/main" xmlns="" id="{7AD245D9-B2F3-4EB4-995D-CDC775197795}"/>
                    </a:ext>
                  </a:extLst>
                </p:cNvPr>
                <p:cNvSpPr/>
                <p:nvPr/>
              </p:nvSpPr>
              <p:spPr>
                <a:xfrm>
                  <a:off x="3693670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490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490" y="2647"/>
                      </a:cubicBezTo>
                      <a:lnTo>
                        <a:pt x="2092" y="2647"/>
                      </a:lnTo>
                      <a:cubicBezTo>
                        <a:pt x="2370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2" name="Google Shape;519;p27">
                  <a:extLst>
                    <a:ext uri="{FF2B5EF4-FFF2-40B4-BE49-F238E27FC236}">
                      <a16:creationId xmlns:a16="http://schemas.microsoft.com/office/drawing/2014/main" xmlns="" id="{98A33EF0-520C-4B93-AE7C-E55930A5077E}"/>
                    </a:ext>
                  </a:extLst>
                </p:cNvPr>
                <p:cNvSpPr/>
                <p:nvPr/>
              </p:nvSpPr>
              <p:spPr>
                <a:xfrm>
                  <a:off x="3309654" y="4840873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0"/>
                      </a:moveTo>
                      <a:cubicBezTo>
                        <a:pt x="278" y="0"/>
                        <a:pt x="0" y="225"/>
                        <a:pt x="0" y="503"/>
                      </a:cubicBezTo>
                      <a:lnTo>
                        <a:pt x="0" y="2091"/>
                      </a:lnTo>
                      <a:cubicBezTo>
                        <a:pt x="0" y="2369"/>
                        <a:pt x="278" y="2594"/>
                        <a:pt x="556" y="2594"/>
                      </a:cubicBezTo>
                      <a:lnTo>
                        <a:pt x="2091" y="2594"/>
                      </a:lnTo>
                      <a:cubicBezTo>
                        <a:pt x="2369" y="2594"/>
                        <a:pt x="2647" y="2369"/>
                        <a:pt x="2647" y="2091"/>
                      </a:cubicBezTo>
                      <a:lnTo>
                        <a:pt x="2647" y="503"/>
                      </a:lnTo>
                      <a:cubicBezTo>
                        <a:pt x="2647" y="225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3" name="Google Shape;520;p27">
                  <a:extLst>
                    <a:ext uri="{FF2B5EF4-FFF2-40B4-BE49-F238E27FC236}">
                      <a16:creationId xmlns:a16="http://schemas.microsoft.com/office/drawing/2014/main" xmlns="" id="{BF34BFB8-E0F8-4561-BD25-835FE61E4027}"/>
                    </a:ext>
                  </a:extLst>
                </p:cNvPr>
                <p:cNvSpPr/>
                <p:nvPr/>
              </p:nvSpPr>
              <p:spPr>
                <a:xfrm>
                  <a:off x="3501275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557" y="2594"/>
                      </a:cubicBezTo>
                      <a:lnTo>
                        <a:pt x="2105" y="2594"/>
                      </a:lnTo>
                      <a:cubicBezTo>
                        <a:pt x="2383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4" name="Google Shape;521;p27">
                  <a:extLst>
                    <a:ext uri="{FF2B5EF4-FFF2-40B4-BE49-F238E27FC236}">
                      <a16:creationId xmlns:a16="http://schemas.microsoft.com/office/drawing/2014/main" xmlns="" id="{2B528C3C-EA42-4CC7-9BAF-11A3DAC1CC9E}"/>
                    </a:ext>
                  </a:extLst>
                </p:cNvPr>
                <p:cNvSpPr/>
                <p:nvPr/>
              </p:nvSpPr>
              <p:spPr>
                <a:xfrm>
                  <a:off x="3693670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490" y="2594"/>
                      </a:cubicBezTo>
                      <a:lnTo>
                        <a:pt x="2092" y="2594"/>
                      </a:lnTo>
                      <a:cubicBezTo>
                        <a:pt x="2370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5" name="Google Shape;522;p27">
                  <a:extLst>
                    <a:ext uri="{FF2B5EF4-FFF2-40B4-BE49-F238E27FC236}">
                      <a16:creationId xmlns:a16="http://schemas.microsoft.com/office/drawing/2014/main" xmlns="" id="{4CEFEBD3-AAF5-4495-B2EE-5D6CE7E57676}"/>
                    </a:ext>
                  </a:extLst>
                </p:cNvPr>
                <p:cNvSpPr/>
                <p:nvPr/>
              </p:nvSpPr>
              <p:spPr>
                <a:xfrm>
                  <a:off x="3855335" y="4185426"/>
                  <a:ext cx="243685" cy="8661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15671" extrusionOk="0">
                      <a:moveTo>
                        <a:pt x="2595" y="1377"/>
                      </a:moveTo>
                      <a:cubicBezTo>
                        <a:pt x="2926" y="1377"/>
                        <a:pt x="3137" y="1602"/>
                        <a:pt x="3137" y="1880"/>
                      </a:cubicBezTo>
                      <a:lnTo>
                        <a:pt x="3137" y="3428"/>
                      </a:lnTo>
                      <a:cubicBezTo>
                        <a:pt x="3137" y="3759"/>
                        <a:pt x="2926" y="3971"/>
                        <a:pt x="2595" y="3971"/>
                      </a:cubicBezTo>
                      <a:lnTo>
                        <a:pt x="1046" y="3971"/>
                      </a:lnTo>
                      <a:cubicBezTo>
                        <a:pt x="768" y="3971"/>
                        <a:pt x="543" y="3759"/>
                        <a:pt x="543" y="3428"/>
                      </a:cubicBezTo>
                      <a:lnTo>
                        <a:pt x="543" y="1880"/>
                      </a:lnTo>
                      <a:cubicBezTo>
                        <a:pt x="543" y="1602"/>
                        <a:pt x="768" y="1377"/>
                        <a:pt x="1046" y="1377"/>
                      </a:cubicBezTo>
                      <a:close/>
                      <a:moveTo>
                        <a:pt x="2595" y="4858"/>
                      </a:moveTo>
                      <a:cubicBezTo>
                        <a:pt x="2926" y="4858"/>
                        <a:pt x="3137" y="5083"/>
                        <a:pt x="3137" y="5413"/>
                      </a:cubicBezTo>
                      <a:lnTo>
                        <a:pt x="3137" y="6949"/>
                      </a:lnTo>
                      <a:cubicBezTo>
                        <a:pt x="3137" y="7227"/>
                        <a:pt x="2926" y="7452"/>
                        <a:pt x="2595" y="7452"/>
                      </a:cubicBezTo>
                      <a:lnTo>
                        <a:pt x="1046" y="7452"/>
                      </a:lnTo>
                      <a:cubicBezTo>
                        <a:pt x="768" y="7452"/>
                        <a:pt x="543" y="7227"/>
                        <a:pt x="543" y="6949"/>
                      </a:cubicBezTo>
                      <a:lnTo>
                        <a:pt x="543" y="5413"/>
                      </a:lnTo>
                      <a:cubicBezTo>
                        <a:pt x="543" y="5083"/>
                        <a:pt x="768" y="4858"/>
                        <a:pt x="1046" y="4858"/>
                      </a:cubicBezTo>
                      <a:close/>
                      <a:moveTo>
                        <a:pt x="2595" y="8325"/>
                      </a:moveTo>
                      <a:cubicBezTo>
                        <a:pt x="2926" y="8325"/>
                        <a:pt x="3137" y="8603"/>
                        <a:pt x="3137" y="8881"/>
                      </a:cubicBezTo>
                      <a:lnTo>
                        <a:pt x="3137" y="13950"/>
                      </a:lnTo>
                      <a:cubicBezTo>
                        <a:pt x="3137" y="14228"/>
                        <a:pt x="2926" y="14453"/>
                        <a:pt x="2595" y="14453"/>
                      </a:cubicBezTo>
                      <a:lnTo>
                        <a:pt x="1046" y="14453"/>
                      </a:lnTo>
                      <a:cubicBezTo>
                        <a:pt x="768" y="14453"/>
                        <a:pt x="543" y="14228"/>
                        <a:pt x="543" y="13950"/>
                      </a:cubicBezTo>
                      <a:lnTo>
                        <a:pt x="543" y="8881"/>
                      </a:lnTo>
                      <a:cubicBezTo>
                        <a:pt x="543" y="8603"/>
                        <a:pt x="768" y="8325"/>
                        <a:pt x="1046" y="8325"/>
                      </a:cubicBezTo>
                      <a:close/>
                      <a:moveTo>
                        <a:pt x="1" y="0"/>
                      </a:moveTo>
                      <a:lnTo>
                        <a:pt x="1" y="15671"/>
                      </a:lnTo>
                      <a:lnTo>
                        <a:pt x="3415" y="15671"/>
                      </a:lnTo>
                      <a:cubicBezTo>
                        <a:pt x="3521" y="15671"/>
                        <a:pt x="3693" y="15605"/>
                        <a:pt x="3799" y="15605"/>
                      </a:cubicBezTo>
                      <a:cubicBezTo>
                        <a:pt x="4183" y="15446"/>
                        <a:pt x="4408" y="15009"/>
                        <a:pt x="4408" y="14559"/>
                      </a:cubicBezTo>
                      <a:lnTo>
                        <a:pt x="4408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6" name="Google Shape;523;p27">
                  <a:extLst>
                    <a:ext uri="{FF2B5EF4-FFF2-40B4-BE49-F238E27FC236}">
                      <a16:creationId xmlns:a16="http://schemas.microsoft.com/office/drawing/2014/main" xmlns="" id="{88A17DD6-EFCA-4D13-B115-DD1BE0FE656C}"/>
                    </a:ext>
                  </a:extLst>
                </p:cNvPr>
                <p:cNvSpPr/>
                <p:nvPr/>
              </p:nvSpPr>
              <p:spPr>
                <a:xfrm>
                  <a:off x="3855335" y="3793115"/>
                  <a:ext cx="243685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7056" extrusionOk="0">
                      <a:moveTo>
                        <a:pt x="1" y="1"/>
                      </a:moveTo>
                      <a:lnTo>
                        <a:pt x="1" y="1986"/>
                      </a:lnTo>
                      <a:lnTo>
                        <a:pt x="2423" y="1986"/>
                      </a:lnTo>
                      <a:cubicBezTo>
                        <a:pt x="2807" y="1986"/>
                        <a:pt x="3085" y="2264"/>
                        <a:pt x="3085" y="2648"/>
                      </a:cubicBezTo>
                      <a:lnTo>
                        <a:pt x="3085" y="4633"/>
                      </a:lnTo>
                      <a:cubicBezTo>
                        <a:pt x="3085" y="5017"/>
                        <a:pt x="2807" y="5295"/>
                        <a:pt x="2423" y="5295"/>
                      </a:cubicBezTo>
                      <a:lnTo>
                        <a:pt x="1" y="5295"/>
                      </a:lnTo>
                      <a:lnTo>
                        <a:pt x="1" y="7055"/>
                      </a:lnTo>
                      <a:lnTo>
                        <a:pt x="4408" y="7055"/>
                      </a:lnTo>
                      <a:lnTo>
                        <a:pt x="4408" y="1099"/>
                      </a:lnTo>
                      <a:cubicBezTo>
                        <a:pt x="4408" y="491"/>
                        <a:pt x="4024" y="1"/>
                        <a:pt x="341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7" name="Google Shape;524;p27">
                  <a:extLst>
                    <a:ext uri="{FF2B5EF4-FFF2-40B4-BE49-F238E27FC236}">
                      <a16:creationId xmlns:a16="http://schemas.microsoft.com/office/drawing/2014/main" xmlns="" id="{D26EDB8F-0344-4746-BFE8-D4ADD6D80E52}"/>
                    </a:ext>
                  </a:extLst>
                </p:cNvPr>
                <p:cNvSpPr/>
                <p:nvPr/>
              </p:nvSpPr>
              <p:spPr>
                <a:xfrm>
                  <a:off x="3855335" y="3905262"/>
                  <a:ext cx="17050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3309" extrusionOk="0">
                      <a:moveTo>
                        <a:pt x="1" y="0"/>
                      </a:moveTo>
                      <a:lnTo>
                        <a:pt x="1" y="768"/>
                      </a:lnTo>
                      <a:lnTo>
                        <a:pt x="1761" y="768"/>
                      </a:lnTo>
                      <a:lnTo>
                        <a:pt x="1761" y="2594"/>
                      </a:lnTo>
                      <a:lnTo>
                        <a:pt x="1" y="2594"/>
                      </a:lnTo>
                      <a:lnTo>
                        <a:pt x="1" y="3309"/>
                      </a:lnTo>
                      <a:lnTo>
                        <a:pt x="2423" y="3309"/>
                      </a:lnTo>
                      <a:cubicBezTo>
                        <a:pt x="2807" y="3309"/>
                        <a:pt x="3085" y="3031"/>
                        <a:pt x="3085" y="2647"/>
                      </a:cubicBezTo>
                      <a:lnTo>
                        <a:pt x="3085" y="662"/>
                      </a:lnTo>
                      <a:cubicBezTo>
                        <a:pt x="3085" y="278"/>
                        <a:pt x="2807" y="0"/>
                        <a:pt x="2423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8" name="Google Shape;525;p27">
                  <a:extLst>
                    <a:ext uri="{FF2B5EF4-FFF2-40B4-BE49-F238E27FC236}">
                      <a16:creationId xmlns:a16="http://schemas.microsoft.com/office/drawing/2014/main" xmlns="" id="{8631E4B7-01DE-475E-9735-B1AB33AC9E30}"/>
                    </a:ext>
                  </a:extLst>
                </p:cNvPr>
                <p:cNvSpPr/>
                <p:nvPr/>
              </p:nvSpPr>
              <p:spPr>
                <a:xfrm>
                  <a:off x="3723681" y="3945499"/>
                  <a:ext cx="35870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" h="1814" extrusionOk="0">
                      <a:moveTo>
                        <a:pt x="80" y="0"/>
                      </a:moveTo>
                      <a:cubicBezTo>
                        <a:pt x="67" y="0"/>
                        <a:pt x="40" y="13"/>
                        <a:pt x="27" y="13"/>
                      </a:cubicBezTo>
                      <a:cubicBezTo>
                        <a:pt x="14" y="27"/>
                        <a:pt x="0" y="40"/>
                        <a:pt x="0" y="66"/>
                      </a:cubicBezTo>
                      <a:cubicBezTo>
                        <a:pt x="0" y="93"/>
                        <a:pt x="14" y="106"/>
                        <a:pt x="27" y="106"/>
                      </a:cubicBezTo>
                      <a:cubicBezTo>
                        <a:pt x="40" y="106"/>
                        <a:pt x="67" y="119"/>
                        <a:pt x="80" y="119"/>
                      </a:cubicBezTo>
                      <a:lnTo>
                        <a:pt x="278" y="119"/>
                      </a:lnTo>
                      <a:cubicBezTo>
                        <a:pt x="278" y="132"/>
                        <a:pt x="292" y="132"/>
                        <a:pt x="292" y="146"/>
                      </a:cubicBezTo>
                      <a:cubicBezTo>
                        <a:pt x="292" y="146"/>
                        <a:pt x="292" y="159"/>
                        <a:pt x="292" y="172"/>
                      </a:cubicBezTo>
                      <a:cubicBezTo>
                        <a:pt x="292" y="172"/>
                        <a:pt x="292" y="185"/>
                        <a:pt x="292" y="185"/>
                      </a:cubicBezTo>
                      <a:cubicBezTo>
                        <a:pt x="292" y="225"/>
                        <a:pt x="292" y="265"/>
                        <a:pt x="292" y="305"/>
                      </a:cubicBezTo>
                      <a:cubicBezTo>
                        <a:pt x="292" y="331"/>
                        <a:pt x="292" y="371"/>
                        <a:pt x="292" y="424"/>
                      </a:cubicBezTo>
                      <a:cubicBezTo>
                        <a:pt x="292" y="463"/>
                        <a:pt x="292" y="516"/>
                        <a:pt x="292" y="582"/>
                      </a:cubicBezTo>
                      <a:cubicBezTo>
                        <a:pt x="292" y="635"/>
                        <a:pt x="292" y="715"/>
                        <a:pt x="292" y="794"/>
                      </a:cubicBezTo>
                      <a:cubicBezTo>
                        <a:pt x="278" y="913"/>
                        <a:pt x="278" y="1006"/>
                        <a:pt x="278" y="1085"/>
                      </a:cubicBezTo>
                      <a:cubicBezTo>
                        <a:pt x="278" y="1165"/>
                        <a:pt x="278" y="1231"/>
                        <a:pt x="278" y="1284"/>
                      </a:cubicBezTo>
                      <a:cubicBezTo>
                        <a:pt x="278" y="1350"/>
                        <a:pt x="278" y="1403"/>
                        <a:pt x="265" y="1443"/>
                      </a:cubicBezTo>
                      <a:cubicBezTo>
                        <a:pt x="265" y="1496"/>
                        <a:pt x="265" y="1549"/>
                        <a:pt x="265" y="1602"/>
                      </a:cubicBezTo>
                      <a:cubicBezTo>
                        <a:pt x="265" y="1628"/>
                        <a:pt x="252" y="1641"/>
                        <a:pt x="239" y="1655"/>
                      </a:cubicBezTo>
                      <a:cubicBezTo>
                        <a:pt x="225" y="1668"/>
                        <a:pt x="212" y="1681"/>
                        <a:pt x="186" y="1694"/>
                      </a:cubicBezTo>
                      <a:lnTo>
                        <a:pt x="133" y="1694"/>
                      </a:lnTo>
                      <a:cubicBezTo>
                        <a:pt x="119" y="1694"/>
                        <a:pt x="93" y="1707"/>
                        <a:pt x="80" y="1707"/>
                      </a:cubicBezTo>
                      <a:lnTo>
                        <a:pt x="27" y="1707"/>
                      </a:lnTo>
                      <a:cubicBezTo>
                        <a:pt x="14" y="1721"/>
                        <a:pt x="0" y="1734"/>
                        <a:pt x="0" y="1760"/>
                      </a:cubicBezTo>
                      <a:cubicBezTo>
                        <a:pt x="0" y="1774"/>
                        <a:pt x="14" y="1787"/>
                        <a:pt x="27" y="1800"/>
                      </a:cubicBezTo>
                      <a:cubicBezTo>
                        <a:pt x="53" y="1800"/>
                        <a:pt x="80" y="1813"/>
                        <a:pt x="106" y="1813"/>
                      </a:cubicBezTo>
                      <a:lnTo>
                        <a:pt x="596" y="1813"/>
                      </a:lnTo>
                      <a:cubicBezTo>
                        <a:pt x="609" y="1813"/>
                        <a:pt x="622" y="1800"/>
                        <a:pt x="622" y="1800"/>
                      </a:cubicBezTo>
                      <a:cubicBezTo>
                        <a:pt x="636" y="1787"/>
                        <a:pt x="649" y="1774"/>
                        <a:pt x="649" y="1760"/>
                      </a:cubicBezTo>
                      <a:cubicBezTo>
                        <a:pt x="649" y="1734"/>
                        <a:pt x="636" y="1721"/>
                        <a:pt x="622" y="1707"/>
                      </a:cubicBezTo>
                      <a:cubicBezTo>
                        <a:pt x="609" y="1694"/>
                        <a:pt x="583" y="1694"/>
                        <a:pt x="569" y="1694"/>
                      </a:cubicBezTo>
                      <a:lnTo>
                        <a:pt x="424" y="1694"/>
                      </a:lnTo>
                      <a:lnTo>
                        <a:pt x="464" y="66"/>
                      </a:lnTo>
                      <a:cubicBezTo>
                        <a:pt x="464" y="40"/>
                        <a:pt x="450" y="27"/>
                        <a:pt x="450" y="13"/>
                      </a:cubicBezTo>
                      <a:cubicBezTo>
                        <a:pt x="450" y="0"/>
                        <a:pt x="437" y="0"/>
                        <a:pt x="41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9" name="Google Shape;526;p27">
                  <a:extLst>
                    <a:ext uri="{FF2B5EF4-FFF2-40B4-BE49-F238E27FC236}">
                      <a16:creationId xmlns:a16="http://schemas.microsoft.com/office/drawing/2014/main" xmlns="" id="{842F1723-4926-49E7-B16D-FE61E9626743}"/>
                    </a:ext>
                  </a:extLst>
                </p:cNvPr>
                <p:cNvSpPr/>
                <p:nvPr/>
              </p:nvSpPr>
              <p:spPr>
                <a:xfrm>
                  <a:off x="3764636" y="3944007"/>
                  <a:ext cx="63671" cy="102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" h="1854" extrusionOk="0">
                      <a:moveTo>
                        <a:pt x="596" y="1"/>
                      </a:moveTo>
                      <a:cubicBezTo>
                        <a:pt x="503" y="1"/>
                        <a:pt x="424" y="27"/>
                        <a:pt x="358" y="54"/>
                      </a:cubicBezTo>
                      <a:cubicBezTo>
                        <a:pt x="292" y="93"/>
                        <a:pt x="226" y="133"/>
                        <a:pt x="186" y="186"/>
                      </a:cubicBezTo>
                      <a:cubicBezTo>
                        <a:pt x="133" y="239"/>
                        <a:pt x="106" y="292"/>
                        <a:pt x="80" y="345"/>
                      </a:cubicBezTo>
                      <a:cubicBezTo>
                        <a:pt x="53" y="398"/>
                        <a:pt x="40" y="437"/>
                        <a:pt x="40" y="477"/>
                      </a:cubicBezTo>
                      <a:cubicBezTo>
                        <a:pt x="40" y="477"/>
                        <a:pt x="40" y="490"/>
                        <a:pt x="40" y="504"/>
                      </a:cubicBezTo>
                      <a:cubicBezTo>
                        <a:pt x="40" y="517"/>
                        <a:pt x="53" y="543"/>
                        <a:pt x="53" y="557"/>
                      </a:cubicBezTo>
                      <a:cubicBezTo>
                        <a:pt x="67" y="570"/>
                        <a:pt x="67" y="583"/>
                        <a:pt x="80" y="596"/>
                      </a:cubicBezTo>
                      <a:cubicBezTo>
                        <a:pt x="106" y="609"/>
                        <a:pt x="120" y="609"/>
                        <a:pt x="146" y="609"/>
                      </a:cubicBezTo>
                      <a:cubicBezTo>
                        <a:pt x="186" y="609"/>
                        <a:pt x="212" y="596"/>
                        <a:pt x="239" y="583"/>
                      </a:cubicBezTo>
                      <a:cubicBezTo>
                        <a:pt x="252" y="570"/>
                        <a:pt x="265" y="543"/>
                        <a:pt x="265" y="504"/>
                      </a:cubicBezTo>
                      <a:cubicBezTo>
                        <a:pt x="265" y="490"/>
                        <a:pt x="265" y="477"/>
                        <a:pt x="252" y="477"/>
                      </a:cubicBezTo>
                      <a:cubicBezTo>
                        <a:pt x="252" y="464"/>
                        <a:pt x="252" y="451"/>
                        <a:pt x="239" y="451"/>
                      </a:cubicBezTo>
                      <a:lnTo>
                        <a:pt x="226" y="424"/>
                      </a:lnTo>
                      <a:cubicBezTo>
                        <a:pt x="212" y="424"/>
                        <a:pt x="212" y="411"/>
                        <a:pt x="212" y="398"/>
                      </a:cubicBezTo>
                      <a:cubicBezTo>
                        <a:pt x="212" y="384"/>
                        <a:pt x="226" y="371"/>
                        <a:pt x="239" y="345"/>
                      </a:cubicBezTo>
                      <a:cubicBezTo>
                        <a:pt x="252" y="305"/>
                        <a:pt x="278" y="279"/>
                        <a:pt x="318" y="252"/>
                      </a:cubicBezTo>
                      <a:cubicBezTo>
                        <a:pt x="345" y="226"/>
                        <a:pt x="384" y="199"/>
                        <a:pt x="424" y="173"/>
                      </a:cubicBezTo>
                      <a:cubicBezTo>
                        <a:pt x="464" y="146"/>
                        <a:pt x="517" y="133"/>
                        <a:pt x="570" y="133"/>
                      </a:cubicBezTo>
                      <a:cubicBezTo>
                        <a:pt x="636" y="133"/>
                        <a:pt x="676" y="146"/>
                        <a:pt x="715" y="173"/>
                      </a:cubicBezTo>
                      <a:cubicBezTo>
                        <a:pt x="755" y="186"/>
                        <a:pt x="795" y="212"/>
                        <a:pt x="821" y="239"/>
                      </a:cubicBezTo>
                      <a:cubicBezTo>
                        <a:pt x="848" y="279"/>
                        <a:pt x="861" y="305"/>
                        <a:pt x="874" y="345"/>
                      </a:cubicBezTo>
                      <a:cubicBezTo>
                        <a:pt x="887" y="384"/>
                        <a:pt x="887" y="411"/>
                        <a:pt x="887" y="451"/>
                      </a:cubicBezTo>
                      <a:cubicBezTo>
                        <a:pt x="887" y="530"/>
                        <a:pt x="874" y="596"/>
                        <a:pt x="848" y="676"/>
                      </a:cubicBezTo>
                      <a:cubicBezTo>
                        <a:pt x="821" y="768"/>
                        <a:pt x="781" y="848"/>
                        <a:pt x="742" y="927"/>
                      </a:cubicBezTo>
                      <a:cubicBezTo>
                        <a:pt x="689" y="1007"/>
                        <a:pt x="636" y="1099"/>
                        <a:pt x="583" y="1179"/>
                      </a:cubicBezTo>
                      <a:cubicBezTo>
                        <a:pt x="530" y="1258"/>
                        <a:pt x="464" y="1337"/>
                        <a:pt x="398" y="1404"/>
                      </a:cubicBezTo>
                      <a:cubicBezTo>
                        <a:pt x="345" y="1470"/>
                        <a:pt x="278" y="1536"/>
                        <a:pt x="212" y="1602"/>
                      </a:cubicBezTo>
                      <a:cubicBezTo>
                        <a:pt x="159" y="1655"/>
                        <a:pt x="93" y="1708"/>
                        <a:pt x="53" y="1748"/>
                      </a:cubicBezTo>
                      <a:cubicBezTo>
                        <a:pt x="40" y="1761"/>
                        <a:pt x="27" y="1761"/>
                        <a:pt x="14" y="1774"/>
                      </a:cubicBezTo>
                      <a:cubicBezTo>
                        <a:pt x="1" y="1787"/>
                        <a:pt x="1" y="1787"/>
                        <a:pt x="1" y="1801"/>
                      </a:cubicBezTo>
                      <a:cubicBezTo>
                        <a:pt x="1" y="1814"/>
                        <a:pt x="1" y="1827"/>
                        <a:pt x="14" y="1840"/>
                      </a:cubicBezTo>
                      <a:cubicBezTo>
                        <a:pt x="27" y="1854"/>
                        <a:pt x="40" y="1854"/>
                        <a:pt x="67" y="1854"/>
                      </a:cubicBezTo>
                      <a:cubicBezTo>
                        <a:pt x="80" y="1854"/>
                        <a:pt x="106" y="1854"/>
                        <a:pt x="120" y="1840"/>
                      </a:cubicBezTo>
                      <a:cubicBezTo>
                        <a:pt x="146" y="1840"/>
                        <a:pt x="146" y="1840"/>
                        <a:pt x="159" y="1827"/>
                      </a:cubicBezTo>
                      <a:lnTo>
                        <a:pt x="676" y="1827"/>
                      </a:lnTo>
                      <a:cubicBezTo>
                        <a:pt x="715" y="1827"/>
                        <a:pt x="768" y="1827"/>
                        <a:pt x="808" y="1840"/>
                      </a:cubicBezTo>
                      <a:lnTo>
                        <a:pt x="953" y="1840"/>
                      </a:lnTo>
                      <a:cubicBezTo>
                        <a:pt x="967" y="1840"/>
                        <a:pt x="967" y="1827"/>
                        <a:pt x="980" y="1827"/>
                      </a:cubicBezTo>
                      <a:cubicBezTo>
                        <a:pt x="1006" y="1814"/>
                        <a:pt x="1020" y="1801"/>
                        <a:pt x="1020" y="1787"/>
                      </a:cubicBezTo>
                      <a:cubicBezTo>
                        <a:pt x="1059" y="1721"/>
                        <a:pt x="1099" y="1668"/>
                        <a:pt x="1112" y="1629"/>
                      </a:cubicBezTo>
                      <a:cubicBezTo>
                        <a:pt x="1139" y="1589"/>
                        <a:pt x="1152" y="1576"/>
                        <a:pt x="1152" y="1562"/>
                      </a:cubicBezTo>
                      <a:cubicBezTo>
                        <a:pt x="1152" y="1536"/>
                        <a:pt x="1139" y="1523"/>
                        <a:pt x="1126" y="1523"/>
                      </a:cubicBezTo>
                      <a:cubicBezTo>
                        <a:pt x="1112" y="1509"/>
                        <a:pt x="1099" y="1509"/>
                        <a:pt x="1086" y="1509"/>
                      </a:cubicBezTo>
                      <a:cubicBezTo>
                        <a:pt x="1059" y="1509"/>
                        <a:pt x="1046" y="1509"/>
                        <a:pt x="1033" y="1523"/>
                      </a:cubicBezTo>
                      <a:cubicBezTo>
                        <a:pt x="1020" y="1536"/>
                        <a:pt x="1020" y="1549"/>
                        <a:pt x="1006" y="1562"/>
                      </a:cubicBezTo>
                      <a:lnTo>
                        <a:pt x="953" y="1655"/>
                      </a:lnTo>
                      <a:cubicBezTo>
                        <a:pt x="940" y="1668"/>
                        <a:pt x="927" y="1682"/>
                        <a:pt x="914" y="1682"/>
                      </a:cubicBezTo>
                      <a:cubicBezTo>
                        <a:pt x="914" y="1695"/>
                        <a:pt x="901" y="1695"/>
                        <a:pt x="887" y="1695"/>
                      </a:cubicBezTo>
                      <a:lnTo>
                        <a:pt x="464" y="1695"/>
                      </a:lnTo>
                      <a:cubicBezTo>
                        <a:pt x="398" y="1695"/>
                        <a:pt x="345" y="1682"/>
                        <a:pt x="292" y="1682"/>
                      </a:cubicBezTo>
                      <a:cubicBezTo>
                        <a:pt x="331" y="1642"/>
                        <a:pt x="384" y="1602"/>
                        <a:pt x="437" y="1536"/>
                      </a:cubicBezTo>
                      <a:cubicBezTo>
                        <a:pt x="490" y="1483"/>
                        <a:pt x="543" y="1417"/>
                        <a:pt x="609" y="1351"/>
                      </a:cubicBezTo>
                      <a:cubicBezTo>
                        <a:pt x="662" y="1284"/>
                        <a:pt x="715" y="1218"/>
                        <a:pt x="768" y="1139"/>
                      </a:cubicBezTo>
                      <a:cubicBezTo>
                        <a:pt x="821" y="1073"/>
                        <a:pt x="874" y="993"/>
                        <a:pt x="914" y="914"/>
                      </a:cubicBezTo>
                      <a:cubicBezTo>
                        <a:pt x="953" y="834"/>
                        <a:pt x="993" y="768"/>
                        <a:pt x="1006" y="689"/>
                      </a:cubicBezTo>
                      <a:cubicBezTo>
                        <a:pt x="1033" y="609"/>
                        <a:pt x="1046" y="530"/>
                        <a:pt x="1046" y="451"/>
                      </a:cubicBezTo>
                      <a:cubicBezTo>
                        <a:pt x="1046" y="398"/>
                        <a:pt x="1046" y="332"/>
                        <a:pt x="1033" y="279"/>
                      </a:cubicBezTo>
                      <a:cubicBezTo>
                        <a:pt x="1006" y="226"/>
                        <a:pt x="980" y="173"/>
                        <a:pt x="953" y="133"/>
                      </a:cubicBezTo>
                      <a:cubicBezTo>
                        <a:pt x="914" y="93"/>
                        <a:pt x="861" y="67"/>
                        <a:pt x="808" y="40"/>
                      </a:cubicBezTo>
                      <a:cubicBezTo>
                        <a:pt x="755" y="14"/>
                        <a:pt x="676" y="1"/>
                        <a:pt x="596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0" name="Google Shape;527;p27">
                  <a:extLst>
                    <a:ext uri="{FF2B5EF4-FFF2-40B4-BE49-F238E27FC236}">
                      <a16:creationId xmlns:a16="http://schemas.microsoft.com/office/drawing/2014/main" xmlns="" id="{2C1B97DE-EADC-4C49-8166-AF77F5C3197E}"/>
                    </a:ext>
                  </a:extLst>
                </p:cNvPr>
                <p:cNvSpPr/>
                <p:nvPr/>
              </p:nvSpPr>
              <p:spPr>
                <a:xfrm>
                  <a:off x="3829745" y="3991539"/>
                  <a:ext cx="65882" cy="57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2" h="1034" extrusionOk="0">
                      <a:moveTo>
                        <a:pt x="173" y="1"/>
                      </a:moveTo>
                      <a:cubicBezTo>
                        <a:pt x="93" y="1"/>
                        <a:pt x="53" y="1"/>
                        <a:pt x="27" y="14"/>
                      </a:cubicBezTo>
                      <a:cubicBezTo>
                        <a:pt x="14" y="27"/>
                        <a:pt x="0" y="41"/>
                        <a:pt x="0" y="67"/>
                      </a:cubicBezTo>
                      <a:cubicBezTo>
                        <a:pt x="0" y="80"/>
                        <a:pt x="14" y="107"/>
                        <a:pt x="27" y="107"/>
                      </a:cubicBezTo>
                      <a:cubicBezTo>
                        <a:pt x="53" y="120"/>
                        <a:pt x="80" y="120"/>
                        <a:pt x="120" y="120"/>
                      </a:cubicBezTo>
                      <a:cubicBezTo>
                        <a:pt x="159" y="120"/>
                        <a:pt x="186" y="133"/>
                        <a:pt x="199" y="147"/>
                      </a:cubicBezTo>
                      <a:cubicBezTo>
                        <a:pt x="212" y="147"/>
                        <a:pt x="239" y="173"/>
                        <a:pt x="265" y="199"/>
                      </a:cubicBezTo>
                      <a:lnTo>
                        <a:pt x="490" y="517"/>
                      </a:lnTo>
                      <a:lnTo>
                        <a:pt x="450" y="557"/>
                      </a:lnTo>
                      <a:lnTo>
                        <a:pt x="424" y="610"/>
                      </a:lnTo>
                      <a:lnTo>
                        <a:pt x="371" y="676"/>
                      </a:lnTo>
                      <a:cubicBezTo>
                        <a:pt x="345" y="702"/>
                        <a:pt x="318" y="742"/>
                        <a:pt x="278" y="795"/>
                      </a:cubicBezTo>
                      <a:cubicBezTo>
                        <a:pt x="265" y="808"/>
                        <a:pt x="252" y="822"/>
                        <a:pt x="239" y="835"/>
                      </a:cubicBezTo>
                      <a:cubicBezTo>
                        <a:pt x="225" y="835"/>
                        <a:pt x="199" y="835"/>
                        <a:pt x="186" y="848"/>
                      </a:cubicBezTo>
                      <a:cubicBezTo>
                        <a:pt x="146" y="848"/>
                        <a:pt x="120" y="848"/>
                        <a:pt x="93" y="861"/>
                      </a:cubicBezTo>
                      <a:cubicBezTo>
                        <a:pt x="67" y="874"/>
                        <a:pt x="53" y="888"/>
                        <a:pt x="53" y="914"/>
                      </a:cubicBezTo>
                      <a:cubicBezTo>
                        <a:pt x="53" y="927"/>
                        <a:pt x="53" y="941"/>
                        <a:pt x="53" y="941"/>
                      </a:cubicBezTo>
                      <a:cubicBezTo>
                        <a:pt x="67" y="954"/>
                        <a:pt x="67" y="954"/>
                        <a:pt x="80" y="967"/>
                      </a:cubicBezTo>
                      <a:lnTo>
                        <a:pt x="398" y="967"/>
                      </a:lnTo>
                      <a:cubicBezTo>
                        <a:pt x="398" y="967"/>
                        <a:pt x="411" y="967"/>
                        <a:pt x="424" y="980"/>
                      </a:cubicBezTo>
                      <a:lnTo>
                        <a:pt x="477" y="980"/>
                      </a:lnTo>
                      <a:cubicBezTo>
                        <a:pt x="490" y="980"/>
                        <a:pt x="517" y="967"/>
                        <a:pt x="530" y="967"/>
                      </a:cubicBezTo>
                      <a:cubicBezTo>
                        <a:pt x="556" y="954"/>
                        <a:pt x="570" y="941"/>
                        <a:pt x="570" y="914"/>
                      </a:cubicBezTo>
                      <a:cubicBezTo>
                        <a:pt x="570" y="901"/>
                        <a:pt x="556" y="901"/>
                        <a:pt x="556" y="888"/>
                      </a:cubicBezTo>
                      <a:cubicBezTo>
                        <a:pt x="543" y="861"/>
                        <a:pt x="503" y="861"/>
                        <a:pt x="464" y="861"/>
                      </a:cubicBezTo>
                      <a:cubicBezTo>
                        <a:pt x="450" y="861"/>
                        <a:pt x="437" y="861"/>
                        <a:pt x="424" y="848"/>
                      </a:cubicBezTo>
                      <a:cubicBezTo>
                        <a:pt x="424" y="848"/>
                        <a:pt x="424" y="848"/>
                        <a:pt x="424" y="835"/>
                      </a:cubicBezTo>
                      <a:cubicBezTo>
                        <a:pt x="424" y="835"/>
                        <a:pt x="424" y="822"/>
                        <a:pt x="437" y="808"/>
                      </a:cubicBezTo>
                      <a:cubicBezTo>
                        <a:pt x="450" y="782"/>
                        <a:pt x="464" y="782"/>
                        <a:pt x="464" y="769"/>
                      </a:cubicBezTo>
                      <a:cubicBezTo>
                        <a:pt x="490" y="742"/>
                        <a:pt x="503" y="729"/>
                        <a:pt x="517" y="702"/>
                      </a:cubicBezTo>
                      <a:cubicBezTo>
                        <a:pt x="530" y="689"/>
                        <a:pt x="543" y="663"/>
                        <a:pt x="570" y="636"/>
                      </a:cubicBezTo>
                      <a:cubicBezTo>
                        <a:pt x="583" y="649"/>
                        <a:pt x="609" y="676"/>
                        <a:pt x="623" y="716"/>
                      </a:cubicBezTo>
                      <a:cubicBezTo>
                        <a:pt x="649" y="742"/>
                        <a:pt x="662" y="755"/>
                        <a:pt x="689" y="782"/>
                      </a:cubicBezTo>
                      <a:cubicBezTo>
                        <a:pt x="702" y="808"/>
                        <a:pt x="715" y="835"/>
                        <a:pt x="728" y="848"/>
                      </a:cubicBezTo>
                      <a:cubicBezTo>
                        <a:pt x="728" y="861"/>
                        <a:pt x="742" y="874"/>
                        <a:pt x="742" y="888"/>
                      </a:cubicBezTo>
                      <a:cubicBezTo>
                        <a:pt x="742" y="901"/>
                        <a:pt x="742" y="901"/>
                        <a:pt x="728" y="914"/>
                      </a:cubicBezTo>
                      <a:lnTo>
                        <a:pt x="702" y="914"/>
                      </a:lnTo>
                      <a:cubicBezTo>
                        <a:pt x="689" y="914"/>
                        <a:pt x="675" y="927"/>
                        <a:pt x="675" y="941"/>
                      </a:cubicBezTo>
                      <a:cubicBezTo>
                        <a:pt x="675" y="954"/>
                        <a:pt x="662" y="967"/>
                        <a:pt x="662" y="967"/>
                      </a:cubicBezTo>
                      <a:cubicBezTo>
                        <a:pt x="662" y="980"/>
                        <a:pt x="675" y="994"/>
                        <a:pt x="689" y="1007"/>
                      </a:cubicBezTo>
                      <a:cubicBezTo>
                        <a:pt x="702" y="1033"/>
                        <a:pt x="728" y="1033"/>
                        <a:pt x="768" y="1033"/>
                      </a:cubicBezTo>
                      <a:lnTo>
                        <a:pt x="1086" y="1033"/>
                      </a:lnTo>
                      <a:cubicBezTo>
                        <a:pt x="1112" y="1033"/>
                        <a:pt x="1139" y="1033"/>
                        <a:pt x="1152" y="1020"/>
                      </a:cubicBezTo>
                      <a:cubicBezTo>
                        <a:pt x="1178" y="1020"/>
                        <a:pt x="1192" y="1007"/>
                        <a:pt x="1192" y="980"/>
                      </a:cubicBezTo>
                      <a:cubicBezTo>
                        <a:pt x="1192" y="954"/>
                        <a:pt x="1178" y="941"/>
                        <a:pt x="1165" y="941"/>
                      </a:cubicBezTo>
                      <a:cubicBezTo>
                        <a:pt x="1139" y="927"/>
                        <a:pt x="1125" y="927"/>
                        <a:pt x="1099" y="927"/>
                      </a:cubicBezTo>
                      <a:cubicBezTo>
                        <a:pt x="1073" y="927"/>
                        <a:pt x="1046" y="914"/>
                        <a:pt x="1033" y="914"/>
                      </a:cubicBezTo>
                      <a:cubicBezTo>
                        <a:pt x="1020" y="914"/>
                        <a:pt x="993" y="914"/>
                        <a:pt x="967" y="901"/>
                      </a:cubicBezTo>
                      <a:cubicBezTo>
                        <a:pt x="967" y="901"/>
                        <a:pt x="953" y="888"/>
                        <a:pt x="940" y="888"/>
                      </a:cubicBezTo>
                      <a:cubicBezTo>
                        <a:pt x="927" y="874"/>
                        <a:pt x="914" y="848"/>
                        <a:pt x="887" y="822"/>
                      </a:cubicBezTo>
                      <a:cubicBezTo>
                        <a:pt x="861" y="795"/>
                        <a:pt x="834" y="755"/>
                        <a:pt x="795" y="716"/>
                      </a:cubicBezTo>
                      <a:cubicBezTo>
                        <a:pt x="755" y="663"/>
                        <a:pt x="715" y="597"/>
                        <a:pt x="649" y="517"/>
                      </a:cubicBezTo>
                      <a:cubicBezTo>
                        <a:pt x="689" y="477"/>
                        <a:pt x="715" y="438"/>
                        <a:pt x="742" y="398"/>
                      </a:cubicBezTo>
                      <a:cubicBezTo>
                        <a:pt x="768" y="358"/>
                        <a:pt x="795" y="319"/>
                        <a:pt x="834" y="266"/>
                      </a:cubicBezTo>
                      <a:cubicBezTo>
                        <a:pt x="861" y="239"/>
                        <a:pt x="874" y="226"/>
                        <a:pt x="900" y="213"/>
                      </a:cubicBezTo>
                      <a:cubicBezTo>
                        <a:pt x="927" y="213"/>
                        <a:pt x="940" y="199"/>
                        <a:pt x="980" y="199"/>
                      </a:cubicBezTo>
                      <a:lnTo>
                        <a:pt x="1125" y="199"/>
                      </a:lnTo>
                      <a:cubicBezTo>
                        <a:pt x="1139" y="199"/>
                        <a:pt x="1152" y="186"/>
                        <a:pt x="1165" y="186"/>
                      </a:cubicBezTo>
                      <a:cubicBezTo>
                        <a:pt x="1178" y="173"/>
                        <a:pt x="1178" y="160"/>
                        <a:pt x="1178" y="147"/>
                      </a:cubicBezTo>
                      <a:cubicBezTo>
                        <a:pt x="1178" y="107"/>
                        <a:pt x="1165" y="80"/>
                        <a:pt x="1125" y="80"/>
                      </a:cubicBezTo>
                      <a:lnTo>
                        <a:pt x="728" y="80"/>
                      </a:lnTo>
                      <a:cubicBezTo>
                        <a:pt x="689" y="80"/>
                        <a:pt x="675" y="80"/>
                        <a:pt x="649" y="94"/>
                      </a:cubicBezTo>
                      <a:cubicBezTo>
                        <a:pt x="636" y="107"/>
                        <a:pt x="623" y="120"/>
                        <a:pt x="623" y="147"/>
                      </a:cubicBezTo>
                      <a:cubicBezTo>
                        <a:pt x="623" y="160"/>
                        <a:pt x="636" y="173"/>
                        <a:pt x="649" y="186"/>
                      </a:cubicBezTo>
                      <a:cubicBezTo>
                        <a:pt x="662" y="186"/>
                        <a:pt x="662" y="199"/>
                        <a:pt x="675" y="199"/>
                      </a:cubicBezTo>
                      <a:cubicBezTo>
                        <a:pt x="675" y="199"/>
                        <a:pt x="689" y="199"/>
                        <a:pt x="689" y="213"/>
                      </a:cubicBezTo>
                      <a:cubicBezTo>
                        <a:pt x="689" y="213"/>
                        <a:pt x="675" y="226"/>
                        <a:pt x="662" y="252"/>
                      </a:cubicBezTo>
                      <a:cubicBezTo>
                        <a:pt x="649" y="266"/>
                        <a:pt x="636" y="292"/>
                        <a:pt x="623" y="319"/>
                      </a:cubicBezTo>
                      <a:lnTo>
                        <a:pt x="570" y="398"/>
                      </a:lnTo>
                      <a:cubicBezTo>
                        <a:pt x="543" y="372"/>
                        <a:pt x="517" y="345"/>
                        <a:pt x="503" y="305"/>
                      </a:cubicBezTo>
                      <a:cubicBezTo>
                        <a:pt x="477" y="279"/>
                        <a:pt x="464" y="252"/>
                        <a:pt x="450" y="239"/>
                      </a:cubicBezTo>
                      <a:cubicBezTo>
                        <a:pt x="437" y="213"/>
                        <a:pt x="424" y="199"/>
                        <a:pt x="411" y="173"/>
                      </a:cubicBezTo>
                      <a:cubicBezTo>
                        <a:pt x="411" y="160"/>
                        <a:pt x="398" y="147"/>
                        <a:pt x="398" y="147"/>
                      </a:cubicBezTo>
                      <a:cubicBezTo>
                        <a:pt x="398" y="133"/>
                        <a:pt x="411" y="133"/>
                        <a:pt x="424" y="133"/>
                      </a:cubicBezTo>
                      <a:lnTo>
                        <a:pt x="477" y="133"/>
                      </a:lnTo>
                      <a:cubicBezTo>
                        <a:pt x="490" y="133"/>
                        <a:pt x="517" y="120"/>
                        <a:pt x="530" y="107"/>
                      </a:cubicBezTo>
                      <a:cubicBezTo>
                        <a:pt x="543" y="94"/>
                        <a:pt x="543" y="80"/>
                        <a:pt x="543" y="67"/>
                      </a:cubicBezTo>
                      <a:cubicBezTo>
                        <a:pt x="543" y="54"/>
                        <a:pt x="543" y="54"/>
                        <a:pt x="543" y="41"/>
                      </a:cubicBezTo>
                      <a:cubicBezTo>
                        <a:pt x="543" y="41"/>
                        <a:pt x="530" y="27"/>
                        <a:pt x="530" y="27"/>
                      </a:cubicBezTo>
                      <a:cubicBezTo>
                        <a:pt x="517" y="14"/>
                        <a:pt x="503" y="14"/>
                        <a:pt x="490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1" name="Google Shape;528;p27">
                  <a:extLst>
                    <a:ext uri="{FF2B5EF4-FFF2-40B4-BE49-F238E27FC236}">
                      <a16:creationId xmlns:a16="http://schemas.microsoft.com/office/drawing/2014/main" xmlns="" id="{3BB91B02-6D7B-4EC1-B236-752097DC6F9F}"/>
                    </a:ext>
                  </a:extLst>
                </p:cNvPr>
                <p:cNvSpPr/>
                <p:nvPr/>
              </p:nvSpPr>
              <p:spPr>
                <a:xfrm>
                  <a:off x="3901430" y="3946218"/>
                  <a:ext cx="60023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" h="1814" extrusionOk="0">
                      <a:moveTo>
                        <a:pt x="861" y="0"/>
                      </a:moveTo>
                      <a:cubicBezTo>
                        <a:pt x="834" y="0"/>
                        <a:pt x="781" y="0"/>
                        <a:pt x="728" y="14"/>
                      </a:cubicBezTo>
                      <a:lnTo>
                        <a:pt x="530" y="14"/>
                      </a:lnTo>
                      <a:cubicBezTo>
                        <a:pt x="464" y="14"/>
                        <a:pt x="398" y="27"/>
                        <a:pt x="331" y="27"/>
                      </a:cubicBezTo>
                      <a:cubicBezTo>
                        <a:pt x="265" y="40"/>
                        <a:pt x="212" y="40"/>
                        <a:pt x="173" y="40"/>
                      </a:cubicBezTo>
                      <a:cubicBezTo>
                        <a:pt x="146" y="53"/>
                        <a:pt x="133" y="67"/>
                        <a:pt x="133" y="93"/>
                      </a:cubicBezTo>
                      <a:cubicBezTo>
                        <a:pt x="133" y="159"/>
                        <a:pt x="120" y="212"/>
                        <a:pt x="120" y="265"/>
                      </a:cubicBezTo>
                      <a:cubicBezTo>
                        <a:pt x="120" y="318"/>
                        <a:pt x="106" y="358"/>
                        <a:pt x="106" y="397"/>
                      </a:cubicBezTo>
                      <a:cubicBezTo>
                        <a:pt x="106" y="437"/>
                        <a:pt x="93" y="477"/>
                        <a:pt x="93" y="530"/>
                      </a:cubicBezTo>
                      <a:cubicBezTo>
                        <a:pt x="93" y="569"/>
                        <a:pt x="80" y="622"/>
                        <a:pt x="67" y="675"/>
                      </a:cubicBezTo>
                      <a:cubicBezTo>
                        <a:pt x="67" y="702"/>
                        <a:pt x="67" y="715"/>
                        <a:pt x="67" y="742"/>
                      </a:cubicBezTo>
                      <a:cubicBezTo>
                        <a:pt x="67" y="755"/>
                        <a:pt x="67" y="768"/>
                        <a:pt x="67" y="781"/>
                      </a:cubicBezTo>
                      <a:cubicBezTo>
                        <a:pt x="67" y="821"/>
                        <a:pt x="67" y="861"/>
                        <a:pt x="80" y="887"/>
                      </a:cubicBezTo>
                      <a:cubicBezTo>
                        <a:pt x="93" y="914"/>
                        <a:pt x="106" y="927"/>
                        <a:pt x="146" y="927"/>
                      </a:cubicBezTo>
                      <a:cubicBezTo>
                        <a:pt x="159" y="927"/>
                        <a:pt x="173" y="927"/>
                        <a:pt x="212" y="914"/>
                      </a:cubicBezTo>
                      <a:cubicBezTo>
                        <a:pt x="239" y="914"/>
                        <a:pt x="265" y="900"/>
                        <a:pt x="305" y="900"/>
                      </a:cubicBezTo>
                      <a:cubicBezTo>
                        <a:pt x="345" y="887"/>
                        <a:pt x="384" y="874"/>
                        <a:pt x="424" y="874"/>
                      </a:cubicBezTo>
                      <a:cubicBezTo>
                        <a:pt x="464" y="861"/>
                        <a:pt x="503" y="861"/>
                        <a:pt x="556" y="861"/>
                      </a:cubicBezTo>
                      <a:cubicBezTo>
                        <a:pt x="623" y="861"/>
                        <a:pt x="689" y="874"/>
                        <a:pt x="728" y="887"/>
                      </a:cubicBezTo>
                      <a:cubicBezTo>
                        <a:pt x="781" y="914"/>
                        <a:pt x="821" y="940"/>
                        <a:pt x="848" y="967"/>
                      </a:cubicBezTo>
                      <a:cubicBezTo>
                        <a:pt x="874" y="993"/>
                        <a:pt x="901" y="1033"/>
                        <a:pt x="914" y="1072"/>
                      </a:cubicBezTo>
                      <a:cubicBezTo>
                        <a:pt x="914" y="1112"/>
                        <a:pt x="927" y="1152"/>
                        <a:pt x="927" y="1192"/>
                      </a:cubicBezTo>
                      <a:cubicBezTo>
                        <a:pt x="927" y="1244"/>
                        <a:pt x="914" y="1311"/>
                        <a:pt x="887" y="1364"/>
                      </a:cubicBezTo>
                      <a:cubicBezTo>
                        <a:pt x="874" y="1430"/>
                        <a:pt x="834" y="1483"/>
                        <a:pt x="795" y="1522"/>
                      </a:cubicBezTo>
                      <a:cubicBezTo>
                        <a:pt x="742" y="1575"/>
                        <a:pt x="689" y="1615"/>
                        <a:pt x="623" y="1642"/>
                      </a:cubicBezTo>
                      <a:cubicBezTo>
                        <a:pt x="543" y="1668"/>
                        <a:pt x="464" y="1681"/>
                        <a:pt x="371" y="1681"/>
                      </a:cubicBezTo>
                      <a:lnTo>
                        <a:pt x="292" y="1681"/>
                      </a:lnTo>
                      <a:cubicBezTo>
                        <a:pt x="265" y="1668"/>
                        <a:pt x="239" y="1668"/>
                        <a:pt x="212" y="1655"/>
                      </a:cubicBezTo>
                      <a:cubicBezTo>
                        <a:pt x="199" y="1642"/>
                        <a:pt x="173" y="1642"/>
                        <a:pt x="159" y="1628"/>
                      </a:cubicBezTo>
                      <a:cubicBezTo>
                        <a:pt x="146" y="1615"/>
                        <a:pt x="146" y="1602"/>
                        <a:pt x="146" y="1589"/>
                      </a:cubicBezTo>
                      <a:cubicBezTo>
                        <a:pt x="146" y="1562"/>
                        <a:pt x="146" y="1549"/>
                        <a:pt x="159" y="1549"/>
                      </a:cubicBezTo>
                      <a:cubicBezTo>
                        <a:pt x="173" y="1536"/>
                        <a:pt x="199" y="1536"/>
                        <a:pt x="212" y="1536"/>
                      </a:cubicBezTo>
                      <a:cubicBezTo>
                        <a:pt x="226" y="1522"/>
                        <a:pt x="239" y="1522"/>
                        <a:pt x="252" y="1509"/>
                      </a:cubicBezTo>
                      <a:cubicBezTo>
                        <a:pt x="265" y="1496"/>
                        <a:pt x="278" y="1483"/>
                        <a:pt x="278" y="1456"/>
                      </a:cubicBezTo>
                      <a:cubicBezTo>
                        <a:pt x="278" y="1417"/>
                        <a:pt x="265" y="1390"/>
                        <a:pt x="239" y="1377"/>
                      </a:cubicBezTo>
                      <a:cubicBezTo>
                        <a:pt x="226" y="1364"/>
                        <a:pt x="199" y="1364"/>
                        <a:pt x="173" y="1364"/>
                      </a:cubicBezTo>
                      <a:cubicBezTo>
                        <a:pt x="146" y="1364"/>
                        <a:pt x="133" y="1364"/>
                        <a:pt x="106" y="1377"/>
                      </a:cubicBezTo>
                      <a:cubicBezTo>
                        <a:pt x="93" y="1390"/>
                        <a:pt x="67" y="1403"/>
                        <a:pt x="53" y="1417"/>
                      </a:cubicBezTo>
                      <a:cubicBezTo>
                        <a:pt x="40" y="1443"/>
                        <a:pt x="27" y="1456"/>
                        <a:pt x="14" y="1483"/>
                      </a:cubicBezTo>
                      <a:cubicBezTo>
                        <a:pt x="14" y="1509"/>
                        <a:pt x="1" y="1536"/>
                        <a:pt x="1" y="1562"/>
                      </a:cubicBezTo>
                      <a:cubicBezTo>
                        <a:pt x="1" y="1628"/>
                        <a:pt x="27" y="1681"/>
                        <a:pt x="53" y="1708"/>
                      </a:cubicBezTo>
                      <a:cubicBezTo>
                        <a:pt x="80" y="1747"/>
                        <a:pt x="120" y="1774"/>
                        <a:pt x="159" y="1787"/>
                      </a:cubicBezTo>
                      <a:cubicBezTo>
                        <a:pt x="199" y="1800"/>
                        <a:pt x="239" y="1814"/>
                        <a:pt x="278" y="1814"/>
                      </a:cubicBezTo>
                      <a:lnTo>
                        <a:pt x="371" y="1814"/>
                      </a:lnTo>
                      <a:cubicBezTo>
                        <a:pt x="503" y="1814"/>
                        <a:pt x="609" y="1800"/>
                        <a:pt x="689" y="1761"/>
                      </a:cubicBezTo>
                      <a:cubicBezTo>
                        <a:pt x="781" y="1721"/>
                        <a:pt x="861" y="1681"/>
                        <a:pt x="914" y="1615"/>
                      </a:cubicBezTo>
                      <a:cubicBezTo>
                        <a:pt x="980" y="1562"/>
                        <a:pt x="1020" y="1496"/>
                        <a:pt x="1046" y="1417"/>
                      </a:cubicBezTo>
                      <a:cubicBezTo>
                        <a:pt x="1073" y="1350"/>
                        <a:pt x="1086" y="1271"/>
                        <a:pt x="1086" y="1205"/>
                      </a:cubicBezTo>
                      <a:cubicBezTo>
                        <a:pt x="1086" y="1152"/>
                        <a:pt x="1086" y="1086"/>
                        <a:pt x="1059" y="1033"/>
                      </a:cubicBezTo>
                      <a:cubicBezTo>
                        <a:pt x="1046" y="967"/>
                        <a:pt x="1020" y="914"/>
                        <a:pt x="967" y="874"/>
                      </a:cubicBezTo>
                      <a:cubicBezTo>
                        <a:pt x="940" y="821"/>
                        <a:pt x="887" y="781"/>
                        <a:pt x="821" y="755"/>
                      </a:cubicBezTo>
                      <a:cubicBezTo>
                        <a:pt x="755" y="728"/>
                        <a:pt x="662" y="715"/>
                        <a:pt x="570" y="715"/>
                      </a:cubicBezTo>
                      <a:lnTo>
                        <a:pt x="464" y="715"/>
                      </a:lnTo>
                      <a:cubicBezTo>
                        <a:pt x="424" y="728"/>
                        <a:pt x="384" y="728"/>
                        <a:pt x="358" y="742"/>
                      </a:cubicBezTo>
                      <a:cubicBezTo>
                        <a:pt x="318" y="742"/>
                        <a:pt x="292" y="755"/>
                        <a:pt x="265" y="755"/>
                      </a:cubicBezTo>
                      <a:cubicBezTo>
                        <a:pt x="239" y="768"/>
                        <a:pt x="226" y="768"/>
                        <a:pt x="212" y="768"/>
                      </a:cubicBezTo>
                      <a:lnTo>
                        <a:pt x="292" y="199"/>
                      </a:lnTo>
                      <a:cubicBezTo>
                        <a:pt x="318" y="186"/>
                        <a:pt x="345" y="186"/>
                        <a:pt x="398" y="172"/>
                      </a:cubicBezTo>
                      <a:cubicBezTo>
                        <a:pt x="464" y="172"/>
                        <a:pt x="517" y="172"/>
                        <a:pt x="570" y="159"/>
                      </a:cubicBezTo>
                      <a:lnTo>
                        <a:pt x="874" y="159"/>
                      </a:lnTo>
                      <a:cubicBezTo>
                        <a:pt x="901" y="159"/>
                        <a:pt x="914" y="146"/>
                        <a:pt x="940" y="146"/>
                      </a:cubicBezTo>
                      <a:cubicBezTo>
                        <a:pt x="967" y="133"/>
                        <a:pt x="980" y="106"/>
                        <a:pt x="980" y="80"/>
                      </a:cubicBezTo>
                      <a:cubicBezTo>
                        <a:pt x="980" y="53"/>
                        <a:pt x="967" y="27"/>
                        <a:pt x="940" y="27"/>
                      </a:cubicBezTo>
                      <a:cubicBezTo>
                        <a:pt x="927" y="14"/>
                        <a:pt x="887" y="0"/>
                        <a:pt x="86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2" name="Google Shape;529;p27">
                  <a:extLst>
                    <a:ext uri="{FF2B5EF4-FFF2-40B4-BE49-F238E27FC236}">
                      <a16:creationId xmlns:a16="http://schemas.microsoft.com/office/drawing/2014/main" xmlns="" id="{B1E317D3-7F61-4726-AFEC-3EE6B5BF7F5B}"/>
                    </a:ext>
                  </a:extLst>
                </p:cNvPr>
                <p:cNvSpPr/>
                <p:nvPr/>
              </p:nvSpPr>
              <p:spPr>
                <a:xfrm>
                  <a:off x="3885346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83"/>
                        <a:pt x="2594" y="2052"/>
                      </a:cubicBezTo>
                      <a:lnTo>
                        <a:pt x="2594" y="504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3" name="Google Shape;530;p27">
                  <a:extLst>
                    <a:ext uri="{FF2B5EF4-FFF2-40B4-BE49-F238E27FC236}">
                      <a16:creationId xmlns:a16="http://schemas.microsoft.com/office/drawing/2014/main" xmlns="" id="{A7276B4F-5A31-4A79-ADF0-3EE69A9D6BB2}"/>
                    </a:ext>
                  </a:extLst>
                </p:cNvPr>
                <p:cNvSpPr/>
                <p:nvPr/>
              </p:nvSpPr>
              <p:spPr>
                <a:xfrm>
                  <a:off x="3885346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70"/>
                        <a:pt x="2594" y="2092"/>
                      </a:cubicBezTo>
                      <a:lnTo>
                        <a:pt x="2594" y="556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4" name="Google Shape;531;p27">
                  <a:extLst>
                    <a:ext uri="{FF2B5EF4-FFF2-40B4-BE49-F238E27FC236}">
                      <a16:creationId xmlns:a16="http://schemas.microsoft.com/office/drawing/2014/main" xmlns="" id="{67393D13-484A-454D-87D9-E4A3469377EE}"/>
                    </a:ext>
                  </a:extLst>
                </p:cNvPr>
                <p:cNvSpPr/>
                <p:nvPr/>
              </p:nvSpPr>
              <p:spPr>
                <a:xfrm>
                  <a:off x="3885346" y="4645549"/>
                  <a:ext cx="143426" cy="33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6129" extrusionOk="0">
                      <a:moveTo>
                        <a:pt x="503" y="0"/>
                      </a:moveTo>
                      <a:cubicBezTo>
                        <a:pt x="225" y="0"/>
                        <a:pt x="0" y="278"/>
                        <a:pt x="0" y="556"/>
                      </a:cubicBezTo>
                      <a:lnTo>
                        <a:pt x="0" y="5625"/>
                      </a:lnTo>
                      <a:cubicBezTo>
                        <a:pt x="0" y="5903"/>
                        <a:pt x="225" y="6128"/>
                        <a:pt x="503" y="6128"/>
                      </a:cubicBezTo>
                      <a:lnTo>
                        <a:pt x="2052" y="6128"/>
                      </a:lnTo>
                      <a:cubicBezTo>
                        <a:pt x="2383" y="6128"/>
                        <a:pt x="2594" y="5903"/>
                        <a:pt x="2594" y="5625"/>
                      </a:cubicBezTo>
                      <a:lnTo>
                        <a:pt x="2594" y="556"/>
                      </a:lnTo>
                      <a:cubicBezTo>
                        <a:pt x="2594" y="278"/>
                        <a:pt x="2383" y="0"/>
                        <a:pt x="2052" y="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212" name="Google Shape;532;p27">
              <a:extLst>
                <a:ext uri="{FF2B5EF4-FFF2-40B4-BE49-F238E27FC236}">
                  <a16:creationId xmlns:a16="http://schemas.microsoft.com/office/drawing/2014/main" xmlns="" id="{756B86EB-BDC9-496F-9803-D692702A2F57}"/>
                </a:ext>
              </a:extLst>
            </p:cNvPr>
            <p:cNvSpPr/>
            <p:nvPr/>
          </p:nvSpPr>
          <p:spPr>
            <a:xfrm>
              <a:off x="2415510" y="3608289"/>
              <a:ext cx="278008" cy="1899077"/>
            </a:xfrm>
            <a:custGeom>
              <a:avLst/>
              <a:gdLst/>
              <a:ahLst/>
              <a:cxnLst/>
              <a:rect l="l" t="t" r="r" b="b"/>
              <a:pathLst>
                <a:path w="5030" h="34360" extrusionOk="0">
                  <a:moveTo>
                    <a:pt x="1" y="1"/>
                  </a:moveTo>
                  <a:lnTo>
                    <a:pt x="1" y="34359"/>
                  </a:lnTo>
                  <a:lnTo>
                    <a:pt x="5030" y="34359"/>
                  </a:lnTo>
                  <a:lnTo>
                    <a:pt x="503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3" name="Google Shape;533;p27">
              <a:extLst>
                <a:ext uri="{FF2B5EF4-FFF2-40B4-BE49-F238E27FC236}">
                  <a16:creationId xmlns:a16="http://schemas.microsoft.com/office/drawing/2014/main" xmlns="" id="{81E796A1-5BC5-4F50-9C7F-FE67D512F613}"/>
                </a:ext>
              </a:extLst>
            </p:cNvPr>
            <p:cNvSpPr/>
            <p:nvPr/>
          </p:nvSpPr>
          <p:spPr>
            <a:xfrm>
              <a:off x="2653282" y="3608289"/>
              <a:ext cx="40237" cy="1899077"/>
            </a:xfrm>
            <a:custGeom>
              <a:avLst/>
              <a:gdLst/>
              <a:ahLst/>
              <a:cxnLst/>
              <a:rect l="l" t="t" r="r" b="b"/>
              <a:pathLst>
                <a:path w="728" h="34360" extrusionOk="0">
                  <a:moveTo>
                    <a:pt x="0" y="1"/>
                  </a:moveTo>
                  <a:lnTo>
                    <a:pt x="0" y="34359"/>
                  </a:lnTo>
                  <a:lnTo>
                    <a:pt x="728" y="34359"/>
                  </a:lnTo>
                  <a:lnTo>
                    <a:pt x="728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4" name="Google Shape;534;p27">
              <a:extLst>
                <a:ext uri="{FF2B5EF4-FFF2-40B4-BE49-F238E27FC236}">
                  <a16:creationId xmlns:a16="http://schemas.microsoft.com/office/drawing/2014/main" xmlns="" id="{9A6AE7D0-D627-481B-A33D-812CA67904B9}"/>
                </a:ext>
              </a:extLst>
            </p:cNvPr>
            <p:cNvSpPr/>
            <p:nvPr/>
          </p:nvSpPr>
          <p:spPr>
            <a:xfrm>
              <a:off x="2510630" y="3669749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1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5" name="Google Shape;535;p27">
              <a:extLst>
                <a:ext uri="{FF2B5EF4-FFF2-40B4-BE49-F238E27FC236}">
                  <a16:creationId xmlns:a16="http://schemas.microsoft.com/office/drawing/2014/main" xmlns="" id="{557306C8-242D-4DBA-8FB4-94849A3A1AFC}"/>
                </a:ext>
              </a:extLst>
            </p:cNvPr>
            <p:cNvSpPr/>
            <p:nvPr/>
          </p:nvSpPr>
          <p:spPr>
            <a:xfrm>
              <a:off x="2571316" y="3745856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6" name="Google Shape;536;p27">
              <a:extLst>
                <a:ext uri="{FF2B5EF4-FFF2-40B4-BE49-F238E27FC236}">
                  <a16:creationId xmlns:a16="http://schemas.microsoft.com/office/drawing/2014/main" xmlns="" id="{37BD1422-08DB-40E3-9969-56CAB3BF27B8}"/>
                </a:ext>
              </a:extLst>
            </p:cNvPr>
            <p:cNvSpPr/>
            <p:nvPr/>
          </p:nvSpPr>
          <p:spPr>
            <a:xfrm>
              <a:off x="2571316" y="3848990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7" name="Google Shape;537;p27">
              <a:extLst>
                <a:ext uri="{FF2B5EF4-FFF2-40B4-BE49-F238E27FC236}">
                  <a16:creationId xmlns:a16="http://schemas.microsoft.com/office/drawing/2014/main" xmlns="" id="{F8B6D48A-0D31-48F5-88FC-5D4331A434F5}"/>
                </a:ext>
              </a:extLst>
            </p:cNvPr>
            <p:cNvSpPr/>
            <p:nvPr/>
          </p:nvSpPr>
          <p:spPr>
            <a:xfrm>
              <a:off x="2571316" y="3955771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8" name="Google Shape;538;p27">
              <a:extLst>
                <a:ext uri="{FF2B5EF4-FFF2-40B4-BE49-F238E27FC236}">
                  <a16:creationId xmlns:a16="http://schemas.microsoft.com/office/drawing/2014/main" xmlns="" id="{A451E4C8-67B5-4AB9-BC4B-F50ACFB56831}"/>
                </a:ext>
              </a:extLst>
            </p:cNvPr>
            <p:cNvSpPr/>
            <p:nvPr/>
          </p:nvSpPr>
          <p:spPr>
            <a:xfrm>
              <a:off x="2571316" y="412036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9" name="Google Shape;539;p27">
              <a:extLst>
                <a:ext uri="{FF2B5EF4-FFF2-40B4-BE49-F238E27FC236}">
                  <a16:creationId xmlns:a16="http://schemas.microsoft.com/office/drawing/2014/main" xmlns="" id="{90304A48-6E5B-4376-AE6F-9F45056E29BA}"/>
                </a:ext>
              </a:extLst>
            </p:cNvPr>
            <p:cNvSpPr/>
            <p:nvPr/>
          </p:nvSpPr>
          <p:spPr>
            <a:xfrm>
              <a:off x="2571316" y="4227147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0" name="Google Shape;540;p27">
              <a:extLst>
                <a:ext uri="{FF2B5EF4-FFF2-40B4-BE49-F238E27FC236}">
                  <a16:creationId xmlns:a16="http://schemas.microsoft.com/office/drawing/2014/main" xmlns="" id="{D6204825-D4BE-488A-BAD7-A8F242BD5C95}"/>
                </a:ext>
              </a:extLst>
            </p:cNvPr>
            <p:cNvSpPr/>
            <p:nvPr/>
          </p:nvSpPr>
          <p:spPr>
            <a:xfrm>
              <a:off x="2571316" y="4333984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1" name="Google Shape;541;p27">
              <a:extLst>
                <a:ext uri="{FF2B5EF4-FFF2-40B4-BE49-F238E27FC236}">
                  <a16:creationId xmlns:a16="http://schemas.microsoft.com/office/drawing/2014/main" xmlns="" id="{571064EF-0C69-47FB-9B3F-AB748AC09695}"/>
                </a:ext>
              </a:extLst>
            </p:cNvPr>
            <p:cNvSpPr/>
            <p:nvPr/>
          </p:nvSpPr>
          <p:spPr>
            <a:xfrm>
              <a:off x="2571316" y="4495649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2" name="Google Shape;542;p27">
              <a:extLst>
                <a:ext uri="{FF2B5EF4-FFF2-40B4-BE49-F238E27FC236}">
                  <a16:creationId xmlns:a16="http://schemas.microsoft.com/office/drawing/2014/main" xmlns="" id="{AB9583F4-9E14-4948-B93B-30114C08478E}"/>
                </a:ext>
              </a:extLst>
            </p:cNvPr>
            <p:cNvSpPr/>
            <p:nvPr/>
          </p:nvSpPr>
          <p:spPr>
            <a:xfrm>
              <a:off x="2571316" y="4598782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3" name="Google Shape;543;p27">
              <a:extLst>
                <a:ext uri="{FF2B5EF4-FFF2-40B4-BE49-F238E27FC236}">
                  <a16:creationId xmlns:a16="http://schemas.microsoft.com/office/drawing/2014/main" xmlns="" id="{38BAEA61-3FBB-46DD-BDFA-55BC2F3A01CB}"/>
                </a:ext>
              </a:extLst>
            </p:cNvPr>
            <p:cNvSpPr/>
            <p:nvPr/>
          </p:nvSpPr>
          <p:spPr>
            <a:xfrm>
              <a:off x="2571316" y="4705564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4" name="Google Shape;544;p27">
              <a:extLst>
                <a:ext uri="{FF2B5EF4-FFF2-40B4-BE49-F238E27FC236}">
                  <a16:creationId xmlns:a16="http://schemas.microsoft.com/office/drawing/2014/main" xmlns="" id="{C0A4EDB6-62E1-4DFF-B62C-5E263E10B5DD}"/>
                </a:ext>
              </a:extLst>
            </p:cNvPr>
            <p:cNvSpPr/>
            <p:nvPr/>
          </p:nvSpPr>
          <p:spPr>
            <a:xfrm>
              <a:off x="2571316" y="4867229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5" name="Google Shape;545;p27">
              <a:extLst>
                <a:ext uri="{FF2B5EF4-FFF2-40B4-BE49-F238E27FC236}">
                  <a16:creationId xmlns:a16="http://schemas.microsoft.com/office/drawing/2014/main" xmlns="" id="{A2251814-6D4A-43F9-9D21-F2924CF3BD4B}"/>
                </a:ext>
              </a:extLst>
            </p:cNvPr>
            <p:cNvSpPr/>
            <p:nvPr/>
          </p:nvSpPr>
          <p:spPr>
            <a:xfrm>
              <a:off x="2571316" y="4974010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1"/>
                  </a:moveTo>
                  <a:lnTo>
                    <a:pt x="1" y="160"/>
                  </a:lnTo>
                  <a:lnTo>
                    <a:pt x="2211" y="160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6" name="Google Shape;546;p27">
              <a:extLst>
                <a:ext uri="{FF2B5EF4-FFF2-40B4-BE49-F238E27FC236}">
                  <a16:creationId xmlns:a16="http://schemas.microsoft.com/office/drawing/2014/main" xmlns="" id="{9CAD2FF1-0C28-48DD-8631-EB60EBA18E7D}"/>
                </a:ext>
              </a:extLst>
            </p:cNvPr>
            <p:cNvSpPr/>
            <p:nvPr/>
          </p:nvSpPr>
          <p:spPr>
            <a:xfrm>
              <a:off x="2571316" y="5080847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7" name="Google Shape;547;p27">
              <a:extLst>
                <a:ext uri="{FF2B5EF4-FFF2-40B4-BE49-F238E27FC236}">
                  <a16:creationId xmlns:a16="http://schemas.microsoft.com/office/drawing/2014/main" xmlns="" id="{A95F1797-8713-46FC-8BB5-6A9FC408FA82}"/>
                </a:ext>
              </a:extLst>
            </p:cNvPr>
            <p:cNvSpPr/>
            <p:nvPr/>
          </p:nvSpPr>
          <p:spPr>
            <a:xfrm>
              <a:off x="2571316" y="5242512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8" name="Google Shape;548;p27">
              <a:extLst>
                <a:ext uri="{FF2B5EF4-FFF2-40B4-BE49-F238E27FC236}">
                  <a16:creationId xmlns:a16="http://schemas.microsoft.com/office/drawing/2014/main" xmlns="" id="{ED31FC63-D703-4B59-8884-B6B31AFA0B6F}"/>
                </a:ext>
              </a:extLst>
            </p:cNvPr>
            <p:cNvSpPr/>
            <p:nvPr/>
          </p:nvSpPr>
          <p:spPr>
            <a:xfrm>
              <a:off x="2571316" y="534857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2"/>
                  </a:lnTo>
                  <a:lnTo>
                    <a:pt x="2211" y="172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9" name="Google Shape;549;p27">
              <a:extLst>
                <a:ext uri="{FF2B5EF4-FFF2-40B4-BE49-F238E27FC236}">
                  <a16:creationId xmlns:a16="http://schemas.microsoft.com/office/drawing/2014/main" xmlns="" id="{6933254A-2B66-4231-85FE-4A59FB922D9B}"/>
                </a:ext>
              </a:extLst>
            </p:cNvPr>
            <p:cNvSpPr/>
            <p:nvPr/>
          </p:nvSpPr>
          <p:spPr>
            <a:xfrm>
              <a:off x="2571316" y="5452427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0" name="Google Shape;550;p27">
              <a:extLst>
                <a:ext uri="{FF2B5EF4-FFF2-40B4-BE49-F238E27FC236}">
                  <a16:creationId xmlns:a16="http://schemas.microsoft.com/office/drawing/2014/main" xmlns="" id="{D8572276-64CC-425D-A478-F43E1A7C7328}"/>
                </a:ext>
              </a:extLst>
            </p:cNvPr>
            <p:cNvSpPr/>
            <p:nvPr/>
          </p:nvSpPr>
          <p:spPr>
            <a:xfrm>
              <a:off x="2510630" y="4041384"/>
              <a:ext cx="182888" cy="12491"/>
            </a:xfrm>
            <a:custGeom>
              <a:avLst/>
              <a:gdLst/>
              <a:ahLst/>
              <a:cxnLst/>
              <a:rect l="l" t="t" r="r" b="b"/>
              <a:pathLst>
                <a:path w="3309" h="226" extrusionOk="0">
                  <a:moveTo>
                    <a:pt x="0" y="0"/>
                  </a:moveTo>
                  <a:lnTo>
                    <a:pt x="0" y="225"/>
                  </a:lnTo>
                  <a:lnTo>
                    <a:pt x="3309" y="225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1" name="Google Shape;551;p27">
              <a:extLst>
                <a:ext uri="{FF2B5EF4-FFF2-40B4-BE49-F238E27FC236}">
                  <a16:creationId xmlns:a16="http://schemas.microsoft.com/office/drawing/2014/main" xmlns="" id="{EA446A83-B25D-4578-A366-F5EED8714B4A}"/>
                </a:ext>
              </a:extLst>
            </p:cNvPr>
            <p:cNvSpPr/>
            <p:nvPr/>
          </p:nvSpPr>
          <p:spPr>
            <a:xfrm>
              <a:off x="2510630" y="4415894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0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2" name="Google Shape;552;p27">
              <a:extLst>
                <a:ext uri="{FF2B5EF4-FFF2-40B4-BE49-F238E27FC236}">
                  <a16:creationId xmlns:a16="http://schemas.microsoft.com/office/drawing/2014/main" xmlns="" id="{4B465406-CCEB-41F6-9969-AAFE60350B4F}"/>
                </a:ext>
              </a:extLst>
            </p:cNvPr>
            <p:cNvSpPr/>
            <p:nvPr/>
          </p:nvSpPr>
          <p:spPr>
            <a:xfrm>
              <a:off x="2510630" y="4788248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0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3" name="Google Shape;553;p27">
              <a:extLst>
                <a:ext uri="{FF2B5EF4-FFF2-40B4-BE49-F238E27FC236}">
                  <a16:creationId xmlns:a16="http://schemas.microsoft.com/office/drawing/2014/main" xmlns="" id="{B07E5668-BE47-49D8-9F0D-CE8F181A746A}"/>
                </a:ext>
              </a:extLst>
            </p:cNvPr>
            <p:cNvSpPr/>
            <p:nvPr/>
          </p:nvSpPr>
          <p:spPr>
            <a:xfrm>
              <a:off x="2510630" y="5162757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1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4" name="Google Shape;554;p27">
              <a:extLst>
                <a:ext uri="{FF2B5EF4-FFF2-40B4-BE49-F238E27FC236}">
                  <a16:creationId xmlns:a16="http://schemas.microsoft.com/office/drawing/2014/main" xmlns="" id="{98052098-82D0-4C42-8D07-08E76756DAA9}"/>
                </a:ext>
              </a:extLst>
            </p:cNvPr>
            <p:cNvSpPr/>
            <p:nvPr/>
          </p:nvSpPr>
          <p:spPr>
            <a:xfrm>
              <a:off x="2598398" y="4303254"/>
              <a:ext cx="317526" cy="1058089"/>
            </a:xfrm>
            <a:custGeom>
              <a:avLst/>
              <a:gdLst/>
              <a:ahLst/>
              <a:cxnLst/>
              <a:rect l="l" t="t" r="r" b="b"/>
              <a:pathLst>
                <a:path w="5745" h="19144" extrusionOk="0">
                  <a:moveTo>
                    <a:pt x="3097" y="0"/>
                  </a:moveTo>
                  <a:lnTo>
                    <a:pt x="450" y="331"/>
                  </a:lnTo>
                  <a:cubicBezTo>
                    <a:pt x="67" y="2263"/>
                    <a:pt x="0" y="5466"/>
                    <a:pt x="397" y="8987"/>
                  </a:cubicBezTo>
                  <a:cubicBezTo>
                    <a:pt x="1047" y="14626"/>
                    <a:pt x="2590" y="19143"/>
                    <a:pt x="3848" y="19143"/>
                  </a:cubicBezTo>
                  <a:cubicBezTo>
                    <a:pt x="3872" y="19143"/>
                    <a:pt x="3895" y="19142"/>
                    <a:pt x="3918" y="19138"/>
                  </a:cubicBezTo>
                  <a:cubicBezTo>
                    <a:pt x="5242" y="18980"/>
                    <a:pt x="5744" y="14228"/>
                    <a:pt x="5083" y="8497"/>
                  </a:cubicBezTo>
                  <a:cubicBezTo>
                    <a:pt x="4633" y="4911"/>
                    <a:pt x="3918" y="1827"/>
                    <a:pt x="30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5" name="Google Shape;555;p27">
              <a:extLst>
                <a:ext uri="{FF2B5EF4-FFF2-40B4-BE49-F238E27FC236}">
                  <a16:creationId xmlns:a16="http://schemas.microsoft.com/office/drawing/2014/main" xmlns="" id="{DDCD966B-1DCF-45C6-988F-74F6AA004565}"/>
                </a:ext>
              </a:extLst>
            </p:cNvPr>
            <p:cNvSpPr/>
            <p:nvPr/>
          </p:nvSpPr>
          <p:spPr>
            <a:xfrm>
              <a:off x="2607905" y="4617077"/>
              <a:ext cx="286796" cy="744266"/>
            </a:xfrm>
            <a:custGeom>
              <a:avLst/>
              <a:gdLst/>
              <a:ahLst/>
              <a:cxnLst/>
              <a:rect l="l" t="t" r="r" b="b"/>
              <a:pathLst>
                <a:path w="5189" h="13466" extrusionOk="0">
                  <a:moveTo>
                    <a:pt x="0" y="0"/>
                  </a:moveTo>
                  <a:cubicBezTo>
                    <a:pt x="53" y="1059"/>
                    <a:pt x="106" y="2158"/>
                    <a:pt x="225" y="3309"/>
                  </a:cubicBezTo>
                  <a:cubicBezTo>
                    <a:pt x="875" y="8948"/>
                    <a:pt x="2418" y="13465"/>
                    <a:pt x="3676" y="13465"/>
                  </a:cubicBezTo>
                  <a:cubicBezTo>
                    <a:pt x="3700" y="13465"/>
                    <a:pt x="3723" y="13464"/>
                    <a:pt x="3746" y="13460"/>
                  </a:cubicBezTo>
                  <a:cubicBezTo>
                    <a:pt x="4686" y="13355"/>
                    <a:pt x="5189" y="10919"/>
                    <a:pt x="5189" y="7505"/>
                  </a:cubicBezTo>
                  <a:lnTo>
                    <a:pt x="5189" y="7505"/>
                  </a:lnTo>
                  <a:cubicBezTo>
                    <a:pt x="4695" y="7986"/>
                    <a:pt x="4237" y="8200"/>
                    <a:pt x="3813" y="8200"/>
                  </a:cubicBezTo>
                  <a:cubicBezTo>
                    <a:pt x="1860" y="8200"/>
                    <a:pt x="631" y="3676"/>
                    <a:pt x="0" y="0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6" name="Google Shape;556;p27">
              <a:extLst>
                <a:ext uri="{FF2B5EF4-FFF2-40B4-BE49-F238E27FC236}">
                  <a16:creationId xmlns:a16="http://schemas.microsoft.com/office/drawing/2014/main" xmlns="" id="{32CB2EA9-2433-46C6-8B28-BB719B1E6FEF}"/>
                </a:ext>
              </a:extLst>
            </p:cNvPr>
            <p:cNvSpPr/>
            <p:nvPr/>
          </p:nvSpPr>
          <p:spPr>
            <a:xfrm>
              <a:off x="2723474" y="4415452"/>
              <a:ext cx="101034" cy="247886"/>
            </a:xfrm>
            <a:custGeom>
              <a:avLst/>
              <a:gdLst/>
              <a:ahLst/>
              <a:cxnLst/>
              <a:rect l="l" t="t" r="r" b="b"/>
              <a:pathLst>
                <a:path w="1828" h="4485" extrusionOk="0">
                  <a:moveTo>
                    <a:pt x="561" y="1"/>
                  </a:moveTo>
                  <a:cubicBezTo>
                    <a:pt x="542" y="1"/>
                    <a:pt x="522" y="3"/>
                    <a:pt x="504" y="8"/>
                  </a:cubicBezTo>
                  <a:cubicBezTo>
                    <a:pt x="173" y="75"/>
                    <a:pt x="1" y="1120"/>
                    <a:pt x="226" y="2325"/>
                  </a:cubicBezTo>
                  <a:cubicBezTo>
                    <a:pt x="445" y="3561"/>
                    <a:pt x="914" y="4484"/>
                    <a:pt x="1244" y="4484"/>
                  </a:cubicBezTo>
                  <a:cubicBezTo>
                    <a:pt x="1253" y="4484"/>
                    <a:pt x="1262" y="4483"/>
                    <a:pt x="1271" y="4482"/>
                  </a:cubicBezTo>
                  <a:cubicBezTo>
                    <a:pt x="1655" y="4376"/>
                    <a:pt x="1827" y="3317"/>
                    <a:pt x="1602" y="2113"/>
                  </a:cubicBezTo>
                  <a:cubicBezTo>
                    <a:pt x="1388" y="955"/>
                    <a:pt x="935" y="1"/>
                    <a:pt x="5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7" name="Google Shape;557;p27">
              <a:extLst>
                <a:ext uri="{FF2B5EF4-FFF2-40B4-BE49-F238E27FC236}">
                  <a16:creationId xmlns:a16="http://schemas.microsoft.com/office/drawing/2014/main" xmlns="" id="{F8C8A1F7-9E5D-43E5-A185-E58EA3A619AA}"/>
                </a:ext>
              </a:extLst>
            </p:cNvPr>
            <p:cNvSpPr/>
            <p:nvPr/>
          </p:nvSpPr>
          <p:spPr>
            <a:xfrm>
              <a:off x="2525221" y="3916253"/>
              <a:ext cx="396562" cy="371691"/>
            </a:xfrm>
            <a:custGeom>
              <a:avLst/>
              <a:gdLst/>
              <a:ahLst/>
              <a:cxnLst/>
              <a:rect l="l" t="t" r="r" b="b"/>
              <a:pathLst>
                <a:path w="7175" h="6725" extrusionOk="0">
                  <a:moveTo>
                    <a:pt x="993" y="1"/>
                  </a:moveTo>
                  <a:cubicBezTo>
                    <a:pt x="2317" y="2489"/>
                    <a:pt x="663" y="2595"/>
                    <a:pt x="332" y="4143"/>
                  </a:cubicBezTo>
                  <a:cubicBezTo>
                    <a:pt x="1" y="5679"/>
                    <a:pt x="1443" y="6724"/>
                    <a:pt x="1443" y="6724"/>
                  </a:cubicBezTo>
                  <a:lnTo>
                    <a:pt x="4580" y="6393"/>
                  </a:lnTo>
                  <a:cubicBezTo>
                    <a:pt x="7174" y="1430"/>
                    <a:pt x="994" y="1"/>
                    <a:pt x="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8" name="Google Shape;558;p27">
              <a:extLst>
                <a:ext uri="{FF2B5EF4-FFF2-40B4-BE49-F238E27FC236}">
                  <a16:creationId xmlns:a16="http://schemas.microsoft.com/office/drawing/2014/main" xmlns="" id="{3150328E-E438-446D-913A-0E053202E519}"/>
                </a:ext>
              </a:extLst>
            </p:cNvPr>
            <p:cNvSpPr/>
            <p:nvPr/>
          </p:nvSpPr>
          <p:spPr>
            <a:xfrm>
              <a:off x="2568387" y="4063935"/>
              <a:ext cx="246559" cy="224009"/>
            </a:xfrm>
            <a:custGeom>
              <a:avLst/>
              <a:gdLst/>
              <a:ahLst/>
              <a:cxnLst/>
              <a:rect l="l" t="t" r="r" b="b"/>
              <a:pathLst>
                <a:path w="4461" h="4053" extrusionOk="0">
                  <a:moveTo>
                    <a:pt x="3299" y="0"/>
                  </a:moveTo>
                  <a:cubicBezTo>
                    <a:pt x="3169" y="0"/>
                    <a:pt x="3085" y="164"/>
                    <a:pt x="3085" y="585"/>
                  </a:cubicBezTo>
                  <a:cubicBezTo>
                    <a:pt x="3069" y="1166"/>
                    <a:pt x="2954" y="1354"/>
                    <a:pt x="2792" y="1354"/>
                  </a:cubicBezTo>
                  <a:cubicBezTo>
                    <a:pt x="2490" y="1354"/>
                    <a:pt x="2027" y="703"/>
                    <a:pt x="1739" y="703"/>
                  </a:cubicBezTo>
                  <a:cubicBezTo>
                    <a:pt x="1652" y="703"/>
                    <a:pt x="1582" y="762"/>
                    <a:pt x="1536" y="916"/>
                  </a:cubicBezTo>
                  <a:cubicBezTo>
                    <a:pt x="1340" y="1528"/>
                    <a:pt x="1938" y="3037"/>
                    <a:pt x="1419" y="3037"/>
                  </a:cubicBezTo>
                  <a:cubicBezTo>
                    <a:pt x="1377" y="3037"/>
                    <a:pt x="1328" y="3027"/>
                    <a:pt x="1271" y="3007"/>
                  </a:cubicBezTo>
                  <a:cubicBezTo>
                    <a:pt x="708" y="2797"/>
                    <a:pt x="369" y="2411"/>
                    <a:pt x="211" y="2411"/>
                  </a:cubicBezTo>
                  <a:cubicBezTo>
                    <a:pt x="119" y="2411"/>
                    <a:pt x="87" y="2538"/>
                    <a:pt x="107" y="2901"/>
                  </a:cubicBezTo>
                  <a:cubicBezTo>
                    <a:pt x="107" y="3126"/>
                    <a:pt x="54" y="3285"/>
                    <a:pt x="1" y="3391"/>
                  </a:cubicBezTo>
                  <a:cubicBezTo>
                    <a:pt x="332" y="3841"/>
                    <a:pt x="662" y="4052"/>
                    <a:pt x="662" y="4052"/>
                  </a:cubicBezTo>
                  <a:lnTo>
                    <a:pt x="3799" y="3721"/>
                  </a:lnTo>
                  <a:cubicBezTo>
                    <a:pt x="4249" y="2848"/>
                    <a:pt x="4461" y="2067"/>
                    <a:pt x="4408" y="1352"/>
                  </a:cubicBezTo>
                  <a:cubicBezTo>
                    <a:pt x="4074" y="756"/>
                    <a:pt x="3580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9" name="Google Shape;559;p27">
              <a:extLst>
                <a:ext uri="{FF2B5EF4-FFF2-40B4-BE49-F238E27FC236}">
                  <a16:creationId xmlns:a16="http://schemas.microsoft.com/office/drawing/2014/main" xmlns="" id="{4E49B5C9-9DBF-4C87-9D7B-889A3BE664DE}"/>
                </a:ext>
              </a:extLst>
            </p:cNvPr>
            <p:cNvSpPr/>
            <p:nvPr/>
          </p:nvSpPr>
          <p:spPr>
            <a:xfrm>
              <a:off x="2586681" y="4259646"/>
              <a:ext cx="216603" cy="130382"/>
            </a:xfrm>
            <a:custGeom>
              <a:avLst/>
              <a:gdLst/>
              <a:ahLst/>
              <a:cxnLst/>
              <a:rect l="l" t="t" r="r" b="b"/>
              <a:pathLst>
                <a:path w="3919" h="2359" extrusionOk="0">
                  <a:moveTo>
                    <a:pt x="3604" y="1"/>
                  </a:moveTo>
                  <a:cubicBezTo>
                    <a:pt x="3580" y="1"/>
                    <a:pt x="3553" y="7"/>
                    <a:pt x="3521" y="22"/>
                  </a:cubicBezTo>
                  <a:lnTo>
                    <a:pt x="106" y="405"/>
                  </a:lnTo>
                  <a:cubicBezTo>
                    <a:pt x="54" y="405"/>
                    <a:pt x="1" y="458"/>
                    <a:pt x="1" y="511"/>
                  </a:cubicBezTo>
                  <a:lnTo>
                    <a:pt x="159" y="2232"/>
                  </a:lnTo>
                  <a:cubicBezTo>
                    <a:pt x="159" y="2309"/>
                    <a:pt x="223" y="2359"/>
                    <a:pt x="278" y="2359"/>
                  </a:cubicBezTo>
                  <a:cubicBezTo>
                    <a:pt x="298" y="2359"/>
                    <a:pt x="317" y="2352"/>
                    <a:pt x="331" y="2338"/>
                  </a:cubicBezTo>
                  <a:lnTo>
                    <a:pt x="3799" y="1954"/>
                  </a:lnTo>
                  <a:cubicBezTo>
                    <a:pt x="3852" y="1954"/>
                    <a:pt x="3918" y="1901"/>
                    <a:pt x="3918" y="1782"/>
                  </a:cubicBezTo>
                  <a:lnTo>
                    <a:pt x="3746" y="127"/>
                  </a:lnTo>
                  <a:cubicBezTo>
                    <a:pt x="3707" y="50"/>
                    <a:pt x="3669" y="1"/>
                    <a:pt x="36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0" name="Google Shape;560;p27">
              <a:extLst>
                <a:ext uri="{FF2B5EF4-FFF2-40B4-BE49-F238E27FC236}">
                  <a16:creationId xmlns:a16="http://schemas.microsoft.com/office/drawing/2014/main" xmlns="" id="{B44B5DFA-7D80-4F1A-AE03-8FEAACEF2203}"/>
                </a:ext>
              </a:extLst>
            </p:cNvPr>
            <p:cNvSpPr/>
            <p:nvPr/>
          </p:nvSpPr>
          <p:spPr>
            <a:xfrm rot="41933">
              <a:off x="2590197" y="4314548"/>
              <a:ext cx="215526" cy="77273"/>
            </a:xfrm>
            <a:custGeom>
              <a:avLst/>
              <a:gdLst/>
              <a:ahLst/>
              <a:cxnLst/>
              <a:rect l="l" t="t" r="r" b="b"/>
              <a:pathLst>
                <a:path w="3866" h="1398" extrusionOk="0">
                  <a:moveTo>
                    <a:pt x="3746" y="0"/>
                  </a:moveTo>
                  <a:lnTo>
                    <a:pt x="1" y="437"/>
                  </a:lnTo>
                  <a:lnTo>
                    <a:pt x="106" y="1271"/>
                  </a:lnTo>
                  <a:cubicBezTo>
                    <a:pt x="106" y="1348"/>
                    <a:pt x="170" y="1398"/>
                    <a:pt x="225" y="1398"/>
                  </a:cubicBezTo>
                  <a:cubicBezTo>
                    <a:pt x="245" y="1398"/>
                    <a:pt x="264" y="1391"/>
                    <a:pt x="278" y="1377"/>
                  </a:cubicBezTo>
                  <a:lnTo>
                    <a:pt x="3746" y="993"/>
                  </a:lnTo>
                  <a:cubicBezTo>
                    <a:pt x="3799" y="993"/>
                    <a:pt x="3865" y="940"/>
                    <a:pt x="3865" y="821"/>
                  </a:cubicBezTo>
                  <a:lnTo>
                    <a:pt x="3746" y="0"/>
                  </a:lnTo>
                  <a:close/>
                </a:path>
              </a:pathLst>
            </a:custGeom>
            <a:solidFill>
              <a:srgbClr val="CCC4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1" name="Google Shape;561;p27">
              <a:extLst>
                <a:ext uri="{FF2B5EF4-FFF2-40B4-BE49-F238E27FC236}">
                  <a16:creationId xmlns:a16="http://schemas.microsoft.com/office/drawing/2014/main" xmlns="" id="{D082B021-A386-43D4-99F1-601F9858A307}"/>
                </a:ext>
              </a:extLst>
            </p:cNvPr>
            <p:cNvSpPr/>
            <p:nvPr/>
          </p:nvSpPr>
          <p:spPr>
            <a:xfrm>
              <a:off x="2724193" y="5007670"/>
              <a:ext cx="239982" cy="242138"/>
            </a:xfrm>
            <a:custGeom>
              <a:avLst/>
              <a:gdLst/>
              <a:ahLst/>
              <a:cxnLst/>
              <a:rect l="l" t="t" r="r" b="b"/>
              <a:pathLst>
                <a:path w="4342" h="4381" extrusionOk="0">
                  <a:moveTo>
                    <a:pt x="2635" y="1"/>
                  </a:moveTo>
                  <a:lnTo>
                    <a:pt x="107" y="3085"/>
                  </a:lnTo>
                  <a:cubicBezTo>
                    <a:pt x="0" y="3839"/>
                    <a:pt x="1571" y="4380"/>
                    <a:pt x="2831" y="4380"/>
                  </a:cubicBezTo>
                  <a:cubicBezTo>
                    <a:pt x="3605" y="4380"/>
                    <a:pt x="4261" y="4177"/>
                    <a:pt x="4342" y="3693"/>
                  </a:cubicBezTo>
                  <a:lnTo>
                    <a:pt x="2635" y="1"/>
                  </a:lnTo>
                  <a:close/>
                </a:path>
              </a:pathLst>
            </a:custGeom>
            <a:solidFill>
              <a:srgbClr val="F9A9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2" name="Google Shape;562;p27">
              <a:extLst>
                <a:ext uri="{FF2B5EF4-FFF2-40B4-BE49-F238E27FC236}">
                  <a16:creationId xmlns:a16="http://schemas.microsoft.com/office/drawing/2014/main" xmlns="" id="{AADD5680-A88B-4DB2-AB44-BE0289A3526C}"/>
                </a:ext>
              </a:extLst>
            </p:cNvPr>
            <p:cNvSpPr/>
            <p:nvPr/>
          </p:nvSpPr>
          <p:spPr>
            <a:xfrm>
              <a:off x="2730052" y="4358081"/>
              <a:ext cx="356326" cy="853756"/>
            </a:xfrm>
            <a:custGeom>
              <a:avLst/>
              <a:gdLst/>
              <a:ahLst/>
              <a:cxnLst/>
              <a:rect l="l" t="t" r="r" b="b"/>
              <a:pathLst>
                <a:path w="6447" h="15447" extrusionOk="0">
                  <a:moveTo>
                    <a:pt x="2198" y="1"/>
                  </a:moveTo>
                  <a:lnTo>
                    <a:pt x="1" y="14785"/>
                  </a:lnTo>
                  <a:lnTo>
                    <a:pt x="4236" y="15446"/>
                  </a:lnTo>
                  <a:lnTo>
                    <a:pt x="6446" y="610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3" name="Google Shape;563;p27">
              <a:extLst>
                <a:ext uri="{FF2B5EF4-FFF2-40B4-BE49-F238E27FC236}">
                  <a16:creationId xmlns:a16="http://schemas.microsoft.com/office/drawing/2014/main" xmlns="" id="{8C0C76F0-1988-4F6C-B1A7-6BB1F602D357}"/>
                </a:ext>
              </a:extLst>
            </p:cNvPr>
            <p:cNvSpPr/>
            <p:nvPr/>
          </p:nvSpPr>
          <p:spPr>
            <a:xfrm>
              <a:off x="2842692" y="4373447"/>
              <a:ext cx="243685" cy="838391"/>
            </a:xfrm>
            <a:custGeom>
              <a:avLst/>
              <a:gdLst/>
              <a:ahLst/>
              <a:cxnLst/>
              <a:rect l="l" t="t" r="r" b="b"/>
              <a:pathLst>
                <a:path w="4409" h="15169" extrusionOk="0">
                  <a:moveTo>
                    <a:pt x="2198" y="1"/>
                  </a:moveTo>
                  <a:lnTo>
                    <a:pt x="1" y="14838"/>
                  </a:lnTo>
                  <a:lnTo>
                    <a:pt x="2198" y="15168"/>
                  </a:lnTo>
                  <a:lnTo>
                    <a:pt x="4408" y="332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4" name="Google Shape;564;p27">
              <a:extLst>
                <a:ext uri="{FF2B5EF4-FFF2-40B4-BE49-F238E27FC236}">
                  <a16:creationId xmlns:a16="http://schemas.microsoft.com/office/drawing/2014/main" xmlns="" id="{D46CBBA8-F2A2-4830-919D-D6ACE170B776}"/>
                </a:ext>
              </a:extLst>
            </p:cNvPr>
            <p:cNvSpPr/>
            <p:nvPr/>
          </p:nvSpPr>
          <p:spPr>
            <a:xfrm>
              <a:off x="2846063" y="4187684"/>
              <a:ext cx="240314" cy="242083"/>
            </a:xfrm>
            <a:custGeom>
              <a:avLst/>
              <a:gdLst/>
              <a:ahLst/>
              <a:cxnLst/>
              <a:rect l="l" t="t" r="r" b="b"/>
              <a:pathLst>
                <a:path w="4348" h="4380" extrusionOk="0">
                  <a:moveTo>
                    <a:pt x="2587" y="0"/>
                  </a:moveTo>
                  <a:lnTo>
                    <a:pt x="99" y="3084"/>
                  </a:lnTo>
                  <a:cubicBezTo>
                    <a:pt x="0" y="3839"/>
                    <a:pt x="1569" y="4380"/>
                    <a:pt x="2830" y="4380"/>
                  </a:cubicBezTo>
                  <a:cubicBezTo>
                    <a:pt x="3604" y="4380"/>
                    <a:pt x="4262" y="4176"/>
                    <a:pt x="4347" y="3693"/>
                  </a:cubicBezTo>
                  <a:lnTo>
                    <a:pt x="2587" y="0"/>
                  </a:lnTo>
                  <a:close/>
                </a:path>
              </a:pathLst>
            </a:custGeom>
            <a:solidFill>
              <a:srgbClr val="FFE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5" name="Google Shape;565;p27">
              <a:extLst>
                <a:ext uri="{FF2B5EF4-FFF2-40B4-BE49-F238E27FC236}">
                  <a16:creationId xmlns:a16="http://schemas.microsoft.com/office/drawing/2014/main" xmlns="" id="{69E3D7B6-EC35-43DC-AE4B-2A815F0F7DB6}"/>
                </a:ext>
              </a:extLst>
            </p:cNvPr>
            <p:cNvSpPr/>
            <p:nvPr/>
          </p:nvSpPr>
          <p:spPr>
            <a:xfrm>
              <a:off x="2942952" y="4186493"/>
              <a:ext cx="79755" cy="77267"/>
            </a:xfrm>
            <a:custGeom>
              <a:avLst/>
              <a:gdLst/>
              <a:ahLst/>
              <a:cxnLst/>
              <a:rect l="l" t="t" r="r" b="b"/>
              <a:pathLst>
                <a:path w="1443" h="1398" extrusionOk="0">
                  <a:moveTo>
                    <a:pt x="834" y="0"/>
                  </a:moveTo>
                  <a:lnTo>
                    <a:pt x="0" y="1046"/>
                  </a:lnTo>
                  <a:cubicBezTo>
                    <a:pt x="172" y="1218"/>
                    <a:pt x="384" y="1324"/>
                    <a:pt x="662" y="1377"/>
                  </a:cubicBezTo>
                  <a:cubicBezTo>
                    <a:pt x="736" y="1391"/>
                    <a:pt x="811" y="1397"/>
                    <a:pt x="884" y="1397"/>
                  </a:cubicBezTo>
                  <a:cubicBezTo>
                    <a:pt x="1085" y="1397"/>
                    <a:pt x="1278" y="1348"/>
                    <a:pt x="1443" y="1271"/>
                  </a:cubicBezTo>
                  <a:lnTo>
                    <a:pt x="834" y="0"/>
                  </a:lnTo>
                  <a:close/>
                </a:path>
              </a:pathLst>
            </a:custGeom>
            <a:solidFill>
              <a:srgbClr val="233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6" name="Google Shape;566;p27">
              <a:extLst>
                <a:ext uri="{FF2B5EF4-FFF2-40B4-BE49-F238E27FC236}">
                  <a16:creationId xmlns:a16="http://schemas.microsoft.com/office/drawing/2014/main" xmlns="" id="{695748A1-FD99-49B2-B64C-0CBCF95652DF}"/>
                </a:ext>
              </a:extLst>
            </p:cNvPr>
            <p:cNvSpPr/>
            <p:nvPr/>
          </p:nvSpPr>
          <p:spPr>
            <a:xfrm>
              <a:off x="2339458" y="4663117"/>
              <a:ext cx="777649" cy="963467"/>
            </a:xfrm>
            <a:custGeom>
              <a:avLst/>
              <a:gdLst/>
              <a:ahLst/>
              <a:cxnLst/>
              <a:rect l="l" t="t" r="r" b="b"/>
              <a:pathLst>
                <a:path w="14070" h="17432" extrusionOk="0">
                  <a:moveTo>
                    <a:pt x="0" y="1"/>
                  </a:moveTo>
                  <a:lnTo>
                    <a:pt x="0" y="13726"/>
                  </a:lnTo>
                  <a:cubicBezTo>
                    <a:pt x="0" y="15777"/>
                    <a:pt x="1377" y="17432"/>
                    <a:pt x="3097" y="17432"/>
                  </a:cubicBezTo>
                  <a:lnTo>
                    <a:pt x="10972" y="17432"/>
                  </a:lnTo>
                  <a:cubicBezTo>
                    <a:pt x="12693" y="17432"/>
                    <a:pt x="14069" y="15777"/>
                    <a:pt x="14069" y="13726"/>
                  </a:cubicBezTo>
                  <a:lnTo>
                    <a:pt x="140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7" name="Google Shape;567;p27">
              <a:extLst>
                <a:ext uri="{FF2B5EF4-FFF2-40B4-BE49-F238E27FC236}">
                  <a16:creationId xmlns:a16="http://schemas.microsoft.com/office/drawing/2014/main" xmlns="" id="{B8EF1B35-EC9B-4BDF-94AC-D722F926DD8B}"/>
                </a:ext>
              </a:extLst>
            </p:cNvPr>
            <p:cNvSpPr/>
            <p:nvPr/>
          </p:nvSpPr>
          <p:spPr>
            <a:xfrm>
              <a:off x="2375983" y="4821897"/>
              <a:ext cx="741115" cy="804661"/>
            </a:xfrm>
            <a:custGeom>
              <a:avLst/>
              <a:gdLst/>
              <a:ahLst/>
              <a:cxnLst/>
              <a:rect l="l" t="t" r="r" b="b"/>
              <a:pathLst>
                <a:path w="13409" h="17432" extrusionOk="0">
                  <a:moveTo>
                    <a:pt x="11701" y="1"/>
                  </a:moveTo>
                  <a:lnTo>
                    <a:pt x="11701" y="12469"/>
                  </a:lnTo>
                  <a:cubicBezTo>
                    <a:pt x="11701" y="14507"/>
                    <a:pt x="10258" y="16161"/>
                    <a:pt x="8551" y="16161"/>
                  </a:cubicBezTo>
                  <a:lnTo>
                    <a:pt x="716" y="16161"/>
                  </a:lnTo>
                  <a:cubicBezTo>
                    <a:pt x="451" y="16161"/>
                    <a:pt x="226" y="16108"/>
                    <a:pt x="1" y="16042"/>
                  </a:cubicBezTo>
                  <a:lnTo>
                    <a:pt x="1" y="16042"/>
                  </a:lnTo>
                  <a:cubicBezTo>
                    <a:pt x="557" y="16876"/>
                    <a:pt x="1443" y="17432"/>
                    <a:pt x="2436" y="17432"/>
                  </a:cubicBezTo>
                  <a:lnTo>
                    <a:pt x="10311" y="17432"/>
                  </a:lnTo>
                  <a:cubicBezTo>
                    <a:pt x="12032" y="17432"/>
                    <a:pt x="13408" y="15777"/>
                    <a:pt x="13408" y="13726"/>
                  </a:cubicBezTo>
                  <a:lnTo>
                    <a:pt x="1340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8" name="Google Shape;568;p27">
              <a:extLst>
                <a:ext uri="{FF2B5EF4-FFF2-40B4-BE49-F238E27FC236}">
                  <a16:creationId xmlns:a16="http://schemas.microsoft.com/office/drawing/2014/main" xmlns="" id="{437A574E-5D46-4B2D-B081-522030A64E3F}"/>
                </a:ext>
              </a:extLst>
            </p:cNvPr>
            <p:cNvSpPr/>
            <p:nvPr/>
          </p:nvSpPr>
          <p:spPr>
            <a:xfrm>
              <a:off x="2433804" y="4873087"/>
              <a:ext cx="460897" cy="490908"/>
            </a:xfrm>
            <a:custGeom>
              <a:avLst/>
              <a:gdLst/>
              <a:ahLst/>
              <a:cxnLst/>
              <a:rect l="l" t="t" r="r" b="b"/>
              <a:pathLst>
                <a:path w="8339" h="8882" extrusionOk="0">
                  <a:moveTo>
                    <a:pt x="4196" y="1"/>
                  </a:moveTo>
                  <a:cubicBezTo>
                    <a:pt x="1880" y="1"/>
                    <a:pt x="0" y="1986"/>
                    <a:pt x="0" y="4421"/>
                  </a:cubicBezTo>
                  <a:cubicBezTo>
                    <a:pt x="0" y="6896"/>
                    <a:pt x="1880" y="8881"/>
                    <a:pt x="4196" y="8881"/>
                  </a:cubicBezTo>
                  <a:cubicBezTo>
                    <a:pt x="6459" y="8881"/>
                    <a:pt x="8339" y="6896"/>
                    <a:pt x="8339" y="4421"/>
                  </a:cubicBezTo>
                  <a:cubicBezTo>
                    <a:pt x="8339" y="1986"/>
                    <a:pt x="6459" y="1"/>
                    <a:pt x="41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9" name="Google Shape;569;p27">
              <a:extLst>
                <a:ext uri="{FF2B5EF4-FFF2-40B4-BE49-F238E27FC236}">
                  <a16:creationId xmlns:a16="http://schemas.microsoft.com/office/drawing/2014/main" xmlns="" id="{0B5EFB62-EEA1-4785-ADCF-50D9C22552BF}"/>
                </a:ext>
              </a:extLst>
            </p:cNvPr>
            <p:cNvSpPr/>
            <p:nvPr/>
          </p:nvSpPr>
          <p:spPr>
            <a:xfrm>
              <a:off x="3375992" y="4937477"/>
              <a:ext cx="426519" cy="429448"/>
            </a:xfrm>
            <a:custGeom>
              <a:avLst/>
              <a:gdLst/>
              <a:ahLst/>
              <a:cxnLst/>
              <a:rect l="l" t="t" r="r" b="b"/>
              <a:pathLst>
                <a:path w="7717" h="7770" extrusionOk="0">
                  <a:moveTo>
                    <a:pt x="3865" y="1430"/>
                  </a:moveTo>
                  <a:cubicBezTo>
                    <a:pt x="5189" y="1430"/>
                    <a:pt x="6287" y="2541"/>
                    <a:pt x="6287" y="3865"/>
                  </a:cubicBezTo>
                  <a:cubicBezTo>
                    <a:pt x="6287" y="5241"/>
                    <a:pt x="5189" y="6287"/>
                    <a:pt x="3865" y="6287"/>
                  </a:cubicBezTo>
                  <a:cubicBezTo>
                    <a:pt x="2542" y="6287"/>
                    <a:pt x="1430" y="5241"/>
                    <a:pt x="1430" y="3865"/>
                  </a:cubicBezTo>
                  <a:cubicBezTo>
                    <a:pt x="1430" y="2541"/>
                    <a:pt x="2542" y="1430"/>
                    <a:pt x="3865" y="1430"/>
                  </a:cubicBezTo>
                  <a:close/>
                  <a:moveTo>
                    <a:pt x="3865" y="0"/>
                  </a:moveTo>
                  <a:cubicBezTo>
                    <a:pt x="1708" y="0"/>
                    <a:pt x="0" y="1708"/>
                    <a:pt x="0" y="3865"/>
                  </a:cubicBezTo>
                  <a:cubicBezTo>
                    <a:pt x="0" y="6009"/>
                    <a:pt x="1708" y="7769"/>
                    <a:pt x="3865" y="7769"/>
                  </a:cubicBezTo>
                  <a:cubicBezTo>
                    <a:pt x="6009" y="7769"/>
                    <a:pt x="7717" y="6009"/>
                    <a:pt x="7717" y="3865"/>
                  </a:cubicBezTo>
                  <a:cubicBezTo>
                    <a:pt x="7717" y="1708"/>
                    <a:pt x="6009" y="0"/>
                    <a:pt x="3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0" name="Google Shape;570;p27">
              <a:extLst>
                <a:ext uri="{FF2B5EF4-FFF2-40B4-BE49-F238E27FC236}">
                  <a16:creationId xmlns:a16="http://schemas.microsoft.com/office/drawing/2014/main" xmlns="" id="{1D80BD4C-514B-4C3F-9044-4B92E1B038C3}"/>
                </a:ext>
              </a:extLst>
            </p:cNvPr>
            <p:cNvSpPr/>
            <p:nvPr/>
          </p:nvSpPr>
          <p:spPr>
            <a:xfrm>
              <a:off x="2894646" y="4821907"/>
              <a:ext cx="658432" cy="768142"/>
            </a:xfrm>
            <a:custGeom>
              <a:avLst/>
              <a:gdLst/>
              <a:ahLst/>
              <a:cxnLst/>
              <a:rect l="l" t="t" r="r" b="b"/>
              <a:pathLst>
                <a:path w="11913" h="13898" extrusionOk="0">
                  <a:moveTo>
                    <a:pt x="1" y="0"/>
                  </a:moveTo>
                  <a:lnTo>
                    <a:pt x="1" y="10853"/>
                  </a:lnTo>
                  <a:cubicBezTo>
                    <a:pt x="1" y="12507"/>
                    <a:pt x="1205" y="13897"/>
                    <a:pt x="2648" y="13897"/>
                  </a:cubicBezTo>
                  <a:lnTo>
                    <a:pt x="9265" y="13897"/>
                  </a:lnTo>
                  <a:cubicBezTo>
                    <a:pt x="10695" y="13897"/>
                    <a:pt x="11912" y="12507"/>
                    <a:pt x="11912" y="10853"/>
                  </a:cubicBezTo>
                  <a:lnTo>
                    <a:pt x="1191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251" name="Google Shape;571;p27">
              <a:extLst>
                <a:ext uri="{FF2B5EF4-FFF2-40B4-BE49-F238E27FC236}">
                  <a16:creationId xmlns:a16="http://schemas.microsoft.com/office/drawing/2014/main" xmlns="" id="{46BE8CA5-CDE1-4274-918B-09322F831DB0}"/>
                </a:ext>
              </a:extLst>
            </p:cNvPr>
            <p:cNvSpPr/>
            <p:nvPr/>
          </p:nvSpPr>
          <p:spPr>
            <a:xfrm>
              <a:off x="2927587" y="4821907"/>
              <a:ext cx="625491" cy="768142"/>
            </a:xfrm>
            <a:custGeom>
              <a:avLst/>
              <a:gdLst/>
              <a:ahLst/>
              <a:cxnLst/>
              <a:rect l="l" t="t" r="r" b="b"/>
              <a:pathLst>
                <a:path w="11317" h="13898" extrusionOk="0">
                  <a:moveTo>
                    <a:pt x="9768" y="0"/>
                  </a:moveTo>
                  <a:lnTo>
                    <a:pt x="9768" y="9860"/>
                  </a:lnTo>
                  <a:cubicBezTo>
                    <a:pt x="9768" y="11462"/>
                    <a:pt x="8669" y="12785"/>
                    <a:pt x="7174" y="12785"/>
                  </a:cubicBezTo>
                  <a:lnTo>
                    <a:pt x="609" y="12785"/>
                  </a:lnTo>
                  <a:cubicBezTo>
                    <a:pt x="397" y="12785"/>
                    <a:pt x="172" y="12785"/>
                    <a:pt x="0" y="12732"/>
                  </a:cubicBezTo>
                  <a:lnTo>
                    <a:pt x="0" y="12732"/>
                  </a:lnTo>
                  <a:cubicBezTo>
                    <a:pt x="503" y="13394"/>
                    <a:pt x="1218" y="13897"/>
                    <a:pt x="2052" y="13897"/>
                  </a:cubicBezTo>
                  <a:lnTo>
                    <a:pt x="8669" y="13897"/>
                  </a:lnTo>
                  <a:cubicBezTo>
                    <a:pt x="10099" y="13897"/>
                    <a:pt x="11316" y="12507"/>
                    <a:pt x="11316" y="10853"/>
                  </a:cubicBezTo>
                  <a:lnTo>
                    <a:pt x="113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252" name="Google Shape;572;p27">
              <a:extLst>
                <a:ext uri="{FF2B5EF4-FFF2-40B4-BE49-F238E27FC236}">
                  <a16:creationId xmlns:a16="http://schemas.microsoft.com/office/drawing/2014/main" xmlns="" id="{B70FF2C3-E679-4C50-9037-629C23F46791}"/>
                </a:ext>
              </a:extLst>
            </p:cNvPr>
            <p:cNvGrpSpPr/>
            <p:nvPr/>
          </p:nvGrpSpPr>
          <p:grpSpPr>
            <a:xfrm>
              <a:off x="3041664" y="5111577"/>
              <a:ext cx="320455" cy="156580"/>
              <a:chOff x="2774143" y="4536556"/>
              <a:chExt cx="320455" cy="156580"/>
            </a:xfrm>
          </p:grpSpPr>
          <p:sp>
            <p:nvSpPr>
              <p:cNvPr id="256" name="Google Shape;573;p27">
                <a:extLst>
                  <a:ext uri="{FF2B5EF4-FFF2-40B4-BE49-F238E27FC236}">
                    <a16:creationId xmlns:a16="http://schemas.microsoft.com/office/drawing/2014/main" xmlns="" id="{1120E790-167B-44C9-ABF2-B9A6CC919A9C}"/>
                  </a:ext>
                </a:extLst>
              </p:cNvPr>
              <p:cNvSpPr/>
              <p:nvPr/>
            </p:nvSpPr>
            <p:spPr>
              <a:xfrm>
                <a:off x="2774143" y="4562865"/>
                <a:ext cx="112751" cy="98104"/>
              </a:xfrm>
              <a:custGeom>
                <a:avLst/>
                <a:gdLst/>
                <a:ahLst/>
                <a:cxnLst/>
                <a:rect l="l" t="t" r="r" b="b"/>
                <a:pathLst>
                  <a:path w="2040" h="1775" extrusionOk="0">
                    <a:moveTo>
                      <a:pt x="292" y="1"/>
                    </a:moveTo>
                    <a:cubicBezTo>
                      <a:pt x="173" y="1"/>
                      <a:pt x="94" y="14"/>
                      <a:pt x="67" y="27"/>
                    </a:cubicBezTo>
                    <a:cubicBezTo>
                      <a:pt x="27" y="40"/>
                      <a:pt x="1" y="67"/>
                      <a:pt x="1" y="107"/>
                    </a:cubicBezTo>
                    <a:cubicBezTo>
                      <a:pt x="1" y="146"/>
                      <a:pt x="27" y="173"/>
                      <a:pt x="54" y="186"/>
                    </a:cubicBezTo>
                    <a:cubicBezTo>
                      <a:pt x="94" y="199"/>
                      <a:pt x="147" y="212"/>
                      <a:pt x="226" y="212"/>
                    </a:cubicBezTo>
                    <a:cubicBezTo>
                      <a:pt x="279" y="226"/>
                      <a:pt x="319" y="239"/>
                      <a:pt x="345" y="252"/>
                    </a:cubicBezTo>
                    <a:cubicBezTo>
                      <a:pt x="385" y="265"/>
                      <a:pt x="411" y="292"/>
                      <a:pt x="451" y="358"/>
                    </a:cubicBezTo>
                    <a:lnTo>
                      <a:pt x="835" y="887"/>
                    </a:lnTo>
                    <a:lnTo>
                      <a:pt x="782" y="967"/>
                    </a:lnTo>
                    <a:lnTo>
                      <a:pt x="729" y="1033"/>
                    </a:lnTo>
                    <a:lnTo>
                      <a:pt x="636" y="1165"/>
                    </a:lnTo>
                    <a:cubicBezTo>
                      <a:pt x="597" y="1205"/>
                      <a:pt x="544" y="1271"/>
                      <a:pt x="477" y="1364"/>
                    </a:cubicBezTo>
                    <a:cubicBezTo>
                      <a:pt x="464" y="1390"/>
                      <a:pt x="438" y="1404"/>
                      <a:pt x="411" y="1417"/>
                    </a:cubicBezTo>
                    <a:cubicBezTo>
                      <a:pt x="385" y="1430"/>
                      <a:pt x="358" y="1443"/>
                      <a:pt x="319" y="1443"/>
                    </a:cubicBezTo>
                    <a:cubicBezTo>
                      <a:pt x="266" y="1443"/>
                      <a:pt x="213" y="1457"/>
                      <a:pt x="173" y="1470"/>
                    </a:cubicBezTo>
                    <a:cubicBezTo>
                      <a:pt x="120" y="1483"/>
                      <a:pt x="94" y="1509"/>
                      <a:pt x="94" y="1562"/>
                    </a:cubicBezTo>
                    <a:cubicBezTo>
                      <a:pt x="94" y="1576"/>
                      <a:pt x="94" y="1602"/>
                      <a:pt x="107" y="1615"/>
                    </a:cubicBezTo>
                    <a:cubicBezTo>
                      <a:pt x="120" y="1629"/>
                      <a:pt x="133" y="1642"/>
                      <a:pt x="147" y="1642"/>
                    </a:cubicBezTo>
                    <a:cubicBezTo>
                      <a:pt x="160" y="1655"/>
                      <a:pt x="186" y="1655"/>
                      <a:pt x="199" y="1668"/>
                    </a:cubicBezTo>
                    <a:lnTo>
                      <a:pt x="385" y="1668"/>
                    </a:lnTo>
                    <a:cubicBezTo>
                      <a:pt x="438" y="1655"/>
                      <a:pt x="491" y="1655"/>
                      <a:pt x="544" y="1655"/>
                    </a:cubicBezTo>
                    <a:cubicBezTo>
                      <a:pt x="570" y="1655"/>
                      <a:pt x="597" y="1655"/>
                      <a:pt x="623" y="1668"/>
                    </a:cubicBezTo>
                    <a:lnTo>
                      <a:pt x="822" y="1668"/>
                    </a:lnTo>
                    <a:cubicBezTo>
                      <a:pt x="848" y="1668"/>
                      <a:pt x="888" y="1655"/>
                      <a:pt x="927" y="1655"/>
                    </a:cubicBezTo>
                    <a:cubicBezTo>
                      <a:pt x="954" y="1642"/>
                      <a:pt x="980" y="1615"/>
                      <a:pt x="980" y="1562"/>
                    </a:cubicBezTo>
                    <a:cubicBezTo>
                      <a:pt x="980" y="1549"/>
                      <a:pt x="967" y="1536"/>
                      <a:pt x="954" y="1509"/>
                    </a:cubicBezTo>
                    <a:cubicBezTo>
                      <a:pt x="927" y="1483"/>
                      <a:pt x="874" y="1470"/>
                      <a:pt x="808" y="1470"/>
                    </a:cubicBezTo>
                    <a:cubicBezTo>
                      <a:pt x="769" y="1470"/>
                      <a:pt x="755" y="1470"/>
                      <a:pt x="742" y="1457"/>
                    </a:cubicBezTo>
                    <a:cubicBezTo>
                      <a:pt x="742" y="1457"/>
                      <a:pt x="729" y="1443"/>
                      <a:pt x="729" y="1430"/>
                    </a:cubicBezTo>
                    <a:cubicBezTo>
                      <a:pt x="729" y="1417"/>
                      <a:pt x="742" y="1404"/>
                      <a:pt x="755" y="1377"/>
                    </a:cubicBezTo>
                    <a:cubicBezTo>
                      <a:pt x="782" y="1351"/>
                      <a:pt x="795" y="1324"/>
                      <a:pt x="808" y="1311"/>
                    </a:cubicBezTo>
                    <a:cubicBezTo>
                      <a:pt x="835" y="1271"/>
                      <a:pt x="861" y="1245"/>
                      <a:pt x="888" y="1218"/>
                    </a:cubicBezTo>
                    <a:cubicBezTo>
                      <a:pt x="901" y="1179"/>
                      <a:pt x="941" y="1139"/>
                      <a:pt x="980" y="1086"/>
                    </a:cubicBezTo>
                    <a:cubicBezTo>
                      <a:pt x="1007" y="1126"/>
                      <a:pt x="1047" y="1165"/>
                      <a:pt x="1086" y="1218"/>
                    </a:cubicBezTo>
                    <a:cubicBezTo>
                      <a:pt x="1113" y="1258"/>
                      <a:pt x="1152" y="1298"/>
                      <a:pt x="1179" y="1337"/>
                    </a:cubicBezTo>
                    <a:cubicBezTo>
                      <a:pt x="1205" y="1377"/>
                      <a:pt x="1219" y="1417"/>
                      <a:pt x="1245" y="1457"/>
                    </a:cubicBezTo>
                    <a:cubicBezTo>
                      <a:pt x="1258" y="1483"/>
                      <a:pt x="1272" y="1496"/>
                      <a:pt x="1272" y="1509"/>
                    </a:cubicBezTo>
                    <a:cubicBezTo>
                      <a:pt x="1272" y="1536"/>
                      <a:pt x="1258" y="1549"/>
                      <a:pt x="1258" y="1549"/>
                    </a:cubicBezTo>
                    <a:lnTo>
                      <a:pt x="1205" y="1562"/>
                    </a:lnTo>
                    <a:cubicBezTo>
                      <a:pt x="1179" y="1576"/>
                      <a:pt x="1166" y="1589"/>
                      <a:pt x="1152" y="1602"/>
                    </a:cubicBezTo>
                    <a:cubicBezTo>
                      <a:pt x="1152" y="1629"/>
                      <a:pt x="1152" y="1642"/>
                      <a:pt x="1152" y="1655"/>
                    </a:cubicBezTo>
                    <a:cubicBezTo>
                      <a:pt x="1152" y="1682"/>
                      <a:pt x="1166" y="1708"/>
                      <a:pt x="1179" y="1734"/>
                    </a:cubicBezTo>
                    <a:cubicBezTo>
                      <a:pt x="1219" y="1761"/>
                      <a:pt x="1258" y="1774"/>
                      <a:pt x="1324" y="1774"/>
                    </a:cubicBezTo>
                    <a:cubicBezTo>
                      <a:pt x="1364" y="1774"/>
                      <a:pt x="1404" y="1774"/>
                      <a:pt x="1444" y="1761"/>
                    </a:cubicBezTo>
                    <a:lnTo>
                      <a:pt x="1708" y="1761"/>
                    </a:lnTo>
                    <a:cubicBezTo>
                      <a:pt x="1761" y="1774"/>
                      <a:pt x="1814" y="1774"/>
                      <a:pt x="1867" y="1774"/>
                    </a:cubicBezTo>
                    <a:cubicBezTo>
                      <a:pt x="1907" y="1774"/>
                      <a:pt x="1947" y="1761"/>
                      <a:pt x="1986" y="1761"/>
                    </a:cubicBezTo>
                    <a:cubicBezTo>
                      <a:pt x="2013" y="1748"/>
                      <a:pt x="2039" y="1721"/>
                      <a:pt x="2039" y="1668"/>
                    </a:cubicBezTo>
                    <a:cubicBezTo>
                      <a:pt x="2039" y="1642"/>
                      <a:pt x="2013" y="1615"/>
                      <a:pt x="1986" y="1602"/>
                    </a:cubicBezTo>
                    <a:cubicBezTo>
                      <a:pt x="1960" y="1589"/>
                      <a:pt x="1933" y="1576"/>
                      <a:pt x="1880" y="1576"/>
                    </a:cubicBezTo>
                    <a:lnTo>
                      <a:pt x="1774" y="1576"/>
                    </a:lnTo>
                    <a:cubicBezTo>
                      <a:pt x="1735" y="1562"/>
                      <a:pt x="1708" y="1562"/>
                      <a:pt x="1669" y="1549"/>
                    </a:cubicBezTo>
                    <a:cubicBezTo>
                      <a:pt x="1655" y="1536"/>
                      <a:pt x="1629" y="1536"/>
                      <a:pt x="1602" y="1509"/>
                    </a:cubicBezTo>
                    <a:cubicBezTo>
                      <a:pt x="1589" y="1496"/>
                      <a:pt x="1563" y="1457"/>
                      <a:pt x="1523" y="1417"/>
                    </a:cubicBezTo>
                    <a:cubicBezTo>
                      <a:pt x="1483" y="1364"/>
                      <a:pt x="1430" y="1298"/>
                      <a:pt x="1364" y="1218"/>
                    </a:cubicBezTo>
                    <a:cubicBezTo>
                      <a:pt x="1298" y="1126"/>
                      <a:pt x="1219" y="1020"/>
                      <a:pt x="1126" y="887"/>
                    </a:cubicBezTo>
                    <a:cubicBezTo>
                      <a:pt x="1179" y="808"/>
                      <a:pt x="1219" y="742"/>
                      <a:pt x="1272" y="676"/>
                    </a:cubicBezTo>
                    <a:cubicBezTo>
                      <a:pt x="1311" y="609"/>
                      <a:pt x="1364" y="543"/>
                      <a:pt x="1430" y="464"/>
                    </a:cubicBezTo>
                    <a:cubicBezTo>
                      <a:pt x="1470" y="424"/>
                      <a:pt x="1510" y="384"/>
                      <a:pt x="1549" y="371"/>
                    </a:cubicBezTo>
                    <a:cubicBezTo>
                      <a:pt x="1576" y="358"/>
                      <a:pt x="1629" y="345"/>
                      <a:pt x="1682" y="345"/>
                    </a:cubicBezTo>
                    <a:lnTo>
                      <a:pt x="1933" y="345"/>
                    </a:lnTo>
                    <a:cubicBezTo>
                      <a:pt x="1960" y="345"/>
                      <a:pt x="1986" y="332"/>
                      <a:pt x="1999" y="318"/>
                    </a:cubicBezTo>
                    <a:cubicBezTo>
                      <a:pt x="2013" y="292"/>
                      <a:pt x="2013" y="279"/>
                      <a:pt x="2013" y="252"/>
                    </a:cubicBezTo>
                    <a:cubicBezTo>
                      <a:pt x="2013" y="173"/>
                      <a:pt x="1986" y="133"/>
                      <a:pt x="1933" y="133"/>
                    </a:cubicBezTo>
                    <a:lnTo>
                      <a:pt x="1245" y="133"/>
                    </a:lnTo>
                    <a:cubicBezTo>
                      <a:pt x="1192" y="133"/>
                      <a:pt x="1152" y="146"/>
                      <a:pt x="1126" y="159"/>
                    </a:cubicBezTo>
                    <a:cubicBezTo>
                      <a:pt x="1086" y="186"/>
                      <a:pt x="1073" y="212"/>
                      <a:pt x="1073" y="252"/>
                    </a:cubicBezTo>
                    <a:cubicBezTo>
                      <a:pt x="1073" y="279"/>
                      <a:pt x="1086" y="305"/>
                      <a:pt x="1099" y="318"/>
                    </a:cubicBezTo>
                    <a:cubicBezTo>
                      <a:pt x="1126" y="332"/>
                      <a:pt x="1139" y="332"/>
                      <a:pt x="1152" y="345"/>
                    </a:cubicBezTo>
                    <a:cubicBezTo>
                      <a:pt x="1166" y="345"/>
                      <a:pt x="1179" y="358"/>
                      <a:pt x="1179" y="358"/>
                    </a:cubicBezTo>
                    <a:cubicBezTo>
                      <a:pt x="1179" y="371"/>
                      <a:pt x="1166" y="398"/>
                      <a:pt x="1139" y="437"/>
                    </a:cubicBezTo>
                    <a:cubicBezTo>
                      <a:pt x="1126" y="464"/>
                      <a:pt x="1099" y="504"/>
                      <a:pt x="1073" y="543"/>
                    </a:cubicBezTo>
                    <a:lnTo>
                      <a:pt x="980" y="689"/>
                    </a:lnTo>
                    <a:cubicBezTo>
                      <a:pt x="941" y="636"/>
                      <a:pt x="901" y="583"/>
                      <a:pt x="861" y="530"/>
                    </a:cubicBezTo>
                    <a:cubicBezTo>
                      <a:pt x="835" y="490"/>
                      <a:pt x="808" y="437"/>
                      <a:pt x="782" y="411"/>
                    </a:cubicBezTo>
                    <a:cubicBezTo>
                      <a:pt x="755" y="371"/>
                      <a:pt x="729" y="332"/>
                      <a:pt x="716" y="305"/>
                    </a:cubicBezTo>
                    <a:cubicBezTo>
                      <a:pt x="702" y="279"/>
                      <a:pt x="702" y="265"/>
                      <a:pt x="702" y="252"/>
                    </a:cubicBezTo>
                    <a:cubicBezTo>
                      <a:pt x="702" y="239"/>
                      <a:pt x="702" y="226"/>
                      <a:pt x="729" y="226"/>
                    </a:cubicBezTo>
                    <a:lnTo>
                      <a:pt x="808" y="226"/>
                    </a:lnTo>
                    <a:cubicBezTo>
                      <a:pt x="848" y="226"/>
                      <a:pt x="888" y="212"/>
                      <a:pt x="901" y="186"/>
                    </a:cubicBezTo>
                    <a:cubicBezTo>
                      <a:pt x="927" y="173"/>
                      <a:pt x="941" y="146"/>
                      <a:pt x="941" y="120"/>
                    </a:cubicBezTo>
                    <a:cubicBezTo>
                      <a:pt x="941" y="107"/>
                      <a:pt x="941" y="93"/>
                      <a:pt x="927" y="80"/>
                    </a:cubicBezTo>
                    <a:cubicBezTo>
                      <a:pt x="927" y="67"/>
                      <a:pt x="927" y="54"/>
                      <a:pt x="901" y="40"/>
                    </a:cubicBezTo>
                    <a:cubicBezTo>
                      <a:pt x="901" y="27"/>
                      <a:pt x="874" y="27"/>
                      <a:pt x="848" y="14"/>
                    </a:cubicBezTo>
                    <a:cubicBezTo>
                      <a:pt x="822" y="1"/>
                      <a:pt x="782" y="1"/>
                      <a:pt x="729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57" name="Google Shape;574;p27">
                <a:extLst>
                  <a:ext uri="{FF2B5EF4-FFF2-40B4-BE49-F238E27FC236}">
                    <a16:creationId xmlns:a16="http://schemas.microsoft.com/office/drawing/2014/main" xmlns="" id="{88A7C46A-1524-4E67-88DD-E496954265FE}"/>
                  </a:ext>
                </a:extLst>
              </p:cNvPr>
              <p:cNvSpPr/>
              <p:nvPr/>
            </p:nvSpPr>
            <p:spPr>
              <a:xfrm>
                <a:off x="2897782" y="4536556"/>
                <a:ext cx="65882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1192" h="1205" extrusionOk="0">
                    <a:moveTo>
                      <a:pt x="596" y="0"/>
                    </a:moveTo>
                    <a:cubicBezTo>
                      <a:pt x="557" y="0"/>
                      <a:pt x="530" y="13"/>
                      <a:pt x="504" y="40"/>
                    </a:cubicBezTo>
                    <a:cubicBezTo>
                      <a:pt x="477" y="53"/>
                      <a:pt x="477" y="80"/>
                      <a:pt x="477" y="106"/>
                    </a:cubicBezTo>
                    <a:cubicBezTo>
                      <a:pt x="477" y="159"/>
                      <a:pt x="477" y="212"/>
                      <a:pt x="477" y="278"/>
                    </a:cubicBezTo>
                    <a:cubicBezTo>
                      <a:pt x="477" y="331"/>
                      <a:pt x="477" y="410"/>
                      <a:pt x="477" y="490"/>
                    </a:cubicBezTo>
                    <a:lnTo>
                      <a:pt x="93" y="490"/>
                    </a:lnTo>
                    <a:cubicBezTo>
                      <a:pt x="67" y="490"/>
                      <a:pt x="54" y="503"/>
                      <a:pt x="27" y="516"/>
                    </a:cubicBezTo>
                    <a:cubicBezTo>
                      <a:pt x="1" y="543"/>
                      <a:pt x="1" y="569"/>
                      <a:pt x="1" y="609"/>
                    </a:cubicBezTo>
                    <a:cubicBezTo>
                      <a:pt x="1" y="649"/>
                      <a:pt x="1" y="688"/>
                      <a:pt x="27" y="702"/>
                    </a:cubicBezTo>
                    <a:cubicBezTo>
                      <a:pt x="54" y="728"/>
                      <a:pt x="80" y="728"/>
                      <a:pt x="93" y="728"/>
                    </a:cubicBezTo>
                    <a:lnTo>
                      <a:pt x="252" y="728"/>
                    </a:lnTo>
                    <a:cubicBezTo>
                      <a:pt x="318" y="728"/>
                      <a:pt x="398" y="728"/>
                      <a:pt x="477" y="715"/>
                    </a:cubicBezTo>
                    <a:lnTo>
                      <a:pt x="477" y="715"/>
                    </a:lnTo>
                    <a:cubicBezTo>
                      <a:pt x="477" y="781"/>
                      <a:pt x="464" y="860"/>
                      <a:pt x="464" y="940"/>
                    </a:cubicBezTo>
                    <a:cubicBezTo>
                      <a:pt x="464" y="1006"/>
                      <a:pt x="464" y="1072"/>
                      <a:pt x="464" y="1112"/>
                    </a:cubicBezTo>
                    <a:cubicBezTo>
                      <a:pt x="464" y="1125"/>
                      <a:pt x="477" y="1152"/>
                      <a:pt x="490" y="1165"/>
                    </a:cubicBezTo>
                    <a:cubicBezTo>
                      <a:pt x="517" y="1191"/>
                      <a:pt x="543" y="1205"/>
                      <a:pt x="583" y="1205"/>
                    </a:cubicBezTo>
                    <a:cubicBezTo>
                      <a:pt x="636" y="1205"/>
                      <a:pt x="662" y="1191"/>
                      <a:pt x="689" y="1165"/>
                    </a:cubicBezTo>
                    <a:cubicBezTo>
                      <a:pt x="702" y="1138"/>
                      <a:pt x="715" y="1125"/>
                      <a:pt x="715" y="1112"/>
                    </a:cubicBezTo>
                    <a:lnTo>
                      <a:pt x="715" y="715"/>
                    </a:lnTo>
                    <a:lnTo>
                      <a:pt x="1086" y="715"/>
                    </a:lnTo>
                    <a:cubicBezTo>
                      <a:pt x="1112" y="715"/>
                      <a:pt x="1139" y="715"/>
                      <a:pt x="1165" y="688"/>
                    </a:cubicBezTo>
                    <a:cubicBezTo>
                      <a:pt x="1179" y="662"/>
                      <a:pt x="1192" y="635"/>
                      <a:pt x="1192" y="596"/>
                    </a:cubicBezTo>
                    <a:cubicBezTo>
                      <a:pt x="1192" y="543"/>
                      <a:pt x="1192" y="516"/>
                      <a:pt x="1165" y="503"/>
                    </a:cubicBezTo>
                    <a:cubicBezTo>
                      <a:pt x="1152" y="477"/>
                      <a:pt x="1139" y="477"/>
                      <a:pt x="1112" y="477"/>
                    </a:cubicBezTo>
                    <a:lnTo>
                      <a:pt x="940" y="477"/>
                    </a:lnTo>
                    <a:cubicBezTo>
                      <a:pt x="874" y="490"/>
                      <a:pt x="808" y="490"/>
                      <a:pt x="715" y="490"/>
                    </a:cubicBezTo>
                    <a:lnTo>
                      <a:pt x="715" y="278"/>
                    </a:lnTo>
                    <a:cubicBezTo>
                      <a:pt x="715" y="212"/>
                      <a:pt x="729" y="159"/>
                      <a:pt x="729" y="106"/>
                    </a:cubicBezTo>
                    <a:cubicBezTo>
                      <a:pt x="729" y="80"/>
                      <a:pt x="715" y="53"/>
                      <a:pt x="689" y="40"/>
                    </a:cubicBezTo>
                    <a:cubicBezTo>
                      <a:pt x="662" y="13"/>
                      <a:pt x="636" y="0"/>
                      <a:pt x="596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58" name="Google Shape;575;p27">
                <a:extLst>
                  <a:ext uri="{FF2B5EF4-FFF2-40B4-BE49-F238E27FC236}">
                    <a16:creationId xmlns:a16="http://schemas.microsoft.com/office/drawing/2014/main" xmlns="" id="{BADDB4E0-619F-41C3-9B5E-847A331F9A0D}"/>
                  </a:ext>
                </a:extLst>
              </p:cNvPr>
              <p:cNvSpPr/>
              <p:nvPr/>
            </p:nvSpPr>
            <p:spPr>
              <a:xfrm>
                <a:off x="2967311" y="4565794"/>
                <a:ext cx="127287" cy="127342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4" extrusionOk="0">
                    <a:moveTo>
                      <a:pt x="225" y="1"/>
                    </a:moveTo>
                    <a:cubicBezTo>
                      <a:pt x="172" y="1"/>
                      <a:pt x="119" y="14"/>
                      <a:pt x="66" y="40"/>
                    </a:cubicBezTo>
                    <a:cubicBezTo>
                      <a:pt x="27" y="54"/>
                      <a:pt x="0" y="80"/>
                      <a:pt x="0" y="133"/>
                    </a:cubicBezTo>
                    <a:cubicBezTo>
                      <a:pt x="0" y="173"/>
                      <a:pt x="27" y="199"/>
                      <a:pt x="79" y="212"/>
                    </a:cubicBezTo>
                    <a:cubicBezTo>
                      <a:pt x="119" y="212"/>
                      <a:pt x="199" y="226"/>
                      <a:pt x="291" y="226"/>
                    </a:cubicBezTo>
                    <a:lnTo>
                      <a:pt x="371" y="226"/>
                    </a:lnTo>
                    <a:cubicBezTo>
                      <a:pt x="384" y="226"/>
                      <a:pt x="397" y="239"/>
                      <a:pt x="424" y="239"/>
                    </a:cubicBezTo>
                    <a:cubicBezTo>
                      <a:pt x="437" y="252"/>
                      <a:pt x="450" y="252"/>
                      <a:pt x="450" y="279"/>
                    </a:cubicBezTo>
                    <a:cubicBezTo>
                      <a:pt x="463" y="292"/>
                      <a:pt x="477" y="305"/>
                      <a:pt x="490" y="331"/>
                    </a:cubicBezTo>
                    <a:lnTo>
                      <a:pt x="1231" y="1655"/>
                    </a:lnTo>
                    <a:cubicBezTo>
                      <a:pt x="1191" y="1734"/>
                      <a:pt x="1165" y="1801"/>
                      <a:pt x="1125" y="1854"/>
                    </a:cubicBezTo>
                    <a:cubicBezTo>
                      <a:pt x="1099" y="1906"/>
                      <a:pt x="1059" y="1946"/>
                      <a:pt x="1019" y="1986"/>
                    </a:cubicBezTo>
                    <a:cubicBezTo>
                      <a:pt x="993" y="2012"/>
                      <a:pt x="953" y="2039"/>
                      <a:pt x="913" y="2065"/>
                    </a:cubicBezTo>
                    <a:cubicBezTo>
                      <a:pt x="874" y="2079"/>
                      <a:pt x="821" y="2092"/>
                      <a:pt x="781" y="2092"/>
                    </a:cubicBezTo>
                    <a:cubicBezTo>
                      <a:pt x="715" y="2092"/>
                      <a:pt x="649" y="2079"/>
                      <a:pt x="609" y="2039"/>
                    </a:cubicBezTo>
                    <a:cubicBezTo>
                      <a:pt x="556" y="2012"/>
                      <a:pt x="529" y="1973"/>
                      <a:pt x="529" y="1933"/>
                    </a:cubicBezTo>
                    <a:cubicBezTo>
                      <a:pt x="529" y="1906"/>
                      <a:pt x="543" y="1893"/>
                      <a:pt x="556" y="1867"/>
                    </a:cubicBezTo>
                    <a:cubicBezTo>
                      <a:pt x="556" y="1854"/>
                      <a:pt x="582" y="1840"/>
                      <a:pt x="609" y="1840"/>
                    </a:cubicBezTo>
                    <a:lnTo>
                      <a:pt x="649" y="1840"/>
                    </a:lnTo>
                    <a:cubicBezTo>
                      <a:pt x="662" y="1827"/>
                      <a:pt x="675" y="1827"/>
                      <a:pt x="702" y="1814"/>
                    </a:cubicBezTo>
                    <a:cubicBezTo>
                      <a:pt x="715" y="1814"/>
                      <a:pt x="728" y="1801"/>
                      <a:pt x="728" y="1787"/>
                    </a:cubicBezTo>
                    <a:cubicBezTo>
                      <a:pt x="741" y="1761"/>
                      <a:pt x="754" y="1748"/>
                      <a:pt x="754" y="1721"/>
                    </a:cubicBezTo>
                    <a:cubicBezTo>
                      <a:pt x="754" y="1681"/>
                      <a:pt x="728" y="1655"/>
                      <a:pt x="702" y="1629"/>
                    </a:cubicBezTo>
                    <a:cubicBezTo>
                      <a:pt x="675" y="1615"/>
                      <a:pt x="649" y="1602"/>
                      <a:pt x="609" y="1602"/>
                    </a:cubicBezTo>
                    <a:cubicBezTo>
                      <a:pt x="582" y="1602"/>
                      <a:pt x="543" y="1615"/>
                      <a:pt x="516" y="1629"/>
                    </a:cubicBezTo>
                    <a:cubicBezTo>
                      <a:pt x="477" y="1642"/>
                      <a:pt x="450" y="1655"/>
                      <a:pt x="424" y="1681"/>
                    </a:cubicBezTo>
                    <a:cubicBezTo>
                      <a:pt x="397" y="1708"/>
                      <a:pt x="371" y="1748"/>
                      <a:pt x="357" y="1787"/>
                    </a:cubicBezTo>
                    <a:cubicBezTo>
                      <a:pt x="344" y="1827"/>
                      <a:pt x="331" y="1880"/>
                      <a:pt x="331" y="1933"/>
                    </a:cubicBezTo>
                    <a:cubicBezTo>
                      <a:pt x="331" y="1986"/>
                      <a:pt x="344" y="2039"/>
                      <a:pt x="371" y="2092"/>
                    </a:cubicBezTo>
                    <a:cubicBezTo>
                      <a:pt x="397" y="2131"/>
                      <a:pt x="424" y="2171"/>
                      <a:pt x="463" y="2198"/>
                    </a:cubicBezTo>
                    <a:cubicBezTo>
                      <a:pt x="503" y="2237"/>
                      <a:pt x="543" y="2264"/>
                      <a:pt x="582" y="2277"/>
                    </a:cubicBezTo>
                    <a:cubicBezTo>
                      <a:pt x="635" y="2290"/>
                      <a:pt x="688" y="2304"/>
                      <a:pt x="741" y="2304"/>
                    </a:cubicBezTo>
                    <a:cubicBezTo>
                      <a:pt x="847" y="2304"/>
                      <a:pt x="927" y="2277"/>
                      <a:pt x="1006" y="2237"/>
                    </a:cubicBezTo>
                    <a:cubicBezTo>
                      <a:pt x="1085" y="2198"/>
                      <a:pt x="1165" y="2145"/>
                      <a:pt x="1244" y="2052"/>
                    </a:cubicBezTo>
                    <a:cubicBezTo>
                      <a:pt x="1297" y="1986"/>
                      <a:pt x="1350" y="1906"/>
                      <a:pt x="1403" y="1801"/>
                    </a:cubicBezTo>
                    <a:cubicBezTo>
                      <a:pt x="1443" y="1695"/>
                      <a:pt x="1496" y="1589"/>
                      <a:pt x="1535" y="1443"/>
                    </a:cubicBezTo>
                    <a:lnTo>
                      <a:pt x="1919" y="371"/>
                    </a:lnTo>
                    <a:cubicBezTo>
                      <a:pt x="1932" y="331"/>
                      <a:pt x="1959" y="305"/>
                      <a:pt x="1972" y="305"/>
                    </a:cubicBezTo>
                    <a:cubicBezTo>
                      <a:pt x="1999" y="292"/>
                      <a:pt x="2038" y="279"/>
                      <a:pt x="2091" y="279"/>
                    </a:cubicBezTo>
                    <a:cubicBezTo>
                      <a:pt x="2144" y="279"/>
                      <a:pt x="2197" y="265"/>
                      <a:pt x="2237" y="252"/>
                    </a:cubicBezTo>
                    <a:cubicBezTo>
                      <a:pt x="2277" y="252"/>
                      <a:pt x="2303" y="212"/>
                      <a:pt x="2303" y="173"/>
                    </a:cubicBezTo>
                    <a:cubicBezTo>
                      <a:pt x="2303" y="133"/>
                      <a:pt x="2277" y="106"/>
                      <a:pt x="2237" y="93"/>
                    </a:cubicBezTo>
                    <a:cubicBezTo>
                      <a:pt x="2197" y="80"/>
                      <a:pt x="2157" y="67"/>
                      <a:pt x="2091" y="67"/>
                    </a:cubicBezTo>
                    <a:lnTo>
                      <a:pt x="1469" y="67"/>
                    </a:lnTo>
                    <a:cubicBezTo>
                      <a:pt x="1403" y="67"/>
                      <a:pt x="1377" y="80"/>
                      <a:pt x="1350" y="93"/>
                    </a:cubicBezTo>
                    <a:cubicBezTo>
                      <a:pt x="1337" y="106"/>
                      <a:pt x="1337" y="133"/>
                      <a:pt x="1337" y="173"/>
                    </a:cubicBezTo>
                    <a:cubicBezTo>
                      <a:pt x="1337" y="199"/>
                      <a:pt x="1337" y="226"/>
                      <a:pt x="1363" y="252"/>
                    </a:cubicBezTo>
                    <a:cubicBezTo>
                      <a:pt x="1390" y="265"/>
                      <a:pt x="1443" y="279"/>
                      <a:pt x="1496" y="279"/>
                    </a:cubicBezTo>
                    <a:cubicBezTo>
                      <a:pt x="1562" y="279"/>
                      <a:pt x="1602" y="292"/>
                      <a:pt x="1615" y="305"/>
                    </a:cubicBezTo>
                    <a:cubicBezTo>
                      <a:pt x="1628" y="305"/>
                      <a:pt x="1641" y="318"/>
                      <a:pt x="1641" y="345"/>
                    </a:cubicBezTo>
                    <a:cubicBezTo>
                      <a:pt x="1641" y="384"/>
                      <a:pt x="1628" y="424"/>
                      <a:pt x="1615" y="490"/>
                    </a:cubicBezTo>
                    <a:lnTo>
                      <a:pt x="1324" y="1364"/>
                    </a:lnTo>
                    <a:lnTo>
                      <a:pt x="807" y="384"/>
                    </a:lnTo>
                    <a:cubicBezTo>
                      <a:pt x="794" y="358"/>
                      <a:pt x="794" y="331"/>
                      <a:pt x="781" y="318"/>
                    </a:cubicBezTo>
                    <a:cubicBezTo>
                      <a:pt x="781" y="292"/>
                      <a:pt x="781" y="279"/>
                      <a:pt x="781" y="265"/>
                    </a:cubicBezTo>
                    <a:cubicBezTo>
                      <a:pt x="781" y="239"/>
                      <a:pt x="781" y="226"/>
                      <a:pt x="781" y="226"/>
                    </a:cubicBezTo>
                    <a:cubicBezTo>
                      <a:pt x="794" y="226"/>
                      <a:pt x="807" y="212"/>
                      <a:pt x="821" y="212"/>
                    </a:cubicBezTo>
                    <a:cubicBezTo>
                      <a:pt x="874" y="212"/>
                      <a:pt x="900" y="199"/>
                      <a:pt x="927" y="186"/>
                    </a:cubicBezTo>
                    <a:cubicBezTo>
                      <a:pt x="940" y="159"/>
                      <a:pt x="953" y="133"/>
                      <a:pt x="953" y="106"/>
                    </a:cubicBezTo>
                    <a:cubicBezTo>
                      <a:pt x="953" y="80"/>
                      <a:pt x="940" y="54"/>
                      <a:pt x="913" y="40"/>
                    </a:cubicBezTo>
                    <a:cubicBezTo>
                      <a:pt x="900" y="14"/>
                      <a:pt x="860" y="1"/>
                      <a:pt x="794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53" name="Google Shape;576;p27">
              <a:extLst>
                <a:ext uri="{FF2B5EF4-FFF2-40B4-BE49-F238E27FC236}">
                  <a16:creationId xmlns:a16="http://schemas.microsoft.com/office/drawing/2014/main" xmlns="" id="{50ED4864-BADE-4436-8E46-6281E44C4D4E}"/>
                </a:ext>
              </a:extLst>
            </p:cNvPr>
            <p:cNvSpPr/>
            <p:nvPr/>
          </p:nvSpPr>
          <p:spPr>
            <a:xfrm>
              <a:off x="3028510" y="5577559"/>
              <a:ext cx="389985" cy="49024"/>
            </a:xfrm>
            <a:custGeom>
              <a:avLst/>
              <a:gdLst/>
              <a:ahLst/>
              <a:cxnLst/>
              <a:rect l="l" t="t" r="r" b="b"/>
              <a:pathLst>
                <a:path w="7056" h="887" extrusionOk="0">
                  <a:moveTo>
                    <a:pt x="1" y="0"/>
                  </a:moveTo>
                  <a:lnTo>
                    <a:pt x="1" y="887"/>
                  </a:lnTo>
                  <a:lnTo>
                    <a:pt x="7055" y="887"/>
                  </a:lnTo>
                  <a:lnTo>
                    <a:pt x="7055" y="0"/>
                  </a:ln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255" name="Google Shape;578;p27">
            <a:extLst>
              <a:ext uri="{FF2B5EF4-FFF2-40B4-BE49-F238E27FC236}">
                <a16:creationId xmlns:a16="http://schemas.microsoft.com/office/drawing/2014/main" xmlns="" id="{27AAD147-CCE9-43EB-8C97-269689984BB9}"/>
              </a:ext>
            </a:extLst>
          </p:cNvPr>
          <p:cNvSpPr/>
          <p:nvPr/>
        </p:nvSpPr>
        <p:spPr>
          <a:xfrm>
            <a:off x="3307961" y="6418000"/>
            <a:ext cx="265628" cy="164649"/>
          </a:xfrm>
          <a:custGeom>
            <a:avLst/>
            <a:gdLst/>
            <a:ahLst/>
            <a:cxnLst/>
            <a:rect l="l" t="t" r="r" b="b"/>
            <a:pathLst>
              <a:path w="4806" h="2979" extrusionOk="0">
                <a:moveTo>
                  <a:pt x="1" y="1"/>
                </a:moveTo>
                <a:lnTo>
                  <a:pt x="1" y="2978"/>
                </a:lnTo>
                <a:lnTo>
                  <a:pt x="4805" y="2978"/>
                </a:lnTo>
                <a:lnTo>
                  <a:pt x="4805" y="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F72B040B-9D26-4535-81AC-224AA70D44B5}"/>
              </a:ext>
            </a:extLst>
          </p:cNvPr>
          <p:cNvGrpSpPr/>
          <p:nvPr userDrawn="1"/>
        </p:nvGrpSpPr>
        <p:grpSpPr>
          <a:xfrm>
            <a:off x="1524301" y="5626805"/>
            <a:ext cx="9320239" cy="1231195"/>
            <a:chOff x="1524301" y="5626805"/>
            <a:chExt cx="9320239" cy="1231195"/>
          </a:xfrm>
        </p:grpSpPr>
        <p:sp>
          <p:nvSpPr>
            <p:cNvPr id="254" name="Google Shape;577;p27">
              <a:extLst>
                <a:ext uri="{FF2B5EF4-FFF2-40B4-BE49-F238E27FC236}">
                  <a16:creationId xmlns:a16="http://schemas.microsoft.com/office/drawing/2014/main" xmlns="" id="{1F1FE917-12C4-4F03-BFC9-63C483556F98}"/>
                </a:ext>
              </a:extLst>
            </p:cNvPr>
            <p:cNvSpPr/>
            <p:nvPr/>
          </p:nvSpPr>
          <p:spPr>
            <a:xfrm>
              <a:off x="3307961" y="6403010"/>
              <a:ext cx="265628" cy="451390"/>
            </a:xfrm>
            <a:custGeom>
              <a:avLst/>
              <a:gdLst/>
              <a:ahLst/>
              <a:cxnLst/>
              <a:rect l="l" t="t" r="r" b="b"/>
              <a:pathLst>
                <a:path w="4806" h="8167" extrusionOk="0">
                  <a:moveTo>
                    <a:pt x="1" y="1"/>
                  </a:moveTo>
                  <a:lnTo>
                    <a:pt x="1" y="8167"/>
                  </a:lnTo>
                  <a:lnTo>
                    <a:pt x="4805" y="8167"/>
                  </a:lnTo>
                  <a:lnTo>
                    <a:pt x="4805" y="1"/>
                  </a:lnTo>
                  <a:close/>
                </a:path>
              </a:pathLst>
            </a:custGeom>
            <a:solidFill>
              <a:srgbClr val="CE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285" name="Google Shape;579;p27">
              <a:extLst>
                <a:ext uri="{FF2B5EF4-FFF2-40B4-BE49-F238E27FC236}">
                  <a16:creationId xmlns:a16="http://schemas.microsoft.com/office/drawing/2014/main" xmlns="" id="{F0A4A0F2-3BA1-43AA-88EB-3A3835904711}"/>
                </a:ext>
              </a:extLst>
            </p:cNvPr>
            <p:cNvGrpSpPr/>
            <p:nvPr userDrawn="1"/>
          </p:nvGrpSpPr>
          <p:grpSpPr>
            <a:xfrm>
              <a:off x="1524301" y="5626805"/>
              <a:ext cx="9320239" cy="1231195"/>
              <a:chOff x="929285" y="5051507"/>
              <a:chExt cx="7315206" cy="1231195"/>
            </a:xfrm>
          </p:grpSpPr>
          <p:sp>
            <p:nvSpPr>
              <p:cNvPr id="286" name="Google Shape;580;p27">
                <a:extLst>
                  <a:ext uri="{FF2B5EF4-FFF2-40B4-BE49-F238E27FC236}">
                    <a16:creationId xmlns:a16="http://schemas.microsoft.com/office/drawing/2014/main" xmlns="" id="{41EFCC98-A095-43FA-9417-A6F1AEA0054D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420715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7612" extrusionOk="0">
                    <a:moveTo>
                      <a:pt x="1" y="1"/>
                    </a:moveTo>
                    <a:lnTo>
                      <a:pt x="1" y="7611"/>
                    </a:lnTo>
                    <a:lnTo>
                      <a:pt x="132353" y="7611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EFEDD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87" name="Google Shape;581;p27">
                <a:extLst>
                  <a:ext uri="{FF2B5EF4-FFF2-40B4-BE49-F238E27FC236}">
                    <a16:creationId xmlns:a16="http://schemas.microsoft.com/office/drawing/2014/main" xmlns="" id="{D7EF2A30-CDEB-4316-B82F-97D3363F3C90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133919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2423" extrusionOk="0">
                    <a:moveTo>
                      <a:pt x="1" y="1"/>
                    </a:moveTo>
                    <a:lnTo>
                      <a:pt x="1" y="2423"/>
                    </a:lnTo>
                    <a:lnTo>
                      <a:pt x="132353" y="2423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FFFE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88" name="Google Shape;582;p27">
                <a:extLst>
                  <a:ext uri="{FF2B5EF4-FFF2-40B4-BE49-F238E27FC236}">
                    <a16:creationId xmlns:a16="http://schemas.microsoft.com/office/drawing/2014/main" xmlns="" id="{66FDB582-0AAC-4537-A858-44B9EF57CE38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45139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8167" extrusionOk="0">
                    <a:moveTo>
                      <a:pt x="1" y="1"/>
                    </a:moveTo>
                    <a:lnTo>
                      <a:pt x="1" y="8167"/>
                    </a:lnTo>
                    <a:lnTo>
                      <a:pt x="4792" y="8167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89" name="Google Shape;583;p27">
                <a:extLst>
                  <a:ext uri="{FF2B5EF4-FFF2-40B4-BE49-F238E27FC236}">
                    <a16:creationId xmlns:a16="http://schemas.microsoft.com/office/drawing/2014/main" xmlns="" id="{AF50AB12-F2CA-445B-94F4-44131992E871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164649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2979" extrusionOk="0">
                    <a:moveTo>
                      <a:pt x="1" y="1"/>
                    </a:moveTo>
                    <a:lnTo>
                      <a:pt x="1" y="2978"/>
                    </a:lnTo>
                    <a:lnTo>
                      <a:pt x="4792" y="2978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90" name="Google Shape;584;p27">
                <a:extLst>
                  <a:ext uri="{FF2B5EF4-FFF2-40B4-BE49-F238E27FC236}">
                    <a16:creationId xmlns:a16="http://schemas.microsoft.com/office/drawing/2014/main" xmlns="" id="{1AF2C5CE-3EDE-4127-8D0F-59AB322B7B55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359200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6499" extrusionOk="0">
                    <a:moveTo>
                      <a:pt x="1" y="0"/>
                    </a:moveTo>
                    <a:lnTo>
                      <a:pt x="1" y="6499"/>
                    </a:lnTo>
                    <a:lnTo>
                      <a:pt x="106108" y="6499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91" name="Google Shape;585;p27">
                <a:extLst>
                  <a:ext uri="{FF2B5EF4-FFF2-40B4-BE49-F238E27FC236}">
                    <a16:creationId xmlns:a16="http://schemas.microsoft.com/office/drawing/2014/main" xmlns="" id="{ED751F2E-938C-441D-80EA-F8BB05A93F91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176311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3190" extrusionOk="0">
                    <a:moveTo>
                      <a:pt x="1" y="0"/>
                    </a:moveTo>
                    <a:lnTo>
                      <a:pt x="1" y="3190"/>
                    </a:lnTo>
                    <a:lnTo>
                      <a:pt x="106108" y="3190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30026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</p:bld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and Content"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E2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xmlns="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rgbClr val="FFE2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500" dirty="0">
              <a:solidFill>
                <a:prstClr val="black"/>
              </a:solidFill>
            </a:endParaRPr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xmlns="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500">
              <a:solidFill>
                <a:prstClr val="black"/>
              </a:solidFill>
            </a:endParaRPr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xmlns="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500">
              <a:solidFill>
                <a:prstClr val="black"/>
              </a:solidFill>
            </a:endParaRPr>
          </a:p>
        </p:txBody>
      </p:sp>
      <p:grpSp>
        <p:nvGrpSpPr>
          <p:cNvPr id="100" name="Google Shape;211;p3">
            <a:extLst>
              <a:ext uri="{FF2B5EF4-FFF2-40B4-BE49-F238E27FC236}">
                <a16:creationId xmlns:a16="http://schemas.microsoft.com/office/drawing/2014/main" xmlns="" id="{3EE8E1EA-42BA-40F4-91B8-92E720E0C7B3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101" name="Google Shape;212;p3">
              <a:extLst>
                <a:ext uri="{FF2B5EF4-FFF2-40B4-BE49-F238E27FC236}">
                  <a16:creationId xmlns:a16="http://schemas.microsoft.com/office/drawing/2014/main" xmlns="" id="{535446D6-A2F2-4960-9F20-4FD2FC844655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102" name="Google Shape;213;p3">
              <a:extLst>
                <a:ext uri="{FF2B5EF4-FFF2-40B4-BE49-F238E27FC236}">
                  <a16:creationId xmlns:a16="http://schemas.microsoft.com/office/drawing/2014/main" xmlns="" id="{E3877D8C-8D49-48AE-983D-46B3D4C316A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103" name="Google Shape;214;p3">
            <a:extLst>
              <a:ext uri="{FF2B5EF4-FFF2-40B4-BE49-F238E27FC236}">
                <a16:creationId xmlns:a16="http://schemas.microsoft.com/office/drawing/2014/main" xmlns="" id="{6B26BBFF-8A4A-4D77-8E20-7565D314876E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104" name="Google Shape;215;p3">
              <a:extLst>
                <a:ext uri="{FF2B5EF4-FFF2-40B4-BE49-F238E27FC236}">
                  <a16:creationId xmlns:a16="http://schemas.microsoft.com/office/drawing/2014/main" xmlns="" id="{5905416B-3780-49A3-85AC-E7AB8A365E53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05" name="Google Shape;216;p3">
              <a:extLst>
                <a:ext uri="{FF2B5EF4-FFF2-40B4-BE49-F238E27FC236}">
                  <a16:creationId xmlns:a16="http://schemas.microsoft.com/office/drawing/2014/main" xmlns="" id="{B31BA3B0-0DA2-4CD9-AB3D-C2DF62186FC9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06" name="Google Shape;217;p3">
              <a:extLst>
                <a:ext uri="{FF2B5EF4-FFF2-40B4-BE49-F238E27FC236}">
                  <a16:creationId xmlns:a16="http://schemas.microsoft.com/office/drawing/2014/main" xmlns="" id="{367F9544-3ED4-4D1E-8702-43837309CF8C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07" name="Google Shape;218;p3">
              <a:extLst>
                <a:ext uri="{FF2B5EF4-FFF2-40B4-BE49-F238E27FC236}">
                  <a16:creationId xmlns:a16="http://schemas.microsoft.com/office/drawing/2014/main" xmlns="" id="{8C773ACC-4F47-4265-AF08-3AAA1BA820F1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08" name="Google Shape;219;p3">
              <a:extLst>
                <a:ext uri="{FF2B5EF4-FFF2-40B4-BE49-F238E27FC236}">
                  <a16:creationId xmlns:a16="http://schemas.microsoft.com/office/drawing/2014/main" xmlns="" id="{1E75251D-8191-4F83-B19D-C278B5C567D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09" name="Google Shape;220;p3">
              <a:extLst>
                <a:ext uri="{FF2B5EF4-FFF2-40B4-BE49-F238E27FC236}">
                  <a16:creationId xmlns:a16="http://schemas.microsoft.com/office/drawing/2014/main" xmlns="" id="{CD244239-4494-4523-A92A-04BBF5524A6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10" name="Google Shape;221;p3">
              <a:extLst>
                <a:ext uri="{FF2B5EF4-FFF2-40B4-BE49-F238E27FC236}">
                  <a16:creationId xmlns:a16="http://schemas.microsoft.com/office/drawing/2014/main" xmlns="" id="{C8D2A7B8-8AEC-4A7B-A85D-C49CFD031893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111" name="Google Shape;222;p3">
              <a:extLst>
                <a:ext uri="{FF2B5EF4-FFF2-40B4-BE49-F238E27FC236}">
                  <a16:creationId xmlns:a16="http://schemas.microsoft.com/office/drawing/2014/main" xmlns="" id="{1BEBBF71-61D7-45D6-BB70-B4B6FDBF84CF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12" name="Google Shape;223;p3">
              <a:extLst>
                <a:ext uri="{FF2B5EF4-FFF2-40B4-BE49-F238E27FC236}">
                  <a16:creationId xmlns:a16="http://schemas.microsoft.com/office/drawing/2014/main" xmlns="" id="{1C8DD35C-E26B-4702-B102-151D077CFA0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13" name="Google Shape;224;p3">
              <a:extLst>
                <a:ext uri="{FF2B5EF4-FFF2-40B4-BE49-F238E27FC236}">
                  <a16:creationId xmlns:a16="http://schemas.microsoft.com/office/drawing/2014/main" xmlns="" id="{FAEA3EBF-3AF4-48CF-B780-2C24192864A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114" name="Google Shape;225;p3">
            <a:extLst>
              <a:ext uri="{FF2B5EF4-FFF2-40B4-BE49-F238E27FC236}">
                <a16:creationId xmlns:a16="http://schemas.microsoft.com/office/drawing/2014/main" xmlns="" id="{8349EE9D-865C-4187-8F2A-C8D67A315C95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115" name="Google Shape;226;p3">
              <a:extLst>
                <a:ext uri="{FF2B5EF4-FFF2-40B4-BE49-F238E27FC236}">
                  <a16:creationId xmlns:a16="http://schemas.microsoft.com/office/drawing/2014/main" xmlns="" id="{C3E893B2-B741-45D1-AA70-EFBF2C1CCB32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16" name="Google Shape;227;p3">
              <a:extLst>
                <a:ext uri="{FF2B5EF4-FFF2-40B4-BE49-F238E27FC236}">
                  <a16:creationId xmlns:a16="http://schemas.microsoft.com/office/drawing/2014/main" xmlns="" id="{4806DF11-E7A6-4BCA-864C-D4BB12AF1B7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117" name="Google Shape;228;p3">
            <a:extLst>
              <a:ext uri="{FF2B5EF4-FFF2-40B4-BE49-F238E27FC236}">
                <a16:creationId xmlns:a16="http://schemas.microsoft.com/office/drawing/2014/main" xmlns="" id="{DE8A01B2-77F0-42CA-BCD0-4D9A98E4E84B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8" name="Google Shape;229;p3">
            <a:extLst>
              <a:ext uri="{FF2B5EF4-FFF2-40B4-BE49-F238E27FC236}">
                <a16:creationId xmlns:a16="http://schemas.microsoft.com/office/drawing/2014/main" xmlns="" id="{040941FA-39DE-4897-9957-4F8E125A8F2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grpSp>
        <p:nvGrpSpPr>
          <p:cNvPr id="119" name="Google Shape;230;p3">
            <a:extLst>
              <a:ext uri="{FF2B5EF4-FFF2-40B4-BE49-F238E27FC236}">
                <a16:creationId xmlns:a16="http://schemas.microsoft.com/office/drawing/2014/main" xmlns="" id="{39E1EAF3-ED4F-4E40-A591-87F74A538B8E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120" name="Google Shape;231;p3">
              <a:extLst>
                <a:ext uri="{FF2B5EF4-FFF2-40B4-BE49-F238E27FC236}">
                  <a16:creationId xmlns:a16="http://schemas.microsoft.com/office/drawing/2014/main" xmlns="" id="{637B9622-5D72-4988-A025-9DDD451CEE6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21" name="Google Shape;232;p3">
              <a:extLst>
                <a:ext uri="{FF2B5EF4-FFF2-40B4-BE49-F238E27FC236}">
                  <a16:creationId xmlns:a16="http://schemas.microsoft.com/office/drawing/2014/main" xmlns="" id="{90AFE972-DB48-45E9-9EE9-E273CE0A3941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122" name="Google Shape;769;p31">
            <a:extLst>
              <a:ext uri="{FF2B5EF4-FFF2-40B4-BE49-F238E27FC236}">
                <a16:creationId xmlns:a16="http://schemas.microsoft.com/office/drawing/2014/main" xmlns="" id="{9BC6E0ED-AB1D-4836-B4E8-0379D97072CC}"/>
              </a:ext>
            </a:extLst>
          </p:cNvPr>
          <p:cNvGrpSpPr/>
          <p:nvPr userDrawn="1"/>
        </p:nvGrpSpPr>
        <p:grpSpPr>
          <a:xfrm>
            <a:off x="2548289" y="3588080"/>
            <a:ext cx="2599446" cy="2521829"/>
            <a:chOff x="5641385" y="2381306"/>
            <a:chExt cx="2599446" cy="2521829"/>
          </a:xfrm>
        </p:grpSpPr>
        <p:sp>
          <p:nvSpPr>
            <p:cNvPr id="123" name="Google Shape;770;p31">
              <a:extLst>
                <a:ext uri="{FF2B5EF4-FFF2-40B4-BE49-F238E27FC236}">
                  <a16:creationId xmlns:a16="http://schemas.microsoft.com/office/drawing/2014/main" xmlns="" id="{54FBC327-7229-4E48-B70D-221E3B4ABBD6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124" name="Google Shape;771;p31">
              <a:extLst>
                <a:ext uri="{FF2B5EF4-FFF2-40B4-BE49-F238E27FC236}">
                  <a16:creationId xmlns:a16="http://schemas.microsoft.com/office/drawing/2014/main" xmlns="" id="{735A0EF3-CD49-4849-A6D0-53FADD84C85D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179" name="Google Shape;772;p31">
                <a:extLst>
                  <a:ext uri="{FF2B5EF4-FFF2-40B4-BE49-F238E27FC236}">
                    <a16:creationId xmlns:a16="http://schemas.microsoft.com/office/drawing/2014/main" xmlns="" id="{F854EEEE-60A7-4C8E-8953-E8769EEC5813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Google Shape;773;p31">
                <a:extLst>
                  <a:ext uri="{FF2B5EF4-FFF2-40B4-BE49-F238E27FC236}">
                    <a16:creationId xmlns:a16="http://schemas.microsoft.com/office/drawing/2014/main" xmlns="" id="{3A64CB13-0C6D-4353-9509-7D271A41CDF4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Google Shape;774;p31">
                <a:extLst>
                  <a:ext uri="{FF2B5EF4-FFF2-40B4-BE49-F238E27FC236}">
                    <a16:creationId xmlns:a16="http://schemas.microsoft.com/office/drawing/2014/main" xmlns="" id="{CA6E3753-A1B1-4953-8CA7-64699041E7E4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Google Shape;775;p31">
                <a:extLst>
                  <a:ext uri="{FF2B5EF4-FFF2-40B4-BE49-F238E27FC236}">
                    <a16:creationId xmlns:a16="http://schemas.microsoft.com/office/drawing/2014/main" xmlns="" id="{3E292DF2-70CE-4152-8475-FBB7C5053487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Google Shape;776;p31">
                <a:extLst>
                  <a:ext uri="{FF2B5EF4-FFF2-40B4-BE49-F238E27FC236}">
                    <a16:creationId xmlns:a16="http://schemas.microsoft.com/office/drawing/2014/main" xmlns="" id="{E8A500DB-B210-4DFF-A20D-666636286385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Google Shape;777;p31">
                <a:extLst>
                  <a:ext uri="{FF2B5EF4-FFF2-40B4-BE49-F238E27FC236}">
                    <a16:creationId xmlns:a16="http://schemas.microsoft.com/office/drawing/2014/main" xmlns="" id="{E44028BD-ABE9-4D77-8E13-8D81364C068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Google Shape;778;p31">
                <a:extLst>
                  <a:ext uri="{FF2B5EF4-FFF2-40B4-BE49-F238E27FC236}">
                    <a16:creationId xmlns:a16="http://schemas.microsoft.com/office/drawing/2014/main" xmlns="" id="{237C9002-05C8-4A2E-93E1-71F680200424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Google Shape;779;p31">
                <a:extLst>
                  <a:ext uri="{FF2B5EF4-FFF2-40B4-BE49-F238E27FC236}">
                    <a16:creationId xmlns:a16="http://schemas.microsoft.com/office/drawing/2014/main" xmlns="" id="{F7CB1473-EE54-4CB9-8AFD-2741D2347015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Google Shape;780;p31">
                <a:extLst>
                  <a:ext uri="{FF2B5EF4-FFF2-40B4-BE49-F238E27FC236}">
                    <a16:creationId xmlns:a16="http://schemas.microsoft.com/office/drawing/2014/main" xmlns="" id="{1270F571-E266-4846-AA40-84B6ADACF443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Google Shape;781;p31">
                <a:extLst>
                  <a:ext uri="{FF2B5EF4-FFF2-40B4-BE49-F238E27FC236}">
                    <a16:creationId xmlns:a16="http://schemas.microsoft.com/office/drawing/2014/main" xmlns="" id="{66003CAD-52D8-4830-8C9F-89DC91466739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Google Shape;782;p31">
                <a:extLst>
                  <a:ext uri="{FF2B5EF4-FFF2-40B4-BE49-F238E27FC236}">
                    <a16:creationId xmlns:a16="http://schemas.microsoft.com/office/drawing/2014/main" xmlns="" id="{B2BA155A-3FE4-43A4-95B4-E80185A9DBF7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Google Shape;783;p31">
                <a:extLst>
                  <a:ext uri="{FF2B5EF4-FFF2-40B4-BE49-F238E27FC236}">
                    <a16:creationId xmlns:a16="http://schemas.microsoft.com/office/drawing/2014/main" xmlns="" id="{30E537BB-4E0A-4665-A7B9-DF88B39E9A09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Google Shape;784;p31">
                <a:extLst>
                  <a:ext uri="{FF2B5EF4-FFF2-40B4-BE49-F238E27FC236}">
                    <a16:creationId xmlns:a16="http://schemas.microsoft.com/office/drawing/2014/main" xmlns="" id="{0B357D3C-EDF2-401D-AFC3-3D88771217FC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Google Shape;785;p31">
                <a:extLst>
                  <a:ext uri="{FF2B5EF4-FFF2-40B4-BE49-F238E27FC236}">
                    <a16:creationId xmlns:a16="http://schemas.microsoft.com/office/drawing/2014/main" xmlns="" id="{E7FA9937-7A99-4D4D-B4C3-75D6C83A7388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Google Shape;786;p31">
                <a:extLst>
                  <a:ext uri="{FF2B5EF4-FFF2-40B4-BE49-F238E27FC236}">
                    <a16:creationId xmlns:a16="http://schemas.microsoft.com/office/drawing/2014/main" xmlns="" id="{AFAF38D6-83F1-435B-B8B4-2E31A364AE50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Google Shape;787;p31">
                <a:extLst>
                  <a:ext uri="{FF2B5EF4-FFF2-40B4-BE49-F238E27FC236}">
                    <a16:creationId xmlns:a16="http://schemas.microsoft.com/office/drawing/2014/main" xmlns="" id="{209D6F8F-3D6C-4410-A1E9-FF14B2C03814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Google Shape;788;p31">
                <a:extLst>
                  <a:ext uri="{FF2B5EF4-FFF2-40B4-BE49-F238E27FC236}">
                    <a16:creationId xmlns:a16="http://schemas.microsoft.com/office/drawing/2014/main" xmlns="" id="{2E14871B-0005-4363-8024-41CDC33D64EB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Google Shape;789;p31">
                <a:extLst>
                  <a:ext uri="{FF2B5EF4-FFF2-40B4-BE49-F238E27FC236}">
                    <a16:creationId xmlns:a16="http://schemas.microsoft.com/office/drawing/2014/main" xmlns="" id="{F9A04849-BAA8-4BEC-9B26-B9A9265C5443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Google Shape;790;p31">
                <a:extLst>
                  <a:ext uri="{FF2B5EF4-FFF2-40B4-BE49-F238E27FC236}">
                    <a16:creationId xmlns:a16="http://schemas.microsoft.com/office/drawing/2014/main" xmlns="" id="{F3EF5BE9-1D37-4493-BB7B-BBC6B28E94B5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Google Shape;791;p31">
                <a:extLst>
                  <a:ext uri="{FF2B5EF4-FFF2-40B4-BE49-F238E27FC236}">
                    <a16:creationId xmlns:a16="http://schemas.microsoft.com/office/drawing/2014/main" xmlns="" id="{1C71BCFA-7DC6-4E85-9435-CEC8DE763738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Google Shape;792;p31">
                <a:extLst>
                  <a:ext uri="{FF2B5EF4-FFF2-40B4-BE49-F238E27FC236}">
                    <a16:creationId xmlns:a16="http://schemas.microsoft.com/office/drawing/2014/main" xmlns="" id="{4D23DD00-30F8-465A-A4CF-EFAA11ABF39B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Google Shape;793;p31">
                <a:extLst>
                  <a:ext uri="{FF2B5EF4-FFF2-40B4-BE49-F238E27FC236}">
                    <a16:creationId xmlns:a16="http://schemas.microsoft.com/office/drawing/2014/main" xmlns="" id="{42DA9856-4448-43EC-9FE5-265665745E1C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Google Shape;794;p31">
                <a:extLst>
                  <a:ext uri="{FF2B5EF4-FFF2-40B4-BE49-F238E27FC236}">
                    <a16:creationId xmlns:a16="http://schemas.microsoft.com/office/drawing/2014/main" xmlns="" id="{FCD3B74B-7950-48D3-851C-D9F296F1980C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Google Shape;795;p31">
                <a:extLst>
                  <a:ext uri="{FF2B5EF4-FFF2-40B4-BE49-F238E27FC236}">
                    <a16:creationId xmlns:a16="http://schemas.microsoft.com/office/drawing/2014/main" xmlns="" id="{E42274F8-8BDE-44C5-80CC-9156BEC44DE9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Google Shape;796;p31">
                <a:extLst>
                  <a:ext uri="{FF2B5EF4-FFF2-40B4-BE49-F238E27FC236}">
                    <a16:creationId xmlns:a16="http://schemas.microsoft.com/office/drawing/2014/main" xmlns="" id="{977D4C15-B4AA-4951-BD17-F19DD249F837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Google Shape;797;p31">
                <a:extLst>
                  <a:ext uri="{FF2B5EF4-FFF2-40B4-BE49-F238E27FC236}">
                    <a16:creationId xmlns:a16="http://schemas.microsoft.com/office/drawing/2014/main" xmlns="" id="{D06F808D-4D4F-4C28-AAE4-372B745ECB7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Google Shape;798;p31">
                <a:extLst>
                  <a:ext uri="{FF2B5EF4-FFF2-40B4-BE49-F238E27FC236}">
                    <a16:creationId xmlns:a16="http://schemas.microsoft.com/office/drawing/2014/main" xmlns="" id="{D2BA24A8-C9DC-4FB5-A6B6-9B81690DE639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Google Shape;799;p31">
                <a:extLst>
                  <a:ext uri="{FF2B5EF4-FFF2-40B4-BE49-F238E27FC236}">
                    <a16:creationId xmlns:a16="http://schemas.microsoft.com/office/drawing/2014/main" xmlns="" id="{50C2B5D8-882A-4E64-862C-4513602D44ED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7" name="Google Shape;800;p31">
                <a:extLst>
                  <a:ext uri="{FF2B5EF4-FFF2-40B4-BE49-F238E27FC236}">
                    <a16:creationId xmlns:a16="http://schemas.microsoft.com/office/drawing/2014/main" xmlns="" id="{3E8EA5DF-553D-40B7-8582-4C67204A077F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Google Shape;801;p31">
                <a:extLst>
                  <a:ext uri="{FF2B5EF4-FFF2-40B4-BE49-F238E27FC236}">
                    <a16:creationId xmlns:a16="http://schemas.microsoft.com/office/drawing/2014/main" xmlns="" id="{0B0C6E18-FA4F-42EA-83DB-7541420F71BD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Google Shape;802;p31">
                <a:extLst>
                  <a:ext uri="{FF2B5EF4-FFF2-40B4-BE49-F238E27FC236}">
                    <a16:creationId xmlns:a16="http://schemas.microsoft.com/office/drawing/2014/main" xmlns="" id="{2C744340-D0B6-4A32-9374-2C03ADAA76E3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Google Shape;803;p31">
                <a:extLst>
                  <a:ext uri="{FF2B5EF4-FFF2-40B4-BE49-F238E27FC236}">
                    <a16:creationId xmlns:a16="http://schemas.microsoft.com/office/drawing/2014/main" xmlns="" id="{97C0CE84-7B4E-4CCE-8FD7-3CF2B21B0C70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Google Shape;804;p31">
                <a:extLst>
                  <a:ext uri="{FF2B5EF4-FFF2-40B4-BE49-F238E27FC236}">
                    <a16:creationId xmlns:a16="http://schemas.microsoft.com/office/drawing/2014/main" xmlns="" id="{5CB17839-65D7-47C8-BF37-55E75E502ADC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2" name="Google Shape;805;p31">
                <a:extLst>
                  <a:ext uri="{FF2B5EF4-FFF2-40B4-BE49-F238E27FC236}">
                    <a16:creationId xmlns:a16="http://schemas.microsoft.com/office/drawing/2014/main" xmlns="" id="{157D8A5C-00ED-4A80-AEEF-FF9582C5B4A5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3" name="Google Shape;806;p31">
                <a:extLst>
                  <a:ext uri="{FF2B5EF4-FFF2-40B4-BE49-F238E27FC236}">
                    <a16:creationId xmlns:a16="http://schemas.microsoft.com/office/drawing/2014/main" xmlns="" id="{F318FE11-06EA-4D17-AD18-5A6A3449ECD1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4" name="Google Shape;807;p31">
                <a:extLst>
                  <a:ext uri="{FF2B5EF4-FFF2-40B4-BE49-F238E27FC236}">
                    <a16:creationId xmlns:a16="http://schemas.microsoft.com/office/drawing/2014/main" xmlns="" id="{AC617E18-C9A4-4561-8372-E77866C5E8A4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5" name="Google Shape;808;p31">
                <a:extLst>
                  <a:ext uri="{FF2B5EF4-FFF2-40B4-BE49-F238E27FC236}">
                    <a16:creationId xmlns:a16="http://schemas.microsoft.com/office/drawing/2014/main" xmlns="" id="{597C1522-09EE-497E-A546-21408671C88A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6" name="Google Shape;809;p31">
                <a:extLst>
                  <a:ext uri="{FF2B5EF4-FFF2-40B4-BE49-F238E27FC236}">
                    <a16:creationId xmlns:a16="http://schemas.microsoft.com/office/drawing/2014/main" xmlns="" id="{B9790C46-8F90-43AB-A40D-A02313A1FE36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7" name="Google Shape;810;p31">
                <a:extLst>
                  <a:ext uri="{FF2B5EF4-FFF2-40B4-BE49-F238E27FC236}">
                    <a16:creationId xmlns:a16="http://schemas.microsoft.com/office/drawing/2014/main" xmlns="" id="{C2FD0F4C-FE02-4A94-9F7C-A4359310E2BB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8" name="Google Shape;811;p31">
                <a:extLst>
                  <a:ext uri="{FF2B5EF4-FFF2-40B4-BE49-F238E27FC236}">
                    <a16:creationId xmlns:a16="http://schemas.microsoft.com/office/drawing/2014/main" xmlns="" id="{BB2A69A5-2D49-4B85-A645-93DAE0CC5D71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9" name="Google Shape;812;p31">
                <a:extLst>
                  <a:ext uri="{FF2B5EF4-FFF2-40B4-BE49-F238E27FC236}">
                    <a16:creationId xmlns:a16="http://schemas.microsoft.com/office/drawing/2014/main" xmlns="" id="{0385A1DD-AED6-4BBF-818D-F6805D362168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0" name="Google Shape;813;p31">
                <a:extLst>
                  <a:ext uri="{FF2B5EF4-FFF2-40B4-BE49-F238E27FC236}">
                    <a16:creationId xmlns:a16="http://schemas.microsoft.com/office/drawing/2014/main" xmlns="" id="{88640C6F-0822-47FA-83C1-A54B8B33A937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1" name="Google Shape;814;p31">
                <a:extLst>
                  <a:ext uri="{FF2B5EF4-FFF2-40B4-BE49-F238E27FC236}">
                    <a16:creationId xmlns:a16="http://schemas.microsoft.com/office/drawing/2014/main" xmlns="" id="{BD360D69-2C70-49AD-8B64-6D2EF00DEDDE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2" name="Google Shape;815;p31">
                <a:extLst>
                  <a:ext uri="{FF2B5EF4-FFF2-40B4-BE49-F238E27FC236}">
                    <a16:creationId xmlns:a16="http://schemas.microsoft.com/office/drawing/2014/main" xmlns="" id="{D538E562-E7F8-47EA-B6D7-EA2C06E79A74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3" name="Google Shape;816;p31">
                <a:extLst>
                  <a:ext uri="{FF2B5EF4-FFF2-40B4-BE49-F238E27FC236}">
                    <a16:creationId xmlns:a16="http://schemas.microsoft.com/office/drawing/2014/main" xmlns="" id="{7CEB205C-EECD-4753-A3E2-172F4BF78B7C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4" name="Google Shape;817;p31">
                <a:extLst>
                  <a:ext uri="{FF2B5EF4-FFF2-40B4-BE49-F238E27FC236}">
                    <a16:creationId xmlns:a16="http://schemas.microsoft.com/office/drawing/2014/main" xmlns="" id="{4194502E-AF13-4627-A776-CDA3D84EE592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5" name="Google Shape;818;p31">
                <a:extLst>
                  <a:ext uri="{FF2B5EF4-FFF2-40B4-BE49-F238E27FC236}">
                    <a16:creationId xmlns:a16="http://schemas.microsoft.com/office/drawing/2014/main" xmlns="" id="{27BBCB0A-86B3-4A13-9F04-94D9B17FB22C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6" name="Google Shape;819;p31">
                <a:extLst>
                  <a:ext uri="{FF2B5EF4-FFF2-40B4-BE49-F238E27FC236}">
                    <a16:creationId xmlns:a16="http://schemas.microsoft.com/office/drawing/2014/main" xmlns="" id="{3AA1370E-FB07-4236-9E8C-3F319E67A9A2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7" name="Google Shape;820;p31">
                <a:extLst>
                  <a:ext uri="{FF2B5EF4-FFF2-40B4-BE49-F238E27FC236}">
                    <a16:creationId xmlns:a16="http://schemas.microsoft.com/office/drawing/2014/main" xmlns="" id="{CCF0D91D-5B0C-4627-9233-F6DF37E84BAC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8" name="Google Shape;821;p31">
                <a:extLst>
                  <a:ext uri="{FF2B5EF4-FFF2-40B4-BE49-F238E27FC236}">
                    <a16:creationId xmlns:a16="http://schemas.microsoft.com/office/drawing/2014/main" xmlns="" id="{D665E1B2-D4F5-494A-A373-12D73EAD5FB1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9" name="Google Shape;822;p31">
                <a:extLst>
                  <a:ext uri="{FF2B5EF4-FFF2-40B4-BE49-F238E27FC236}">
                    <a16:creationId xmlns:a16="http://schemas.microsoft.com/office/drawing/2014/main" xmlns="" id="{7638DBB5-77AB-477A-9DD9-F9CADA2F2B13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0" name="Google Shape;823;p31">
                <a:extLst>
                  <a:ext uri="{FF2B5EF4-FFF2-40B4-BE49-F238E27FC236}">
                    <a16:creationId xmlns:a16="http://schemas.microsoft.com/office/drawing/2014/main" xmlns="" id="{194525C9-9686-4EE4-B064-D6CE5BAD6212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1" name="Google Shape;824;p31">
                <a:extLst>
                  <a:ext uri="{FF2B5EF4-FFF2-40B4-BE49-F238E27FC236}">
                    <a16:creationId xmlns:a16="http://schemas.microsoft.com/office/drawing/2014/main" xmlns="" id="{9BC71FEA-8A2F-4DE7-ACA6-7327832F3D83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2" name="Google Shape;825;p31">
                <a:extLst>
                  <a:ext uri="{FF2B5EF4-FFF2-40B4-BE49-F238E27FC236}">
                    <a16:creationId xmlns:a16="http://schemas.microsoft.com/office/drawing/2014/main" xmlns="" id="{2AA52B43-83FE-4EB5-803E-C1C85CECEEF3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3" name="Google Shape;826;p31">
                <a:extLst>
                  <a:ext uri="{FF2B5EF4-FFF2-40B4-BE49-F238E27FC236}">
                    <a16:creationId xmlns:a16="http://schemas.microsoft.com/office/drawing/2014/main" xmlns="" id="{61599DE9-3E0C-45AC-B0D7-7897B14E6713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4" name="Google Shape;827;p31">
                <a:extLst>
                  <a:ext uri="{FF2B5EF4-FFF2-40B4-BE49-F238E27FC236}">
                    <a16:creationId xmlns:a16="http://schemas.microsoft.com/office/drawing/2014/main" xmlns="" id="{9CDD23C3-2179-46CF-9AA6-1159DB3C045A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5" name="Google Shape;828;p31">
              <a:extLst>
                <a:ext uri="{FF2B5EF4-FFF2-40B4-BE49-F238E27FC236}">
                  <a16:creationId xmlns:a16="http://schemas.microsoft.com/office/drawing/2014/main" xmlns="" id="{A70B9403-A100-4DF3-A073-60C10F4D733E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26" name="Google Shape;829;p31">
              <a:extLst>
                <a:ext uri="{FF2B5EF4-FFF2-40B4-BE49-F238E27FC236}">
                  <a16:creationId xmlns:a16="http://schemas.microsoft.com/office/drawing/2014/main" xmlns="" id="{C17D1B13-7913-4AAE-8E40-0C36BEE29ABC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27" name="Google Shape;830;p31">
              <a:extLst>
                <a:ext uri="{FF2B5EF4-FFF2-40B4-BE49-F238E27FC236}">
                  <a16:creationId xmlns:a16="http://schemas.microsoft.com/office/drawing/2014/main" xmlns="" id="{DA17CC1B-2AEF-4DE5-80AD-524C115CC8B8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28" name="Google Shape;831;p31">
              <a:extLst>
                <a:ext uri="{FF2B5EF4-FFF2-40B4-BE49-F238E27FC236}">
                  <a16:creationId xmlns:a16="http://schemas.microsoft.com/office/drawing/2014/main" xmlns="" id="{EC56F751-8FC7-479A-954B-AD1EDABEC02B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29" name="Google Shape;832;p31">
              <a:extLst>
                <a:ext uri="{FF2B5EF4-FFF2-40B4-BE49-F238E27FC236}">
                  <a16:creationId xmlns:a16="http://schemas.microsoft.com/office/drawing/2014/main" xmlns="" id="{75BB84C9-5E17-4D93-88B9-CB532641DB8B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0" name="Google Shape;833;p31">
              <a:extLst>
                <a:ext uri="{FF2B5EF4-FFF2-40B4-BE49-F238E27FC236}">
                  <a16:creationId xmlns:a16="http://schemas.microsoft.com/office/drawing/2014/main" xmlns="" id="{A6EE7E8A-4681-4646-87BB-9B2AD79329FF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1" name="Google Shape;834;p31">
              <a:extLst>
                <a:ext uri="{FF2B5EF4-FFF2-40B4-BE49-F238E27FC236}">
                  <a16:creationId xmlns:a16="http://schemas.microsoft.com/office/drawing/2014/main" xmlns="" id="{1DB59D19-38B6-4726-BEDD-14A2C98A1364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2" name="Google Shape;835;p31">
              <a:extLst>
                <a:ext uri="{FF2B5EF4-FFF2-40B4-BE49-F238E27FC236}">
                  <a16:creationId xmlns:a16="http://schemas.microsoft.com/office/drawing/2014/main" xmlns="" id="{C778F81F-EA7E-43D9-AE92-F11656DE69B5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3" name="Google Shape;836;p31">
              <a:extLst>
                <a:ext uri="{FF2B5EF4-FFF2-40B4-BE49-F238E27FC236}">
                  <a16:creationId xmlns:a16="http://schemas.microsoft.com/office/drawing/2014/main" xmlns="" id="{C5763E02-946B-4BB3-889D-9B67A0F991C6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4" name="Google Shape;837;p31">
              <a:extLst>
                <a:ext uri="{FF2B5EF4-FFF2-40B4-BE49-F238E27FC236}">
                  <a16:creationId xmlns:a16="http://schemas.microsoft.com/office/drawing/2014/main" xmlns="" id="{A86FEA51-7C91-41CF-9FBE-0E63E3FAA2AA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5" name="Google Shape;838;p31">
              <a:extLst>
                <a:ext uri="{FF2B5EF4-FFF2-40B4-BE49-F238E27FC236}">
                  <a16:creationId xmlns:a16="http://schemas.microsoft.com/office/drawing/2014/main" xmlns="" id="{F54AE7A5-5033-41F9-86C1-3D07F40BDC7C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6" name="Google Shape;839;p31">
              <a:extLst>
                <a:ext uri="{FF2B5EF4-FFF2-40B4-BE49-F238E27FC236}">
                  <a16:creationId xmlns:a16="http://schemas.microsoft.com/office/drawing/2014/main" xmlns="" id="{9C8CEC7E-7E06-445A-B527-3BEA8B5A928C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7" name="Google Shape;840;p31">
              <a:extLst>
                <a:ext uri="{FF2B5EF4-FFF2-40B4-BE49-F238E27FC236}">
                  <a16:creationId xmlns:a16="http://schemas.microsoft.com/office/drawing/2014/main" xmlns="" id="{99538C3F-E84B-4792-B050-D36076E7BF35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8" name="Google Shape;841;p31">
              <a:extLst>
                <a:ext uri="{FF2B5EF4-FFF2-40B4-BE49-F238E27FC236}">
                  <a16:creationId xmlns:a16="http://schemas.microsoft.com/office/drawing/2014/main" xmlns="" id="{018B6AAF-29AF-4169-8FA6-11092FF3131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9" name="Google Shape;842;p31">
              <a:extLst>
                <a:ext uri="{FF2B5EF4-FFF2-40B4-BE49-F238E27FC236}">
                  <a16:creationId xmlns:a16="http://schemas.microsoft.com/office/drawing/2014/main" xmlns="" id="{6B7E2CE4-66DF-4667-80A5-6F266670AC17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0" name="Google Shape;843;p31">
              <a:extLst>
                <a:ext uri="{FF2B5EF4-FFF2-40B4-BE49-F238E27FC236}">
                  <a16:creationId xmlns:a16="http://schemas.microsoft.com/office/drawing/2014/main" xmlns="" id="{8180CAFA-48DD-4FAC-9085-B474909E2D94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1" name="Google Shape;844;p31">
              <a:extLst>
                <a:ext uri="{FF2B5EF4-FFF2-40B4-BE49-F238E27FC236}">
                  <a16:creationId xmlns:a16="http://schemas.microsoft.com/office/drawing/2014/main" xmlns="" id="{2D421F8E-38A7-4C59-9ABB-134C050B52D1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2" name="Google Shape;845;p31">
              <a:extLst>
                <a:ext uri="{FF2B5EF4-FFF2-40B4-BE49-F238E27FC236}">
                  <a16:creationId xmlns:a16="http://schemas.microsoft.com/office/drawing/2014/main" xmlns="" id="{8A0DBC04-F1EF-41C2-8828-D7F2DC68206E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3" name="Google Shape;846;p31">
              <a:extLst>
                <a:ext uri="{FF2B5EF4-FFF2-40B4-BE49-F238E27FC236}">
                  <a16:creationId xmlns:a16="http://schemas.microsoft.com/office/drawing/2014/main" xmlns="" id="{D0888D44-7BD4-4121-82D0-1D520C7A800A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4" name="Google Shape;847;p31">
              <a:extLst>
                <a:ext uri="{FF2B5EF4-FFF2-40B4-BE49-F238E27FC236}">
                  <a16:creationId xmlns:a16="http://schemas.microsoft.com/office/drawing/2014/main" xmlns="" id="{91504B71-DB7B-4698-9267-F00E8EA233B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5" name="Google Shape;848;p31">
              <a:extLst>
                <a:ext uri="{FF2B5EF4-FFF2-40B4-BE49-F238E27FC236}">
                  <a16:creationId xmlns:a16="http://schemas.microsoft.com/office/drawing/2014/main" xmlns="" id="{EF55652F-335C-4478-BCA6-70D09E0CA926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6" name="Google Shape;849;p31">
              <a:extLst>
                <a:ext uri="{FF2B5EF4-FFF2-40B4-BE49-F238E27FC236}">
                  <a16:creationId xmlns:a16="http://schemas.microsoft.com/office/drawing/2014/main" xmlns="" id="{BC4B70AF-7291-4186-B0C9-E23C3C98B633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7" name="Google Shape;850;p31">
              <a:extLst>
                <a:ext uri="{FF2B5EF4-FFF2-40B4-BE49-F238E27FC236}">
                  <a16:creationId xmlns:a16="http://schemas.microsoft.com/office/drawing/2014/main" xmlns="" id="{9013B64D-20EC-4558-A812-437F86372639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8" name="Google Shape;851;p31">
              <a:extLst>
                <a:ext uri="{FF2B5EF4-FFF2-40B4-BE49-F238E27FC236}">
                  <a16:creationId xmlns:a16="http://schemas.microsoft.com/office/drawing/2014/main" xmlns="" id="{6B314EA2-2C03-4489-97D0-5940D020374D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9" name="Google Shape;852;p31">
              <a:extLst>
                <a:ext uri="{FF2B5EF4-FFF2-40B4-BE49-F238E27FC236}">
                  <a16:creationId xmlns:a16="http://schemas.microsoft.com/office/drawing/2014/main" xmlns="" id="{C815BA55-51F2-4C11-921B-5A074A89E5E6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0" name="Google Shape;853;p31">
              <a:extLst>
                <a:ext uri="{FF2B5EF4-FFF2-40B4-BE49-F238E27FC236}">
                  <a16:creationId xmlns:a16="http://schemas.microsoft.com/office/drawing/2014/main" xmlns="" id="{BC3AF171-ACCA-4684-B20F-015ABA8C63EF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1" name="Google Shape;854;p31">
              <a:extLst>
                <a:ext uri="{FF2B5EF4-FFF2-40B4-BE49-F238E27FC236}">
                  <a16:creationId xmlns:a16="http://schemas.microsoft.com/office/drawing/2014/main" xmlns="" id="{93685CFF-3B82-4A96-8A9E-93418E10F484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2" name="Google Shape;855;p31">
              <a:extLst>
                <a:ext uri="{FF2B5EF4-FFF2-40B4-BE49-F238E27FC236}">
                  <a16:creationId xmlns:a16="http://schemas.microsoft.com/office/drawing/2014/main" xmlns="" id="{91A59F9D-AD18-48D3-B9E8-77BA0F1FD3C1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3" name="Google Shape;856;p31">
              <a:extLst>
                <a:ext uri="{FF2B5EF4-FFF2-40B4-BE49-F238E27FC236}">
                  <a16:creationId xmlns:a16="http://schemas.microsoft.com/office/drawing/2014/main" xmlns="" id="{9FA72179-C8DC-404E-86D0-508BA5E3EB2D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4" name="Google Shape;857;p31">
              <a:extLst>
                <a:ext uri="{FF2B5EF4-FFF2-40B4-BE49-F238E27FC236}">
                  <a16:creationId xmlns:a16="http://schemas.microsoft.com/office/drawing/2014/main" xmlns="" id="{6A7442B2-7FE0-4334-9BAA-31050FC2AD82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5" name="Google Shape;858;p31">
              <a:extLst>
                <a:ext uri="{FF2B5EF4-FFF2-40B4-BE49-F238E27FC236}">
                  <a16:creationId xmlns:a16="http://schemas.microsoft.com/office/drawing/2014/main" xmlns="" id="{FBAE211A-A539-4482-AC1D-05BE1FC5B5B7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6" name="Google Shape;859;p31">
              <a:extLst>
                <a:ext uri="{FF2B5EF4-FFF2-40B4-BE49-F238E27FC236}">
                  <a16:creationId xmlns:a16="http://schemas.microsoft.com/office/drawing/2014/main" xmlns="" id="{69136F04-B278-4651-91CE-B04F35DC8E10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7" name="Google Shape;860;p31">
              <a:extLst>
                <a:ext uri="{FF2B5EF4-FFF2-40B4-BE49-F238E27FC236}">
                  <a16:creationId xmlns:a16="http://schemas.microsoft.com/office/drawing/2014/main" xmlns="" id="{131FC39D-6FAE-4E39-91F9-5F67F8A05362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8" name="Google Shape;861;p31">
              <a:extLst>
                <a:ext uri="{FF2B5EF4-FFF2-40B4-BE49-F238E27FC236}">
                  <a16:creationId xmlns:a16="http://schemas.microsoft.com/office/drawing/2014/main" xmlns="" id="{461FF0F9-5896-4560-8CB8-6C0C41CDF6D4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9" name="Google Shape;862;p31">
              <a:extLst>
                <a:ext uri="{FF2B5EF4-FFF2-40B4-BE49-F238E27FC236}">
                  <a16:creationId xmlns:a16="http://schemas.microsoft.com/office/drawing/2014/main" xmlns="" id="{FA6B455F-977B-4B36-A84A-B37881BE2563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0" name="Google Shape;863;p31">
              <a:extLst>
                <a:ext uri="{FF2B5EF4-FFF2-40B4-BE49-F238E27FC236}">
                  <a16:creationId xmlns:a16="http://schemas.microsoft.com/office/drawing/2014/main" xmlns="" id="{1541C5F9-30C1-4920-B005-4847AA260ADD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1" name="Google Shape;864;p31">
              <a:extLst>
                <a:ext uri="{FF2B5EF4-FFF2-40B4-BE49-F238E27FC236}">
                  <a16:creationId xmlns:a16="http://schemas.microsoft.com/office/drawing/2014/main" xmlns="" id="{0AC89F5C-6032-42B3-BE34-1BF79B2939BD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2" name="Google Shape;865;p31">
              <a:extLst>
                <a:ext uri="{FF2B5EF4-FFF2-40B4-BE49-F238E27FC236}">
                  <a16:creationId xmlns:a16="http://schemas.microsoft.com/office/drawing/2014/main" xmlns="" id="{26E29FF5-E604-4426-A4A5-A021519F55DF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3" name="Google Shape;866;p31">
              <a:extLst>
                <a:ext uri="{FF2B5EF4-FFF2-40B4-BE49-F238E27FC236}">
                  <a16:creationId xmlns:a16="http://schemas.microsoft.com/office/drawing/2014/main" xmlns="" id="{B6D859BE-ABC8-4A42-B5B8-2D610C015540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4" name="Google Shape;867;p31">
              <a:extLst>
                <a:ext uri="{FF2B5EF4-FFF2-40B4-BE49-F238E27FC236}">
                  <a16:creationId xmlns:a16="http://schemas.microsoft.com/office/drawing/2014/main" xmlns="" id="{B1310A9B-D552-4383-9D6A-72133004D72A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5" name="Google Shape;868;p31">
              <a:extLst>
                <a:ext uri="{FF2B5EF4-FFF2-40B4-BE49-F238E27FC236}">
                  <a16:creationId xmlns:a16="http://schemas.microsoft.com/office/drawing/2014/main" xmlns="" id="{258B552B-85A8-43D5-A6E8-31D6364C1A76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6" name="Google Shape;869;p31">
              <a:extLst>
                <a:ext uri="{FF2B5EF4-FFF2-40B4-BE49-F238E27FC236}">
                  <a16:creationId xmlns:a16="http://schemas.microsoft.com/office/drawing/2014/main" xmlns="" id="{34CE13F7-D3FE-4868-A8C9-832F0B502D83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7" name="Google Shape;870;p31">
              <a:extLst>
                <a:ext uri="{FF2B5EF4-FFF2-40B4-BE49-F238E27FC236}">
                  <a16:creationId xmlns:a16="http://schemas.microsoft.com/office/drawing/2014/main" xmlns="" id="{93AFD013-D85E-43B9-8E95-BBA33BD9EC6E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8" name="Google Shape;871;p31">
              <a:extLst>
                <a:ext uri="{FF2B5EF4-FFF2-40B4-BE49-F238E27FC236}">
                  <a16:creationId xmlns:a16="http://schemas.microsoft.com/office/drawing/2014/main" xmlns="" id="{A802342B-8757-4330-B820-2707940E809E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9" name="Google Shape;872;p31">
              <a:extLst>
                <a:ext uri="{FF2B5EF4-FFF2-40B4-BE49-F238E27FC236}">
                  <a16:creationId xmlns:a16="http://schemas.microsoft.com/office/drawing/2014/main" xmlns="" id="{B164154F-640C-4FE2-9B8D-FFF7D3ACF03C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0" name="Google Shape;873;p31">
              <a:extLst>
                <a:ext uri="{FF2B5EF4-FFF2-40B4-BE49-F238E27FC236}">
                  <a16:creationId xmlns:a16="http://schemas.microsoft.com/office/drawing/2014/main" xmlns="" id="{AE076CD5-EDF3-4A3E-8FFC-4EEC0695697F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1" name="Google Shape;874;p31">
              <a:extLst>
                <a:ext uri="{FF2B5EF4-FFF2-40B4-BE49-F238E27FC236}">
                  <a16:creationId xmlns:a16="http://schemas.microsoft.com/office/drawing/2014/main" xmlns="" id="{C246D750-4F88-44F1-B651-143545F8DCDF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2" name="Google Shape;875;p31">
              <a:extLst>
                <a:ext uri="{FF2B5EF4-FFF2-40B4-BE49-F238E27FC236}">
                  <a16:creationId xmlns:a16="http://schemas.microsoft.com/office/drawing/2014/main" xmlns="" id="{54BBFEEF-E539-4BED-BC87-677771587652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3" name="Google Shape;876;p31">
              <a:extLst>
                <a:ext uri="{FF2B5EF4-FFF2-40B4-BE49-F238E27FC236}">
                  <a16:creationId xmlns:a16="http://schemas.microsoft.com/office/drawing/2014/main" xmlns="" id="{2B3773D8-C799-43E8-8C86-5169C737CE05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4" name="Google Shape;877;p31">
              <a:extLst>
                <a:ext uri="{FF2B5EF4-FFF2-40B4-BE49-F238E27FC236}">
                  <a16:creationId xmlns:a16="http://schemas.microsoft.com/office/drawing/2014/main" xmlns="" id="{D40E385E-8D1B-4C97-B697-5CAEFBD04599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5" name="Google Shape;878;p31">
              <a:extLst>
                <a:ext uri="{FF2B5EF4-FFF2-40B4-BE49-F238E27FC236}">
                  <a16:creationId xmlns:a16="http://schemas.microsoft.com/office/drawing/2014/main" xmlns="" id="{9F7138B4-2364-403C-83EA-A5046722AF43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6" name="Google Shape;879;p31">
              <a:extLst>
                <a:ext uri="{FF2B5EF4-FFF2-40B4-BE49-F238E27FC236}">
                  <a16:creationId xmlns:a16="http://schemas.microsoft.com/office/drawing/2014/main" xmlns="" id="{3D4D5DFF-3C49-4816-82FB-23A8C5A3BE4E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7" name="Google Shape;880;p31">
              <a:extLst>
                <a:ext uri="{FF2B5EF4-FFF2-40B4-BE49-F238E27FC236}">
                  <a16:creationId xmlns:a16="http://schemas.microsoft.com/office/drawing/2014/main" xmlns="" id="{BA6734D9-17BA-4695-8A23-F827A9EBF40E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8" name="Google Shape;881;p31">
              <a:extLst>
                <a:ext uri="{FF2B5EF4-FFF2-40B4-BE49-F238E27FC236}">
                  <a16:creationId xmlns:a16="http://schemas.microsoft.com/office/drawing/2014/main" xmlns="" id="{2F8C6642-4A15-47F7-93E0-02DBA4E3FEDB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236" name="TextBox 235">
            <a:extLst>
              <a:ext uri="{FF2B5EF4-FFF2-40B4-BE49-F238E27FC236}">
                <a16:creationId xmlns:a16="http://schemas.microsoft.com/office/drawing/2014/main" xmlns="" id="{BD5E5673-0E4E-473F-B799-62CE61F371DC}"/>
              </a:ext>
            </a:extLst>
          </p:cNvPr>
          <p:cNvSpPr txBox="1"/>
          <p:nvPr userDrawn="1"/>
        </p:nvSpPr>
        <p:spPr>
          <a:xfrm>
            <a:off x="4334110" y="1572168"/>
            <a:ext cx="372544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70AD47">
                    <a:lumMod val="50000"/>
                  </a:srgbClr>
                </a:solidFill>
                <a:latin typeface="Times New Roman" panose="02020603050405020304" pitchFamily="18" charset="0"/>
              </a:rPr>
              <a:t>KHÁM PHÁ</a:t>
            </a:r>
          </a:p>
        </p:txBody>
      </p:sp>
    </p:spTree>
    <p:extLst>
      <p:ext uri="{BB962C8B-B14F-4D97-AF65-F5344CB8AC3E}">
        <p14:creationId xmlns:p14="http://schemas.microsoft.com/office/powerpoint/2010/main" val="3141649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1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1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117" grpId="0" animBg="1"/>
      <p:bldP spid="118" grpId="0" animBg="1"/>
      <p:bldP spid="236" grpId="0"/>
    </p:bld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and Content"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E2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xmlns="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500" dirty="0">
              <a:solidFill>
                <a:prstClr val="black"/>
              </a:solidFill>
            </a:endParaRPr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xmlns="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500">
              <a:solidFill>
                <a:prstClr val="black"/>
              </a:solidFill>
            </a:endParaRPr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xmlns="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500">
              <a:solidFill>
                <a:prstClr val="black"/>
              </a:solidFill>
            </a:endParaRPr>
          </a:p>
        </p:txBody>
      </p:sp>
      <p:grpSp>
        <p:nvGrpSpPr>
          <p:cNvPr id="236" name="Google Shape;631;p30">
            <a:extLst>
              <a:ext uri="{FF2B5EF4-FFF2-40B4-BE49-F238E27FC236}">
                <a16:creationId xmlns:a16="http://schemas.microsoft.com/office/drawing/2014/main" xmlns="" id="{CD1EBE97-8F9B-460E-9BC5-FD02CD5043DA}"/>
              </a:ext>
            </a:extLst>
          </p:cNvPr>
          <p:cNvGrpSpPr/>
          <p:nvPr userDrawn="1"/>
        </p:nvGrpSpPr>
        <p:grpSpPr>
          <a:xfrm>
            <a:off x="7672546" y="3622312"/>
            <a:ext cx="1309691" cy="2486166"/>
            <a:chOff x="961250" y="234750"/>
            <a:chExt cx="1222525" cy="2320700"/>
          </a:xfrm>
        </p:grpSpPr>
        <p:sp>
          <p:nvSpPr>
            <p:cNvPr id="237" name="Google Shape;632;p30">
              <a:extLst>
                <a:ext uri="{FF2B5EF4-FFF2-40B4-BE49-F238E27FC236}">
                  <a16:creationId xmlns:a16="http://schemas.microsoft.com/office/drawing/2014/main" xmlns="" id="{687291A7-7C04-436D-8909-2F2DB91394D5}"/>
                </a:ext>
              </a:extLst>
            </p:cNvPr>
            <p:cNvSpPr/>
            <p:nvPr/>
          </p:nvSpPr>
          <p:spPr>
            <a:xfrm>
              <a:off x="1529225" y="1558100"/>
              <a:ext cx="189075" cy="241150"/>
            </a:xfrm>
            <a:custGeom>
              <a:avLst/>
              <a:gdLst/>
              <a:ahLst/>
              <a:cxnLst/>
              <a:rect l="l" t="t" r="r" b="b"/>
              <a:pathLst>
                <a:path w="7563" h="9646" extrusionOk="0">
                  <a:moveTo>
                    <a:pt x="2353" y="0"/>
                  </a:moveTo>
                  <a:cubicBezTo>
                    <a:pt x="1378" y="0"/>
                    <a:pt x="404" y="572"/>
                    <a:pt x="135" y="1681"/>
                  </a:cubicBezTo>
                  <a:cubicBezTo>
                    <a:pt x="0" y="2252"/>
                    <a:pt x="0" y="2790"/>
                    <a:pt x="269" y="3361"/>
                  </a:cubicBezTo>
                  <a:lnTo>
                    <a:pt x="3496" y="9646"/>
                  </a:lnTo>
                  <a:lnTo>
                    <a:pt x="7562" y="7562"/>
                  </a:lnTo>
                  <a:lnTo>
                    <a:pt x="6857" y="4907"/>
                  </a:lnTo>
                  <a:cubicBezTo>
                    <a:pt x="6722" y="3932"/>
                    <a:pt x="6285" y="3092"/>
                    <a:pt x="5580" y="2252"/>
                  </a:cubicBezTo>
                  <a:cubicBezTo>
                    <a:pt x="5042" y="1546"/>
                    <a:pt x="4336" y="840"/>
                    <a:pt x="3496" y="269"/>
                  </a:cubicBezTo>
                  <a:cubicBezTo>
                    <a:pt x="3059" y="135"/>
                    <a:pt x="2790" y="0"/>
                    <a:pt x="2353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8" name="Google Shape;633;p30">
              <a:extLst>
                <a:ext uri="{FF2B5EF4-FFF2-40B4-BE49-F238E27FC236}">
                  <a16:creationId xmlns:a16="http://schemas.microsoft.com/office/drawing/2014/main" xmlns="" id="{F72938D2-902A-4133-8C58-B3B12FE4D0FF}"/>
                </a:ext>
              </a:extLst>
            </p:cNvPr>
            <p:cNvSpPr/>
            <p:nvPr/>
          </p:nvSpPr>
          <p:spPr>
            <a:xfrm>
              <a:off x="1647700" y="1816875"/>
              <a:ext cx="206725" cy="252400"/>
            </a:xfrm>
            <a:custGeom>
              <a:avLst/>
              <a:gdLst/>
              <a:ahLst/>
              <a:cxnLst/>
              <a:rect l="l" t="t" r="r" b="b"/>
              <a:pathLst>
                <a:path w="8269" h="10096" extrusionOk="0">
                  <a:moveTo>
                    <a:pt x="3361" y="1"/>
                  </a:moveTo>
                  <a:lnTo>
                    <a:pt x="0" y="1816"/>
                  </a:lnTo>
                  <a:lnTo>
                    <a:pt x="3664" y="8840"/>
                  </a:lnTo>
                  <a:cubicBezTo>
                    <a:pt x="3933" y="9377"/>
                    <a:pt x="4336" y="9814"/>
                    <a:pt x="5042" y="9949"/>
                  </a:cubicBezTo>
                  <a:cubicBezTo>
                    <a:pt x="5363" y="10052"/>
                    <a:pt x="5703" y="10095"/>
                    <a:pt x="6048" y="10095"/>
                  </a:cubicBezTo>
                  <a:cubicBezTo>
                    <a:pt x="6607" y="10095"/>
                    <a:pt x="7177" y="9981"/>
                    <a:pt x="7697" y="9814"/>
                  </a:cubicBezTo>
                  <a:cubicBezTo>
                    <a:pt x="8134" y="9680"/>
                    <a:pt x="8268" y="9109"/>
                    <a:pt x="7865" y="8974"/>
                  </a:cubicBezTo>
                  <a:lnTo>
                    <a:pt x="5176" y="7697"/>
                  </a:lnTo>
                  <a:lnTo>
                    <a:pt x="3361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9" name="Google Shape;634;p30">
              <a:extLst>
                <a:ext uri="{FF2B5EF4-FFF2-40B4-BE49-F238E27FC236}">
                  <a16:creationId xmlns:a16="http://schemas.microsoft.com/office/drawing/2014/main" xmlns="" id="{3C26E551-6E6B-4C61-AA82-0348436BF92C}"/>
                </a:ext>
              </a:extLst>
            </p:cNvPr>
            <p:cNvSpPr/>
            <p:nvPr/>
          </p:nvSpPr>
          <p:spPr>
            <a:xfrm>
              <a:off x="1598975" y="1737350"/>
              <a:ext cx="164700" cy="132500"/>
            </a:xfrm>
            <a:custGeom>
              <a:avLst/>
              <a:gdLst/>
              <a:ahLst/>
              <a:cxnLst/>
              <a:rect l="l" t="t" r="r" b="b"/>
              <a:pathLst>
                <a:path w="6588" h="5300" extrusionOk="0">
                  <a:moveTo>
                    <a:pt x="5457" y="0"/>
                  </a:moveTo>
                  <a:cubicBezTo>
                    <a:pt x="5352" y="0"/>
                    <a:pt x="5252" y="38"/>
                    <a:pt x="5176" y="123"/>
                  </a:cubicBezTo>
                  <a:lnTo>
                    <a:pt x="4772" y="392"/>
                  </a:lnTo>
                  <a:lnTo>
                    <a:pt x="706" y="2476"/>
                  </a:lnTo>
                  <a:lnTo>
                    <a:pt x="0" y="2778"/>
                  </a:lnTo>
                  <a:lnTo>
                    <a:pt x="1412" y="5299"/>
                  </a:lnTo>
                  <a:lnTo>
                    <a:pt x="1949" y="4997"/>
                  </a:lnTo>
                  <a:lnTo>
                    <a:pt x="5310" y="3182"/>
                  </a:lnTo>
                  <a:lnTo>
                    <a:pt x="6150" y="2778"/>
                  </a:lnTo>
                  <a:cubicBezTo>
                    <a:pt x="6453" y="2644"/>
                    <a:pt x="6587" y="2341"/>
                    <a:pt x="6453" y="2073"/>
                  </a:cubicBezTo>
                  <a:lnTo>
                    <a:pt x="6016" y="527"/>
                  </a:lnTo>
                  <a:cubicBezTo>
                    <a:pt x="6016" y="238"/>
                    <a:pt x="5723" y="0"/>
                    <a:pt x="54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0" name="Google Shape;635;p30">
              <a:extLst>
                <a:ext uri="{FF2B5EF4-FFF2-40B4-BE49-F238E27FC236}">
                  <a16:creationId xmlns:a16="http://schemas.microsoft.com/office/drawing/2014/main" xmlns="" id="{D302D271-50D4-4155-9A69-E249459AC0E2}"/>
                </a:ext>
              </a:extLst>
            </p:cNvPr>
            <p:cNvSpPr/>
            <p:nvPr/>
          </p:nvSpPr>
          <p:spPr>
            <a:xfrm>
              <a:off x="1287250" y="1496000"/>
              <a:ext cx="392400" cy="420700"/>
            </a:xfrm>
            <a:custGeom>
              <a:avLst/>
              <a:gdLst/>
              <a:ahLst/>
              <a:cxnLst/>
              <a:rect l="l" t="t" r="r" b="b"/>
              <a:pathLst>
                <a:path w="15696" h="16828" extrusionOk="0">
                  <a:moveTo>
                    <a:pt x="8715" y="0"/>
                  </a:moveTo>
                  <a:cubicBezTo>
                    <a:pt x="8144" y="0"/>
                    <a:pt x="7563" y="77"/>
                    <a:pt x="6991" y="232"/>
                  </a:cubicBezTo>
                  <a:cubicBezTo>
                    <a:pt x="4201" y="1207"/>
                    <a:pt x="2118" y="4030"/>
                    <a:pt x="840" y="9475"/>
                  </a:cubicBezTo>
                  <a:cubicBezTo>
                    <a:pt x="437" y="11155"/>
                    <a:pt x="135" y="12836"/>
                    <a:pt x="0" y="14516"/>
                  </a:cubicBezTo>
                  <a:lnTo>
                    <a:pt x="0" y="15087"/>
                  </a:lnTo>
                  <a:cubicBezTo>
                    <a:pt x="1465" y="15986"/>
                    <a:pt x="3690" y="16828"/>
                    <a:pt x="6887" y="16828"/>
                  </a:cubicBezTo>
                  <a:cubicBezTo>
                    <a:pt x="9191" y="16828"/>
                    <a:pt x="12000" y="16390"/>
                    <a:pt x="15393" y="15222"/>
                  </a:cubicBezTo>
                  <a:cubicBezTo>
                    <a:pt x="15259" y="14382"/>
                    <a:pt x="15259" y="13407"/>
                    <a:pt x="15259" y="12432"/>
                  </a:cubicBezTo>
                  <a:cubicBezTo>
                    <a:pt x="15695" y="7660"/>
                    <a:pt x="15259" y="3593"/>
                    <a:pt x="12469" y="1375"/>
                  </a:cubicBezTo>
                  <a:cubicBezTo>
                    <a:pt x="11465" y="467"/>
                    <a:pt x="10121" y="0"/>
                    <a:pt x="8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1" name="Google Shape;636;p30">
              <a:extLst>
                <a:ext uri="{FF2B5EF4-FFF2-40B4-BE49-F238E27FC236}">
                  <a16:creationId xmlns:a16="http://schemas.microsoft.com/office/drawing/2014/main" xmlns="" id="{9F9D9497-4024-4862-BFC9-C7AB537B839F}"/>
                </a:ext>
              </a:extLst>
            </p:cNvPr>
            <p:cNvSpPr/>
            <p:nvPr/>
          </p:nvSpPr>
          <p:spPr>
            <a:xfrm>
              <a:off x="1567025" y="1904250"/>
              <a:ext cx="4225" cy="25"/>
            </a:xfrm>
            <a:custGeom>
              <a:avLst/>
              <a:gdLst/>
              <a:ahLst/>
              <a:cxnLst/>
              <a:rect l="l" t="t" r="r" b="b"/>
              <a:pathLst>
                <a:path w="169" h="1" extrusionOk="0">
                  <a:moveTo>
                    <a:pt x="169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2" name="Google Shape;637;p30">
              <a:extLst>
                <a:ext uri="{FF2B5EF4-FFF2-40B4-BE49-F238E27FC236}">
                  <a16:creationId xmlns:a16="http://schemas.microsoft.com/office/drawing/2014/main" xmlns="" id="{A06D0AAE-A1CB-44E4-8A77-73002D3A2F0E}"/>
                </a:ext>
              </a:extLst>
            </p:cNvPr>
            <p:cNvSpPr/>
            <p:nvPr/>
          </p:nvSpPr>
          <p:spPr>
            <a:xfrm>
              <a:off x="1567025" y="1575725"/>
              <a:ext cx="7600" cy="328550"/>
            </a:xfrm>
            <a:custGeom>
              <a:avLst/>
              <a:gdLst/>
              <a:ahLst/>
              <a:cxnLst/>
              <a:rect l="l" t="t" r="r" b="b"/>
              <a:pathLst>
                <a:path w="304" h="13142" extrusionOk="0">
                  <a:moveTo>
                    <a:pt x="303" y="1"/>
                  </a:moveTo>
                  <a:lnTo>
                    <a:pt x="301" y="241"/>
                  </a:lnTo>
                  <a:lnTo>
                    <a:pt x="303" y="135"/>
                  </a:lnTo>
                  <a:lnTo>
                    <a:pt x="303" y="1"/>
                  </a:lnTo>
                  <a:close/>
                  <a:moveTo>
                    <a:pt x="301" y="241"/>
                  </a:moveTo>
                  <a:lnTo>
                    <a:pt x="1" y="13142"/>
                  </a:lnTo>
                  <a:lnTo>
                    <a:pt x="169" y="13142"/>
                  </a:lnTo>
                  <a:lnTo>
                    <a:pt x="301" y="24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3" name="Google Shape;638;p30">
              <a:extLst>
                <a:ext uri="{FF2B5EF4-FFF2-40B4-BE49-F238E27FC236}">
                  <a16:creationId xmlns:a16="http://schemas.microsoft.com/office/drawing/2014/main" xmlns="" id="{DFDED29A-A543-4DDB-8E9E-20A5DAF07B51}"/>
                </a:ext>
              </a:extLst>
            </p:cNvPr>
            <p:cNvSpPr/>
            <p:nvPr/>
          </p:nvSpPr>
          <p:spPr>
            <a:xfrm>
              <a:off x="1462000" y="1915175"/>
              <a:ext cx="49600" cy="3400"/>
            </a:xfrm>
            <a:custGeom>
              <a:avLst/>
              <a:gdLst/>
              <a:ahLst/>
              <a:cxnLst/>
              <a:rect l="l" t="t" r="r" b="b"/>
              <a:pathLst>
                <a:path w="1984" h="136" extrusionOk="0">
                  <a:moveTo>
                    <a:pt x="1" y="135"/>
                  </a:move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close/>
                  <a:moveTo>
                    <a:pt x="1984" y="1"/>
                  </a:moveTo>
                  <a:cubicBezTo>
                    <a:pt x="1278" y="1"/>
                    <a:pt x="707" y="135"/>
                    <a:pt x="1" y="135"/>
                  </a:cubicBezTo>
                  <a:cubicBezTo>
                    <a:pt x="707" y="135"/>
                    <a:pt x="1278" y="1"/>
                    <a:pt x="1984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4" name="Google Shape;639;p30">
              <a:extLst>
                <a:ext uri="{FF2B5EF4-FFF2-40B4-BE49-F238E27FC236}">
                  <a16:creationId xmlns:a16="http://schemas.microsoft.com/office/drawing/2014/main" xmlns="" id="{891958B6-954E-4DF4-A06C-FBC9E416A9BE}"/>
                </a:ext>
              </a:extLst>
            </p:cNvPr>
            <p:cNvSpPr/>
            <p:nvPr/>
          </p:nvSpPr>
          <p:spPr>
            <a:xfrm>
              <a:off x="1462000" y="1533725"/>
              <a:ext cx="73975" cy="384850"/>
            </a:xfrm>
            <a:custGeom>
              <a:avLst/>
              <a:gdLst/>
              <a:ahLst/>
              <a:cxnLst/>
              <a:rect l="l" t="t" r="r" b="b"/>
              <a:pathLst>
                <a:path w="2959" h="15394" extrusionOk="0">
                  <a:moveTo>
                    <a:pt x="1681" y="1"/>
                  </a:moveTo>
                  <a:cubicBezTo>
                    <a:pt x="1547" y="404"/>
                    <a:pt x="1547" y="841"/>
                    <a:pt x="1412" y="1244"/>
                  </a:cubicBezTo>
                  <a:cubicBezTo>
                    <a:pt x="841" y="4605"/>
                    <a:pt x="169" y="10083"/>
                    <a:pt x="1" y="15393"/>
                  </a:cubicBezTo>
                  <a:cubicBezTo>
                    <a:pt x="707" y="15393"/>
                    <a:pt x="1278" y="15259"/>
                    <a:pt x="1984" y="15259"/>
                  </a:cubicBezTo>
                  <a:cubicBezTo>
                    <a:pt x="2253" y="10923"/>
                    <a:pt x="2521" y="5445"/>
                    <a:pt x="2958" y="1815"/>
                  </a:cubicBezTo>
                  <a:cubicBezTo>
                    <a:pt x="2118" y="1547"/>
                    <a:pt x="1681" y="706"/>
                    <a:pt x="1681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5" name="Google Shape;640;p30">
              <a:extLst>
                <a:ext uri="{FF2B5EF4-FFF2-40B4-BE49-F238E27FC236}">
                  <a16:creationId xmlns:a16="http://schemas.microsoft.com/office/drawing/2014/main" xmlns="" id="{356FBE5B-403A-46D2-8289-CDE62AC8E1C8}"/>
                </a:ext>
              </a:extLst>
            </p:cNvPr>
            <p:cNvSpPr/>
            <p:nvPr/>
          </p:nvSpPr>
          <p:spPr>
            <a:xfrm>
              <a:off x="1602325" y="1519450"/>
              <a:ext cx="3375" cy="14300"/>
            </a:xfrm>
            <a:custGeom>
              <a:avLst/>
              <a:gdLst/>
              <a:ahLst/>
              <a:cxnLst/>
              <a:rect l="l" t="t" r="r" b="b"/>
              <a:pathLst>
                <a:path w="135" h="572" extrusionOk="0">
                  <a:moveTo>
                    <a:pt x="135" y="0"/>
                  </a:moveTo>
                  <a:lnTo>
                    <a:pt x="0" y="572"/>
                  </a:lnTo>
                  <a:lnTo>
                    <a:pt x="135" y="572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6" name="Google Shape;641;p30">
              <a:extLst>
                <a:ext uri="{FF2B5EF4-FFF2-40B4-BE49-F238E27FC236}">
                  <a16:creationId xmlns:a16="http://schemas.microsoft.com/office/drawing/2014/main" xmlns="" id="{6E21DD77-A145-4889-AAF0-D687CBC0C68E}"/>
                </a:ext>
              </a:extLst>
            </p:cNvPr>
            <p:cNvSpPr/>
            <p:nvPr/>
          </p:nvSpPr>
          <p:spPr>
            <a:xfrm>
              <a:off x="1571225" y="1533725"/>
              <a:ext cx="34475" cy="370550"/>
            </a:xfrm>
            <a:custGeom>
              <a:avLst/>
              <a:gdLst/>
              <a:ahLst/>
              <a:cxnLst/>
              <a:rect l="l" t="t" r="r" b="b"/>
              <a:pathLst>
                <a:path w="1379" h="14822" extrusionOk="0">
                  <a:moveTo>
                    <a:pt x="1244" y="1"/>
                  </a:moveTo>
                  <a:cubicBezTo>
                    <a:pt x="1244" y="841"/>
                    <a:pt x="841" y="1379"/>
                    <a:pt x="135" y="1681"/>
                  </a:cubicBezTo>
                  <a:lnTo>
                    <a:pt x="1" y="14822"/>
                  </a:lnTo>
                  <a:cubicBezTo>
                    <a:pt x="404" y="14822"/>
                    <a:pt x="841" y="14688"/>
                    <a:pt x="1379" y="14553"/>
                  </a:cubicBezTo>
                  <a:lnTo>
                    <a:pt x="137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7" name="Google Shape;642;p30">
              <a:extLst>
                <a:ext uri="{FF2B5EF4-FFF2-40B4-BE49-F238E27FC236}">
                  <a16:creationId xmlns:a16="http://schemas.microsoft.com/office/drawing/2014/main" xmlns="" id="{0FCB9DE3-0F3D-4CBE-8A4E-9ECE8EC5924A}"/>
                </a:ext>
              </a:extLst>
            </p:cNvPr>
            <p:cNvSpPr/>
            <p:nvPr/>
          </p:nvSpPr>
          <p:spPr>
            <a:xfrm>
              <a:off x="1518300" y="1953825"/>
              <a:ext cx="252100" cy="447225"/>
            </a:xfrm>
            <a:custGeom>
              <a:avLst/>
              <a:gdLst/>
              <a:ahLst/>
              <a:cxnLst/>
              <a:rect l="l" t="t" r="r" b="b"/>
              <a:pathLst>
                <a:path w="10084" h="17889" extrusionOk="0">
                  <a:moveTo>
                    <a:pt x="6588" y="1"/>
                  </a:moveTo>
                  <a:lnTo>
                    <a:pt x="4639" y="1547"/>
                  </a:lnTo>
                  <a:lnTo>
                    <a:pt x="2118" y="3496"/>
                  </a:lnTo>
                  <a:lnTo>
                    <a:pt x="1110" y="4202"/>
                  </a:lnTo>
                  <a:lnTo>
                    <a:pt x="975" y="4336"/>
                  </a:lnTo>
                  <a:lnTo>
                    <a:pt x="1110" y="4336"/>
                  </a:lnTo>
                  <a:lnTo>
                    <a:pt x="1950" y="5580"/>
                  </a:lnTo>
                  <a:lnTo>
                    <a:pt x="4773" y="9378"/>
                  </a:lnTo>
                  <a:lnTo>
                    <a:pt x="1681" y="12739"/>
                  </a:lnTo>
                  <a:lnTo>
                    <a:pt x="572" y="13982"/>
                  </a:lnTo>
                  <a:cubicBezTo>
                    <a:pt x="135" y="14553"/>
                    <a:pt x="1" y="15394"/>
                    <a:pt x="437" y="15965"/>
                  </a:cubicBezTo>
                  <a:lnTo>
                    <a:pt x="1547" y="17645"/>
                  </a:lnTo>
                  <a:cubicBezTo>
                    <a:pt x="1659" y="17814"/>
                    <a:pt x="1848" y="17889"/>
                    <a:pt x="2040" y="17889"/>
                  </a:cubicBezTo>
                  <a:cubicBezTo>
                    <a:pt x="2306" y="17889"/>
                    <a:pt x="2578" y="17745"/>
                    <a:pt x="2656" y="17511"/>
                  </a:cubicBezTo>
                  <a:lnTo>
                    <a:pt x="3227" y="15394"/>
                  </a:lnTo>
                  <a:lnTo>
                    <a:pt x="3361" y="15394"/>
                  </a:lnTo>
                  <a:lnTo>
                    <a:pt x="8840" y="12302"/>
                  </a:lnTo>
                  <a:cubicBezTo>
                    <a:pt x="9680" y="11764"/>
                    <a:pt x="10083" y="10789"/>
                    <a:pt x="9814" y="9781"/>
                  </a:cubicBezTo>
                  <a:lnTo>
                    <a:pt x="672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8" name="Google Shape;643;p30">
              <a:extLst>
                <a:ext uri="{FF2B5EF4-FFF2-40B4-BE49-F238E27FC236}">
                  <a16:creationId xmlns:a16="http://schemas.microsoft.com/office/drawing/2014/main" xmlns="" id="{719DC071-233A-4152-8329-C8E64F89D460}"/>
                </a:ext>
              </a:extLst>
            </p:cNvPr>
            <p:cNvSpPr/>
            <p:nvPr/>
          </p:nvSpPr>
          <p:spPr>
            <a:xfrm>
              <a:off x="1518300" y="2272275"/>
              <a:ext cx="84050" cy="128775"/>
            </a:xfrm>
            <a:custGeom>
              <a:avLst/>
              <a:gdLst/>
              <a:ahLst/>
              <a:cxnLst/>
              <a:rect l="l" t="t" r="r" b="b"/>
              <a:pathLst>
                <a:path w="3362" h="5151" extrusionOk="0">
                  <a:moveTo>
                    <a:pt x="1681" y="1"/>
                  </a:moveTo>
                  <a:lnTo>
                    <a:pt x="572" y="1244"/>
                  </a:lnTo>
                  <a:cubicBezTo>
                    <a:pt x="135" y="1815"/>
                    <a:pt x="1" y="2656"/>
                    <a:pt x="437" y="3227"/>
                  </a:cubicBezTo>
                  <a:lnTo>
                    <a:pt x="1547" y="4907"/>
                  </a:lnTo>
                  <a:cubicBezTo>
                    <a:pt x="1659" y="5076"/>
                    <a:pt x="1848" y="5151"/>
                    <a:pt x="2040" y="5151"/>
                  </a:cubicBezTo>
                  <a:cubicBezTo>
                    <a:pt x="2306" y="5151"/>
                    <a:pt x="2578" y="5007"/>
                    <a:pt x="2656" y="4773"/>
                  </a:cubicBezTo>
                  <a:lnTo>
                    <a:pt x="3227" y="2656"/>
                  </a:lnTo>
                  <a:lnTo>
                    <a:pt x="3361" y="2656"/>
                  </a:lnTo>
                  <a:cubicBezTo>
                    <a:pt x="2790" y="1815"/>
                    <a:pt x="2252" y="841"/>
                    <a:pt x="16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9" name="Google Shape;644;p30">
              <a:extLst>
                <a:ext uri="{FF2B5EF4-FFF2-40B4-BE49-F238E27FC236}">
                  <a16:creationId xmlns:a16="http://schemas.microsoft.com/office/drawing/2014/main" xmlns="" id="{D99063E4-8047-4A9A-83F0-3913338153F6}"/>
                </a:ext>
              </a:extLst>
            </p:cNvPr>
            <p:cNvSpPr/>
            <p:nvPr/>
          </p:nvSpPr>
          <p:spPr>
            <a:xfrm>
              <a:off x="1266250" y="1990050"/>
              <a:ext cx="357100" cy="513300"/>
            </a:xfrm>
            <a:custGeom>
              <a:avLst/>
              <a:gdLst/>
              <a:ahLst/>
              <a:cxnLst/>
              <a:rect l="l" t="t" r="r" b="b"/>
              <a:pathLst>
                <a:path w="14284" h="20532" extrusionOk="0">
                  <a:moveTo>
                    <a:pt x="1295" y="1"/>
                  </a:moveTo>
                  <a:cubicBezTo>
                    <a:pt x="838" y="1"/>
                    <a:pt x="400" y="388"/>
                    <a:pt x="269" y="938"/>
                  </a:cubicBezTo>
                  <a:cubicBezTo>
                    <a:pt x="0" y="5542"/>
                    <a:pt x="3932" y="12399"/>
                    <a:pt x="10519" y="20532"/>
                  </a:cubicBezTo>
                  <a:lnTo>
                    <a:pt x="14284" y="19961"/>
                  </a:lnTo>
                  <a:lnTo>
                    <a:pt x="14015" y="19826"/>
                  </a:lnTo>
                  <a:lnTo>
                    <a:pt x="8839" y="3862"/>
                  </a:lnTo>
                  <a:cubicBezTo>
                    <a:pt x="8839" y="3593"/>
                    <a:pt x="8537" y="3291"/>
                    <a:pt x="8402" y="3156"/>
                  </a:cubicBezTo>
                  <a:lnTo>
                    <a:pt x="1680" y="98"/>
                  </a:lnTo>
                  <a:cubicBezTo>
                    <a:pt x="1555" y="31"/>
                    <a:pt x="1424" y="1"/>
                    <a:pt x="12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0" name="Google Shape;645;p30">
              <a:extLst>
                <a:ext uri="{FF2B5EF4-FFF2-40B4-BE49-F238E27FC236}">
                  <a16:creationId xmlns:a16="http://schemas.microsoft.com/office/drawing/2014/main" xmlns="" id="{0E554B2F-BF11-40A2-97D2-0FDB1AEB641B}"/>
                </a:ext>
              </a:extLst>
            </p:cNvPr>
            <p:cNvSpPr/>
            <p:nvPr/>
          </p:nvSpPr>
          <p:spPr>
            <a:xfrm>
              <a:off x="1272950" y="1873175"/>
              <a:ext cx="420150" cy="227725"/>
            </a:xfrm>
            <a:custGeom>
              <a:avLst/>
              <a:gdLst/>
              <a:ahLst/>
              <a:cxnLst/>
              <a:rect l="l" t="t" r="r" b="b"/>
              <a:pathLst>
                <a:path w="16806" h="9109" extrusionOk="0">
                  <a:moveTo>
                    <a:pt x="572" y="0"/>
                  </a:moveTo>
                  <a:lnTo>
                    <a:pt x="169" y="2790"/>
                  </a:lnTo>
                  <a:cubicBezTo>
                    <a:pt x="1" y="3933"/>
                    <a:pt x="1" y="5042"/>
                    <a:pt x="1" y="6285"/>
                  </a:cubicBezTo>
                  <a:lnTo>
                    <a:pt x="1" y="6857"/>
                  </a:lnTo>
                  <a:lnTo>
                    <a:pt x="8403" y="8974"/>
                  </a:lnTo>
                  <a:cubicBezTo>
                    <a:pt x="8571" y="9108"/>
                    <a:pt x="8705" y="9108"/>
                    <a:pt x="8974" y="9108"/>
                  </a:cubicBezTo>
                  <a:lnTo>
                    <a:pt x="11764" y="8806"/>
                  </a:lnTo>
                  <a:lnTo>
                    <a:pt x="12470" y="8671"/>
                  </a:lnTo>
                  <a:lnTo>
                    <a:pt x="14856" y="6453"/>
                  </a:lnTo>
                  <a:lnTo>
                    <a:pt x="16402" y="5042"/>
                  </a:lnTo>
                  <a:cubicBezTo>
                    <a:pt x="16671" y="4773"/>
                    <a:pt x="16805" y="4336"/>
                    <a:pt x="16671" y="4067"/>
                  </a:cubicBezTo>
                  <a:lnTo>
                    <a:pt x="16536" y="3227"/>
                  </a:lnTo>
                  <a:lnTo>
                    <a:pt x="16133" y="1110"/>
                  </a:lnTo>
                  <a:cubicBezTo>
                    <a:pt x="15965" y="841"/>
                    <a:pt x="15965" y="572"/>
                    <a:pt x="15965" y="135"/>
                  </a:cubicBezTo>
                  <a:cubicBezTo>
                    <a:pt x="12572" y="1303"/>
                    <a:pt x="9763" y="1741"/>
                    <a:pt x="7459" y="1741"/>
                  </a:cubicBezTo>
                  <a:cubicBezTo>
                    <a:pt x="4262" y="1741"/>
                    <a:pt x="2037" y="899"/>
                    <a:pt x="5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1" name="Google Shape;646;p30">
              <a:extLst>
                <a:ext uri="{FF2B5EF4-FFF2-40B4-BE49-F238E27FC236}">
                  <a16:creationId xmlns:a16="http://schemas.microsoft.com/office/drawing/2014/main" xmlns="" id="{6503A830-067E-43A5-B647-8F98FA6CC23D}"/>
                </a:ext>
              </a:extLst>
            </p:cNvPr>
            <p:cNvSpPr/>
            <p:nvPr/>
          </p:nvSpPr>
          <p:spPr>
            <a:xfrm>
              <a:off x="1560325" y="2072300"/>
              <a:ext cx="119325" cy="200000"/>
            </a:xfrm>
            <a:custGeom>
              <a:avLst/>
              <a:gdLst/>
              <a:ahLst/>
              <a:cxnLst/>
              <a:rect l="l" t="t" r="r" b="b"/>
              <a:pathLst>
                <a:path w="4773" h="8000" extrusionOk="0">
                  <a:moveTo>
                    <a:pt x="1815" y="1"/>
                  </a:moveTo>
                  <a:lnTo>
                    <a:pt x="975" y="706"/>
                  </a:lnTo>
                  <a:lnTo>
                    <a:pt x="269" y="841"/>
                  </a:lnTo>
                  <a:lnTo>
                    <a:pt x="1815" y="2824"/>
                  </a:lnTo>
                  <a:lnTo>
                    <a:pt x="1815" y="1"/>
                  </a:lnTo>
                  <a:close/>
                  <a:moveTo>
                    <a:pt x="3932" y="1412"/>
                  </a:moveTo>
                  <a:cubicBezTo>
                    <a:pt x="3226" y="2118"/>
                    <a:pt x="2655" y="2689"/>
                    <a:pt x="2252" y="3227"/>
                  </a:cubicBezTo>
                  <a:lnTo>
                    <a:pt x="2117" y="3362"/>
                  </a:lnTo>
                  <a:lnTo>
                    <a:pt x="3092" y="4639"/>
                  </a:lnTo>
                  <a:lnTo>
                    <a:pt x="0" y="8000"/>
                  </a:lnTo>
                  <a:lnTo>
                    <a:pt x="0" y="8000"/>
                  </a:lnTo>
                  <a:lnTo>
                    <a:pt x="3798" y="5479"/>
                  </a:lnTo>
                  <a:cubicBezTo>
                    <a:pt x="4470" y="5042"/>
                    <a:pt x="4772" y="4202"/>
                    <a:pt x="4638" y="3530"/>
                  </a:cubicBezTo>
                  <a:lnTo>
                    <a:pt x="4067" y="1412"/>
                  </a:lnTo>
                  <a:cubicBezTo>
                    <a:pt x="4067" y="1412"/>
                    <a:pt x="4067" y="1547"/>
                    <a:pt x="3932" y="1547"/>
                  </a:cubicBezTo>
                  <a:lnTo>
                    <a:pt x="3932" y="14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2" name="Google Shape;647;p30">
              <a:extLst>
                <a:ext uri="{FF2B5EF4-FFF2-40B4-BE49-F238E27FC236}">
                  <a16:creationId xmlns:a16="http://schemas.microsoft.com/office/drawing/2014/main" xmlns="" id="{DF84C57A-2063-4AAB-ABAA-2320913DF64F}"/>
                </a:ext>
              </a:extLst>
            </p:cNvPr>
            <p:cNvSpPr/>
            <p:nvPr/>
          </p:nvSpPr>
          <p:spPr>
            <a:xfrm>
              <a:off x="1493925" y="1994601"/>
              <a:ext cx="111775" cy="108425"/>
            </a:xfrm>
            <a:custGeom>
              <a:avLst/>
              <a:gdLst/>
              <a:ahLst/>
              <a:cxnLst/>
              <a:rect l="l" t="t" r="r" b="b"/>
              <a:pathLst>
                <a:path w="4471" h="4337" extrusionOk="0">
                  <a:moveTo>
                    <a:pt x="4471" y="1"/>
                  </a:moveTo>
                  <a:cubicBezTo>
                    <a:pt x="4068" y="841"/>
                    <a:pt x="3496" y="1379"/>
                    <a:pt x="3093" y="1950"/>
                  </a:cubicBezTo>
                  <a:cubicBezTo>
                    <a:pt x="2656" y="2219"/>
                    <a:pt x="2387" y="2522"/>
                    <a:pt x="2085" y="2790"/>
                  </a:cubicBezTo>
                  <a:cubicBezTo>
                    <a:pt x="707" y="3765"/>
                    <a:pt x="1" y="4336"/>
                    <a:pt x="135" y="4336"/>
                  </a:cubicBezTo>
                  <a:lnTo>
                    <a:pt x="2925" y="4034"/>
                  </a:lnTo>
                  <a:lnTo>
                    <a:pt x="3631" y="3899"/>
                  </a:lnTo>
                  <a:lnTo>
                    <a:pt x="4471" y="3194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3" name="Google Shape;648;p30">
              <a:extLst>
                <a:ext uri="{FF2B5EF4-FFF2-40B4-BE49-F238E27FC236}">
                  <a16:creationId xmlns:a16="http://schemas.microsoft.com/office/drawing/2014/main" xmlns="" id="{F9B2B0E4-B837-452D-9FDA-3D4DD7D1D0B7}"/>
                </a:ext>
              </a:extLst>
            </p:cNvPr>
            <p:cNvSpPr/>
            <p:nvPr/>
          </p:nvSpPr>
          <p:spPr>
            <a:xfrm>
              <a:off x="1529225" y="2489050"/>
              <a:ext cx="153775" cy="66400"/>
            </a:xfrm>
            <a:custGeom>
              <a:avLst/>
              <a:gdLst/>
              <a:ahLst/>
              <a:cxnLst/>
              <a:rect l="l" t="t" r="r" b="b"/>
              <a:pathLst>
                <a:path w="6151" h="2656" extrusionOk="0">
                  <a:moveTo>
                    <a:pt x="3765" y="1"/>
                  </a:moveTo>
                  <a:lnTo>
                    <a:pt x="0" y="572"/>
                  </a:lnTo>
                  <a:cubicBezTo>
                    <a:pt x="538" y="1278"/>
                    <a:pt x="1110" y="1815"/>
                    <a:pt x="1681" y="2521"/>
                  </a:cubicBezTo>
                  <a:lnTo>
                    <a:pt x="5311" y="2656"/>
                  </a:lnTo>
                  <a:cubicBezTo>
                    <a:pt x="5882" y="2656"/>
                    <a:pt x="6151" y="1984"/>
                    <a:pt x="5714" y="1547"/>
                  </a:cubicBezTo>
                  <a:lnTo>
                    <a:pt x="37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4" name="Google Shape;649;p30">
              <a:extLst>
                <a:ext uri="{FF2B5EF4-FFF2-40B4-BE49-F238E27FC236}">
                  <a16:creationId xmlns:a16="http://schemas.microsoft.com/office/drawing/2014/main" xmlns="" id="{A7A1E2E4-93B6-4ACB-8A08-DCB30F05A025}"/>
                </a:ext>
              </a:extLst>
            </p:cNvPr>
            <p:cNvSpPr/>
            <p:nvPr/>
          </p:nvSpPr>
          <p:spPr>
            <a:xfrm>
              <a:off x="1500650" y="1379125"/>
              <a:ext cx="112625" cy="203350"/>
            </a:xfrm>
            <a:custGeom>
              <a:avLst/>
              <a:gdLst/>
              <a:ahLst/>
              <a:cxnLst/>
              <a:rect l="l" t="t" r="r" b="b"/>
              <a:pathLst>
                <a:path w="4505" h="8134" extrusionOk="0">
                  <a:moveTo>
                    <a:pt x="572" y="1"/>
                  </a:moveTo>
                  <a:lnTo>
                    <a:pt x="303" y="3933"/>
                  </a:lnTo>
                  <a:lnTo>
                    <a:pt x="135" y="5882"/>
                  </a:lnTo>
                  <a:cubicBezTo>
                    <a:pt x="1" y="7025"/>
                    <a:pt x="841" y="7999"/>
                    <a:pt x="1984" y="8134"/>
                  </a:cubicBezTo>
                  <a:cubicBezTo>
                    <a:pt x="3093" y="8134"/>
                    <a:pt x="4067" y="7294"/>
                    <a:pt x="4067" y="6185"/>
                  </a:cubicBezTo>
                  <a:lnTo>
                    <a:pt x="4202" y="5042"/>
                  </a:lnTo>
                  <a:lnTo>
                    <a:pt x="4504" y="303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5" name="Google Shape;650;p30">
              <a:extLst>
                <a:ext uri="{FF2B5EF4-FFF2-40B4-BE49-F238E27FC236}">
                  <a16:creationId xmlns:a16="http://schemas.microsoft.com/office/drawing/2014/main" xmlns="" id="{50BBEB0A-8D24-4CBF-AE3E-0D240D2D426E}"/>
                </a:ext>
              </a:extLst>
            </p:cNvPr>
            <p:cNvSpPr/>
            <p:nvPr/>
          </p:nvSpPr>
          <p:spPr>
            <a:xfrm>
              <a:off x="1059550" y="406000"/>
              <a:ext cx="1015850" cy="1068100"/>
            </a:xfrm>
            <a:custGeom>
              <a:avLst/>
              <a:gdLst/>
              <a:ahLst/>
              <a:cxnLst/>
              <a:rect l="l" t="t" r="r" b="b"/>
              <a:pathLst>
                <a:path w="40634" h="42724" extrusionOk="0">
                  <a:moveTo>
                    <a:pt x="20385" y="1"/>
                  </a:moveTo>
                  <a:cubicBezTo>
                    <a:pt x="20223" y="1"/>
                    <a:pt x="20060" y="3"/>
                    <a:pt x="19897" y="7"/>
                  </a:cubicBezTo>
                  <a:cubicBezTo>
                    <a:pt x="9545" y="276"/>
                    <a:pt x="1681" y="8846"/>
                    <a:pt x="437" y="19197"/>
                  </a:cubicBezTo>
                  <a:cubicBezTo>
                    <a:pt x="0" y="22424"/>
                    <a:pt x="303" y="25650"/>
                    <a:pt x="1277" y="28574"/>
                  </a:cubicBezTo>
                  <a:cubicBezTo>
                    <a:pt x="841" y="29414"/>
                    <a:pt x="572" y="30523"/>
                    <a:pt x="841" y="31532"/>
                  </a:cubicBezTo>
                  <a:cubicBezTo>
                    <a:pt x="1143" y="33884"/>
                    <a:pt x="3092" y="35565"/>
                    <a:pt x="5478" y="35733"/>
                  </a:cubicBezTo>
                  <a:cubicBezTo>
                    <a:pt x="9377" y="39934"/>
                    <a:pt x="15696" y="42723"/>
                    <a:pt x="24098" y="42723"/>
                  </a:cubicBezTo>
                  <a:cubicBezTo>
                    <a:pt x="30382" y="42723"/>
                    <a:pt x="35592" y="39766"/>
                    <a:pt x="36835" y="36002"/>
                  </a:cubicBezTo>
                  <a:cubicBezTo>
                    <a:pt x="37104" y="35430"/>
                    <a:pt x="37272" y="34893"/>
                    <a:pt x="37272" y="34187"/>
                  </a:cubicBezTo>
                  <a:lnTo>
                    <a:pt x="37272" y="32641"/>
                  </a:lnTo>
                  <a:cubicBezTo>
                    <a:pt x="37407" y="31532"/>
                    <a:pt x="37810" y="30389"/>
                    <a:pt x="38381" y="29280"/>
                  </a:cubicBezTo>
                  <a:cubicBezTo>
                    <a:pt x="39793" y="26490"/>
                    <a:pt x="40633" y="23398"/>
                    <a:pt x="40633" y="20037"/>
                  </a:cubicBezTo>
                  <a:cubicBezTo>
                    <a:pt x="40633" y="9007"/>
                    <a:pt x="31492" y="1"/>
                    <a:pt x="20385" y="1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6" name="Google Shape;651;p30">
              <a:extLst>
                <a:ext uri="{FF2B5EF4-FFF2-40B4-BE49-F238E27FC236}">
                  <a16:creationId xmlns:a16="http://schemas.microsoft.com/office/drawing/2014/main" xmlns="" id="{D3BFEAA0-88DE-428B-977B-6A1CC4196EFA}"/>
                </a:ext>
              </a:extLst>
            </p:cNvPr>
            <p:cNvSpPr/>
            <p:nvPr/>
          </p:nvSpPr>
          <p:spPr>
            <a:xfrm>
              <a:off x="1077200" y="1176625"/>
              <a:ext cx="651175" cy="297475"/>
            </a:xfrm>
            <a:custGeom>
              <a:avLst/>
              <a:gdLst/>
              <a:ahLst/>
              <a:cxnLst/>
              <a:rect l="l" t="t" r="r" b="b"/>
              <a:pathLst>
                <a:path w="26047" h="11899" extrusionOk="0">
                  <a:moveTo>
                    <a:pt x="26047" y="11764"/>
                  </a:moveTo>
                  <a:cubicBezTo>
                    <a:pt x="25207" y="11764"/>
                    <a:pt x="24366" y="11898"/>
                    <a:pt x="23392" y="11898"/>
                  </a:cubicBezTo>
                  <a:cubicBezTo>
                    <a:pt x="22686" y="11898"/>
                    <a:pt x="21980" y="11898"/>
                    <a:pt x="21274" y="11764"/>
                  </a:cubicBezTo>
                  <a:lnTo>
                    <a:pt x="21274" y="11764"/>
                  </a:lnTo>
                  <a:cubicBezTo>
                    <a:pt x="21980" y="11898"/>
                    <a:pt x="22686" y="11898"/>
                    <a:pt x="23392" y="11898"/>
                  </a:cubicBezTo>
                  <a:cubicBezTo>
                    <a:pt x="24366" y="11898"/>
                    <a:pt x="25207" y="11764"/>
                    <a:pt x="26047" y="11764"/>
                  </a:cubicBezTo>
                  <a:lnTo>
                    <a:pt x="26047" y="11764"/>
                  </a:lnTo>
                  <a:close/>
                  <a:moveTo>
                    <a:pt x="0" y="1"/>
                  </a:moveTo>
                  <a:cubicBezTo>
                    <a:pt x="0" y="135"/>
                    <a:pt x="0" y="404"/>
                    <a:pt x="135" y="707"/>
                  </a:cubicBezTo>
                  <a:cubicBezTo>
                    <a:pt x="269" y="2219"/>
                    <a:pt x="1109" y="3362"/>
                    <a:pt x="2386" y="4068"/>
                  </a:cubicBezTo>
                  <a:cubicBezTo>
                    <a:pt x="1109" y="3362"/>
                    <a:pt x="269" y="2219"/>
                    <a:pt x="135" y="707"/>
                  </a:cubicBezTo>
                  <a:cubicBezTo>
                    <a:pt x="0" y="404"/>
                    <a:pt x="0" y="135"/>
                    <a:pt x="0" y="1"/>
                  </a:cubicBezTo>
                  <a:close/>
                </a:path>
              </a:pathLst>
            </a:custGeom>
            <a:solidFill>
              <a:srgbClr val="E4D7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7" name="Google Shape;652;p30">
              <a:extLst>
                <a:ext uri="{FF2B5EF4-FFF2-40B4-BE49-F238E27FC236}">
                  <a16:creationId xmlns:a16="http://schemas.microsoft.com/office/drawing/2014/main" xmlns="" id="{E788FED8-91C2-4885-9A0F-FA359E57B1FC}"/>
                </a:ext>
              </a:extLst>
            </p:cNvPr>
            <p:cNvSpPr/>
            <p:nvPr/>
          </p:nvSpPr>
          <p:spPr>
            <a:xfrm>
              <a:off x="1560325" y="1467350"/>
              <a:ext cx="48750" cy="3375"/>
            </a:xfrm>
            <a:custGeom>
              <a:avLst/>
              <a:gdLst/>
              <a:ahLst/>
              <a:cxnLst/>
              <a:rect l="l" t="t" r="r" b="b"/>
              <a:pathLst>
                <a:path w="1950" h="135" extrusionOk="0">
                  <a:moveTo>
                    <a:pt x="0" y="0"/>
                  </a:moveTo>
                  <a:cubicBezTo>
                    <a:pt x="571" y="135"/>
                    <a:pt x="1277" y="135"/>
                    <a:pt x="1949" y="135"/>
                  </a:cubicBezTo>
                  <a:lnTo>
                    <a:pt x="1949" y="135"/>
                  </a:lnTo>
                  <a:cubicBezTo>
                    <a:pt x="1277" y="135"/>
                    <a:pt x="571" y="135"/>
                    <a:pt x="0" y="0"/>
                  </a:cubicBezTo>
                  <a:close/>
                </a:path>
              </a:pathLst>
            </a:custGeom>
            <a:solidFill>
              <a:srgbClr val="8459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8" name="Google Shape;653;p30">
              <a:extLst>
                <a:ext uri="{FF2B5EF4-FFF2-40B4-BE49-F238E27FC236}">
                  <a16:creationId xmlns:a16="http://schemas.microsoft.com/office/drawing/2014/main" xmlns="" id="{218819E8-AEA7-4F3F-A4AF-EA2AAE328B3F}"/>
                </a:ext>
              </a:extLst>
            </p:cNvPr>
            <p:cNvSpPr/>
            <p:nvPr/>
          </p:nvSpPr>
          <p:spPr>
            <a:xfrm>
              <a:off x="1077200" y="1078325"/>
              <a:ext cx="651175" cy="395775"/>
            </a:xfrm>
            <a:custGeom>
              <a:avLst/>
              <a:gdLst/>
              <a:ahLst/>
              <a:cxnLst/>
              <a:rect l="l" t="t" r="r" b="b"/>
              <a:pathLst>
                <a:path w="26047" h="15831" extrusionOk="0">
                  <a:moveTo>
                    <a:pt x="3798" y="1"/>
                  </a:moveTo>
                  <a:cubicBezTo>
                    <a:pt x="2521" y="1"/>
                    <a:pt x="1681" y="572"/>
                    <a:pt x="1109" y="1278"/>
                  </a:cubicBezTo>
                  <a:cubicBezTo>
                    <a:pt x="437" y="2252"/>
                    <a:pt x="135" y="3362"/>
                    <a:pt x="0" y="3798"/>
                  </a:cubicBezTo>
                  <a:lnTo>
                    <a:pt x="0" y="3933"/>
                  </a:lnTo>
                  <a:cubicBezTo>
                    <a:pt x="0" y="4067"/>
                    <a:pt x="0" y="4336"/>
                    <a:pt x="135" y="4639"/>
                  </a:cubicBezTo>
                  <a:cubicBezTo>
                    <a:pt x="269" y="6151"/>
                    <a:pt x="1109" y="7294"/>
                    <a:pt x="2386" y="8000"/>
                  </a:cubicBezTo>
                  <a:cubicBezTo>
                    <a:pt x="3092" y="8403"/>
                    <a:pt x="3932" y="8672"/>
                    <a:pt x="4772" y="8840"/>
                  </a:cubicBezTo>
                  <a:cubicBezTo>
                    <a:pt x="7999" y="12335"/>
                    <a:pt x="12872" y="14856"/>
                    <a:pt x="19325" y="15561"/>
                  </a:cubicBezTo>
                  <a:cubicBezTo>
                    <a:pt x="19896" y="15696"/>
                    <a:pt x="20602" y="15696"/>
                    <a:pt x="21274" y="15696"/>
                  </a:cubicBezTo>
                  <a:cubicBezTo>
                    <a:pt x="21980" y="15830"/>
                    <a:pt x="22686" y="15830"/>
                    <a:pt x="23392" y="15830"/>
                  </a:cubicBezTo>
                  <a:cubicBezTo>
                    <a:pt x="24366" y="15830"/>
                    <a:pt x="25207" y="15696"/>
                    <a:pt x="26047" y="15696"/>
                  </a:cubicBezTo>
                  <a:lnTo>
                    <a:pt x="25912" y="15561"/>
                  </a:lnTo>
                  <a:cubicBezTo>
                    <a:pt x="18922" y="14856"/>
                    <a:pt x="12872" y="10655"/>
                    <a:pt x="9377" y="4639"/>
                  </a:cubicBezTo>
                  <a:lnTo>
                    <a:pt x="8402" y="2958"/>
                  </a:lnTo>
                  <a:lnTo>
                    <a:pt x="8402" y="4202"/>
                  </a:lnTo>
                  <a:cubicBezTo>
                    <a:pt x="7428" y="2387"/>
                    <a:pt x="6722" y="270"/>
                    <a:pt x="4336" y="1"/>
                  </a:cubicBezTo>
                  <a:close/>
                </a:path>
              </a:pathLst>
            </a:custGeom>
            <a:solidFill>
              <a:srgbClr val="9469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9" name="Google Shape;654;p30">
              <a:extLst>
                <a:ext uri="{FF2B5EF4-FFF2-40B4-BE49-F238E27FC236}">
                  <a16:creationId xmlns:a16="http://schemas.microsoft.com/office/drawing/2014/main" xmlns="" id="{D690D892-E82D-4D5B-988E-5A924B304C6C}"/>
                </a:ext>
              </a:extLst>
            </p:cNvPr>
            <p:cNvSpPr/>
            <p:nvPr/>
          </p:nvSpPr>
          <p:spPr>
            <a:xfrm>
              <a:off x="1230950" y="1480775"/>
              <a:ext cx="280650" cy="704150"/>
            </a:xfrm>
            <a:custGeom>
              <a:avLst/>
              <a:gdLst/>
              <a:ahLst/>
              <a:cxnLst/>
              <a:rect l="l" t="t" r="r" b="b"/>
              <a:pathLst>
                <a:path w="11226" h="28166" extrusionOk="0">
                  <a:moveTo>
                    <a:pt x="11107" y="0"/>
                  </a:moveTo>
                  <a:cubicBezTo>
                    <a:pt x="2938" y="0"/>
                    <a:pt x="838" y="13777"/>
                    <a:pt x="303" y="19898"/>
                  </a:cubicBezTo>
                  <a:cubicBezTo>
                    <a:pt x="0" y="22687"/>
                    <a:pt x="1546" y="25645"/>
                    <a:pt x="4202" y="26888"/>
                  </a:cubicBezTo>
                  <a:cubicBezTo>
                    <a:pt x="4907" y="27191"/>
                    <a:pt x="5613" y="27459"/>
                    <a:pt x="6319" y="27594"/>
                  </a:cubicBezTo>
                  <a:cubicBezTo>
                    <a:pt x="7159" y="27863"/>
                    <a:pt x="8134" y="28031"/>
                    <a:pt x="8705" y="28165"/>
                  </a:cubicBezTo>
                  <a:cubicBezTo>
                    <a:pt x="9411" y="28165"/>
                    <a:pt x="9949" y="27594"/>
                    <a:pt x="9814" y="26888"/>
                  </a:cubicBezTo>
                  <a:cubicBezTo>
                    <a:pt x="8403" y="19898"/>
                    <a:pt x="9814" y="8975"/>
                    <a:pt x="10654" y="3362"/>
                  </a:cubicBezTo>
                  <a:cubicBezTo>
                    <a:pt x="10923" y="1413"/>
                    <a:pt x="11226" y="1"/>
                    <a:pt x="11226" y="1"/>
                  </a:cubicBezTo>
                  <a:cubicBezTo>
                    <a:pt x="11186" y="1"/>
                    <a:pt x="11146" y="0"/>
                    <a:pt x="111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0" name="Google Shape;655;p30">
              <a:extLst>
                <a:ext uri="{FF2B5EF4-FFF2-40B4-BE49-F238E27FC236}">
                  <a16:creationId xmlns:a16="http://schemas.microsoft.com/office/drawing/2014/main" xmlns="" id="{DBE0DFD8-8D8F-41CC-B4ED-CB5CACE685A9}"/>
                </a:ext>
              </a:extLst>
            </p:cNvPr>
            <p:cNvSpPr/>
            <p:nvPr/>
          </p:nvSpPr>
          <p:spPr>
            <a:xfrm>
              <a:off x="1235312" y="1480800"/>
              <a:ext cx="273100" cy="689825"/>
            </a:xfrm>
            <a:custGeom>
              <a:avLst/>
              <a:gdLst/>
              <a:ahLst/>
              <a:cxnLst/>
              <a:rect l="l" t="t" r="r" b="b"/>
              <a:pathLst>
                <a:path w="10924" h="27593" extrusionOk="0">
                  <a:moveTo>
                    <a:pt x="10789" y="0"/>
                  </a:moveTo>
                  <a:cubicBezTo>
                    <a:pt x="8806" y="0"/>
                    <a:pt x="7126" y="840"/>
                    <a:pt x="5882" y="2252"/>
                  </a:cubicBezTo>
                  <a:cubicBezTo>
                    <a:pt x="6017" y="2118"/>
                    <a:pt x="6151" y="2118"/>
                    <a:pt x="6420" y="1983"/>
                  </a:cubicBezTo>
                  <a:cubicBezTo>
                    <a:pt x="6723" y="1983"/>
                    <a:pt x="6857" y="1815"/>
                    <a:pt x="7126" y="1815"/>
                  </a:cubicBezTo>
                  <a:cubicBezTo>
                    <a:pt x="8269" y="1815"/>
                    <a:pt x="9243" y="2655"/>
                    <a:pt x="9378" y="3932"/>
                  </a:cubicBezTo>
                  <a:lnTo>
                    <a:pt x="9378" y="4201"/>
                  </a:lnTo>
                  <a:cubicBezTo>
                    <a:pt x="9378" y="4638"/>
                    <a:pt x="9243" y="5176"/>
                    <a:pt x="8941" y="5613"/>
                  </a:cubicBezTo>
                  <a:lnTo>
                    <a:pt x="4740" y="10789"/>
                  </a:lnTo>
                  <a:lnTo>
                    <a:pt x="2219" y="8402"/>
                  </a:lnTo>
                  <a:cubicBezTo>
                    <a:pt x="841" y="12469"/>
                    <a:pt x="270" y="16939"/>
                    <a:pt x="1" y="19897"/>
                  </a:cubicBezTo>
                  <a:lnTo>
                    <a:pt x="1" y="20468"/>
                  </a:lnTo>
                  <a:cubicBezTo>
                    <a:pt x="1" y="23123"/>
                    <a:pt x="1379" y="25644"/>
                    <a:pt x="3900" y="26887"/>
                  </a:cubicBezTo>
                  <a:cubicBezTo>
                    <a:pt x="4605" y="27190"/>
                    <a:pt x="5311" y="27458"/>
                    <a:pt x="6017" y="27593"/>
                  </a:cubicBezTo>
                  <a:cubicBezTo>
                    <a:pt x="6588" y="15964"/>
                    <a:pt x="8672" y="8134"/>
                    <a:pt x="10352" y="3361"/>
                  </a:cubicBezTo>
                  <a:cubicBezTo>
                    <a:pt x="10621" y="1412"/>
                    <a:pt x="10924" y="0"/>
                    <a:pt x="109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261" name="Google Shape;656;p30">
              <a:extLst>
                <a:ext uri="{FF2B5EF4-FFF2-40B4-BE49-F238E27FC236}">
                  <a16:creationId xmlns:a16="http://schemas.microsoft.com/office/drawing/2014/main" xmlns="" id="{D5827388-1C85-4A58-B2FA-393667CA1DFD}"/>
                </a:ext>
              </a:extLst>
            </p:cNvPr>
            <p:cNvSpPr/>
            <p:nvPr/>
          </p:nvSpPr>
          <p:spPr>
            <a:xfrm>
              <a:off x="1605675" y="1516075"/>
              <a:ext cx="158000" cy="639125"/>
            </a:xfrm>
            <a:custGeom>
              <a:avLst/>
              <a:gdLst/>
              <a:ahLst/>
              <a:cxnLst/>
              <a:rect l="l" t="t" r="r" b="b"/>
              <a:pathLst>
                <a:path w="6320" h="25565" extrusionOk="0">
                  <a:moveTo>
                    <a:pt x="1" y="1"/>
                  </a:moveTo>
                  <a:lnTo>
                    <a:pt x="1" y="25342"/>
                  </a:lnTo>
                  <a:cubicBezTo>
                    <a:pt x="1" y="25499"/>
                    <a:pt x="105" y="25564"/>
                    <a:pt x="218" y="25564"/>
                  </a:cubicBezTo>
                  <a:cubicBezTo>
                    <a:pt x="298" y="25564"/>
                    <a:pt x="382" y="25532"/>
                    <a:pt x="438" y="25476"/>
                  </a:cubicBezTo>
                  <a:cubicBezTo>
                    <a:pt x="841" y="24938"/>
                    <a:pt x="1412" y="24367"/>
                    <a:pt x="2118" y="23661"/>
                  </a:cubicBezTo>
                  <a:cubicBezTo>
                    <a:pt x="3093" y="22821"/>
                    <a:pt x="4202" y="21981"/>
                    <a:pt x="5479" y="21578"/>
                  </a:cubicBezTo>
                  <a:cubicBezTo>
                    <a:pt x="5479" y="21578"/>
                    <a:pt x="6319" y="2656"/>
                    <a:pt x="303" y="135"/>
                  </a:cubicBezTo>
                  <a:cubicBezTo>
                    <a:pt x="135" y="1"/>
                    <a:pt x="135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2" name="Google Shape;657;p30">
              <a:extLst>
                <a:ext uri="{FF2B5EF4-FFF2-40B4-BE49-F238E27FC236}">
                  <a16:creationId xmlns:a16="http://schemas.microsoft.com/office/drawing/2014/main" xmlns="" id="{5B4F96A0-8CA6-4C62-B834-A0E213FD3632}"/>
                </a:ext>
              </a:extLst>
            </p:cNvPr>
            <p:cNvSpPr/>
            <p:nvPr/>
          </p:nvSpPr>
          <p:spPr>
            <a:xfrm>
              <a:off x="1742650" y="1988275"/>
              <a:ext cx="25" cy="56325"/>
            </a:xfrm>
            <a:custGeom>
              <a:avLst/>
              <a:gdLst/>
              <a:ahLst/>
              <a:cxnLst/>
              <a:rect l="l" t="t" r="r" b="b"/>
              <a:pathLst>
                <a:path w="1" h="2253" extrusionOk="0">
                  <a:moveTo>
                    <a:pt x="0" y="1"/>
                  </a:moveTo>
                  <a:lnTo>
                    <a:pt x="0" y="2253"/>
                  </a:lnTo>
                  <a:lnTo>
                    <a:pt x="0" y="2253"/>
                  </a:lnTo>
                  <a:close/>
                </a:path>
              </a:pathLst>
            </a:custGeom>
            <a:solidFill>
              <a:srgbClr val="9D6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3" name="Google Shape;658;p30">
              <a:extLst>
                <a:ext uri="{FF2B5EF4-FFF2-40B4-BE49-F238E27FC236}">
                  <a16:creationId xmlns:a16="http://schemas.microsoft.com/office/drawing/2014/main" xmlns="" id="{0507FA8D-8E87-443C-99AF-671C53542CEE}"/>
                </a:ext>
              </a:extLst>
            </p:cNvPr>
            <p:cNvSpPr/>
            <p:nvPr/>
          </p:nvSpPr>
          <p:spPr>
            <a:xfrm>
              <a:off x="1612719" y="1526520"/>
              <a:ext cx="129425" cy="584825"/>
            </a:xfrm>
            <a:custGeom>
              <a:avLst/>
              <a:gdLst/>
              <a:ahLst/>
              <a:cxnLst/>
              <a:rect l="l" t="t" r="r" b="b"/>
              <a:pathLst>
                <a:path w="5177" h="23393" extrusionOk="0">
                  <a:moveTo>
                    <a:pt x="0" y="1"/>
                  </a:moveTo>
                  <a:lnTo>
                    <a:pt x="0" y="1"/>
                  </a:lnTo>
                  <a:cubicBezTo>
                    <a:pt x="975" y="4067"/>
                    <a:pt x="2924" y="14587"/>
                    <a:pt x="1815" y="23392"/>
                  </a:cubicBezTo>
                  <a:cubicBezTo>
                    <a:pt x="1950" y="23392"/>
                    <a:pt x="1950" y="23392"/>
                    <a:pt x="1950" y="23258"/>
                  </a:cubicBezTo>
                  <a:cubicBezTo>
                    <a:pt x="2655" y="22686"/>
                    <a:pt x="3361" y="22149"/>
                    <a:pt x="4336" y="21712"/>
                  </a:cubicBezTo>
                  <a:cubicBezTo>
                    <a:pt x="4605" y="21577"/>
                    <a:pt x="4874" y="21443"/>
                    <a:pt x="5176" y="21309"/>
                  </a:cubicBezTo>
                  <a:lnTo>
                    <a:pt x="5176" y="20872"/>
                  </a:lnTo>
                  <a:lnTo>
                    <a:pt x="5176" y="18620"/>
                  </a:lnTo>
                  <a:cubicBezTo>
                    <a:pt x="5176" y="13310"/>
                    <a:pt x="4605" y="1984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4" name="Google Shape;659;p30">
              <a:extLst>
                <a:ext uri="{FF2B5EF4-FFF2-40B4-BE49-F238E27FC236}">
                  <a16:creationId xmlns:a16="http://schemas.microsoft.com/office/drawing/2014/main" xmlns="" id="{F17AF54C-CB24-4BAD-A65B-FA98A922A07F}"/>
                </a:ext>
              </a:extLst>
            </p:cNvPr>
            <p:cNvSpPr/>
            <p:nvPr/>
          </p:nvSpPr>
          <p:spPr>
            <a:xfrm>
              <a:off x="1672050" y="1203050"/>
              <a:ext cx="133625" cy="120650"/>
            </a:xfrm>
            <a:custGeom>
              <a:avLst/>
              <a:gdLst/>
              <a:ahLst/>
              <a:cxnLst/>
              <a:rect l="l" t="t" r="r" b="b"/>
              <a:pathLst>
                <a:path w="5345" h="4826" extrusionOk="0">
                  <a:moveTo>
                    <a:pt x="910" y="0"/>
                  </a:moveTo>
                  <a:cubicBezTo>
                    <a:pt x="707" y="0"/>
                    <a:pt x="536" y="125"/>
                    <a:pt x="438" y="322"/>
                  </a:cubicBezTo>
                  <a:cubicBezTo>
                    <a:pt x="1" y="2170"/>
                    <a:pt x="841" y="3851"/>
                    <a:pt x="2522" y="4523"/>
                  </a:cubicBezTo>
                  <a:cubicBezTo>
                    <a:pt x="2959" y="4691"/>
                    <a:pt x="3362" y="4825"/>
                    <a:pt x="3799" y="4825"/>
                  </a:cubicBezTo>
                  <a:cubicBezTo>
                    <a:pt x="4202" y="4825"/>
                    <a:pt x="4505" y="4825"/>
                    <a:pt x="4908" y="4691"/>
                  </a:cubicBezTo>
                  <a:cubicBezTo>
                    <a:pt x="5210" y="4523"/>
                    <a:pt x="5345" y="4254"/>
                    <a:pt x="5210" y="3985"/>
                  </a:cubicBezTo>
                  <a:cubicBezTo>
                    <a:pt x="5072" y="3874"/>
                    <a:pt x="4864" y="3649"/>
                    <a:pt x="4721" y="3649"/>
                  </a:cubicBezTo>
                  <a:cubicBezTo>
                    <a:pt x="4690" y="3649"/>
                    <a:pt x="4662" y="3659"/>
                    <a:pt x="4639" y="3683"/>
                  </a:cubicBezTo>
                  <a:cubicBezTo>
                    <a:pt x="4353" y="3767"/>
                    <a:pt x="4034" y="3809"/>
                    <a:pt x="3719" y="3809"/>
                  </a:cubicBezTo>
                  <a:cubicBezTo>
                    <a:pt x="3404" y="3809"/>
                    <a:pt x="3093" y="3767"/>
                    <a:pt x="2824" y="3683"/>
                  </a:cubicBezTo>
                  <a:cubicBezTo>
                    <a:pt x="1681" y="3145"/>
                    <a:pt x="1144" y="1868"/>
                    <a:pt x="1413" y="624"/>
                  </a:cubicBezTo>
                  <a:cubicBezTo>
                    <a:pt x="1547" y="322"/>
                    <a:pt x="1278" y="53"/>
                    <a:pt x="1144" y="53"/>
                  </a:cubicBezTo>
                  <a:cubicBezTo>
                    <a:pt x="1063" y="17"/>
                    <a:pt x="984" y="0"/>
                    <a:pt x="9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5" name="Google Shape;660;p30">
              <a:extLst>
                <a:ext uri="{FF2B5EF4-FFF2-40B4-BE49-F238E27FC236}">
                  <a16:creationId xmlns:a16="http://schemas.microsoft.com/office/drawing/2014/main" xmlns="" id="{F41BCDDB-02E2-4379-9B6C-BF9A4AB166B5}"/>
                </a:ext>
              </a:extLst>
            </p:cNvPr>
            <p:cNvSpPr/>
            <p:nvPr/>
          </p:nvSpPr>
          <p:spPr>
            <a:xfrm>
              <a:off x="1511575" y="981325"/>
              <a:ext cx="189075" cy="169625"/>
            </a:xfrm>
            <a:custGeom>
              <a:avLst/>
              <a:gdLst/>
              <a:ahLst/>
              <a:cxnLst/>
              <a:rect l="l" t="t" r="r" b="b"/>
              <a:pathLst>
                <a:path w="7563" h="6785" extrusionOk="0">
                  <a:moveTo>
                    <a:pt x="3765" y="0"/>
                  </a:moveTo>
                  <a:cubicBezTo>
                    <a:pt x="3349" y="0"/>
                    <a:pt x="2927" y="80"/>
                    <a:pt x="2521" y="251"/>
                  </a:cubicBezTo>
                  <a:cubicBezTo>
                    <a:pt x="841" y="957"/>
                    <a:pt x="1" y="2906"/>
                    <a:pt x="706" y="4586"/>
                  </a:cubicBezTo>
                  <a:cubicBezTo>
                    <a:pt x="1218" y="5968"/>
                    <a:pt x="2489" y="6785"/>
                    <a:pt x="3808" y="6785"/>
                  </a:cubicBezTo>
                  <a:cubicBezTo>
                    <a:pt x="4222" y="6785"/>
                    <a:pt x="4641" y="6704"/>
                    <a:pt x="5042" y="6536"/>
                  </a:cubicBezTo>
                  <a:cubicBezTo>
                    <a:pt x="6722" y="5830"/>
                    <a:pt x="7563" y="3881"/>
                    <a:pt x="6857" y="2066"/>
                  </a:cubicBezTo>
                  <a:cubicBezTo>
                    <a:pt x="6322" y="791"/>
                    <a:pt x="5071" y="0"/>
                    <a:pt x="3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6" name="Google Shape;661;p30">
              <a:extLst>
                <a:ext uri="{FF2B5EF4-FFF2-40B4-BE49-F238E27FC236}">
                  <a16:creationId xmlns:a16="http://schemas.microsoft.com/office/drawing/2014/main" xmlns="" id="{3BD418D7-B418-4700-99C2-41F3F8254F23}"/>
                </a:ext>
              </a:extLst>
            </p:cNvPr>
            <p:cNvSpPr/>
            <p:nvPr/>
          </p:nvSpPr>
          <p:spPr>
            <a:xfrm>
              <a:off x="1416625" y="1104875"/>
              <a:ext cx="217650" cy="119550"/>
            </a:xfrm>
            <a:custGeom>
              <a:avLst/>
              <a:gdLst/>
              <a:ahLst/>
              <a:cxnLst/>
              <a:rect l="l" t="t" r="r" b="b"/>
              <a:pathLst>
                <a:path w="8706" h="4782" extrusionOk="0">
                  <a:moveTo>
                    <a:pt x="2895" y="0"/>
                  </a:moveTo>
                  <a:cubicBezTo>
                    <a:pt x="1591" y="0"/>
                    <a:pt x="571" y="433"/>
                    <a:pt x="303" y="1190"/>
                  </a:cubicBezTo>
                  <a:cubicBezTo>
                    <a:pt x="1" y="2300"/>
                    <a:pt x="1413" y="3711"/>
                    <a:pt x="3664" y="4417"/>
                  </a:cubicBezTo>
                  <a:cubicBezTo>
                    <a:pt x="4472" y="4662"/>
                    <a:pt x="5267" y="4782"/>
                    <a:pt x="5964" y="4782"/>
                  </a:cubicBezTo>
                  <a:cubicBezTo>
                    <a:pt x="7180" y="4782"/>
                    <a:pt x="8098" y="4416"/>
                    <a:pt x="8269" y="3711"/>
                  </a:cubicBezTo>
                  <a:cubicBezTo>
                    <a:pt x="8706" y="2568"/>
                    <a:pt x="7160" y="1056"/>
                    <a:pt x="5042" y="350"/>
                  </a:cubicBezTo>
                  <a:cubicBezTo>
                    <a:pt x="4294" y="112"/>
                    <a:pt x="3558" y="0"/>
                    <a:pt x="28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7" name="Google Shape;662;p30">
              <a:extLst>
                <a:ext uri="{FF2B5EF4-FFF2-40B4-BE49-F238E27FC236}">
                  <a16:creationId xmlns:a16="http://schemas.microsoft.com/office/drawing/2014/main" xmlns="" id="{C385EF22-3CB8-4019-BA32-53F3E992EEB1}"/>
                </a:ext>
              </a:extLst>
            </p:cNvPr>
            <p:cNvSpPr/>
            <p:nvPr/>
          </p:nvSpPr>
          <p:spPr>
            <a:xfrm>
              <a:off x="1851025" y="1079925"/>
              <a:ext cx="161350" cy="143875"/>
            </a:xfrm>
            <a:custGeom>
              <a:avLst/>
              <a:gdLst/>
              <a:ahLst/>
              <a:cxnLst/>
              <a:rect l="l" t="t" r="r" b="b"/>
              <a:pathLst>
                <a:path w="6454" h="5755" extrusionOk="0">
                  <a:moveTo>
                    <a:pt x="3263" y="0"/>
                  </a:moveTo>
                  <a:cubicBezTo>
                    <a:pt x="2615" y="0"/>
                    <a:pt x="1959" y="214"/>
                    <a:pt x="1412" y="642"/>
                  </a:cubicBezTo>
                  <a:cubicBezTo>
                    <a:pt x="135" y="1617"/>
                    <a:pt x="1" y="3432"/>
                    <a:pt x="975" y="4709"/>
                  </a:cubicBezTo>
                  <a:cubicBezTo>
                    <a:pt x="1597" y="5406"/>
                    <a:pt x="2451" y="5755"/>
                    <a:pt x="3277" y="5755"/>
                  </a:cubicBezTo>
                  <a:cubicBezTo>
                    <a:pt x="3924" y="5755"/>
                    <a:pt x="4555" y="5541"/>
                    <a:pt x="5042" y="5112"/>
                  </a:cubicBezTo>
                  <a:cubicBezTo>
                    <a:pt x="6285" y="4003"/>
                    <a:pt x="6453" y="2188"/>
                    <a:pt x="5445" y="1046"/>
                  </a:cubicBezTo>
                  <a:cubicBezTo>
                    <a:pt x="4899" y="349"/>
                    <a:pt x="4088" y="0"/>
                    <a:pt x="3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8" name="Google Shape;663;p30">
              <a:extLst>
                <a:ext uri="{FF2B5EF4-FFF2-40B4-BE49-F238E27FC236}">
                  <a16:creationId xmlns:a16="http://schemas.microsoft.com/office/drawing/2014/main" xmlns="" id="{F5423D84-0684-4C1F-A0C2-6E662B7A7DBE}"/>
                </a:ext>
              </a:extLst>
            </p:cNvPr>
            <p:cNvSpPr/>
            <p:nvPr/>
          </p:nvSpPr>
          <p:spPr>
            <a:xfrm>
              <a:off x="1861100" y="1212125"/>
              <a:ext cx="130275" cy="93925"/>
            </a:xfrm>
            <a:custGeom>
              <a:avLst/>
              <a:gdLst/>
              <a:ahLst/>
              <a:cxnLst/>
              <a:rect l="l" t="t" r="r" b="b"/>
              <a:pathLst>
                <a:path w="5211" h="3757" extrusionOk="0">
                  <a:moveTo>
                    <a:pt x="2706" y="1"/>
                  </a:moveTo>
                  <a:cubicBezTo>
                    <a:pt x="2286" y="1"/>
                    <a:pt x="1900" y="43"/>
                    <a:pt x="1547" y="127"/>
                  </a:cubicBezTo>
                  <a:cubicBezTo>
                    <a:pt x="841" y="396"/>
                    <a:pt x="303" y="665"/>
                    <a:pt x="169" y="1236"/>
                  </a:cubicBezTo>
                  <a:cubicBezTo>
                    <a:pt x="1" y="2211"/>
                    <a:pt x="1412" y="3320"/>
                    <a:pt x="3362" y="3757"/>
                  </a:cubicBezTo>
                  <a:lnTo>
                    <a:pt x="4773" y="3757"/>
                  </a:lnTo>
                  <a:cubicBezTo>
                    <a:pt x="5042" y="3185"/>
                    <a:pt x="5210" y="2648"/>
                    <a:pt x="5210" y="1942"/>
                  </a:cubicBezTo>
                  <a:lnTo>
                    <a:pt x="5210" y="396"/>
                  </a:lnTo>
                  <a:cubicBezTo>
                    <a:pt x="4908" y="261"/>
                    <a:pt x="4639" y="261"/>
                    <a:pt x="4202" y="127"/>
                  </a:cubicBezTo>
                  <a:lnTo>
                    <a:pt x="4068" y="127"/>
                  </a:lnTo>
                  <a:cubicBezTo>
                    <a:pt x="3580" y="43"/>
                    <a:pt x="3126" y="1"/>
                    <a:pt x="27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9" name="Google Shape;664;p30">
              <a:extLst>
                <a:ext uri="{FF2B5EF4-FFF2-40B4-BE49-F238E27FC236}">
                  <a16:creationId xmlns:a16="http://schemas.microsoft.com/office/drawing/2014/main" xmlns="" id="{89ABBB3D-561C-4A6D-83AF-8DB2D236FE5B}"/>
                </a:ext>
              </a:extLst>
            </p:cNvPr>
            <p:cNvSpPr/>
            <p:nvPr/>
          </p:nvSpPr>
          <p:spPr>
            <a:xfrm>
              <a:off x="1609050" y="1010500"/>
              <a:ext cx="70600" cy="61000"/>
            </a:xfrm>
            <a:custGeom>
              <a:avLst/>
              <a:gdLst/>
              <a:ahLst/>
              <a:cxnLst/>
              <a:rect l="l" t="t" r="r" b="b"/>
              <a:pathLst>
                <a:path w="2824" h="2440" extrusionOk="0">
                  <a:moveTo>
                    <a:pt x="1429" y="0"/>
                  </a:moveTo>
                  <a:cubicBezTo>
                    <a:pt x="1232" y="0"/>
                    <a:pt x="1029" y="60"/>
                    <a:pt x="841" y="193"/>
                  </a:cubicBezTo>
                  <a:cubicBezTo>
                    <a:pt x="168" y="462"/>
                    <a:pt x="0" y="1168"/>
                    <a:pt x="303" y="1739"/>
                  </a:cubicBezTo>
                  <a:cubicBezTo>
                    <a:pt x="580" y="2224"/>
                    <a:pt x="1000" y="2439"/>
                    <a:pt x="1421" y="2439"/>
                  </a:cubicBezTo>
                  <a:cubicBezTo>
                    <a:pt x="1612" y="2439"/>
                    <a:pt x="1804" y="2394"/>
                    <a:pt x="1983" y="2310"/>
                  </a:cubicBezTo>
                  <a:cubicBezTo>
                    <a:pt x="2521" y="1873"/>
                    <a:pt x="2823" y="1168"/>
                    <a:pt x="2387" y="630"/>
                  </a:cubicBezTo>
                  <a:cubicBezTo>
                    <a:pt x="2206" y="247"/>
                    <a:pt x="1830" y="0"/>
                    <a:pt x="14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70" name="Google Shape;665;p30">
              <a:extLst>
                <a:ext uri="{FF2B5EF4-FFF2-40B4-BE49-F238E27FC236}">
                  <a16:creationId xmlns:a16="http://schemas.microsoft.com/office/drawing/2014/main" xmlns="" id="{0182B3EE-9155-4759-8BCA-B58AC723AA41}"/>
                </a:ext>
              </a:extLst>
            </p:cNvPr>
            <p:cNvSpPr/>
            <p:nvPr/>
          </p:nvSpPr>
          <p:spPr>
            <a:xfrm>
              <a:off x="1920775" y="1096000"/>
              <a:ext cx="70600" cy="61125"/>
            </a:xfrm>
            <a:custGeom>
              <a:avLst/>
              <a:gdLst/>
              <a:ahLst/>
              <a:cxnLst/>
              <a:rect l="l" t="t" r="r" b="b"/>
              <a:pathLst>
                <a:path w="2824" h="2445" extrusionOk="0">
                  <a:moveTo>
                    <a:pt x="1432" y="1"/>
                  </a:moveTo>
                  <a:cubicBezTo>
                    <a:pt x="1231" y="1"/>
                    <a:pt x="1028" y="45"/>
                    <a:pt x="840" y="134"/>
                  </a:cubicBezTo>
                  <a:cubicBezTo>
                    <a:pt x="303" y="571"/>
                    <a:pt x="0" y="1243"/>
                    <a:pt x="437" y="1814"/>
                  </a:cubicBezTo>
                  <a:cubicBezTo>
                    <a:pt x="617" y="2197"/>
                    <a:pt x="1054" y="2444"/>
                    <a:pt x="1494" y="2444"/>
                  </a:cubicBezTo>
                  <a:cubicBezTo>
                    <a:pt x="1711" y="2444"/>
                    <a:pt x="1929" y="2384"/>
                    <a:pt x="2117" y="2251"/>
                  </a:cubicBezTo>
                  <a:cubicBezTo>
                    <a:pt x="2655" y="1949"/>
                    <a:pt x="2823" y="1109"/>
                    <a:pt x="2521" y="571"/>
                  </a:cubicBezTo>
                  <a:cubicBezTo>
                    <a:pt x="2250" y="187"/>
                    <a:pt x="1843" y="1"/>
                    <a:pt x="1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71" name="Google Shape;666;p30">
              <a:extLst>
                <a:ext uri="{FF2B5EF4-FFF2-40B4-BE49-F238E27FC236}">
                  <a16:creationId xmlns:a16="http://schemas.microsoft.com/office/drawing/2014/main" xmlns="" id="{61C7DA74-2D1A-4B52-A21F-46D56DF26BDE}"/>
                </a:ext>
              </a:extLst>
            </p:cNvPr>
            <p:cNvSpPr/>
            <p:nvPr/>
          </p:nvSpPr>
          <p:spPr>
            <a:xfrm>
              <a:off x="961250" y="236825"/>
              <a:ext cx="1222525" cy="946550"/>
            </a:xfrm>
            <a:custGeom>
              <a:avLst/>
              <a:gdLst/>
              <a:ahLst/>
              <a:cxnLst/>
              <a:rect l="l" t="t" r="r" b="b"/>
              <a:pathLst>
                <a:path w="48901" h="37862" extrusionOk="0">
                  <a:moveTo>
                    <a:pt x="22449" y="0"/>
                  </a:moveTo>
                  <a:cubicBezTo>
                    <a:pt x="20136" y="0"/>
                    <a:pt x="17807" y="494"/>
                    <a:pt x="15561" y="1329"/>
                  </a:cubicBezTo>
                  <a:cubicBezTo>
                    <a:pt x="13309" y="2169"/>
                    <a:pt x="11360" y="3547"/>
                    <a:pt x="9679" y="5228"/>
                  </a:cubicBezTo>
                  <a:cubicBezTo>
                    <a:pt x="8839" y="5934"/>
                    <a:pt x="8133" y="6639"/>
                    <a:pt x="7428" y="7480"/>
                  </a:cubicBezTo>
                  <a:lnTo>
                    <a:pt x="7428" y="7614"/>
                  </a:lnTo>
                  <a:cubicBezTo>
                    <a:pt x="6184" y="8891"/>
                    <a:pt x="5209" y="10269"/>
                    <a:pt x="4235" y="11815"/>
                  </a:cubicBezTo>
                  <a:cubicBezTo>
                    <a:pt x="3663" y="12521"/>
                    <a:pt x="3092" y="13361"/>
                    <a:pt x="3092" y="14201"/>
                  </a:cubicBezTo>
                  <a:cubicBezTo>
                    <a:pt x="3798" y="13932"/>
                    <a:pt x="4369" y="13227"/>
                    <a:pt x="5075" y="12924"/>
                  </a:cubicBezTo>
                  <a:lnTo>
                    <a:pt x="5075" y="12924"/>
                  </a:lnTo>
                  <a:cubicBezTo>
                    <a:pt x="2823" y="16016"/>
                    <a:pt x="1849" y="20083"/>
                    <a:pt x="1277" y="23847"/>
                  </a:cubicBezTo>
                  <a:cubicBezTo>
                    <a:pt x="0" y="32417"/>
                    <a:pt x="4638" y="37593"/>
                    <a:pt x="4638" y="37593"/>
                  </a:cubicBezTo>
                  <a:lnTo>
                    <a:pt x="4638" y="37458"/>
                  </a:lnTo>
                  <a:cubicBezTo>
                    <a:pt x="4773" y="37022"/>
                    <a:pt x="5075" y="35912"/>
                    <a:pt x="5747" y="34938"/>
                  </a:cubicBezTo>
                  <a:cubicBezTo>
                    <a:pt x="6349" y="34221"/>
                    <a:pt x="7146" y="33603"/>
                    <a:pt x="8327" y="33603"/>
                  </a:cubicBezTo>
                  <a:cubicBezTo>
                    <a:pt x="8531" y="33603"/>
                    <a:pt x="8746" y="33621"/>
                    <a:pt x="8974" y="33661"/>
                  </a:cubicBezTo>
                  <a:cubicBezTo>
                    <a:pt x="11360" y="33930"/>
                    <a:pt x="12066" y="36047"/>
                    <a:pt x="13040" y="37862"/>
                  </a:cubicBezTo>
                  <a:cubicBezTo>
                    <a:pt x="13175" y="34938"/>
                    <a:pt x="13175" y="31980"/>
                    <a:pt x="14317" y="29191"/>
                  </a:cubicBezTo>
                  <a:cubicBezTo>
                    <a:pt x="14721" y="27779"/>
                    <a:pt x="15695" y="26368"/>
                    <a:pt x="16536" y="25124"/>
                  </a:cubicBezTo>
                  <a:cubicBezTo>
                    <a:pt x="17376" y="24149"/>
                    <a:pt x="18922" y="22603"/>
                    <a:pt x="20031" y="22032"/>
                  </a:cubicBezTo>
                  <a:lnTo>
                    <a:pt x="20031" y="22032"/>
                  </a:lnTo>
                  <a:cubicBezTo>
                    <a:pt x="20031" y="22603"/>
                    <a:pt x="19762" y="23175"/>
                    <a:pt x="19628" y="23847"/>
                  </a:cubicBezTo>
                  <a:cubicBezTo>
                    <a:pt x="19493" y="24553"/>
                    <a:pt x="19493" y="25258"/>
                    <a:pt x="19493" y="25964"/>
                  </a:cubicBezTo>
                  <a:cubicBezTo>
                    <a:pt x="19493" y="27376"/>
                    <a:pt x="19493" y="28619"/>
                    <a:pt x="19896" y="29896"/>
                  </a:cubicBezTo>
                  <a:cubicBezTo>
                    <a:pt x="22283" y="28888"/>
                    <a:pt x="25240" y="27914"/>
                    <a:pt x="27458" y="26368"/>
                  </a:cubicBezTo>
                  <a:cubicBezTo>
                    <a:pt x="29273" y="25124"/>
                    <a:pt x="32231" y="22469"/>
                    <a:pt x="32365" y="19948"/>
                  </a:cubicBezTo>
                  <a:lnTo>
                    <a:pt x="32365" y="19948"/>
                  </a:lnTo>
                  <a:cubicBezTo>
                    <a:pt x="32365" y="22032"/>
                    <a:pt x="32500" y="24284"/>
                    <a:pt x="31962" y="26368"/>
                  </a:cubicBezTo>
                  <a:cubicBezTo>
                    <a:pt x="31525" y="28048"/>
                    <a:pt x="30550" y="29594"/>
                    <a:pt x="29710" y="31140"/>
                  </a:cubicBezTo>
                  <a:cubicBezTo>
                    <a:pt x="30083" y="31267"/>
                    <a:pt x="30516" y="31324"/>
                    <a:pt x="30981" y="31324"/>
                  </a:cubicBezTo>
                  <a:cubicBezTo>
                    <a:pt x="32613" y="31324"/>
                    <a:pt x="34627" y="30618"/>
                    <a:pt x="35726" y="29728"/>
                  </a:cubicBezTo>
                  <a:cubicBezTo>
                    <a:pt x="37272" y="28216"/>
                    <a:pt x="38247" y="26233"/>
                    <a:pt x="39356" y="24553"/>
                  </a:cubicBezTo>
                  <a:lnTo>
                    <a:pt x="39356" y="24553"/>
                  </a:lnTo>
                  <a:cubicBezTo>
                    <a:pt x="38684" y="26536"/>
                    <a:pt x="38818" y="28619"/>
                    <a:pt x="37675" y="30569"/>
                  </a:cubicBezTo>
                  <a:cubicBezTo>
                    <a:pt x="36566" y="32552"/>
                    <a:pt x="34617" y="33795"/>
                    <a:pt x="32802" y="34938"/>
                  </a:cubicBezTo>
                  <a:cubicBezTo>
                    <a:pt x="33065" y="34955"/>
                    <a:pt x="33332" y="34963"/>
                    <a:pt x="33603" y="34963"/>
                  </a:cubicBezTo>
                  <a:cubicBezTo>
                    <a:pt x="35483" y="34963"/>
                    <a:pt x="37535" y="34584"/>
                    <a:pt x="39356" y="34232"/>
                  </a:cubicBezTo>
                  <a:cubicBezTo>
                    <a:pt x="41608" y="33930"/>
                    <a:pt x="43994" y="32955"/>
                    <a:pt x="45674" y="31409"/>
                  </a:cubicBezTo>
                  <a:cubicBezTo>
                    <a:pt x="48195" y="29325"/>
                    <a:pt x="48195" y="27208"/>
                    <a:pt x="48464" y="26099"/>
                  </a:cubicBezTo>
                  <a:cubicBezTo>
                    <a:pt x="48766" y="24284"/>
                    <a:pt x="48598" y="22469"/>
                    <a:pt x="48060" y="20789"/>
                  </a:cubicBezTo>
                  <a:cubicBezTo>
                    <a:pt x="47355" y="18806"/>
                    <a:pt x="46783" y="16856"/>
                    <a:pt x="45674" y="15176"/>
                  </a:cubicBezTo>
                  <a:lnTo>
                    <a:pt x="45674" y="15176"/>
                  </a:lnTo>
                  <a:lnTo>
                    <a:pt x="45809" y="15310"/>
                  </a:lnTo>
                  <a:cubicBezTo>
                    <a:pt x="46514" y="15445"/>
                    <a:pt x="46918" y="15747"/>
                    <a:pt x="47355" y="16151"/>
                  </a:cubicBezTo>
                  <a:cubicBezTo>
                    <a:pt x="47926" y="16587"/>
                    <a:pt x="48329" y="17125"/>
                    <a:pt x="48901" y="17697"/>
                  </a:cubicBezTo>
                  <a:lnTo>
                    <a:pt x="48901" y="17562"/>
                  </a:lnTo>
                  <a:cubicBezTo>
                    <a:pt x="48901" y="16453"/>
                    <a:pt x="48060" y="14605"/>
                    <a:pt x="47623" y="13630"/>
                  </a:cubicBezTo>
                  <a:cubicBezTo>
                    <a:pt x="46918" y="12084"/>
                    <a:pt x="45674" y="11109"/>
                    <a:pt x="44700" y="9866"/>
                  </a:cubicBezTo>
                  <a:cubicBezTo>
                    <a:pt x="42523" y="7007"/>
                    <a:pt x="39718" y="4682"/>
                    <a:pt x="35981" y="4682"/>
                  </a:cubicBezTo>
                  <a:cubicBezTo>
                    <a:pt x="35853" y="4682"/>
                    <a:pt x="35723" y="4684"/>
                    <a:pt x="35592" y="4690"/>
                  </a:cubicBezTo>
                  <a:cubicBezTo>
                    <a:pt x="35020" y="4690"/>
                    <a:pt x="34180" y="4690"/>
                    <a:pt x="33642" y="4388"/>
                  </a:cubicBezTo>
                  <a:cubicBezTo>
                    <a:pt x="32802" y="4119"/>
                    <a:pt x="32096" y="3278"/>
                    <a:pt x="31525" y="2707"/>
                  </a:cubicBezTo>
                  <a:cubicBezTo>
                    <a:pt x="30113" y="1867"/>
                    <a:pt x="28735" y="1161"/>
                    <a:pt x="27189" y="758"/>
                  </a:cubicBezTo>
                  <a:cubicBezTo>
                    <a:pt x="25638" y="236"/>
                    <a:pt x="24047" y="0"/>
                    <a:pt x="224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72" name="Google Shape;667;p30">
              <a:extLst>
                <a:ext uri="{FF2B5EF4-FFF2-40B4-BE49-F238E27FC236}">
                  <a16:creationId xmlns:a16="http://schemas.microsoft.com/office/drawing/2014/main" xmlns="" id="{1165ADB0-7380-4ED7-BB9B-BE4D5E2D1E99}"/>
                </a:ext>
              </a:extLst>
            </p:cNvPr>
            <p:cNvSpPr/>
            <p:nvPr/>
          </p:nvSpPr>
          <p:spPr>
            <a:xfrm>
              <a:off x="989800" y="234750"/>
              <a:ext cx="1193975" cy="706225"/>
            </a:xfrm>
            <a:custGeom>
              <a:avLst/>
              <a:gdLst/>
              <a:ahLst/>
              <a:cxnLst/>
              <a:rect l="l" t="t" r="r" b="b"/>
              <a:pathLst>
                <a:path w="47759" h="28249" extrusionOk="0">
                  <a:moveTo>
                    <a:pt x="21409" y="1"/>
                  </a:moveTo>
                  <a:cubicBezTo>
                    <a:pt x="19588" y="1"/>
                    <a:pt x="17826" y="343"/>
                    <a:pt x="16079" y="888"/>
                  </a:cubicBezTo>
                  <a:lnTo>
                    <a:pt x="16079" y="888"/>
                  </a:lnTo>
                  <a:cubicBezTo>
                    <a:pt x="17867" y="391"/>
                    <a:pt x="19609" y="135"/>
                    <a:pt x="21409" y="135"/>
                  </a:cubicBezTo>
                  <a:cubicBezTo>
                    <a:pt x="22955" y="135"/>
                    <a:pt x="24501" y="269"/>
                    <a:pt x="26047" y="841"/>
                  </a:cubicBezTo>
                  <a:cubicBezTo>
                    <a:pt x="24501" y="269"/>
                    <a:pt x="22955" y="1"/>
                    <a:pt x="21409" y="1"/>
                  </a:cubicBezTo>
                  <a:close/>
                  <a:moveTo>
                    <a:pt x="26048" y="841"/>
                  </a:moveTo>
                  <a:cubicBezTo>
                    <a:pt x="27594" y="1244"/>
                    <a:pt x="28971" y="1950"/>
                    <a:pt x="30383" y="2790"/>
                  </a:cubicBezTo>
                  <a:cubicBezTo>
                    <a:pt x="28971" y="1815"/>
                    <a:pt x="27594" y="1244"/>
                    <a:pt x="26048" y="841"/>
                  </a:cubicBezTo>
                  <a:close/>
                  <a:moveTo>
                    <a:pt x="16079" y="888"/>
                  </a:moveTo>
                  <a:cubicBezTo>
                    <a:pt x="15531" y="1040"/>
                    <a:pt x="14978" y="1215"/>
                    <a:pt x="14419" y="1412"/>
                  </a:cubicBezTo>
                  <a:cubicBezTo>
                    <a:pt x="13293" y="1832"/>
                    <a:pt x="12243" y="2387"/>
                    <a:pt x="11264" y="3046"/>
                  </a:cubicBezTo>
                  <a:lnTo>
                    <a:pt x="11264" y="3046"/>
                  </a:lnTo>
                  <a:cubicBezTo>
                    <a:pt x="12276" y="2387"/>
                    <a:pt x="13360" y="1832"/>
                    <a:pt x="14553" y="1412"/>
                  </a:cubicBezTo>
                  <a:cubicBezTo>
                    <a:pt x="15061" y="1223"/>
                    <a:pt x="15569" y="1047"/>
                    <a:pt x="16079" y="888"/>
                  </a:cubicBezTo>
                  <a:close/>
                  <a:moveTo>
                    <a:pt x="30383" y="2790"/>
                  </a:moveTo>
                  <a:lnTo>
                    <a:pt x="30383" y="2790"/>
                  </a:lnTo>
                  <a:cubicBezTo>
                    <a:pt x="30954" y="3361"/>
                    <a:pt x="31660" y="4202"/>
                    <a:pt x="32500" y="4471"/>
                  </a:cubicBezTo>
                  <a:cubicBezTo>
                    <a:pt x="31660" y="4202"/>
                    <a:pt x="30954" y="3227"/>
                    <a:pt x="30383" y="2790"/>
                  </a:cubicBezTo>
                  <a:close/>
                  <a:moveTo>
                    <a:pt x="11264" y="3046"/>
                  </a:moveTo>
                  <a:lnTo>
                    <a:pt x="11264" y="3046"/>
                  </a:lnTo>
                  <a:cubicBezTo>
                    <a:pt x="10251" y="3706"/>
                    <a:pt x="9310" y="4471"/>
                    <a:pt x="8403" y="5311"/>
                  </a:cubicBezTo>
                  <a:cubicBezTo>
                    <a:pt x="8148" y="5565"/>
                    <a:pt x="7894" y="5837"/>
                    <a:pt x="7640" y="6114"/>
                  </a:cubicBezTo>
                  <a:lnTo>
                    <a:pt x="7640" y="6114"/>
                  </a:lnTo>
                  <a:cubicBezTo>
                    <a:pt x="7925" y="5841"/>
                    <a:pt x="8222" y="5576"/>
                    <a:pt x="8537" y="5311"/>
                  </a:cubicBezTo>
                  <a:cubicBezTo>
                    <a:pt x="9378" y="4471"/>
                    <a:pt x="10285" y="3706"/>
                    <a:pt x="11264" y="3046"/>
                  </a:cubicBezTo>
                  <a:close/>
                  <a:moveTo>
                    <a:pt x="7640" y="6114"/>
                  </a:moveTo>
                  <a:cubicBezTo>
                    <a:pt x="7166" y="6566"/>
                    <a:pt x="6726" y="7038"/>
                    <a:pt x="6286" y="7563"/>
                  </a:cubicBezTo>
                  <a:cubicBezTo>
                    <a:pt x="6737" y="7111"/>
                    <a:pt x="7188" y="6605"/>
                    <a:pt x="7640" y="6114"/>
                  </a:cubicBezTo>
                  <a:close/>
                  <a:moveTo>
                    <a:pt x="32500" y="4471"/>
                  </a:moveTo>
                  <a:lnTo>
                    <a:pt x="32500" y="4471"/>
                  </a:lnTo>
                  <a:cubicBezTo>
                    <a:pt x="32769" y="4605"/>
                    <a:pt x="33173" y="4773"/>
                    <a:pt x="33744" y="4773"/>
                  </a:cubicBezTo>
                  <a:lnTo>
                    <a:pt x="34584" y="4773"/>
                  </a:lnTo>
                  <a:cubicBezTo>
                    <a:pt x="38382" y="4773"/>
                    <a:pt x="41306" y="6991"/>
                    <a:pt x="43558" y="9949"/>
                  </a:cubicBezTo>
                  <a:cubicBezTo>
                    <a:pt x="41306" y="6991"/>
                    <a:pt x="38382" y="4605"/>
                    <a:pt x="34584" y="4605"/>
                  </a:cubicBezTo>
                  <a:lnTo>
                    <a:pt x="33744" y="4605"/>
                  </a:lnTo>
                  <a:cubicBezTo>
                    <a:pt x="33173" y="4605"/>
                    <a:pt x="32769" y="4605"/>
                    <a:pt x="32500" y="4471"/>
                  </a:cubicBezTo>
                  <a:close/>
                  <a:moveTo>
                    <a:pt x="6286" y="7563"/>
                  </a:moveTo>
                  <a:cubicBezTo>
                    <a:pt x="5042" y="8974"/>
                    <a:pt x="4067" y="10352"/>
                    <a:pt x="3093" y="11898"/>
                  </a:cubicBezTo>
                  <a:cubicBezTo>
                    <a:pt x="4067" y="10352"/>
                    <a:pt x="5042" y="8974"/>
                    <a:pt x="6286" y="7697"/>
                  </a:cubicBezTo>
                  <a:lnTo>
                    <a:pt x="6286" y="7563"/>
                  </a:lnTo>
                  <a:close/>
                  <a:moveTo>
                    <a:pt x="46482" y="13714"/>
                  </a:moveTo>
                  <a:lnTo>
                    <a:pt x="46482" y="13714"/>
                  </a:lnTo>
                  <a:cubicBezTo>
                    <a:pt x="46919" y="14688"/>
                    <a:pt x="47759" y="16671"/>
                    <a:pt x="47759" y="17780"/>
                  </a:cubicBezTo>
                  <a:lnTo>
                    <a:pt x="47759" y="17645"/>
                  </a:lnTo>
                  <a:cubicBezTo>
                    <a:pt x="47759" y="16536"/>
                    <a:pt x="46919" y="14688"/>
                    <a:pt x="46482" y="13714"/>
                  </a:cubicBezTo>
                  <a:close/>
                  <a:moveTo>
                    <a:pt x="3909" y="13040"/>
                  </a:moveTo>
                  <a:lnTo>
                    <a:pt x="3909" y="13040"/>
                  </a:lnTo>
                  <a:cubicBezTo>
                    <a:pt x="1674" y="16128"/>
                    <a:pt x="705" y="20179"/>
                    <a:pt x="135" y="23795"/>
                  </a:cubicBezTo>
                  <a:cubicBezTo>
                    <a:pt x="2" y="25456"/>
                    <a:pt x="1" y="26854"/>
                    <a:pt x="1" y="28248"/>
                  </a:cubicBezTo>
                  <a:lnTo>
                    <a:pt x="1" y="28248"/>
                  </a:lnTo>
                  <a:cubicBezTo>
                    <a:pt x="1" y="26854"/>
                    <a:pt x="2" y="25457"/>
                    <a:pt x="135" y="23930"/>
                  </a:cubicBezTo>
                  <a:cubicBezTo>
                    <a:pt x="705" y="20179"/>
                    <a:pt x="1674" y="16128"/>
                    <a:pt x="3909" y="13040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73" name="Google Shape;668;p30">
              <a:extLst>
                <a:ext uri="{FF2B5EF4-FFF2-40B4-BE49-F238E27FC236}">
                  <a16:creationId xmlns:a16="http://schemas.microsoft.com/office/drawing/2014/main" xmlns="" id="{CBB68A9B-8AB9-42DA-9B5E-6D17EBD9957D}"/>
                </a:ext>
              </a:extLst>
            </p:cNvPr>
            <p:cNvSpPr/>
            <p:nvPr/>
          </p:nvSpPr>
          <p:spPr>
            <a:xfrm>
              <a:off x="989800" y="238125"/>
              <a:ext cx="1193975" cy="935175"/>
            </a:xfrm>
            <a:custGeom>
              <a:avLst/>
              <a:gdLst/>
              <a:ahLst/>
              <a:cxnLst/>
              <a:rect l="l" t="t" r="r" b="b"/>
              <a:pathLst>
                <a:path w="47759" h="37407" extrusionOk="0">
                  <a:moveTo>
                    <a:pt x="21409" y="0"/>
                  </a:moveTo>
                  <a:cubicBezTo>
                    <a:pt x="19057" y="0"/>
                    <a:pt x="16805" y="437"/>
                    <a:pt x="14419" y="1277"/>
                  </a:cubicBezTo>
                  <a:cubicBezTo>
                    <a:pt x="12167" y="2117"/>
                    <a:pt x="10218" y="3495"/>
                    <a:pt x="8537" y="5176"/>
                  </a:cubicBezTo>
                  <a:cubicBezTo>
                    <a:pt x="7697" y="5882"/>
                    <a:pt x="6991" y="6587"/>
                    <a:pt x="6286" y="7428"/>
                  </a:cubicBezTo>
                  <a:lnTo>
                    <a:pt x="6286" y="7562"/>
                  </a:lnTo>
                  <a:cubicBezTo>
                    <a:pt x="5042" y="8839"/>
                    <a:pt x="4067" y="10217"/>
                    <a:pt x="3093" y="11763"/>
                  </a:cubicBezTo>
                  <a:cubicBezTo>
                    <a:pt x="2521" y="12469"/>
                    <a:pt x="1950" y="13309"/>
                    <a:pt x="1950" y="14149"/>
                  </a:cubicBezTo>
                  <a:cubicBezTo>
                    <a:pt x="2656" y="13880"/>
                    <a:pt x="3227" y="13175"/>
                    <a:pt x="3933" y="12872"/>
                  </a:cubicBezTo>
                  <a:lnTo>
                    <a:pt x="3933" y="12872"/>
                  </a:lnTo>
                  <a:cubicBezTo>
                    <a:pt x="1681" y="15964"/>
                    <a:pt x="707" y="20031"/>
                    <a:pt x="135" y="23795"/>
                  </a:cubicBezTo>
                  <a:cubicBezTo>
                    <a:pt x="1" y="25341"/>
                    <a:pt x="1" y="26752"/>
                    <a:pt x="1" y="28164"/>
                  </a:cubicBezTo>
                  <a:cubicBezTo>
                    <a:pt x="404" y="33609"/>
                    <a:pt x="3093" y="36970"/>
                    <a:pt x="3496" y="37406"/>
                  </a:cubicBezTo>
                  <a:cubicBezTo>
                    <a:pt x="3496" y="37406"/>
                    <a:pt x="3765" y="36129"/>
                    <a:pt x="4471" y="35020"/>
                  </a:cubicBezTo>
                  <a:cubicBezTo>
                    <a:pt x="4202" y="33205"/>
                    <a:pt x="4202" y="31222"/>
                    <a:pt x="4471" y="28836"/>
                  </a:cubicBezTo>
                  <a:cubicBezTo>
                    <a:pt x="5042" y="25341"/>
                    <a:pt x="5882" y="21577"/>
                    <a:pt x="8134" y="18619"/>
                  </a:cubicBezTo>
                  <a:lnTo>
                    <a:pt x="8134" y="18619"/>
                  </a:lnTo>
                  <a:cubicBezTo>
                    <a:pt x="7294" y="18922"/>
                    <a:pt x="6857" y="19459"/>
                    <a:pt x="6151" y="19896"/>
                  </a:cubicBezTo>
                  <a:cubicBezTo>
                    <a:pt x="6151" y="19056"/>
                    <a:pt x="6722" y="18216"/>
                    <a:pt x="7126" y="17510"/>
                  </a:cubicBezTo>
                  <a:cubicBezTo>
                    <a:pt x="8134" y="16099"/>
                    <a:pt x="9109" y="14721"/>
                    <a:pt x="10218" y="13443"/>
                  </a:cubicBezTo>
                  <a:cubicBezTo>
                    <a:pt x="12470" y="10923"/>
                    <a:pt x="14856" y="8671"/>
                    <a:pt x="18049" y="7562"/>
                  </a:cubicBezTo>
                  <a:cubicBezTo>
                    <a:pt x="20166" y="6722"/>
                    <a:pt x="22418" y="6318"/>
                    <a:pt x="24636" y="6318"/>
                  </a:cubicBezTo>
                  <a:cubicBezTo>
                    <a:pt x="26182" y="6318"/>
                    <a:pt x="27593" y="6453"/>
                    <a:pt x="28971" y="6991"/>
                  </a:cubicBezTo>
                  <a:cubicBezTo>
                    <a:pt x="30517" y="7428"/>
                    <a:pt x="31929" y="7999"/>
                    <a:pt x="33172" y="8839"/>
                  </a:cubicBezTo>
                  <a:cubicBezTo>
                    <a:pt x="33744" y="9377"/>
                    <a:pt x="34450" y="10217"/>
                    <a:pt x="35155" y="10520"/>
                  </a:cubicBezTo>
                  <a:cubicBezTo>
                    <a:pt x="35424" y="10654"/>
                    <a:pt x="35861" y="10654"/>
                    <a:pt x="36264" y="10654"/>
                  </a:cubicBezTo>
                  <a:lnTo>
                    <a:pt x="37105" y="10654"/>
                  </a:lnTo>
                  <a:cubicBezTo>
                    <a:pt x="38920" y="10654"/>
                    <a:pt x="41037" y="11897"/>
                    <a:pt x="42717" y="13175"/>
                  </a:cubicBezTo>
                  <a:cubicBezTo>
                    <a:pt x="44398" y="14418"/>
                    <a:pt x="45641" y="15695"/>
                    <a:pt x="45641" y="15695"/>
                  </a:cubicBezTo>
                  <a:cubicBezTo>
                    <a:pt x="46481" y="16099"/>
                    <a:pt x="46918" y="16804"/>
                    <a:pt x="47624" y="17510"/>
                  </a:cubicBezTo>
                  <a:lnTo>
                    <a:pt x="47759" y="17645"/>
                  </a:lnTo>
                  <a:lnTo>
                    <a:pt x="47759" y="17510"/>
                  </a:lnTo>
                  <a:cubicBezTo>
                    <a:pt x="47759" y="16401"/>
                    <a:pt x="46918" y="14553"/>
                    <a:pt x="46481" y="13578"/>
                  </a:cubicBezTo>
                  <a:cubicBezTo>
                    <a:pt x="45776" y="12032"/>
                    <a:pt x="44532" y="11057"/>
                    <a:pt x="43558" y="9814"/>
                  </a:cubicBezTo>
                  <a:cubicBezTo>
                    <a:pt x="41306" y="6856"/>
                    <a:pt x="38382" y="4638"/>
                    <a:pt x="34584" y="4638"/>
                  </a:cubicBezTo>
                  <a:lnTo>
                    <a:pt x="33744" y="4638"/>
                  </a:lnTo>
                  <a:cubicBezTo>
                    <a:pt x="33172" y="4638"/>
                    <a:pt x="32769" y="4470"/>
                    <a:pt x="32500" y="4336"/>
                  </a:cubicBezTo>
                  <a:cubicBezTo>
                    <a:pt x="31660" y="4067"/>
                    <a:pt x="30954" y="3226"/>
                    <a:pt x="30383" y="2655"/>
                  </a:cubicBezTo>
                  <a:cubicBezTo>
                    <a:pt x="28971" y="1815"/>
                    <a:pt x="27593" y="1109"/>
                    <a:pt x="26047" y="706"/>
                  </a:cubicBezTo>
                  <a:cubicBezTo>
                    <a:pt x="24501" y="134"/>
                    <a:pt x="22955" y="0"/>
                    <a:pt x="214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74" name="Google Shape;669;p30">
              <a:extLst>
                <a:ext uri="{FF2B5EF4-FFF2-40B4-BE49-F238E27FC236}">
                  <a16:creationId xmlns:a16="http://schemas.microsoft.com/office/drawing/2014/main" xmlns="" id="{D1976D00-D8BE-4CA0-8F85-F6054E10FEF5}"/>
                </a:ext>
              </a:extLst>
            </p:cNvPr>
            <p:cNvSpPr/>
            <p:nvPr/>
          </p:nvSpPr>
          <p:spPr>
            <a:xfrm>
              <a:off x="1070475" y="1736225"/>
              <a:ext cx="244525" cy="252075"/>
            </a:xfrm>
            <a:custGeom>
              <a:avLst/>
              <a:gdLst/>
              <a:ahLst/>
              <a:cxnLst/>
              <a:rect l="l" t="t" r="r" b="b"/>
              <a:pathLst>
                <a:path w="9781" h="10083" extrusionOk="0">
                  <a:moveTo>
                    <a:pt x="6856" y="0"/>
                  </a:moveTo>
                  <a:lnTo>
                    <a:pt x="3227" y="7865"/>
                  </a:lnTo>
                  <a:lnTo>
                    <a:pt x="404" y="8570"/>
                  </a:lnTo>
                  <a:cubicBezTo>
                    <a:pt x="0" y="8705"/>
                    <a:pt x="0" y="9243"/>
                    <a:pt x="269" y="9411"/>
                  </a:cubicBezTo>
                  <a:cubicBezTo>
                    <a:pt x="1109" y="9814"/>
                    <a:pt x="2084" y="10083"/>
                    <a:pt x="3059" y="10083"/>
                  </a:cubicBezTo>
                  <a:cubicBezTo>
                    <a:pt x="3630" y="10083"/>
                    <a:pt x="4201" y="9814"/>
                    <a:pt x="4605" y="9411"/>
                  </a:cubicBezTo>
                  <a:lnTo>
                    <a:pt x="9780" y="2823"/>
                  </a:lnTo>
                  <a:lnTo>
                    <a:pt x="6856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75" name="Google Shape;670;p30">
              <a:extLst>
                <a:ext uri="{FF2B5EF4-FFF2-40B4-BE49-F238E27FC236}">
                  <a16:creationId xmlns:a16="http://schemas.microsoft.com/office/drawing/2014/main" xmlns="" id="{AAD4584A-C92B-40ED-85E4-18603B7D99A4}"/>
                </a:ext>
              </a:extLst>
            </p:cNvPr>
            <p:cNvSpPr/>
            <p:nvPr/>
          </p:nvSpPr>
          <p:spPr>
            <a:xfrm>
              <a:off x="1272950" y="1526175"/>
              <a:ext cx="203375" cy="224350"/>
            </a:xfrm>
            <a:custGeom>
              <a:avLst/>
              <a:gdLst/>
              <a:ahLst/>
              <a:cxnLst/>
              <a:rect l="l" t="t" r="r" b="b"/>
              <a:pathLst>
                <a:path w="8135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227"/>
                    <a:pt x="8134" y="2689"/>
                    <a:pt x="8000" y="2117"/>
                  </a:cubicBez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76" name="Google Shape;671;p30">
              <a:extLst>
                <a:ext uri="{FF2B5EF4-FFF2-40B4-BE49-F238E27FC236}">
                  <a16:creationId xmlns:a16="http://schemas.microsoft.com/office/drawing/2014/main" xmlns="" id="{AC2D758F-DC55-4116-B68B-1B04B362DB59}"/>
                </a:ext>
              </a:extLst>
            </p:cNvPr>
            <p:cNvSpPr/>
            <p:nvPr/>
          </p:nvSpPr>
          <p:spPr>
            <a:xfrm>
              <a:off x="1272950" y="1526175"/>
              <a:ext cx="200000" cy="224350"/>
            </a:xfrm>
            <a:custGeom>
              <a:avLst/>
              <a:gdLst/>
              <a:ahLst/>
              <a:cxnLst/>
              <a:rect l="l" t="t" r="r" b="b"/>
              <a:pathLst>
                <a:path w="8000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361"/>
                    <a:pt x="8000" y="2823"/>
                    <a:pt x="8000" y="2386"/>
                  </a:cubicBezTo>
                  <a:lnTo>
                    <a:pt x="8000" y="2117"/>
                  </a:ln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77" name="Google Shape;672;p30">
              <a:extLst>
                <a:ext uri="{FF2B5EF4-FFF2-40B4-BE49-F238E27FC236}">
                  <a16:creationId xmlns:a16="http://schemas.microsoft.com/office/drawing/2014/main" xmlns="" id="{9DCA2443-E86C-480E-80ED-43C0CBF77CCE}"/>
                </a:ext>
              </a:extLst>
            </p:cNvPr>
            <p:cNvSpPr/>
            <p:nvPr/>
          </p:nvSpPr>
          <p:spPr>
            <a:xfrm>
              <a:off x="1220875" y="1659450"/>
              <a:ext cx="153775" cy="156625"/>
            </a:xfrm>
            <a:custGeom>
              <a:avLst/>
              <a:gdLst/>
              <a:ahLst/>
              <a:cxnLst/>
              <a:rect l="l" t="t" r="r" b="b"/>
              <a:pathLst>
                <a:path w="6151" h="6265" extrusionOk="0">
                  <a:moveTo>
                    <a:pt x="1484" y="1"/>
                  </a:moveTo>
                  <a:cubicBezTo>
                    <a:pt x="1237" y="1"/>
                    <a:pt x="1007" y="116"/>
                    <a:pt x="840" y="282"/>
                  </a:cubicBezTo>
                  <a:lnTo>
                    <a:pt x="135" y="1693"/>
                  </a:lnTo>
                  <a:cubicBezTo>
                    <a:pt x="0" y="1962"/>
                    <a:pt x="0" y="2231"/>
                    <a:pt x="269" y="2534"/>
                  </a:cubicBezTo>
                  <a:lnTo>
                    <a:pt x="840" y="3071"/>
                  </a:lnTo>
                  <a:lnTo>
                    <a:pt x="4067" y="6163"/>
                  </a:lnTo>
                  <a:cubicBezTo>
                    <a:pt x="4134" y="6230"/>
                    <a:pt x="4235" y="6264"/>
                    <a:pt x="4357" y="6264"/>
                  </a:cubicBezTo>
                  <a:cubicBezTo>
                    <a:pt x="4478" y="6264"/>
                    <a:pt x="4621" y="6230"/>
                    <a:pt x="4773" y="6163"/>
                  </a:cubicBezTo>
                  <a:lnTo>
                    <a:pt x="6016" y="4920"/>
                  </a:lnTo>
                  <a:cubicBezTo>
                    <a:pt x="6151" y="4617"/>
                    <a:pt x="6151" y="4348"/>
                    <a:pt x="6016" y="4080"/>
                  </a:cubicBezTo>
                  <a:lnTo>
                    <a:pt x="2084" y="416"/>
                  </a:lnTo>
                  <a:lnTo>
                    <a:pt x="1949" y="147"/>
                  </a:lnTo>
                  <a:cubicBezTo>
                    <a:pt x="1795" y="45"/>
                    <a:pt x="1636" y="1"/>
                    <a:pt x="14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278" name="Google Shape;211;p3">
            <a:extLst>
              <a:ext uri="{FF2B5EF4-FFF2-40B4-BE49-F238E27FC236}">
                <a16:creationId xmlns:a16="http://schemas.microsoft.com/office/drawing/2014/main" xmlns="" id="{C0855F1D-93D4-4849-83E1-706E437C7250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79" name="Google Shape;212;p3">
              <a:extLst>
                <a:ext uri="{FF2B5EF4-FFF2-40B4-BE49-F238E27FC236}">
                  <a16:creationId xmlns:a16="http://schemas.microsoft.com/office/drawing/2014/main" xmlns="" id="{DC5C5AA7-5761-4B23-B999-8F5CA61CD038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280" name="Google Shape;213;p3">
              <a:extLst>
                <a:ext uri="{FF2B5EF4-FFF2-40B4-BE49-F238E27FC236}">
                  <a16:creationId xmlns:a16="http://schemas.microsoft.com/office/drawing/2014/main" xmlns="" id="{1933B0D6-ABFA-4CD7-A762-19337F9750DD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281" name="Google Shape;214;p3">
            <a:extLst>
              <a:ext uri="{FF2B5EF4-FFF2-40B4-BE49-F238E27FC236}">
                <a16:creationId xmlns:a16="http://schemas.microsoft.com/office/drawing/2014/main" xmlns="" id="{1EFB947C-860E-4AA2-A5A2-1CEEEFC38B34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82" name="Google Shape;215;p3">
              <a:extLst>
                <a:ext uri="{FF2B5EF4-FFF2-40B4-BE49-F238E27FC236}">
                  <a16:creationId xmlns:a16="http://schemas.microsoft.com/office/drawing/2014/main" xmlns="" id="{C65D7529-17F2-4B75-9EE5-9962A69A62E0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83" name="Google Shape;216;p3">
              <a:extLst>
                <a:ext uri="{FF2B5EF4-FFF2-40B4-BE49-F238E27FC236}">
                  <a16:creationId xmlns:a16="http://schemas.microsoft.com/office/drawing/2014/main" xmlns="" id="{ED87057F-C031-4FD4-AEAE-03C05BB98CB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84" name="Google Shape;217;p3">
              <a:extLst>
                <a:ext uri="{FF2B5EF4-FFF2-40B4-BE49-F238E27FC236}">
                  <a16:creationId xmlns:a16="http://schemas.microsoft.com/office/drawing/2014/main" xmlns="" id="{EC906738-C714-4EE5-8058-2D4A7FC7EF8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85" name="Google Shape;218;p3">
              <a:extLst>
                <a:ext uri="{FF2B5EF4-FFF2-40B4-BE49-F238E27FC236}">
                  <a16:creationId xmlns:a16="http://schemas.microsoft.com/office/drawing/2014/main" xmlns="" id="{687DAB77-1E27-4D0D-A65D-B3FE2D9B10B4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86" name="Google Shape;219;p3">
              <a:extLst>
                <a:ext uri="{FF2B5EF4-FFF2-40B4-BE49-F238E27FC236}">
                  <a16:creationId xmlns:a16="http://schemas.microsoft.com/office/drawing/2014/main" xmlns="" id="{127CCC19-FE1C-4E46-AE9B-2984F677356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87" name="Google Shape;220;p3">
              <a:extLst>
                <a:ext uri="{FF2B5EF4-FFF2-40B4-BE49-F238E27FC236}">
                  <a16:creationId xmlns:a16="http://schemas.microsoft.com/office/drawing/2014/main" xmlns="" id="{4DB673E6-ADD0-4ECB-BF9F-B808D5311F7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88" name="Google Shape;221;p3">
              <a:extLst>
                <a:ext uri="{FF2B5EF4-FFF2-40B4-BE49-F238E27FC236}">
                  <a16:creationId xmlns:a16="http://schemas.microsoft.com/office/drawing/2014/main" xmlns="" id="{4781CA03-AD08-441C-BAB7-0E1690E88D0C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289" name="Google Shape;222;p3">
              <a:extLst>
                <a:ext uri="{FF2B5EF4-FFF2-40B4-BE49-F238E27FC236}">
                  <a16:creationId xmlns:a16="http://schemas.microsoft.com/office/drawing/2014/main" xmlns="" id="{E0816258-217F-404D-BD3D-3293E29FD88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90" name="Google Shape;223;p3">
              <a:extLst>
                <a:ext uri="{FF2B5EF4-FFF2-40B4-BE49-F238E27FC236}">
                  <a16:creationId xmlns:a16="http://schemas.microsoft.com/office/drawing/2014/main" xmlns="" id="{84FF6178-746C-46CA-9180-258EC4BBA4FC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91" name="Google Shape;224;p3">
              <a:extLst>
                <a:ext uri="{FF2B5EF4-FFF2-40B4-BE49-F238E27FC236}">
                  <a16:creationId xmlns:a16="http://schemas.microsoft.com/office/drawing/2014/main" xmlns="" id="{C906BB92-3EA7-4E09-8BCD-0337F3A9BB74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292" name="Google Shape;225;p3">
            <a:extLst>
              <a:ext uri="{FF2B5EF4-FFF2-40B4-BE49-F238E27FC236}">
                <a16:creationId xmlns:a16="http://schemas.microsoft.com/office/drawing/2014/main" xmlns="" id="{925CC097-8D38-4AEA-9306-D2D703E51FEC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93" name="Google Shape;226;p3">
              <a:extLst>
                <a:ext uri="{FF2B5EF4-FFF2-40B4-BE49-F238E27FC236}">
                  <a16:creationId xmlns:a16="http://schemas.microsoft.com/office/drawing/2014/main" xmlns="" id="{A73811B4-DAE8-43F2-9242-512369E61B47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94" name="Google Shape;227;p3">
              <a:extLst>
                <a:ext uri="{FF2B5EF4-FFF2-40B4-BE49-F238E27FC236}">
                  <a16:creationId xmlns:a16="http://schemas.microsoft.com/office/drawing/2014/main" xmlns="" id="{1CAC2284-EF0A-4A64-8112-C2F502014E3A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295" name="Google Shape;228;p3">
            <a:extLst>
              <a:ext uri="{FF2B5EF4-FFF2-40B4-BE49-F238E27FC236}">
                <a16:creationId xmlns:a16="http://schemas.microsoft.com/office/drawing/2014/main" xmlns="" id="{8DF4CFA5-C6E8-4AA5-9916-0D14D265DA7D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96" name="Google Shape;229;p3">
            <a:extLst>
              <a:ext uri="{FF2B5EF4-FFF2-40B4-BE49-F238E27FC236}">
                <a16:creationId xmlns:a16="http://schemas.microsoft.com/office/drawing/2014/main" xmlns="" id="{262FDB6E-6024-4D2F-A6EC-321BB317347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grpSp>
        <p:nvGrpSpPr>
          <p:cNvPr id="297" name="Google Shape;230;p3">
            <a:extLst>
              <a:ext uri="{FF2B5EF4-FFF2-40B4-BE49-F238E27FC236}">
                <a16:creationId xmlns:a16="http://schemas.microsoft.com/office/drawing/2014/main" xmlns="" id="{BD5ADFCE-F28A-43D5-9CFF-31FD0A1CC4F9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98" name="Google Shape;231;p3">
              <a:extLst>
                <a:ext uri="{FF2B5EF4-FFF2-40B4-BE49-F238E27FC236}">
                  <a16:creationId xmlns:a16="http://schemas.microsoft.com/office/drawing/2014/main" xmlns="" id="{1C1774AA-9741-486B-B8FC-9393CAEDB27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99" name="Google Shape;232;p3">
              <a:extLst>
                <a:ext uri="{FF2B5EF4-FFF2-40B4-BE49-F238E27FC236}">
                  <a16:creationId xmlns:a16="http://schemas.microsoft.com/office/drawing/2014/main" xmlns="" id="{A241E20B-C148-4F65-8446-94D31CB41FFF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138" name="TextBox 137">
            <a:extLst>
              <a:ext uri="{FF2B5EF4-FFF2-40B4-BE49-F238E27FC236}">
                <a16:creationId xmlns:a16="http://schemas.microsoft.com/office/drawing/2014/main" xmlns="" id="{F3E5FC39-98FC-4CBA-B958-5F648514C390}"/>
              </a:ext>
            </a:extLst>
          </p:cNvPr>
          <p:cNvSpPr txBox="1"/>
          <p:nvPr userDrawn="1"/>
        </p:nvSpPr>
        <p:spPr>
          <a:xfrm>
            <a:off x="3558840" y="1522374"/>
            <a:ext cx="45180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C00000"/>
                </a:solidFill>
                <a:latin typeface="Times New Roman" panose="02020603050405020304" pitchFamily="18" charset="0"/>
              </a:rPr>
              <a:t>HOẠT ĐỘNG</a:t>
            </a:r>
          </a:p>
        </p:txBody>
      </p:sp>
    </p:spTree>
    <p:extLst>
      <p:ext uri="{BB962C8B-B14F-4D97-AF65-F5344CB8AC3E}">
        <p14:creationId xmlns:p14="http://schemas.microsoft.com/office/powerpoint/2010/main" val="134342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95" grpId="0" animBg="1"/>
      <p:bldP spid="296" grpId="0" animBg="1"/>
      <p:bldP spid="138" grpId="0"/>
    </p:bld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and Content"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E2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xmlns="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500" dirty="0">
              <a:solidFill>
                <a:prstClr val="black"/>
              </a:solidFill>
            </a:endParaRPr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xmlns="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500">
              <a:solidFill>
                <a:prstClr val="black"/>
              </a:solidFill>
            </a:endParaRPr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xmlns="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500">
              <a:solidFill>
                <a:prstClr val="black"/>
              </a:solidFill>
            </a:endParaRPr>
          </a:p>
        </p:txBody>
      </p:sp>
      <p:grpSp>
        <p:nvGrpSpPr>
          <p:cNvPr id="138" name="Google Shape;939;p32">
            <a:extLst>
              <a:ext uri="{FF2B5EF4-FFF2-40B4-BE49-F238E27FC236}">
                <a16:creationId xmlns:a16="http://schemas.microsoft.com/office/drawing/2014/main" xmlns="" id="{4E1A926E-6662-419E-9E55-EA22A881A7F7}"/>
              </a:ext>
            </a:extLst>
          </p:cNvPr>
          <p:cNvGrpSpPr/>
          <p:nvPr userDrawn="1"/>
        </p:nvGrpSpPr>
        <p:grpSpPr>
          <a:xfrm>
            <a:off x="2204474" y="3950454"/>
            <a:ext cx="1973864" cy="2020086"/>
            <a:chOff x="2718975" y="493050"/>
            <a:chExt cx="2013175" cy="2066600"/>
          </a:xfrm>
        </p:grpSpPr>
        <p:sp>
          <p:nvSpPr>
            <p:cNvPr id="139" name="Google Shape;940;p32">
              <a:extLst>
                <a:ext uri="{FF2B5EF4-FFF2-40B4-BE49-F238E27FC236}">
                  <a16:creationId xmlns:a16="http://schemas.microsoft.com/office/drawing/2014/main" xmlns="" id="{86F0682C-B277-4309-975F-A0C04F8F30C6}"/>
                </a:ext>
              </a:extLst>
            </p:cNvPr>
            <p:cNvSpPr/>
            <p:nvPr/>
          </p:nvSpPr>
          <p:spPr>
            <a:xfrm>
              <a:off x="3297025" y="2415950"/>
              <a:ext cx="962925" cy="143700"/>
            </a:xfrm>
            <a:custGeom>
              <a:avLst/>
              <a:gdLst/>
              <a:ahLst/>
              <a:cxnLst/>
              <a:rect l="l" t="t" r="r" b="b"/>
              <a:pathLst>
                <a:path w="38517" h="5748" extrusionOk="0">
                  <a:moveTo>
                    <a:pt x="19326" y="1"/>
                  </a:moveTo>
                  <a:cubicBezTo>
                    <a:pt x="8672" y="1"/>
                    <a:pt x="1" y="1379"/>
                    <a:pt x="1" y="2925"/>
                  </a:cubicBezTo>
                  <a:cubicBezTo>
                    <a:pt x="1" y="4471"/>
                    <a:pt x="8672" y="5748"/>
                    <a:pt x="19326" y="5748"/>
                  </a:cubicBezTo>
                  <a:cubicBezTo>
                    <a:pt x="29946" y="5748"/>
                    <a:pt x="38516" y="4471"/>
                    <a:pt x="38516" y="2925"/>
                  </a:cubicBezTo>
                  <a:cubicBezTo>
                    <a:pt x="38516" y="1379"/>
                    <a:pt x="29946" y="1"/>
                    <a:pt x="19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0" name="Google Shape;941;p32">
              <a:extLst>
                <a:ext uri="{FF2B5EF4-FFF2-40B4-BE49-F238E27FC236}">
                  <a16:creationId xmlns:a16="http://schemas.microsoft.com/office/drawing/2014/main" xmlns="" id="{FE326C58-C67D-4FF9-963A-4D9950D4B3B3}"/>
                </a:ext>
              </a:extLst>
            </p:cNvPr>
            <p:cNvSpPr/>
            <p:nvPr/>
          </p:nvSpPr>
          <p:spPr>
            <a:xfrm>
              <a:off x="3853250" y="2190975"/>
              <a:ext cx="381500" cy="366800"/>
            </a:xfrm>
            <a:custGeom>
              <a:avLst/>
              <a:gdLst/>
              <a:ahLst/>
              <a:cxnLst/>
              <a:rect l="l" t="t" r="r" b="b"/>
              <a:pathLst>
                <a:path w="15260" h="14672" extrusionOk="0">
                  <a:moveTo>
                    <a:pt x="4963" y="1"/>
                  </a:moveTo>
                  <a:cubicBezTo>
                    <a:pt x="4854" y="1"/>
                    <a:pt x="4745" y="9"/>
                    <a:pt x="4639" y="26"/>
                  </a:cubicBezTo>
                  <a:cubicBezTo>
                    <a:pt x="3362" y="161"/>
                    <a:pt x="2387" y="732"/>
                    <a:pt x="1681" y="1438"/>
                  </a:cubicBezTo>
                  <a:cubicBezTo>
                    <a:pt x="1144" y="1975"/>
                    <a:pt x="572" y="2816"/>
                    <a:pt x="303" y="3824"/>
                  </a:cubicBezTo>
                  <a:cubicBezTo>
                    <a:pt x="1" y="4664"/>
                    <a:pt x="303" y="5773"/>
                    <a:pt x="1144" y="6345"/>
                  </a:cubicBezTo>
                  <a:lnTo>
                    <a:pt x="10789" y="13738"/>
                  </a:lnTo>
                  <a:lnTo>
                    <a:pt x="11629" y="14444"/>
                  </a:lnTo>
                  <a:cubicBezTo>
                    <a:pt x="11764" y="14595"/>
                    <a:pt x="11940" y="14671"/>
                    <a:pt x="12117" y="14671"/>
                  </a:cubicBezTo>
                  <a:cubicBezTo>
                    <a:pt x="12293" y="14671"/>
                    <a:pt x="12470" y="14595"/>
                    <a:pt x="12604" y="14444"/>
                  </a:cubicBezTo>
                  <a:lnTo>
                    <a:pt x="12739" y="14310"/>
                  </a:lnTo>
                  <a:lnTo>
                    <a:pt x="15125" y="12495"/>
                  </a:lnTo>
                  <a:cubicBezTo>
                    <a:pt x="15259" y="12361"/>
                    <a:pt x="15259" y="11924"/>
                    <a:pt x="14990" y="11924"/>
                  </a:cubicBezTo>
                  <a:lnTo>
                    <a:pt x="13175" y="11655"/>
                  </a:lnTo>
                  <a:lnTo>
                    <a:pt x="13041" y="11655"/>
                  </a:lnTo>
                  <a:lnTo>
                    <a:pt x="6857" y="1135"/>
                  </a:lnTo>
                  <a:cubicBezTo>
                    <a:pt x="6505" y="401"/>
                    <a:pt x="5716" y="1"/>
                    <a:pt x="496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1" name="Google Shape;942;p32">
              <a:extLst>
                <a:ext uri="{FF2B5EF4-FFF2-40B4-BE49-F238E27FC236}">
                  <a16:creationId xmlns:a16="http://schemas.microsoft.com/office/drawing/2014/main" xmlns="" id="{93F05A58-172A-4C8D-ADA3-0C77ADDADAF0}"/>
                </a:ext>
              </a:extLst>
            </p:cNvPr>
            <p:cNvSpPr/>
            <p:nvPr/>
          </p:nvSpPr>
          <p:spPr>
            <a:xfrm>
              <a:off x="3975925" y="2373950"/>
              <a:ext cx="195800" cy="181500"/>
            </a:xfrm>
            <a:custGeom>
              <a:avLst/>
              <a:gdLst/>
              <a:ahLst/>
              <a:cxnLst/>
              <a:rect l="l" t="t" r="r" b="b"/>
              <a:pathLst>
                <a:path w="7832" h="7260" extrusionOk="0">
                  <a:moveTo>
                    <a:pt x="1816" y="0"/>
                  </a:moveTo>
                  <a:cubicBezTo>
                    <a:pt x="1547" y="135"/>
                    <a:pt x="1412" y="404"/>
                    <a:pt x="1110" y="538"/>
                  </a:cubicBezTo>
                  <a:cubicBezTo>
                    <a:pt x="841" y="975"/>
                    <a:pt x="572" y="1378"/>
                    <a:pt x="270" y="1681"/>
                  </a:cubicBezTo>
                  <a:cubicBezTo>
                    <a:pt x="135" y="1681"/>
                    <a:pt x="135" y="1815"/>
                    <a:pt x="1" y="1950"/>
                  </a:cubicBezTo>
                  <a:lnTo>
                    <a:pt x="5882" y="6419"/>
                  </a:lnTo>
                  <a:lnTo>
                    <a:pt x="6722" y="7125"/>
                  </a:lnTo>
                  <a:cubicBezTo>
                    <a:pt x="6857" y="7260"/>
                    <a:pt x="6991" y="7260"/>
                    <a:pt x="7159" y="7260"/>
                  </a:cubicBezTo>
                  <a:cubicBezTo>
                    <a:pt x="7294" y="7260"/>
                    <a:pt x="7563" y="7260"/>
                    <a:pt x="7697" y="7125"/>
                  </a:cubicBezTo>
                  <a:lnTo>
                    <a:pt x="7832" y="6991"/>
                  </a:lnTo>
                  <a:cubicBezTo>
                    <a:pt x="6588" y="5310"/>
                    <a:pt x="4202" y="2521"/>
                    <a:pt x="1816" y="0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2" name="Google Shape;943;p32">
              <a:extLst>
                <a:ext uri="{FF2B5EF4-FFF2-40B4-BE49-F238E27FC236}">
                  <a16:creationId xmlns:a16="http://schemas.microsoft.com/office/drawing/2014/main" xmlns="" id="{AEA51228-7E6A-4ED4-9C9B-D2E2CC0BD1D6}"/>
                </a:ext>
              </a:extLst>
            </p:cNvPr>
            <p:cNvSpPr/>
            <p:nvPr/>
          </p:nvSpPr>
          <p:spPr>
            <a:xfrm>
              <a:off x="3366775" y="2190975"/>
              <a:ext cx="381475" cy="366800"/>
            </a:xfrm>
            <a:custGeom>
              <a:avLst/>
              <a:gdLst/>
              <a:ahLst/>
              <a:cxnLst/>
              <a:rect l="l" t="t" r="r" b="b"/>
              <a:pathLst>
                <a:path w="15259" h="14672" extrusionOk="0">
                  <a:moveTo>
                    <a:pt x="10330" y="1"/>
                  </a:moveTo>
                  <a:cubicBezTo>
                    <a:pt x="9576" y="1"/>
                    <a:pt x="8784" y="401"/>
                    <a:pt x="8403" y="1135"/>
                  </a:cubicBezTo>
                  <a:lnTo>
                    <a:pt x="2252" y="11655"/>
                  </a:lnTo>
                  <a:lnTo>
                    <a:pt x="2118" y="11655"/>
                  </a:lnTo>
                  <a:lnTo>
                    <a:pt x="269" y="11924"/>
                  </a:lnTo>
                  <a:cubicBezTo>
                    <a:pt x="0" y="11924"/>
                    <a:pt x="0" y="12361"/>
                    <a:pt x="135" y="12495"/>
                  </a:cubicBezTo>
                  <a:lnTo>
                    <a:pt x="2387" y="14175"/>
                  </a:lnTo>
                  <a:lnTo>
                    <a:pt x="2656" y="14444"/>
                  </a:lnTo>
                  <a:cubicBezTo>
                    <a:pt x="2807" y="14595"/>
                    <a:pt x="2983" y="14671"/>
                    <a:pt x="3155" y="14671"/>
                  </a:cubicBezTo>
                  <a:cubicBezTo>
                    <a:pt x="3328" y="14671"/>
                    <a:pt x="3496" y="14595"/>
                    <a:pt x="3630" y="14444"/>
                  </a:cubicBezTo>
                  <a:lnTo>
                    <a:pt x="4470" y="13738"/>
                  </a:lnTo>
                  <a:lnTo>
                    <a:pt x="14284" y="6345"/>
                  </a:lnTo>
                  <a:cubicBezTo>
                    <a:pt x="14990" y="5773"/>
                    <a:pt x="15259" y="4664"/>
                    <a:pt x="14990" y="3824"/>
                  </a:cubicBezTo>
                  <a:cubicBezTo>
                    <a:pt x="14721" y="2984"/>
                    <a:pt x="14284" y="2278"/>
                    <a:pt x="13881" y="1707"/>
                  </a:cubicBezTo>
                  <a:cubicBezTo>
                    <a:pt x="13041" y="866"/>
                    <a:pt x="12032" y="161"/>
                    <a:pt x="10654" y="26"/>
                  </a:cubicBezTo>
                  <a:cubicBezTo>
                    <a:pt x="10548" y="9"/>
                    <a:pt x="10440" y="1"/>
                    <a:pt x="10330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3" name="Google Shape;944;p32">
              <a:extLst>
                <a:ext uri="{FF2B5EF4-FFF2-40B4-BE49-F238E27FC236}">
                  <a16:creationId xmlns:a16="http://schemas.microsoft.com/office/drawing/2014/main" xmlns="" id="{DD28A33D-03B5-4CF8-872C-9932FEF06FED}"/>
                </a:ext>
              </a:extLst>
            </p:cNvPr>
            <p:cNvSpPr/>
            <p:nvPr/>
          </p:nvSpPr>
          <p:spPr>
            <a:xfrm>
              <a:off x="3426425" y="2377300"/>
              <a:ext cx="199150" cy="178150"/>
            </a:xfrm>
            <a:custGeom>
              <a:avLst/>
              <a:gdLst/>
              <a:ahLst/>
              <a:cxnLst/>
              <a:rect l="l" t="t" r="r" b="b"/>
              <a:pathLst>
                <a:path w="7966" h="7126" extrusionOk="0">
                  <a:moveTo>
                    <a:pt x="6151" y="1"/>
                  </a:moveTo>
                  <a:cubicBezTo>
                    <a:pt x="3933" y="2387"/>
                    <a:pt x="1412" y="5042"/>
                    <a:pt x="1" y="6722"/>
                  </a:cubicBezTo>
                  <a:lnTo>
                    <a:pt x="270" y="6991"/>
                  </a:lnTo>
                  <a:cubicBezTo>
                    <a:pt x="404" y="7126"/>
                    <a:pt x="706" y="7126"/>
                    <a:pt x="841" y="7126"/>
                  </a:cubicBezTo>
                  <a:cubicBezTo>
                    <a:pt x="975" y="7126"/>
                    <a:pt x="1110" y="7126"/>
                    <a:pt x="1244" y="6991"/>
                  </a:cubicBezTo>
                  <a:lnTo>
                    <a:pt x="2084" y="6285"/>
                  </a:lnTo>
                  <a:lnTo>
                    <a:pt x="7966" y="1816"/>
                  </a:lnTo>
                  <a:cubicBezTo>
                    <a:pt x="7697" y="1681"/>
                    <a:pt x="7563" y="1412"/>
                    <a:pt x="7428" y="1110"/>
                  </a:cubicBezTo>
                  <a:lnTo>
                    <a:pt x="6991" y="706"/>
                  </a:lnTo>
                  <a:cubicBezTo>
                    <a:pt x="6722" y="404"/>
                    <a:pt x="6454" y="135"/>
                    <a:pt x="6151" y="1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4" name="Google Shape;945;p32">
              <a:extLst>
                <a:ext uri="{FF2B5EF4-FFF2-40B4-BE49-F238E27FC236}">
                  <a16:creationId xmlns:a16="http://schemas.microsoft.com/office/drawing/2014/main" xmlns="" id="{7E473B28-F0B1-4222-BFBD-D3DC90AB3D26}"/>
                </a:ext>
              </a:extLst>
            </p:cNvPr>
            <p:cNvSpPr/>
            <p:nvPr/>
          </p:nvSpPr>
          <p:spPr>
            <a:xfrm>
              <a:off x="33667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118" y="1"/>
                  </a:moveTo>
                  <a:lnTo>
                    <a:pt x="269" y="270"/>
                  </a:lnTo>
                  <a:cubicBezTo>
                    <a:pt x="0" y="270"/>
                    <a:pt x="0" y="707"/>
                    <a:pt x="135" y="841"/>
                  </a:cubicBezTo>
                  <a:lnTo>
                    <a:pt x="2656" y="2790"/>
                  </a:lnTo>
                  <a:cubicBezTo>
                    <a:pt x="2807" y="2941"/>
                    <a:pt x="2983" y="3017"/>
                    <a:pt x="3155" y="3017"/>
                  </a:cubicBezTo>
                  <a:cubicBezTo>
                    <a:pt x="3328" y="3017"/>
                    <a:pt x="3496" y="2941"/>
                    <a:pt x="3630" y="2790"/>
                  </a:cubicBezTo>
                  <a:lnTo>
                    <a:pt x="4470" y="2084"/>
                  </a:lnTo>
                  <a:lnTo>
                    <a:pt x="211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5" name="Google Shape;946;p32">
              <a:extLst>
                <a:ext uri="{FF2B5EF4-FFF2-40B4-BE49-F238E27FC236}">
                  <a16:creationId xmlns:a16="http://schemas.microsoft.com/office/drawing/2014/main" xmlns="" id="{ADD02867-7745-483B-A79E-3BC899B1DF55}"/>
                </a:ext>
              </a:extLst>
            </p:cNvPr>
            <p:cNvSpPr/>
            <p:nvPr/>
          </p:nvSpPr>
          <p:spPr>
            <a:xfrm>
              <a:off x="41229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386" y="1"/>
                  </a:moveTo>
                  <a:lnTo>
                    <a:pt x="0" y="2084"/>
                  </a:lnTo>
                  <a:lnTo>
                    <a:pt x="840" y="2790"/>
                  </a:lnTo>
                  <a:cubicBezTo>
                    <a:pt x="975" y="2941"/>
                    <a:pt x="1151" y="3017"/>
                    <a:pt x="1328" y="3017"/>
                  </a:cubicBezTo>
                  <a:cubicBezTo>
                    <a:pt x="1504" y="3017"/>
                    <a:pt x="1681" y="2941"/>
                    <a:pt x="1815" y="2790"/>
                  </a:cubicBezTo>
                  <a:lnTo>
                    <a:pt x="4336" y="841"/>
                  </a:lnTo>
                  <a:cubicBezTo>
                    <a:pt x="4470" y="707"/>
                    <a:pt x="4470" y="270"/>
                    <a:pt x="4201" y="270"/>
                  </a:cubicBezTo>
                  <a:lnTo>
                    <a:pt x="238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6" name="Google Shape;947;p32">
              <a:extLst>
                <a:ext uri="{FF2B5EF4-FFF2-40B4-BE49-F238E27FC236}">
                  <a16:creationId xmlns:a16="http://schemas.microsoft.com/office/drawing/2014/main" xmlns="" id="{ECBECAB9-3A80-4E81-9F61-F5AB5A32E080}"/>
                </a:ext>
              </a:extLst>
            </p:cNvPr>
            <p:cNvSpPr/>
            <p:nvPr/>
          </p:nvSpPr>
          <p:spPr>
            <a:xfrm>
              <a:off x="3559175" y="1745975"/>
              <a:ext cx="473075" cy="611225"/>
            </a:xfrm>
            <a:custGeom>
              <a:avLst/>
              <a:gdLst/>
              <a:ahLst/>
              <a:cxnLst/>
              <a:rect l="l" t="t" r="r" b="b"/>
              <a:pathLst>
                <a:path w="18923" h="24449" extrusionOk="0">
                  <a:moveTo>
                    <a:pt x="9163" y="1"/>
                  </a:moveTo>
                  <a:cubicBezTo>
                    <a:pt x="7538" y="1"/>
                    <a:pt x="5920" y="545"/>
                    <a:pt x="4639" y="1593"/>
                  </a:cubicBezTo>
                  <a:lnTo>
                    <a:pt x="4504" y="1593"/>
                  </a:lnTo>
                  <a:cubicBezTo>
                    <a:pt x="2387" y="3274"/>
                    <a:pt x="1412" y="5929"/>
                    <a:pt x="1816" y="8449"/>
                  </a:cubicBezTo>
                  <a:cubicBezTo>
                    <a:pt x="2253" y="11373"/>
                    <a:pt x="1984" y="14331"/>
                    <a:pt x="975" y="16986"/>
                  </a:cubicBezTo>
                  <a:lnTo>
                    <a:pt x="438" y="18532"/>
                  </a:lnTo>
                  <a:cubicBezTo>
                    <a:pt x="1" y="19641"/>
                    <a:pt x="438" y="21053"/>
                    <a:pt x="1412" y="21758"/>
                  </a:cubicBezTo>
                  <a:lnTo>
                    <a:pt x="4639" y="23977"/>
                  </a:lnTo>
                  <a:cubicBezTo>
                    <a:pt x="4969" y="24224"/>
                    <a:pt x="5411" y="24449"/>
                    <a:pt x="5874" y="24449"/>
                  </a:cubicBezTo>
                  <a:cubicBezTo>
                    <a:pt x="5977" y="24449"/>
                    <a:pt x="6081" y="24438"/>
                    <a:pt x="6185" y="24413"/>
                  </a:cubicBezTo>
                  <a:lnTo>
                    <a:pt x="12066" y="24279"/>
                  </a:lnTo>
                  <a:cubicBezTo>
                    <a:pt x="12470" y="24279"/>
                    <a:pt x="13041" y="24145"/>
                    <a:pt x="13444" y="23708"/>
                  </a:cubicBezTo>
                  <a:lnTo>
                    <a:pt x="17511" y="20918"/>
                  </a:lnTo>
                  <a:cubicBezTo>
                    <a:pt x="18486" y="20212"/>
                    <a:pt x="18922" y="18801"/>
                    <a:pt x="18351" y="17692"/>
                  </a:cubicBezTo>
                  <a:lnTo>
                    <a:pt x="17376" y="15305"/>
                  </a:lnTo>
                  <a:cubicBezTo>
                    <a:pt x="16536" y="13222"/>
                    <a:pt x="16099" y="10701"/>
                    <a:pt x="16267" y="8315"/>
                  </a:cubicBezTo>
                  <a:lnTo>
                    <a:pt x="16267" y="7475"/>
                  </a:lnTo>
                  <a:cubicBezTo>
                    <a:pt x="16402" y="4820"/>
                    <a:pt x="14990" y="2299"/>
                    <a:pt x="12604" y="887"/>
                  </a:cubicBezTo>
                  <a:cubicBezTo>
                    <a:pt x="11540" y="291"/>
                    <a:pt x="10350" y="1"/>
                    <a:pt x="91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7" name="Google Shape;948;p32">
              <a:extLst>
                <a:ext uri="{FF2B5EF4-FFF2-40B4-BE49-F238E27FC236}">
                  <a16:creationId xmlns:a16="http://schemas.microsoft.com/office/drawing/2014/main" xmlns="" id="{B7C06D9E-3A47-4324-B8FE-4A51A2CAA9AA}"/>
                </a:ext>
              </a:extLst>
            </p:cNvPr>
            <p:cNvSpPr/>
            <p:nvPr/>
          </p:nvSpPr>
          <p:spPr>
            <a:xfrm>
              <a:off x="3597825" y="2020200"/>
              <a:ext cx="14325" cy="111775"/>
            </a:xfrm>
            <a:custGeom>
              <a:avLst/>
              <a:gdLst/>
              <a:ahLst/>
              <a:cxnLst/>
              <a:rect l="l" t="t" r="r" b="b"/>
              <a:pathLst>
                <a:path w="573" h="4471" extrusionOk="0">
                  <a:moveTo>
                    <a:pt x="572" y="1"/>
                  </a:moveTo>
                  <a:cubicBezTo>
                    <a:pt x="572" y="1547"/>
                    <a:pt x="270" y="3093"/>
                    <a:pt x="1" y="4471"/>
                  </a:cubicBezTo>
                  <a:lnTo>
                    <a:pt x="1" y="4471"/>
                  </a:lnTo>
                  <a:cubicBezTo>
                    <a:pt x="270" y="3093"/>
                    <a:pt x="572" y="1547"/>
                    <a:pt x="572" y="1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8" name="Google Shape;949;p32">
              <a:extLst>
                <a:ext uri="{FF2B5EF4-FFF2-40B4-BE49-F238E27FC236}">
                  <a16:creationId xmlns:a16="http://schemas.microsoft.com/office/drawing/2014/main" xmlns="" id="{0E41DDDB-0B85-4B64-AD7C-5B42DC471236}"/>
                </a:ext>
              </a:extLst>
            </p:cNvPr>
            <p:cNvSpPr/>
            <p:nvPr/>
          </p:nvSpPr>
          <p:spPr>
            <a:xfrm>
              <a:off x="3595030" y="1907045"/>
              <a:ext cx="59700" cy="252100"/>
            </a:xfrm>
            <a:custGeom>
              <a:avLst/>
              <a:gdLst/>
              <a:ahLst/>
              <a:cxnLst/>
              <a:rect l="l" t="t" r="r" b="b"/>
              <a:pathLst>
                <a:path w="2388" h="10084" extrusionOk="0">
                  <a:moveTo>
                    <a:pt x="438" y="1"/>
                  </a:moveTo>
                  <a:cubicBezTo>
                    <a:pt x="270" y="1"/>
                    <a:pt x="135" y="303"/>
                    <a:pt x="135" y="1009"/>
                  </a:cubicBezTo>
                  <a:cubicBezTo>
                    <a:pt x="135" y="1278"/>
                    <a:pt x="135" y="1681"/>
                    <a:pt x="270" y="2118"/>
                  </a:cubicBezTo>
                  <a:cubicBezTo>
                    <a:pt x="438" y="2959"/>
                    <a:pt x="438" y="3799"/>
                    <a:pt x="572" y="4639"/>
                  </a:cubicBezTo>
                  <a:cubicBezTo>
                    <a:pt x="572" y="6185"/>
                    <a:pt x="270" y="7731"/>
                    <a:pt x="1" y="9109"/>
                  </a:cubicBezTo>
                  <a:cubicBezTo>
                    <a:pt x="270" y="9243"/>
                    <a:pt x="1816" y="9949"/>
                    <a:pt x="1950" y="9949"/>
                  </a:cubicBezTo>
                  <a:cubicBezTo>
                    <a:pt x="2118" y="10084"/>
                    <a:pt x="2253" y="10084"/>
                    <a:pt x="2387" y="10084"/>
                  </a:cubicBezTo>
                  <a:cubicBezTo>
                    <a:pt x="1816" y="2690"/>
                    <a:pt x="841" y="1"/>
                    <a:pt x="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9" name="Google Shape;950;p32">
              <a:extLst>
                <a:ext uri="{FF2B5EF4-FFF2-40B4-BE49-F238E27FC236}">
                  <a16:creationId xmlns:a16="http://schemas.microsoft.com/office/drawing/2014/main" xmlns="" id="{B8270323-2185-4ABB-9F1A-91DD7D23EB43}"/>
                </a:ext>
              </a:extLst>
            </p:cNvPr>
            <p:cNvSpPr/>
            <p:nvPr/>
          </p:nvSpPr>
          <p:spPr>
            <a:xfrm>
              <a:off x="3965850" y="1984925"/>
              <a:ext cx="31100" cy="147050"/>
            </a:xfrm>
            <a:custGeom>
              <a:avLst/>
              <a:gdLst/>
              <a:ahLst/>
              <a:cxnLst/>
              <a:rect l="l" t="t" r="r" b="b"/>
              <a:pathLst>
                <a:path w="1244" h="5882" extrusionOk="0">
                  <a:moveTo>
                    <a:pt x="0" y="0"/>
                  </a:moveTo>
                  <a:cubicBezTo>
                    <a:pt x="0" y="1983"/>
                    <a:pt x="404" y="3933"/>
                    <a:pt x="1109" y="5747"/>
                  </a:cubicBezTo>
                  <a:lnTo>
                    <a:pt x="1109" y="5747"/>
                  </a:lnTo>
                  <a:lnTo>
                    <a:pt x="1244" y="5882"/>
                  </a:lnTo>
                  <a:lnTo>
                    <a:pt x="1109" y="5747"/>
                  </a:lnTo>
                  <a:cubicBezTo>
                    <a:pt x="404" y="3933"/>
                    <a:pt x="0" y="1983"/>
                    <a:pt x="0" y="0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0" name="Google Shape;951;p32">
              <a:extLst>
                <a:ext uri="{FF2B5EF4-FFF2-40B4-BE49-F238E27FC236}">
                  <a16:creationId xmlns:a16="http://schemas.microsoft.com/office/drawing/2014/main" xmlns="" id="{BE578E9C-33B5-45A4-911F-23A5E521093B}"/>
                </a:ext>
              </a:extLst>
            </p:cNvPr>
            <p:cNvSpPr/>
            <p:nvPr/>
          </p:nvSpPr>
          <p:spPr>
            <a:xfrm>
              <a:off x="3877625" y="1852175"/>
              <a:ext cx="115975" cy="308375"/>
            </a:xfrm>
            <a:custGeom>
              <a:avLst/>
              <a:gdLst/>
              <a:ahLst/>
              <a:cxnLst/>
              <a:rect l="l" t="t" r="r" b="b"/>
              <a:pathLst>
                <a:path w="4639" h="12335" extrusionOk="0">
                  <a:moveTo>
                    <a:pt x="841" y="0"/>
                  </a:moveTo>
                  <a:cubicBezTo>
                    <a:pt x="303" y="0"/>
                    <a:pt x="0" y="269"/>
                    <a:pt x="169" y="1109"/>
                  </a:cubicBezTo>
                  <a:cubicBezTo>
                    <a:pt x="841" y="4336"/>
                    <a:pt x="1143" y="8537"/>
                    <a:pt x="1278" y="12335"/>
                  </a:cubicBezTo>
                  <a:cubicBezTo>
                    <a:pt x="1546" y="12167"/>
                    <a:pt x="1849" y="12032"/>
                    <a:pt x="2252" y="12032"/>
                  </a:cubicBezTo>
                  <a:cubicBezTo>
                    <a:pt x="2252" y="11898"/>
                    <a:pt x="4504" y="11192"/>
                    <a:pt x="4638" y="11057"/>
                  </a:cubicBezTo>
                  <a:cubicBezTo>
                    <a:pt x="3933" y="9243"/>
                    <a:pt x="3529" y="7293"/>
                    <a:pt x="3529" y="5310"/>
                  </a:cubicBezTo>
                  <a:cubicBezTo>
                    <a:pt x="3361" y="4907"/>
                    <a:pt x="3361" y="4470"/>
                    <a:pt x="3529" y="4067"/>
                  </a:cubicBezTo>
                  <a:lnTo>
                    <a:pt x="3529" y="3227"/>
                  </a:lnTo>
                  <a:lnTo>
                    <a:pt x="3529" y="2924"/>
                  </a:lnTo>
                  <a:cubicBezTo>
                    <a:pt x="3529" y="1244"/>
                    <a:pt x="1849" y="0"/>
                    <a:pt x="8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1" name="Google Shape;952;p32">
              <a:extLst>
                <a:ext uri="{FF2B5EF4-FFF2-40B4-BE49-F238E27FC236}">
                  <a16:creationId xmlns:a16="http://schemas.microsoft.com/office/drawing/2014/main" xmlns="" id="{4C518626-E4A3-4EB8-9670-E68DE27C7024}"/>
                </a:ext>
              </a:extLst>
            </p:cNvPr>
            <p:cNvSpPr/>
            <p:nvPr/>
          </p:nvSpPr>
          <p:spPr>
            <a:xfrm>
              <a:off x="3486075" y="2128600"/>
              <a:ext cx="622625" cy="372375"/>
            </a:xfrm>
            <a:custGeom>
              <a:avLst/>
              <a:gdLst/>
              <a:ahLst/>
              <a:cxnLst/>
              <a:rect l="l" t="t" r="r" b="b"/>
              <a:pathLst>
                <a:path w="24905" h="14895" extrusionOk="0">
                  <a:moveTo>
                    <a:pt x="20300" y="0"/>
                  </a:moveTo>
                  <a:cubicBezTo>
                    <a:pt x="17304" y="1203"/>
                    <a:pt x="14432" y="1916"/>
                    <a:pt x="11618" y="1916"/>
                  </a:cubicBezTo>
                  <a:cubicBezTo>
                    <a:pt x="9161" y="1916"/>
                    <a:pt x="6749" y="1372"/>
                    <a:pt x="4336" y="135"/>
                  </a:cubicBezTo>
                  <a:lnTo>
                    <a:pt x="1" y="9108"/>
                  </a:lnTo>
                  <a:cubicBezTo>
                    <a:pt x="62" y="9108"/>
                    <a:pt x="527" y="8879"/>
                    <a:pt x="1241" y="8879"/>
                  </a:cubicBezTo>
                  <a:cubicBezTo>
                    <a:pt x="2095" y="8879"/>
                    <a:pt x="3305" y="9208"/>
                    <a:pt x="4605" y="10654"/>
                  </a:cubicBezTo>
                  <a:lnTo>
                    <a:pt x="5042" y="11058"/>
                  </a:lnTo>
                  <a:cubicBezTo>
                    <a:pt x="6420" y="13041"/>
                    <a:pt x="8537" y="14419"/>
                    <a:pt x="10924" y="14721"/>
                  </a:cubicBezTo>
                  <a:cubicBezTo>
                    <a:pt x="11577" y="14826"/>
                    <a:pt x="12267" y="14894"/>
                    <a:pt x="12972" y="14894"/>
                  </a:cubicBezTo>
                  <a:cubicBezTo>
                    <a:pt x="14986" y="14894"/>
                    <a:pt x="17122" y="14336"/>
                    <a:pt x="18889" y="12469"/>
                  </a:cubicBezTo>
                  <a:cubicBezTo>
                    <a:pt x="19326" y="12200"/>
                    <a:pt x="19595" y="11764"/>
                    <a:pt x="19864" y="11495"/>
                  </a:cubicBezTo>
                  <a:cubicBezTo>
                    <a:pt x="20166" y="11192"/>
                    <a:pt x="20435" y="10789"/>
                    <a:pt x="20704" y="10352"/>
                  </a:cubicBezTo>
                  <a:cubicBezTo>
                    <a:pt x="21531" y="9549"/>
                    <a:pt x="22640" y="8675"/>
                    <a:pt x="23713" y="8675"/>
                  </a:cubicBezTo>
                  <a:cubicBezTo>
                    <a:pt x="24121" y="8675"/>
                    <a:pt x="24525" y="8802"/>
                    <a:pt x="24905" y="9108"/>
                  </a:cubicBezTo>
                  <a:lnTo>
                    <a:pt x="203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2" name="Google Shape;953;p32">
              <a:extLst>
                <a:ext uri="{FF2B5EF4-FFF2-40B4-BE49-F238E27FC236}">
                  <a16:creationId xmlns:a16="http://schemas.microsoft.com/office/drawing/2014/main" xmlns="" id="{375A0294-045B-4F57-9300-F65929A5A1AF}"/>
                </a:ext>
              </a:extLst>
            </p:cNvPr>
            <p:cNvSpPr/>
            <p:nvPr/>
          </p:nvSpPr>
          <p:spPr>
            <a:xfrm>
              <a:off x="348607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4336" y="1"/>
                  </a:moveTo>
                  <a:lnTo>
                    <a:pt x="1" y="8974"/>
                  </a:lnTo>
                  <a:lnTo>
                    <a:pt x="1" y="8974"/>
                  </a:lnTo>
                  <a:lnTo>
                    <a:pt x="4336" y="1"/>
                  </a:lnTo>
                  <a:lnTo>
                    <a:pt x="4471" y="1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3" name="Google Shape;954;p32">
              <a:extLst>
                <a:ext uri="{FF2B5EF4-FFF2-40B4-BE49-F238E27FC236}">
                  <a16:creationId xmlns:a16="http://schemas.microsoft.com/office/drawing/2014/main" xmlns="" id="{BE78E60F-BE5F-405F-95D2-22E34C03D440}"/>
                </a:ext>
              </a:extLst>
            </p:cNvPr>
            <p:cNvSpPr/>
            <p:nvPr/>
          </p:nvSpPr>
          <p:spPr>
            <a:xfrm>
              <a:off x="3597825" y="213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4" name="Google Shape;955;p32">
              <a:extLst>
                <a:ext uri="{FF2B5EF4-FFF2-40B4-BE49-F238E27FC236}">
                  <a16:creationId xmlns:a16="http://schemas.microsoft.com/office/drawing/2014/main" xmlns="" id="{B2349C7C-9B55-4EEA-89B3-753189FEC384}"/>
                </a:ext>
              </a:extLst>
            </p:cNvPr>
            <p:cNvSpPr/>
            <p:nvPr/>
          </p:nvSpPr>
          <p:spPr>
            <a:xfrm>
              <a:off x="3486075" y="2131950"/>
              <a:ext cx="160525" cy="231100"/>
            </a:xfrm>
            <a:custGeom>
              <a:avLst/>
              <a:gdLst/>
              <a:ahLst/>
              <a:cxnLst/>
              <a:rect l="l" t="t" r="r" b="b"/>
              <a:pathLst>
                <a:path w="6421" h="9244" extrusionOk="0">
                  <a:moveTo>
                    <a:pt x="4336" y="1"/>
                  </a:moveTo>
                  <a:lnTo>
                    <a:pt x="1" y="8974"/>
                  </a:lnTo>
                  <a:cubicBezTo>
                    <a:pt x="135" y="8974"/>
                    <a:pt x="539" y="8706"/>
                    <a:pt x="1244" y="8706"/>
                  </a:cubicBezTo>
                  <a:cubicBezTo>
                    <a:pt x="1816" y="8706"/>
                    <a:pt x="2387" y="8840"/>
                    <a:pt x="3059" y="9243"/>
                  </a:cubicBezTo>
                  <a:cubicBezTo>
                    <a:pt x="3362" y="5882"/>
                    <a:pt x="4471" y="3093"/>
                    <a:pt x="6420" y="841"/>
                  </a:cubicBezTo>
                  <a:cubicBezTo>
                    <a:pt x="5748" y="707"/>
                    <a:pt x="5042" y="438"/>
                    <a:pt x="44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5" name="Google Shape;956;p32">
              <a:extLst>
                <a:ext uri="{FF2B5EF4-FFF2-40B4-BE49-F238E27FC236}">
                  <a16:creationId xmlns:a16="http://schemas.microsoft.com/office/drawing/2014/main" xmlns="" id="{520DA718-FDBB-4BD2-8BF0-9CA9868E416E}"/>
                </a:ext>
              </a:extLst>
            </p:cNvPr>
            <p:cNvSpPr/>
            <p:nvPr/>
          </p:nvSpPr>
          <p:spPr>
            <a:xfrm>
              <a:off x="399692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1" y="1"/>
                  </a:moveTo>
                  <a:lnTo>
                    <a:pt x="1" y="1"/>
                  </a:lnTo>
                  <a:lnTo>
                    <a:pt x="4471" y="8974"/>
                  </a:lnTo>
                  <a:lnTo>
                    <a:pt x="4471" y="8974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6" name="Google Shape;957;p32">
              <a:extLst>
                <a:ext uri="{FF2B5EF4-FFF2-40B4-BE49-F238E27FC236}">
                  <a16:creationId xmlns:a16="http://schemas.microsoft.com/office/drawing/2014/main" xmlns="" id="{B2D2C12E-200E-42C0-9CB6-32AEB0EC3662}"/>
                </a:ext>
              </a:extLst>
            </p:cNvPr>
            <p:cNvSpPr/>
            <p:nvPr/>
          </p:nvSpPr>
          <p:spPr>
            <a:xfrm>
              <a:off x="3993575" y="2128600"/>
              <a:ext cx="3375" cy="3375"/>
            </a:xfrm>
            <a:custGeom>
              <a:avLst/>
              <a:gdLst/>
              <a:ahLst/>
              <a:cxnLst/>
              <a:rect l="l" t="t" r="r" b="b"/>
              <a:pathLst>
                <a:path w="135" h="135" extrusionOk="0">
                  <a:moveTo>
                    <a:pt x="0" y="0"/>
                  </a:moveTo>
                  <a:lnTo>
                    <a:pt x="0" y="135"/>
                  </a:lnTo>
                  <a:lnTo>
                    <a:pt x="135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7" name="Google Shape;958;p32">
              <a:extLst>
                <a:ext uri="{FF2B5EF4-FFF2-40B4-BE49-F238E27FC236}">
                  <a16:creationId xmlns:a16="http://schemas.microsoft.com/office/drawing/2014/main" xmlns="" id="{DC9D3593-7232-4EF5-B495-B7A00FBF325F}"/>
                </a:ext>
              </a:extLst>
            </p:cNvPr>
            <p:cNvSpPr/>
            <p:nvPr/>
          </p:nvSpPr>
          <p:spPr>
            <a:xfrm>
              <a:off x="3933925" y="2128600"/>
              <a:ext cx="59675" cy="24400"/>
            </a:xfrm>
            <a:custGeom>
              <a:avLst/>
              <a:gdLst/>
              <a:ahLst/>
              <a:cxnLst/>
              <a:rect l="l" t="t" r="r" b="b"/>
              <a:pathLst>
                <a:path w="2387" h="976" extrusionOk="0">
                  <a:moveTo>
                    <a:pt x="2386" y="0"/>
                  </a:moveTo>
                  <a:lnTo>
                    <a:pt x="2386" y="0"/>
                  </a:lnTo>
                  <a:cubicBezTo>
                    <a:pt x="2324" y="33"/>
                    <a:pt x="2262" y="64"/>
                    <a:pt x="2200" y="95"/>
                  </a:cubicBezTo>
                  <a:lnTo>
                    <a:pt x="2200" y="95"/>
                  </a:lnTo>
                  <a:cubicBezTo>
                    <a:pt x="2300" y="53"/>
                    <a:pt x="2366" y="20"/>
                    <a:pt x="2386" y="0"/>
                  </a:cubicBezTo>
                  <a:close/>
                  <a:moveTo>
                    <a:pt x="2200" y="95"/>
                  </a:moveTo>
                  <a:lnTo>
                    <a:pt x="2200" y="95"/>
                  </a:lnTo>
                  <a:cubicBezTo>
                    <a:pt x="1632" y="332"/>
                    <a:pt x="0" y="861"/>
                    <a:pt x="0" y="975"/>
                  </a:cubicBezTo>
                  <a:cubicBezTo>
                    <a:pt x="654" y="726"/>
                    <a:pt x="1423" y="477"/>
                    <a:pt x="2200" y="95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8" name="Google Shape;959;p32">
              <a:extLst>
                <a:ext uri="{FF2B5EF4-FFF2-40B4-BE49-F238E27FC236}">
                  <a16:creationId xmlns:a16="http://schemas.microsoft.com/office/drawing/2014/main" xmlns="" id="{FCE84438-A020-49AA-9771-FCC57744A802}"/>
                </a:ext>
              </a:extLst>
            </p:cNvPr>
            <p:cNvSpPr/>
            <p:nvPr/>
          </p:nvSpPr>
          <p:spPr>
            <a:xfrm>
              <a:off x="3933925" y="2128600"/>
              <a:ext cx="174775" cy="237800"/>
            </a:xfrm>
            <a:custGeom>
              <a:avLst/>
              <a:gdLst/>
              <a:ahLst/>
              <a:cxnLst/>
              <a:rect l="l" t="t" r="r" b="b"/>
              <a:pathLst>
                <a:path w="6991" h="9512" extrusionOk="0">
                  <a:moveTo>
                    <a:pt x="2386" y="0"/>
                  </a:moveTo>
                  <a:cubicBezTo>
                    <a:pt x="1546" y="437"/>
                    <a:pt x="706" y="706"/>
                    <a:pt x="0" y="975"/>
                  </a:cubicBezTo>
                  <a:cubicBezTo>
                    <a:pt x="2252" y="2656"/>
                    <a:pt x="3227" y="5748"/>
                    <a:pt x="3798" y="9512"/>
                  </a:cubicBezTo>
                  <a:cubicBezTo>
                    <a:pt x="4336" y="9108"/>
                    <a:pt x="5042" y="8672"/>
                    <a:pt x="5747" y="8672"/>
                  </a:cubicBezTo>
                  <a:cubicBezTo>
                    <a:pt x="6151" y="8672"/>
                    <a:pt x="6588" y="8840"/>
                    <a:pt x="6991" y="9108"/>
                  </a:cubicBezTo>
                  <a:lnTo>
                    <a:pt x="2521" y="135"/>
                  </a:lnTo>
                  <a:lnTo>
                    <a:pt x="2386" y="135"/>
                  </a:lnTo>
                  <a:lnTo>
                    <a:pt x="2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9" name="Google Shape;960;p32">
              <a:extLst>
                <a:ext uri="{FF2B5EF4-FFF2-40B4-BE49-F238E27FC236}">
                  <a16:creationId xmlns:a16="http://schemas.microsoft.com/office/drawing/2014/main" xmlns="" id="{03918BCF-4665-4000-8A7F-BAD72050685D}"/>
                </a:ext>
              </a:extLst>
            </p:cNvPr>
            <p:cNvSpPr/>
            <p:nvPr/>
          </p:nvSpPr>
          <p:spPr>
            <a:xfrm>
              <a:off x="3801175" y="2093300"/>
              <a:ext cx="108400" cy="238650"/>
            </a:xfrm>
            <a:custGeom>
              <a:avLst/>
              <a:gdLst/>
              <a:ahLst/>
              <a:cxnLst/>
              <a:rect l="l" t="t" r="r" b="b"/>
              <a:pathLst>
                <a:path w="4336" h="9546" extrusionOk="0">
                  <a:moveTo>
                    <a:pt x="4336" y="1"/>
                  </a:moveTo>
                  <a:lnTo>
                    <a:pt x="403" y="169"/>
                  </a:lnTo>
                  <a:lnTo>
                    <a:pt x="0" y="7731"/>
                  </a:lnTo>
                  <a:cubicBezTo>
                    <a:pt x="0" y="8000"/>
                    <a:pt x="135" y="8403"/>
                    <a:pt x="403" y="8706"/>
                  </a:cubicBezTo>
                  <a:cubicBezTo>
                    <a:pt x="1244" y="9546"/>
                    <a:pt x="2521" y="9411"/>
                    <a:pt x="3361" y="9546"/>
                  </a:cubicBezTo>
                  <a:cubicBezTo>
                    <a:pt x="3899" y="9546"/>
                    <a:pt x="4201" y="8974"/>
                    <a:pt x="3899" y="8403"/>
                  </a:cubicBezTo>
                  <a:lnTo>
                    <a:pt x="2084" y="7025"/>
                  </a:lnTo>
                  <a:lnTo>
                    <a:pt x="4336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0" name="Google Shape;961;p32">
              <a:extLst>
                <a:ext uri="{FF2B5EF4-FFF2-40B4-BE49-F238E27FC236}">
                  <a16:creationId xmlns:a16="http://schemas.microsoft.com/office/drawing/2014/main" xmlns="" id="{A19C359B-F0DD-4D01-9729-66F5974AD58E}"/>
                </a:ext>
              </a:extLst>
            </p:cNvPr>
            <p:cNvSpPr/>
            <p:nvPr/>
          </p:nvSpPr>
          <p:spPr>
            <a:xfrm>
              <a:off x="3814600" y="1806800"/>
              <a:ext cx="147075" cy="241175"/>
            </a:xfrm>
            <a:custGeom>
              <a:avLst/>
              <a:gdLst/>
              <a:ahLst/>
              <a:cxnLst/>
              <a:rect l="l" t="t" r="r" b="b"/>
              <a:pathLst>
                <a:path w="5883" h="9647" extrusionOk="0">
                  <a:moveTo>
                    <a:pt x="2824" y="0"/>
                  </a:moveTo>
                  <a:cubicBezTo>
                    <a:pt x="1984" y="0"/>
                    <a:pt x="1144" y="404"/>
                    <a:pt x="707" y="1378"/>
                  </a:cubicBezTo>
                  <a:cubicBezTo>
                    <a:pt x="438" y="1681"/>
                    <a:pt x="438" y="2084"/>
                    <a:pt x="438" y="2387"/>
                  </a:cubicBezTo>
                  <a:lnTo>
                    <a:pt x="1" y="9646"/>
                  </a:lnTo>
                  <a:lnTo>
                    <a:pt x="4370" y="9512"/>
                  </a:lnTo>
                  <a:lnTo>
                    <a:pt x="5613" y="5176"/>
                  </a:lnTo>
                  <a:cubicBezTo>
                    <a:pt x="5748" y="4605"/>
                    <a:pt x="5882" y="4201"/>
                    <a:pt x="5882" y="3630"/>
                  </a:cubicBezTo>
                  <a:cubicBezTo>
                    <a:pt x="5882" y="2790"/>
                    <a:pt x="5479" y="1815"/>
                    <a:pt x="4908" y="1109"/>
                  </a:cubicBezTo>
                  <a:cubicBezTo>
                    <a:pt x="4504" y="269"/>
                    <a:pt x="3664" y="0"/>
                    <a:pt x="28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1" name="Google Shape;962;p32">
              <a:extLst>
                <a:ext uri="{FF2B5EF4-FFF2-40B4-BE49-F238E27FC236}">
                  <a16:creationId xmlns:a16="http://schemas.microsoft.com/office/drawing/2014/main" xmlns="" id="{562D14E3-66C3-436E-8BFC-1081C86BF1C8}"/>
                </a:ext>
              </a:extLst>
            </p:cNvPr>
            <p:cNvSpPr/>
            <p:nvPr/>
          </p:nvSpPr>
          <p:spPr>
            <a:xfrm>
              <a:off x="3807875" y="2044575"/>
              <a:ext cx="140350" cy="52950"/>
            </a:xfrm>
            <a:custGeom>
              <a:avLst/>
              <a:gdLst/>
              <a:ahLst/>
              <a:cxnLst/>
              <a:rect l="l" t="t" r="r" b="b"/>
              <a:pathLst>
                <a:path w="5614" h="2118" extrusionOk="0">
                  <a:moveTo>
                    <a:pt x="5614" y="1"/>
                  </a:moveTo>
                  <a:lnTo>
                    <a:pt x="135" y="135"/>
                  </a:lnTo>
                  <a:lnTo>
                    <a:pt x="1" y="2118"/>
                  </a:lnTo>
                  <a:lnTo>
                    <a:pt x="4336" y="1950"/>
                  </a:lnTo>
                  <a:lnTo>
                    <a:pt x="561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2" name="Google Shape;963;p32">
              <a:extLst>
                <a:ext uri="{FF2B5EF4-FFF2-40B4-BE49-F238E27FC236}">
                  <a16:creationId xmlns:a16="http://schemas.microsoft.com/office/drawing/2014/main" xmlns="" id="{B7821707-35BA-4100-AE96-D2C83EA58467}"/>
                </a:ext>
              </a:extLst>
            </p:cNvPr>
            <p:cNvSpPr/>
            <p:nvPr/>
          </p:nvSpPr>
          <p:spPr>
            <a:xfrm>
              <a:off x="3618850" y="2044575"/>
              <a:ext cx="143700" cy="48750"/>
            </a:xfrm>
            <a:custGeom>
              <a:avLst/>
              <a:gdLst/>
              <a:ahLst/>
              <a:cxnLst/>
              <a:rect l="l" t="t" r="r" b="b"/>
              <a:pathLst>
                <a:path w="5748" h="1950" extrusionOk="0">
                  <a:moveTo>
                    <a:pt x="0" y="1"/>
                  </a:moveTo>
                  <a:lnTo>
                    <a:pt x="1412" y="1950"/>
                  </a:lnTo>
                  <a:lnTo>
                    <a:pt x="5747" y="1950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3" name="Google Shape;964;p32">
              <a:extLst>
                <a:ext uri="{FF2B5EF4-FFF2-40B4-BE49-F238E27FC236}">
                  <a16:creationId xmlns:a16="http://schemas.microsoft.com/office/drawing/2014/main" xmlns="" id="{8E05BF23-8AB3-4FB7-BFE9-2AF0C1DC7341}"/>
                </a:ext>
              </a:extLst>
            </p:cNvPr>
            <p:cNvSpPr/>
            <p:nvPr/>
          </p:nvSpPr>
          <p:spPr>
            <a:xfrm>
              <a:off x="3612125" y="1806800"/>
              <a:ext cx="143700" cy="237800"/>
            </a:xfrm>
            <a:custGeom>
              <a:avLst/>
              <a:gdLst/>
              <a:ahLst/>
              <a:cxnLst/>
              <a:rect l="l" t="t" r="r" b="b"/>
              <a:pathLst>
                <a:path w="5748" h="9512" extrusionOk="0">
                  <a:moveTo>
                    <a:pt x="3059" y="0"/>
                  </a:moveTo>
                  <a:cubicBezTo>
                    <a:pt x="2218" y="0"/>
                    <a:pt x="1546" y="269"/>
                    <a:pt x="975" y="975"/>
                  </a:cubicBezTo>
                  <a:cubicBezTo>
                    <a:pt x="403" y="1815"/>
                    <a:pt x="0" y="2790"/>
                    <a:pt x="0" y="3899"/>
                  </a:cubicBezTo>
                  <a:cubicBezTo>
                    <a:pt x="0" y="4336"/>
                    <a:pt x="135" y="4739"/>
                    <a:pt x="135" y="5042"/>
                  </a:cubicBezTo>
                  <a:lnTo>
                    <a:pt x="1378" y="9512"/>
                  </a:lnTo>
                  <a:lnTo>
                    <a:pt x="5747" y="9512"/>
                  </a:lnTo>
                  <a:lnTo>
                    <a:pt x="5579" y="2521"/>
                  </a:lnTo>
                  <a:cubicBezTo>
                    <a:pt x="5579" y="2084"/>
                    <a:pt x="5445" y="1815"/>
                    <a:pt x="5310" y="1378"/>
                  </a:cubicBezTo>
                  <a:cubicBezTo>
                    <a:pt x="4907" y="538"/>
                    <a:pt x="3899" y="0"/>
                    <a:pt x="30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4" name="Google Shape;965;p32">
              <a:extLst>
                <a:ext uri="{FF2B5EF4-FFF2-40B4-BE49-F238E27FC236}">
                  <a16:creationId xmlns:a16="http://schemas.microsoft.com/office/drawing/2014/main" xmlns="" id="{5CF38F30-90D7-4FEF-9DA0-987E76A17AEA}"/>
                </a:ext>
              </a:extLst>
            </p:cNvPr>
            <p:cNvSpPr/>
            <p:nvPr/>
          </p:nvSpPr>
          <p:spPr>
            <a:xfrm>
              <a:off x="3654125" y="2093300"/>
              <a:ext cx="105050" cy="238650"/>
            </a:xfrm>
            <a:custGeom>
              <a:avLst/>
              <a:gdLst/>
              <a:ahLst/>
              <a:cxnLst/>
              <a:rect l="l" t="t" r="r" b="b"/>
              <a:pathLst>
                <a:path w="4202" h="9546" extrusionOk="0">
                  <a:moveTo>
                    <a:pt x="269" y="1"/>
                  </a:moveTo>
                  <a:lnTo>
                    <a:pt x="2084" y="7025"/>
                  </a:lnTo>
                  <a:lnTo>
                    <a:pt x="269" y="8403"/>
                  </a:lnTo>
                  <a:cubicBezTo>
                    <a:pt x="1" y="8974"/>
                    <a:pt x="269" y="9546"/>
                    <a:pt x="841" y="9546"/>
                  </a:cubicBezTo>
                  <a:cubicBezTo>
                    <a:pt x="1681" y="9411"/>
                    <a:pt x="2925" y="9546"/>
                    <a:pt x="3765" y="8840"/>
                  </a:cubicBezTo>
                  <a:cubicBezTo>
                    <a:pt x="4067" y="8571"/>
                    <a:pt x="4202" y="8134"/>
                    <a:pt x="4202" y="7731"/>
                  </a:cubicBezTo>
                  <a:lnTo>
                    <a:pt x="4067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5" name="Google Shape;966;p32">
              <a:extLst>
                <a:ext uri="{FF2B5EF4-FFF2-40B4-BE49-F238E27FC236}">
                  <a16:creationId xmlns:a16="http://schemas.microsoft.com/office/drawing/2014/main" xmlns="" id="{337D2F4F-B070-42C9-8EA6-CDEF4931C7AF}"/>
                </a:ext>
              </a:extLst>
            </p:cNvPr>
            <p:cNvSpPr/>
            <p:nvPr/>
          </p:nvSpPr>
          <p:spPr>
            <a:xfrm>
              <a:off x="3706225" y="1631200"/>
              <a:ext cx="119325" cy="203350"/>
            </a:xfrm>
            <a:custGeom>
              <a:avLst/>
              <a:gdLst/>
              <a:ahLst/>
              <a:cxnLst/>
              <a:rect l="l" t="t" r="r" b="b"/>
              <a:pathLst>
                <a:path w="4773" h="8134" extrusionOk="0">
                  <a:moveTo>
                    <a:pt x="3933" y="0"/>
                  </a:moveTo>
                  <a:lnTo>
                    <a:pt x="0" y="437"/>
                  </a:lnTo>
                  <a:lnTo>
                    <a:pt x="0" y="1277"/>
                  </a:lnTo>
                  <a:lnTo>
                    <a:pt x="572" y="5210"/>
                  </a:lnTo>
                  <a:lnTo>
                    <a:pt x="572" y="6319"/>
                  </a:lnTo>
                  <a:cubicBezTo>
                    <a:pt x="706" y="7428"/>
                    <a:pt x="1681" y="8133"/>
                    <a:pt x="2823" y="8133"/>
                  </a:cubicBezTo>
                  <a:cubicBezTo>
                    <a:pt x="3933" y="7999"/>
                    <a:pt x="4773" y="7024"/>
                    <a:pt x="4638" y="5882"/>
                  </a:cubicBezTo>
                  <a:lnTo>
                    <a:pt x="4504" y="4907"/>
                  </a:lnTo>
                  <a:lnTo>
                    <a:pt x="4067" y="840"/>
                  </a:lnTo>
                  <a:lnTo>
                    <a:pt x="3933" y="0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6" name="Google Shape;967;p32">
              <a:extLst>
                <a:ext uri="{FF2B5EF4-FFF2-40B4-BE49-F238E27FC236}">
                  <a16:creationId xmlns:a16="http://schemas.microsoft.com/office/drawing/2014/main" xmlns="" id="{2A60D103-6178-4EEF-8631-09CF0C12991E}"/>
                </a:ext>
              </a:extLst>
            </p:cNvPr>
            <p:cNvSpPr/>
            <p:nvPr/>
          </p:nvSpPr>
          <p:spPr>
            <a:xfrm>
              <a:off x="3717150" y="1729500"/>
              <a:ext cx="101675" cy="42025"/>
            </a:xfrm>
            <a:custGeom>
              <a:avLst/>
              <a:gdLst/>
              <a:ahLst/>
              <a:cxnLst/>
              <a:rect l="l" t="t" r="r" b="b"/>
              <a:pathLst>
                <a:path w="4067" h="1681" extrusionOk="0">
                  <a:moveTo>
                    <a:pt x="4067" y="0"/>
                  </a:moveTo>
                  <a:cubicBezTo>
                    <a:pt x="2924" y="135"/>
                    <a:pt x="1815" y="135"/>
                    <a:pt x="706" y="135"/>
                  </a:cubicBezTo>
                  <a:lnTo>
                    <a:pt x="0" y="135"/>
                  </a:lnTo>
                  <a:lnTo>
                    <a:pt x="135" y="1278"/>
                  </a:lnTo>
                  <a:cubicBezTo>
                    <a:pt x="706" y="1546"/>
                    <a:pt x="1378" y="1681"/>
                    <a:pt x="1950" y="1681"/>
                  </a:cubicBezTo>
                  <a:cubicBezTo>
                    <a:pt x="2790" y="1681"/>
                    <a:pt x="3496" y="1412"/>
                    <a:pt x="4067" y="975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7" name="Google Shape;968;p32">
              <a:extLst>
                <a:ext uri="{FF2B5EF4-FFF2-40B4-BE49-F238E27FC236}">
                  <a16:creationId xmlns:a16="http://schemas.microsoft.com/office/drawing/2014/main" xmlns="" id="{8B6B7A52-6939-47BC-9E36-15E369D4399F}"/>
                </a:ext>
              </a:extLst>
            </p:cNvPr>
            <p:cNvSpPr/>
            <p:nvPr/>
          </p:nvSpPr>
          <p:spPr>
            <a:xfrm>
              <a:off x="3891900" y="493050"/>
              <a:ext cx="840250" cy="1409575"/>
            </a:xfrm>
            <a:custGeom>
              <a:avLst/>
              <a:gdLst/>
              <a:ahLst/>
              <a:cxnLst/>
              <a:rect l="l" t="t" r="r" b="b"/>
              <a:pathLst>
                <a:path w="33610" h="56383" extrusionOk="0">
                  <a:moveTo>
                    <a:pt x="18315" y="1"/>
                  </a:moveTo>
                  <a:cubicBezTo>
                    <a:pt x="15526" y="1"/>
                    <a:pt x="12803" y="587"/>
                    <a:pt x="10520" y="1835"/>
                  </a:cubicBezTo>
                  <a:cubicBezTo>
                    <a:pt x="10352" y="1835"/>
                    <a:pt x="10218" y="2003"/>
                    <a:pt x="10083" y="2137"/>
                  </a:cubicBezTo>
                  <a:cubicBezTo>
                    <a:pt x="7159" y="3818"/>
                    <a:pt x="4908" y="6607"/>
                    <a:pt x="3362" y="9699"/>
                  </a:cubicBezTo>
                  <a:cubicBezTo>
                    <a:pt x="135" y="16421"/>
                    <a:pt x="1" y="24252"/>
                    <a:pt x="2118" y="31411"/>
                  </a:cubicBezTo>
                  <a:cubicBezTo>
                    <a:pt x="3799" y="37695"/>
                    <a:pt x="6991" y="43711"/>
                    <a:pt x="11193" y="48753"/>
                  </a:cubicBezTo>
                  <a:cubicBezTo>
                    <a:pt x="12470" y="50299"/>
                    <a:pt x="13881" y="51710"/>
                    <a:pt x="15259" y="53088"/>
                  </a:cubicBezTo>
                  <a:cubicBezTo>
                    <a:pt x="17376" y="54937"/>
                    <a:pt x="19326" y="56180"/>
                    <a:pt x="22115" y="56315"/>
                  </a:cubicBezTo>
                  <a:cubicBezTo>
                    <a:pt x="22454" y="56360"/>
                    <a:pt x="22799" y="56383"/>
                    <a:pt x="23145" y="56383"/>
                  </a:cubicBezTo>
                  <a:cubicBezTo>
                    <a:pt x="25103" y="56383"/>
                    <a:pt x="27120" y="55659"/>
                    <a:pt x="28434" y="54231"/>
                  </a:cubicBezTo>
                  <a:lnTo>
                    <a:pt x="28434" y="54231"/>
                  </a:lnTo>
                  <a:cubicBezTo>
                    <a:pt x="28305" y="54257"/>
                    <a:pt x="28180" y="54270"/>
                    <a:pt x="28060" y="54270"/>
                  </a:cubicBezTo>
                  <a:cubicBezTo>
                    <a:pt x="26356" y="54270"/>
                    <a:pt x="25487" y="51734"/>
                    <a:pt x="25644" y="50164"/>
                  </a:cubicBezTo>
                  <a:cubicBezTo>
                    <a:pt x="26047" y="47644"/>
                    <a:pt x="28165" y="45963"/>
                    <a:pt x="29677" y="44148"/>
                  </a:cubicBezTo>
                  <a:cubicBezTo>
                    <a:pt x="31358" y="42165"/>
                    <a:pt x="32366" y="39645"/>
                    <a:pt x="31929" y="37124"/>
                  </a:cubicBezTo>
                  <a:cubicBezTo>
                    <a:pt x="31526" y="35175"/>
                    <a:pt x="30517" y="33629"/>
                    <a:pt x="29980" y="31814"/>
                  </a:cubicBezTo>
                  <a:cubicBezTo>
                    <a:pt x="29677" y="30974"/>
                    <a:pt x="28837" y="28319"/>
                    <a:pt x="29408" y="27478"/>
                  </a:cubicBezTo>
                  <a:lnTo>
                    <a:pt x="29408" y="27478"/>
                  </a:lnTo>
                  <a:cubicBezTo>
                    <a:pt x="30390" y="28579"/>
                    <a:pt x="31292" y="30364"/>
                    <a:pt x="32931" y="30364"/>
                  </a:cubicBezTo>
                  <a:cubicBezTo>
                    <a:pt x="33144" y="30364"/>
                    <a:pt x="33370" y="30334"/>
                    <a:pt x="33609" y="30268"/>
                  </a:cubicBezTo>
                  <a:lnTo>
                    <a:pt x="33609" y="30268"/>
                  </a:lnTo>
                  <a:cubicBezTo>
                    <a:pt x="33599" y="30270"/>
                    <a:pt x="33588" y="30272"/>
                    <a:pt x="33576" y="30272"/>
                  </a:cubicBezTo>
                  <a:cubicBezTo>
                    <a:pt x="32992" y="30272"/>
                    <a:pt x="31792" y="26899"/>
                    <a:pt x="31660" y="26504"/>
                  </a:cubicBezTo>
                  <a:cubicBezTo>
                    <a:pt x="30954" y="23983"/>
                    <a:pt x="31089" y="21462"/>
                    <a:pt x="31223" y="18942"/>
                  </a:cubicBezTo>
                  <a:cubicBezTo>
                    <a:pt x="31358" y="16421"/>
                    <a:pt x="31526" y="14035"/>
                    <a:pt x="31223" y="11514"/>
                  </a:cubicBezTo>
                  <a:cubicBezTo>
                    <a:pt x="30685" y="8153"/>
                    <a:pt x="29274" y="4792"/>
                    <a:pt x="26619" y="2675"/>
                  </a:cubicBezTo>
                  <a:cubicBezTo>
                    <a:pt x="24502" y="995"/>
                    <a:pt x="21846" y="154"/>
                    <a:pt x="19191" y="20"/>
                  </a:cubicBezTo>
                  <a:cubicBezTo>
                    <a:pt x="18899" y="7"/>
                    <a:pt x="18607" y="1"/>
                    <a:pt x="18315" y="1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8" name="Google Shape;969;p32">
              <a:extLst>
                <a:ext uri="{FF2B5EF4-FFF2-40B4-BE49-F238E27FC236}">
                  <a16:creationId xmlns:a16="http://schemas.microsoft.com/office/drawing/2014/main" xmlns="" id="{548747E1-6539-4474-B690-A9CB6E6D7989}"/>
                </a:ext>
              </a:extLst>
            </p:cNvPr>
            <p:cNvSpPr/>
            <p:nvPr/>
          </p:nvSpPr>
          <p:spPr>
            <a:xfrm>
              <a:off x="4056600" y="538900"/>
              <a:ext cx="304175" cy="1172975"/>
            </a:xfrm>
            <a:custGeom>
              <a:avLst/>
              <a:gdLst/>
              <a:ahLst/>
              <a:cxnLst/>
              <a:rect l="l" t="t" r="r" b="b"/>
              <a:pathLst>
                <a:path w="12167" h="46919" extrusionOk="0">
                  <a:moveTo>
                    <a:pt x="3932" y="1"/>
                  </a:moveTo>
                  <a:cubicBezTo>
                    <a:pt x="3764" y="1"/>
                    <a:pt x="3630" y="169"/>
                    <a:pt x="3495" y="303"/>
                  </a:cubicBezTo>
                  <a:cubicBezTo>
                    <a:pt x="2084" y="1009"/>
                    <a:pt x="975" y="1984"/>
                    <a:pt x="0" y="3093"/>
                  </a:cubicBezTo>
                  <a:cubicBezTo>
                    <a:pt x="1815" y="4202"/>
                    <a:pt x="3630" y="5345"/>
                    <a:pt x="5445" y="6723"/>
                  </a:cubicBezTo>
                  <a:cubicBezTo>
                    <a:pt x="4336" y="6050"/>
                    <a:pt x="3495" y="5614"/>
                    <a:pt x="2252" y="5614"/>
                  </a:cubicBezTo>
                  <a:lnTo>
                    <a:pt x="1949" y="5614"/>
                  </a:lnTo>
                  <a:cubicBezTo>
                    <a:pt x="3764" y="7160"/>
                    <a:pt x="6285" y="7865"/>
                    <a:pt x="8268" y="9546"/>
                  </a:cubicBezTo>
                  <a:cubicBezTo>
                    <a:pt x="8806" y="10083"/>
                    <a:pt x="9377" y="10655"/>
                    <a:pt x="9948" y="11226"/>
                  </a:cubicBezTo>
                  <a:cubicBezTo>
                    <a:pt x="9814" y="10789"/>
                    <a:pt x="9814" y="10252"/>
                    <a:pt x="9814" y="9680"/>
                  </a:cubicBezTo>
                  <a:cubicBezTo>
                    <a:pt x="9242" y="6319"/>
                    <a:pt x="7696" y="2958"/>
                    <a:pt x="5041" y="841"/>
                  </a:cubicBezTo>
                  <a:cubicBezTo>
                    <a:pt x="4605" y="572"/>
                    <a:pt x="4336" y="303"/>
                    <a:pt x="3932" y="1"/>
                  </a:cubicBezTo>
                  <a:close/>
                  <a:moveTo>
                    <a:pt x="10217" y="25073"/>
                  </a:moveTo>
                  <a:cubicBezTo>
                    <a:pt x="9948" y="25644"/>
                    <a:pt x="9646" y="26216"/>
                    <a:pt x="9242" y="26888"/>
                  </a:cubicBezTo>
                  <a:lnTo>
                    <a:pt x="9108" y="27056"/>
                  </a:lnTo>
                  <a:cubicBezTo>
                    <a:pt x="9814" y="27896"/>
                    <a:pt x="10486" y="28568"/>
                    <a:pt x="11494" y="28568"/>
                  </a:cubicBezTo>
                  <a:cubicBezTo>
                    <a:pt x="11763" y="28568"/>
                    <a:pt x="11898" y="28568"/>
                    <a:pt x="12166" y="28434"/>
                  </a:cubicBezTo>
                  <a:cubicBezTo>
                    <a:pt x="11629" y="28434"/>
                    <a:pt x="10654" y="26048"/>
                    <a:pt x="10217" y="25073"/>
                  </a:cubicBezTo>
                  <a:close/>
                  <a:moveTo>
                    <a:pt x="10217" y="34618"/>
                  </a:moveTo>
                  <a:cubicBezTo>
                    <a:pt x="9948" y="35592"/>
                    <a:pt x="9108" y="36433"/>
                    <a:pt x="8268" y="36970"/>
                  </a:cubicBezTo>
                  <a:cubicBezTo>
                    <a:pt x="7562" y="37273"/>
                    <a:pt x="6991" y="37407"/>
                    <a:pt x="6150" y="37407"/>
                  </a:cubicBezTo>
                  <a:lnTo>
                    <a:pt x="5445" y="37407"/>
                  </a:lnTo>
                  <a:cubicBezTo>
                    <a:pt x="4336" y="39222"/>
                    <a:pt x="2924" y="40903"/>
                    <a:pt x="1412" y="42449"/>
                  </a:cubicBezTo>
                  <a:cubicBezTo>
                    <a:pt x="2386" y="43995"/>
                    <a:pt x="3495" y="45541"/>
                    <a:pt x="4605" y="46919"/>
                  </a:cubicBezTo>
                  <a:cubicBezTo>
                    <a:pt x="5445" y="45104"/>
                    <a:pt x="6991" y="43692"/>
                    <a:pt x="8268" y="42314"/>
                  </a:cubicBezTo>
                  <a:cubicBezTo>
                    <a:pt x="9948" y="40331"/>
                    <a:pt x="10923" y="37811"/>
                    <a:pt x="10352" y="35290"/>
                  </a:cubicBezTo>
                  <a:cubicBezTo>
                    <a:pt x="10352" y="35021"/>
                    <a:pt x="10352" y="34887"/>
                    <a:pt x="10217" y="34618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9" name="Google Shape;970;p32">
              <a:extLst>
                <a:ext uri="{FF2B5EF4-FFF2-40B4-BE49-F238E27FC236}">
                  <a16:creationId xmlns:a16="http://schemas.microsoft.com/office/drawing/2014/main" xmlns="" id="{E39C8106-1F31-4C6A-83AA-519F66B4BA9C}"/>
                </a:ext>
              </a:extLst>
            </p:cNvPr>
            <p:cNvSpPr/>
            <p:nvPr/>
          </p:nvSpPr>
          <p:spPr>
            <a:xfrm>
              <a:off x="2718975" y="714525"/>
              <a:ext cx="861250" cy="1396700"/>
            </a:xfrm>
            <a:custGeom>
              <a:avLst/>
              <a:gdLst/>
              <a:ahLst/>
              <a:cxnLst/>
              <a:rect l="l" t="t" r="r" b="b"/>
              <a:pathLst>
                <a:path w="34450" h="55868" extrusionOk="0">
                  <a:moveTo>
                    <a:pt x="0" y="28971"/>
                  </a:moveTo>
                  <a:lnTo>
                    <a:pt x="0" y="28971"/>
                  </a:lnTo>
                  <a:cubicBezTo>
                    <a:pt x="15" y="28978"/>
                    <a:pt x="30" y="28984"/>
                    <a:pt x="46" y="28987"/>
                  </a:cubicBezTo>
                  <a:lnTo>
                    <a:pt x="46" y="28987"/>
                  </a:lnTo>
                  <a:cubicBezTo>
                    <a:pt x="31" y="28981"/>
                    <a:pt x="15" y="28976"/>
                    <a:pt x="0" y="28971"/>
                  </a:cubicBezTo>
                  <a:close/>
                  <a:moveTo>
                    <a:pt x="16805" y="0"/>
                  </a:moveTo>
                  <a:cubicBezTo>
                    <a:pt x="14149" y="0"/>
                    <a:pt x="11494" y="538"/>
                    <a:pt x="9243" y="1949"/>
                  </a:cubicBezTo>
                  <a:cubicBezTo>
                    <a:pt x="6453" y="3899"/>
                    <a:pt x="4638" y="7125"/>
                    <a:pt x="3932" y="10486"/>
                  </a:cubicBezTo>
                  <a:cubicBezTo>
                    <a:pt x="3361" y="12872"/>
                    <a:pt x="3361" y="15393"/>
                    <a:pt x="3227" y="17779"/>
                  </a:cubicBezTo>
                  <a:cubicBezTo>
                    <a:pt x="3227" y="20300"/>
                    <a:pt x="3092" y="22820"/>
                    <a:pt x="2252" y="25341"/>
                  </a:cubicBezTo>
                  <a:cubicBezTo>
                    <a:pt x="2123" y="25728"/>
                    <a:pt x="696" y="28989"/>
                    <a:pt x="75" y="28989"/>
                  </a:cubicBezTo>
                  <a:cubicBezTo>
                    <a:pt x="65" y="28989"/>
                    <a:pt x="55" y="28988"/>
                    <a:pt x="46" y="28987"/>
                  </a:cubicBezTo>
                  <a:lnTo>
                    <a:pt x="46" y="28987"/>
                  </a:lnTo>
                  <a:cubicBezTo>
                    <a:pt x="319" y="29079"/>
                    <a:pt x="578" y="29120"/>
                    <a:pt x="825" y="29120"/>
                  </a:cubicBezTo>
                  <a:cubicBezTo>
                    <a:pt x="2344" y="29120"/>
                    <a:pt x="3389" y="27540"/>
                    <a:pt x="4336" y="26450"/>
                  </a:cubicBezTo>
                  <a:lnTo>
                    <a:pt x="4336" y="26450"/>
                  </a:lnTo>
                  <a:cubicBezTo>
                    <a:pt x="4907" y="27425"/>
                    <a:pt x="3932" y="29945"/>
                    <a:pt x="3496" y="30786"/>
                  </a:cubicBezTo>
                  <a:cubicBezTo>
                    <a:pt x="2823" y="32466"/>
                    <a:pt x="1681" y="34012"/>
                    <a:pt x="1277" y="35827"/>
                  </a:cubicBezTo>
                  <a:cubicBezTo>
                    <a:pt x="572" y="38516"/>
                    <a:pt x="1277" y="41036"/>
                    <a:pt x="2823" y="43120"/>
                  </a:cubicBezTo>
                  <a:cubicBezTo>
                    <a:pt x="4201" y="44935"/>
                    <a:pt x="6184" y="46918"/>
                    <a:pt x="6319" y="49438"/>
                  </a:cubicBezTo>
                  <a:cubicBezTo>
                    <a:pt x="6443" y="50994"/>
                    <a:pt x="5502" y="53385"/>
                    <a:pt x="3682" y="53385"/>
                  </a:cubicBezTo>
                  <a:cubicBezTo>
                    <a:pt x="3536" y="53385"/>
                    <a:pt x="3384" y="53370"/>
                    <a:pt x="3227" y="53337"/>
                  </a:cubicBezTo>
                  <a:lnTo>
                    <a:pt x="3227" y="53337"/>
                  </a:lnTo>
                  <a:cubicBezTo>
                    <a:pt x="4773" y="55017"/>
                    <a:pt x="7159" y="55858"/>
                    <a:pt x="9377" y="55858"/>
                  </a:cubicBezTo>
                  <a:cubicBezTo>
                    <a:pt x="9517" y="55864"/>
                    <a:pt x="9655" y="55868"/>
                    <a:pt x="9792" y="55868"/>
                  </a:cubicBezTo>
                  <a:cubicBezTo>
                    <a:pt x="12407" y="55868"/>
                    <a:pt x="14396" y="54665"/>
                    <a:pt x="16536" y="53068"/>
                  </a:cubicBezTo>
                  <a:cubicBezTo>
                    <a:pt x="18787" y="51253"/>
                    <a:pt x="21006" y="49136"/>
                    <a:pt x="22989" y="46750"/>
                  </a:cubicBezTo>
                  <a:cubicBezTo>
                    <a:pt x="26618" y="42549"/>
                    <a:pt x="29408" y="37810"/>
                    <a:pt x="31391" y="32634"/>
                  </a:cubicBezTo>
                  <a:cubicBezTo>
                    <a:pt x="33911" y="25610"/>
                    <a:pt x="34449" y="17779"/>
                    <a:pt x="31794" y="10923"/>
                  </a:cubicBezTo>
                  <a:cubicBezTo>
                    <a:pt x="30550" y="7696"/>
                    <a:pt x="28568" y="4739"/>
                    <a:pt x="25778" y="2655"/>
                  </a:cubicBezTo>
                  <a:cubicBezTo>
                    <a:pt x="25207" y="2386"/>
                    <a:pt x="24669" y="1949"/>
                    <a:pt x="24098" y="1681"/>
                  </a:cubicBezTo>
                  <a:cubicBezTo>
                    <a:pt x="21846" y="538"/>
                    <a:pt x="19325" y="0"/>
                    <a:pt x="16805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0" name="Google Shape;971;p32">
              <a:extLst>
                <a:ext uri="{FF2B5EF4-FFF2-40B4-BE49-F238E27FC236}">
                  <a16:creationId xmlns:a16="http://schemas.microsoft.com/office/drawing/2014/main" xmlns="" id="{59805321-2B20-4A22-B7EE-118F0F0AFEBE}"/>
                </a:ext>
              </a:extLst>
            </p:cNvPr>
            <p:cNvSpPr/>
            <p:nvPr/>
          </p:nvSpPr>
          <p:spPr>
            <a:xfrm>
              <a:off x="3135725" y="1369050"/>
              <a:ext cx="315100" cy="514225"/>
            </a:xfrm>
            <a:custGeom>
              <a:avLst/>
              <a:gdLst/>
              <a:ahLst/>
              <a:cxnLst/>
              <a:rect l="l" t="t" r="r" b="b"/>
              <a:pathLst>
                <a:path w="12604" h="20569" extrusionOk="0">
                  <a:moveTo>
                    <a:pt x="975" y="0"/>
                  </a:moveTo>
                  <a:cubicBezTo>
                    <a:pt x="706" y="572"/>
                    <a:pt x="269" y="840"/>
                    <a:pt x="135" y="840"/>
                  </a:cubicBezTo>
                  <a:lnTo>
                    <a:pt x="0" y="840"/>
                  </a:lnTo>
                  <a:cubicBezTo>
                    <a:pt x="437" y="975"/>
                    <a:pt x="706" y="1109"/>
                    <a:pt x="840" y="1109"/>
                  </a:cubicBezTo>
                  <a:cubicBezTo>
                    <a:pt x="1277" y="1109"/>
                    <a:pt x="1546" y="975"/>
                    <a:pt x="1949" y="840"/>
                  </a:cubicBezTo>
                  <a:cubicBezTo>
                    <a:pt x="1546" y="572"/>
                    <a:pt x="1277" y="269"/>
                    <a:pt x="975" y="0"/>
                  </a:cubicBezTo>
                  <a:close/>
                  <a:moveTo>
                    <a:pt x="3932" y="1950"/>
                  </a:moveTo>
                  <a:cubicBezTo>
                    <a:pt x="3798" y="2252"/>
                    <a:pt x="3630" y="2521"/>
                    <a:pt x="3630" y="2655"/>
                  </a:cubicBezTo>
                  <a:cubicBezTo>
                    <a:pt x="3495" y="2790"/>
                    <a:pt x="3495" y="2924"/>
                    <a:pt x="3361" y="3092"/>
                  </a:cubicBezTo>
                  <a:cubicBezTo>
                    <a:pt x="3630" y="2790"/>
                    <a:pt x="3932" y="2386"/>
                    <a:pt x="4201" y="2084"/>
                  </a:cubicBezTo>
                  <a:cubicBezTo>
                    <a:pt x="4067" y="2084"/>
                    <a:pt x="3932" y="2084"/>
                    <a:pt x="3932" y="1950"/>
                  </a:cubicBezTo>
                  <a:close/>
                  <a:moveTo>
                    <a:pt x="2958" y="3932"/>
                  </a:moveTo>
                  <a:lnTo>
                    <a:pt x="2958" y="3932"/>
                  </a:lnTo>
                  <a:cubicBezTo>
                    <a:pt x="2386" y="5176"/>
                    <a:pt x="1681" y="6453"/>
                    <a:pt x="1277" y="7831"/>
                  </a:cubicBezTo>
                  <a:cubicBezTo>
                    <a:pt x="571" y="10352"/>
                    <a:pt x="1277" y="12872"/>
                    <a:pt x="2958" y="14990"/>
                  </a:cubicBezTo>
                  <a:cubicBezTo>
                    <a:pt x="4201" y="16670"/>
                    <a:pt x="5882" y="18485"/>
                    <a:pt x="6319" y="20569"/>
                  </a:cubicBezTo>
                  <a:cubicBezTo>
                    <a:pt x="8671" y="17779"/>
                    <a:pt x="10788" y="14687"/>
                    <a:pt x="12603" y="11326"/>
                  </a:cubicBezTo>
                  <a:cubicBezTo>
                    <a:pt x="11494" y="10789"/>
                    <a:pt x="10520" y="9948"/>
                    <a:pt x="9679" y="9243"/>
                  </a:cubicBezTo>
                  <a:cubicBezTo>
                    <a:pt x="9511" y="9243"/>
                    <a:pt x="9377" y="9377"/>
                    <a:pt x="9242" y="9512"/>
                  </a:cubicBezTo>
                  <a:cubicBezTo>
                    <a:pt x="8537" y="9814"/>
                    <a:pt x="7831" y="9948"/>
                    <a:pt x="7159" y="9948"/>
                  </a:cubicBezTo>
                  <a:cubicBezTo>
                    <a:pt x="4773" y="9948"/>
                    <a:pt x="2655" y="7966"/>
                    <a:pt x="2655" y="5445"/>
                  </a:cubicBezTo>
                  <a:cubicBezTo>
                    <a:pt x="2655" y="4907"/>
                    <a:pt x="2790" y="4470"/>
                    <a:pt x="2958" y="3932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1" name="Google Shape;972;p32">
              <a:extLst>
                <a:ext uri="{FF2B5EF4-FFF2-40B4-BE49-F238E27FC236}">
                  <a16:creationId xmlns:a16="http://schemas.microsoft.com/office/drawing/2014/main" xmlns="" id="{153086B4-590F-4CE6-8033-0ABD1149B7B0}"/>
                </a:ext>
              </a:extLst>
            </p:cNvPr>
            <p:cNvSpPr/>
            <p:nvPr/>
          </p:nvSpPr>
          <p:spPr>
            <a:xfrm>
              <a:off x="3198725" y="661575"/>
              <a:ext cx="1124250" cy="1071300"/>
            </a:xfrm>
            <a:custGeom>
              <a:avLst/>
              <a:gdLst/>
              <a:ahLst/>
              <a:cxnLst/>
              <a:rect l="l" t="t" r="r" b="b"/>
              <a:pathLst>
                <a:path w="44970" h="42852" extrusionOk="0">
                  <a:moveTo>
                    <a:pt x="21443" y="1"/>
                  </a:moveTo>
                  <a:cubicBezTo>
                    <a:pt x="9512" y="1"/>
                    <a:pt x="1" y="9680"/>
                    <a:pt x="1" y="21443"/>
                  </a:cubicBezTo>
                  <a:cubicBezTo>
                    <a:pt x="1" y="24670"/>
                    <a:pt x="707" y="27593"/>
                    <a:pt x="1816" y="30383"/>
                  </a:cubicBezTo>
                  <a:cubicBezTo>
                    <a:pt x="841" y="31089"/>
                    <a:pt x="135" y="32366"/>
                    <a:pt x="135" y="33744"/>
                  </a:cubicBezTo>
                  <a:cubicBezTo>
                    <a:pt x="135" y="36265"/>
                    <a:pt x="2253" y="38247"/>
                    <a:pt x="4639" y="38247"/>
                  </a:cubicBezTo>
                  <a:cubicBezTo>
                    <a:pt x="5613" y="38247"/>
                    <a:pt x="6454" y="37945"/>
                    <a:pt x="7159" y="37542"/>
                  </a:cubicBezTo>
                  <a:cubicBezTo>
                    <a:pt x="10924" y="40903"/>
                    <a:pt x="15965" y="42852"/>
                    <a:pt x="21443" y="42852"/>
                  </a:cubicBezTo>
                  <a:cubicBezTo>
                    <a:pt x="29274" y="42852"/>
                    <a:pt x="35996" y="38651"/>
                    <a:pt x="39760" y="32500"/>
                  </a:cubicBezTo>
                  <a:lnTo>
                    <a:pt x="40465" y="32500"/>
                  </a:lnTo>
                  <a:cubicBezTo>
                    <a:pt x="42852" y="32500"/>
                    <a:pt x="44969" y="30551"/>
                    <a:pt x="44969" y="28030"/>
                  </a:cubicBezTo>
                  <a:cubicBezTo>
                    <a:pt x="44969" y="26484"/>
                    <a:pt x="43961" y="24938"/>
                    <a:pt x="42717" y="24233"/>
                  </a:cubicBezTo>
                  <a:cubicBezTo>
                    <a:pt x="42717" y="23258"/>
                    <a:pt x="42852" y="22418"/>
                    <a:pt x="42852" y="21443"/>
                  </a:cubicBezTo>
                  <a:cubicBezTo>
                    <a:pt x="42852" y="9680"/>
                    <a:pt x="33206" y="1"/>
                    <a:pt x="2144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2" name="Google Shape;973;p32">
              <a:extLst>
                <a:ext uri="{FF2B5EF4-FFF2-40B4-BE49-F238E27FC236}">
                  <a16:creationId xmlns:a16="http://schemas.microsoft.com/office/drawing/2014/main" xmlns="" id="{7D879F0C-F3A7-4D49-A9AD-4DD859D495A5}"/>
                </a:ext>
              </a:extLst>
            </p:cNvPr>
            <p:cNvSpPr/>
            <p:nvPr/>
          </p:nvSpPr>
          <p:spPr>
            <a:xfrm>
              <a:off x="3352500" y="1064050"/>
              <a:ext cx="830150" cy="259650"/>
            </a:xfrm>
            <a:custGeom>
              <a:avLst/>
              <a:gdLst/>
              <a:ahLst/>
              <a:cxnLst/>
              <a:rect l="l" t="t" r="r" b="b"/>
              <a:pathLst>
                <a:path w="33206" h="10386" extrusionOk="0">
                  <a:moveTo>
                    <a:pt x="21711" y="0"/>
                  </a:moveTo>
                  <a:cubicBezTo>
                    <a:pt x="21577" y="841"/>
                    <a:pt x="20333" y="1681"/>
                    <a:pt x="19056" y="2823"/>
                  </a:cubicBezTo>
                  <a:cubicBezTo>
                    <a:pt x="20468" y="2823"/>
                    <a:pt x="21711" y="2958"/>
                    <a:pt x="22854" y="3227"/>
                  </a:cubicBezTo>
                  <a:cubicBezTo>
                    <a:pt x="22854" y="2689"/>
                    <a:pt x="22551" y="1983"/>
                    <a:pt x="22417" y="1412"/>
                  </a:cubicBezTo>
                  <a:cubicBezTo>
                    <a:pt x="22283" y="1009"/>
                    <a:pt x="21711" y="572"/>
                    <a:pt x="21711" y="0"/>
                  </a:cubicBezTo>
                  <a:close/>
                  <a:moveTo>
                    <a:pt x="0" y="6184"/>
                  </a:moveTo>
                  <a:cubicBezTo>
                    <a:pt x="168" y="6453"/>
                    <a:pt x="571" y="7730"/>
                    <a:pt x="1008" y="8839"/>
                  </a:cubicBezTo>
                  <a:cubicBezTo>
                    <a:pt x="1412" y="8402"/>
                    <a:pt x="1849" y="7999"/>
                    <a:pt x="2252" y="7730"/>
                  </a:cubicBezTo>
                  <a:cubicBezTo>
                    <a:pt x="1546" y="7428"/>
                    <a:pt x="706" y="6890"/>
                    <a:pt x="0" y="6184"/>
                  </a:cubicBezTo>
                  <a:close/>
                  <a:moveTo>
                    <a:pt x="29408" y="437"/>
                  </a:moveTo>
                  <a:cubicBezTo>
                    <a:pt x="28567" y="1681"/>
                    <a:pt x="27324" y="2958"/>
                    <a:pt x="26047" y="4067"/>
                  </a:cubicBezTo>
                  <a:lnTo>
                    <a:pt x="25912" y="4067"/>
                  </a:lnTo>
                  <a:cubicBezTo>
                    <a:pt x="29004" y="5344"/>
                    <a:pt x="31525" y="7293"/>
                    <a:pt x="33205" y="10385"/>
                  </a:cubicBezTo>
                  <a:lnTo>
                    <a:pt x="33205" y="9680"/>
                  </a:lnTo>
                  <a:cubicBezTo>
                    <a:pt x="33071" y="8571"/>
                    <a:pt x="32769" y="7428"/>
                    <a:pt x="32365" y="6319"/>
                  </a:cubicBezTo>
                  <a:cubicBezTo>
                    <a:pt x="31525" y="4369"/>
                    <a:pt x="30248" y="2521"/>
                    <a:pt x="29408" y="437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3" name="Google Shape;974;p32">
              <a:extLst>
                <a:ext uri="{FF2B5EF4-FFF2-40B4-BE49-F238E27FC236}">
                  <a16:creationId xmlns:a16="http://schemas.microsoft.com/office/drawing/2014/main" xmlns="" id="{7956E721-7885-44EC-93C9-29AF40104545}"/>
                </a:ext>
              </a:extLst>
            </p:cNvPr>
            <p:cNvSpPr/>
            <p:nvPr/>
          </p:nvSpPr>
          <p:spPr>
            <a:xfrm>
              <a:off x="4266650" y="1267375"/>
              <a:ext cx="56325" cy="94975"/>
            </a:xfrm>
            <a:custGeom>
              <a:avLst/>
              <a:gdLst/>
              <a:ahLst/>
              <a:cxnLst/>
              <a:rect l="l" t="t" r="r" b="b"/>
              <a:pathLst>
                <a:path w="2253" h="3799" extrusionOk="0">
                  <a:moveTo>
                    <a:pt x="1" y="1"/>
                  </a:moveTo>
                  <a:cubicBezTo>
                    <a:pt x="1244" y="707"/>
                    <a:pt x="2252" y="2253"/>
                    <a:pt x="2252" y="3798"/>
                  </a:cubicBezTo>
                  <a:cubicBezTo>
                    <a:pt x="2252" y="2118"/>
                    <a:pt x="1244" y="707"/>
                    <a:pt x="1" y="1"/>
                  </a:cubicBez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4" name="Google Shape;975;p32">
              <a:extLst>
                <a:ext uri="{FF2B5EF4-FFF2-40B4-BE49-F238E27FC236}">
                  <a16:creationId xmlns:a16="http://schemas.microsoft.com/office/drawing/2014/main" xmlns="" id="{CEB963D2-A019-4E38-BFF8-C0C2161238BD}"/>
                </a:ext>
              </a:extLst>
            </p:cNvPr>
            <p:cNvSpPr/>
            <p:nvPr/>
          </p:nvSpPr>
          <p:spPr>
            <a:xfrm>
              <a:off x="4210350" y="1463150"/>
              <a:ext cx="52950" cy="10950"/>
            </a:xfrm>
            <a:custGeom>
              <a:avLst/>
              <a:gdLst/>
              <a:ahLst/>
              <a:cxnLst/>
              <a:rect l="l" t="t" r="r" b="b"/>
              <a:pathLst>
                <a:path w="2118" h="438" extrusionOk="0">
                  <a:moveTo>
                    <a:pt x="2117" y="1"/>
                  </a:moveTo>
                  <a:lnTo>
                    <a:pt x="2117" y="1"/>
                  </a:lnTo>
                  <a:cubicBezTo>
                    <a:pt x="1412" y="303"/>
                    <a:pt x="706" y="437"/>
                    <a:pt x="0" y="437"/>
                  </a:cubicBezTo>
                  <a:cubicBezTo>
                    <a:pt x="841" y="437"/>
                    <a:pt x="1412" y="303"/>
                    <a:pt x="2117" y="1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5" name="Google Shape;976;p32">
              <a:extLst>
                <a:ext uri="{FF2B5EF4-FFF2-40B4-BE49-F238E27FC236}">
                  <a16:creationId xmlns:a16="http://schemas.microsoft.com/office/drawing/2014/main" xmlns="" id="{527EC3E6-0763-49D0-BA24-85035B9573D7}"/>
                </a:ext>
              </a:extLst>
            </p:cNvPr>
            <p:cNvSpPr/>
            <p:nvPr/>
          </p:nvSpPr>
          <p:spPr>
            <a:xfrm>
              <a:off x="4192700" y="1243000"/>
              <a:ext cx="130275" cy="231100"/>
            </a:xfrm>
            <a:custGeom>
              <a:avLst/>
              <a:gdLst/>
              <a:ahLst/>
              <a:cxnLst/>
              <a:rect l="l" t="t" r="r" b="b"/>
              <a:pathLst>
                <a:path w="5211" h="9244" extrusionOk="0">
                  <a:moveTo>
                    <a:pt x="2958" y="1"/>
                  </a:moveTo>
                  <a:cubicBezTo>
                    <a:pt x="2118" y="1413"/>
                    <a:pt x="1143" y="2925"/>
                    <a:pt x="1" y="4336"/>
                  </a:cubicBezTo>
                  <a:cubicBezTo>
                    <a:pt x="706" y="5882"/>
                    <a:pt x="706" y="7697"/>
                    <a:pt x="1" y="9243"/>
                  </a:cubicBezTo>
                  <a:lnTo>
                    <a:pt x="706" y="9243"/>
                  </a:lnTo>
                  <a:cubicBezTo>
                    <a:pt x="1412" y="9243"/>
                    <a:pt x="2118" y="9109"/>
                    <a:pt x="2824" y="8806"/>
                  </a:cubicBezTo>
                  <a:cubicBezTo>
                    <a:pt x="4067" y="7966"/>
                    <a:pt x="5042" y="6588"/>
                    <a:pt x="5210" y="5177"/>
                  </a:cubicBezTo>
                  <a:lnTo>
                    <a:pt x="5210" y="4773"/>
                  </a:lnTo>
                  <a:cubicBezTo>
                    <a:pt x="5210" y="3227"/>
                    <a:pt x="4202" y="1681"/>
                    <a:pt x="2958" y="976"/>
                  </a:cubicBezTo>
                  <a:lnTo>
                    <a:pt x="2958" y="1"/>
                  </a:ln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6" name="Google Shape;977;p32">
              <a:extLst>
                <a:ext uri="{FF2B5EF4-FFF2-40B4-BE49-F238E27FC236}">
                  <a16:creationId xmlns:a16="http://schemas.microsoft.com/office/drawing/2014/main" xmlns="" id="{EE83BE8D-D17D-48E5-BDEF-F82A4C9A00E3}"/>
                </a:ext>
              </a:extLst>
            </p:cNvPr>
            <p:cNvSpPr/>
            <p:nvPr/>
          </p:nvSpPr>
          <p:spPr>
            <a:xfrm>
              <a:off x="3209650" y="1446350"/>
              <a:ext cx="10100" cy="21025"/>
            </a:xfrm>
            <a:custGeom>
              <a:avLst/>
              <a:gdLst/>
              <a:ahLst/>
              <a:cxnLst/>
              <a:rect l="l" t="t" r="r" b="b"/>
              <a:pathLst>
                <a:path w="404" h="841" extrusionOk="0">
                  <a:moveTo>
                    <a:pt x="404" y="0"/>
                  </a:moveTo>
                  <a:cubicBezTo>
                    <a:pt x="270" y="269"/>
                    <a:pt x="135" y="538"/>
                    <a:pt x="1" y="840"/>
                  </a:cubicBezTo>
                  <a:lnTo>
                    <a:pt x="135" y="840"/>
                  </a:lnTo>
                  <a:cubicBezTo>
                    <a:pt x="135" y="538"/>
                    <a:pt x="270" y="404"/>
                    <a:pt x="404" y="135"/>
                  </a:cubicBezTo>
                  <a:lnTo>
                    <a:pt x="404" y="0"/>
                  </a:ln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7" name="Google Shape;978;p32">
              <a:extLst>
                <a:ext uri="{FF2B5EF4-FFF2-40B4-BE49-F238E27FC236}">
                  <a16:creationId xmlns:a16="http://schemas.microsoft.com/office/drawing/2014/main" xmlns="" id="{8D40C63D-0482-47AA-9C48-04583E9AECE5}"/>
                </a:ext>
              </a:extLst>
            </p:cNvPr>
            <p:cNvSpPr/>
            <p:nvPr/>
          </p:nvSpPr>
          <p:spPr>
            <a:xfrm>
              <a:off x="3202100" y="1421125"/>
              <a:ext cx="38675" cy="83975"/>
            </a:xfrm>
            <a:custGeom>
              <a:avLst/>
              <a:gdLst/>
              <a:ahLst/>
              <a:cxnLst/>
              <a:rect l="l" t="t" r="r" b="b"/>
              <a:pathLst>
                <a:path w="1547" h="3359" extrusionOk="0">
                  <a:moveTo>
                    <a:pt x="1546" y="1"/>
                  </a:moveTo>
                  <a:cubicBezTo>
                    <a:pt x="1277" y="303"/>
                    <a:pt x="975" y="707"/>
                    <a:pt x="706" y="1009"/>
                  </a:cubicBezTo>
                  <a:lnTo>
                    <a:pt x="706" y="1144"/>
                  </a:lnTo>
                  <a:cubicBezTo>
                    <a:pt x="975" y="707"/>
                    <a:pt x="1277" y="438"/>
                    <a:pt x="1546" y="169"/>
                  </a:cubicBezTo>
                  <a:lnTo>
                    <a:pt x="1546" y="1"/>
                  </a:lnTo>
                  <a:close/>
                  <a:moveTo>
                    <a:pt x="303" y="1849"/>
                  </a:moveTo>
                  <a:cubicBezTo>
                    <a:pt x="192" y="2204"/>
                    <a:pt x="96" y="2514"/>
                    <a:pt x="43" y="2839"/>
                  </a:cubicBezTo>
                  <a:lnTo>
                    <a:pt x="43" y="2839"/>
                  </a:lnTo>
                  <a:cubicBezTo>
                    <a:pt x="104" y="2474"/>
                    <a:pt x="232" y="2123"/>
                    <a:pt x="437" y="1849"/>
                  </a:cubicBezTo>
                  <a:close/>
                  <a:moveTo>
                    <a:pt x="43" y="2839"/>
                  </a:moveTo>
                  <a:cubicBezTo>
                    <a:pt x="14" y="3011"/>
                    <a:pt x="0" y="3186"/>
                    <a:pt x="0" y="3358"/>
                  </a:cubicBezTo>
                  <a:lnTo>
                    <a:pt x="0" y="3358"/>
                  </a:lnTo>
                  <a:cubicBezTo>
                    <a:pt x="0" y="3176"/>
                    <a:pt x="16" y="3006"/>
                    <a:pt x="43" y="2839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8" name="Google Shape;979;p32">
              <a:extLst>
                <a:ext uri="{FF2B5EF4-FFF2-40B4-BE49-F238E27FC236}">
                  <a16:creationId xmlns:a16="http://schemas.microsoft.com/office/drawing/2014/main" xmlns="" id="{BE3D1C9A-770C-4C81-8A7B-E8BB39DCB010}"/>
                </a:ext>
              </a:extLst>
            </p:cNvPr>
            <p:cNvSpPr/>
            <p:nvPr/>
          </p:nvSpPr>
          <p:spPr>
            <a:xfrm>
              <a:off x="3202100" y="1320300"/>
              <a:ext cx="175625" cy="297475"/>
            </a:xfrm>
            <a:custGeom>
              <a:avLst/>
              <a:gdLst/>
              <a:ahLst/>
              <a:cxnLst/>
              <a:rect l="l" t="t" r="r" b="b"/>
              <a:pathLst>
                <a:path w="7025" h="11899" extrusionOk="0">
                  <a:moveTo>
                    <a:pt x="2655" y="1"/>
                  </a:moveTo>
                  <a:cubicBezTo>
                    <a:pt x="2655" y="1"/>
                    <a:pt x="2521" y="841"/>
                    <a:pt x="2521" y="1816"/>
                  </a:cubicBezTo>
                  <a:cubicBezTo>
                    <a:pt x="2655" y="2522"/>
                    <a:pt x="2958" y="3496"/>
                    <a:pt x="3495" y="4336"/>
                  </a:cubicBezTo>
                  <a:lnTo>
                    <a:pt x="3495" y="4471"/>
                  </a:lnTo>
                  <a:lnTo>
                    <a:pt x="3092" y="4471"/>
                  </a:lnTo>
                  <a:cubicBezTo>
                    <a:pt x="2655" y="4471"/>
                    <a:pt x="2118" y="4336"/>
                    <a:pt x="1546" y="4202"/>
                  </a:cubicBezTo>
                  <a:cubicBezTo>
                    <a:pt x="1277" y="4471"/>
                    <a:pt x="975" y="4740"/>
                    <a:pt x="706" y="5177"/>
                  </a:cubicBezTo>
                  <a:cubicBezTo>
                    <a:pt x="572" y="5446"/>
                    <a:pt x="437" y="5580"/>
                    <a:pt x="437" y="5882"/>
                  </a:cubicBezTo>
                  <a:cubicBezTo>
                    <a:pt x="135" y="6286"/>
                    <a:pt x="0" y="6857"/>
                    <a:pt x="0" y="7395"/>
                  </a:cubicBezTo>
                  <a:cubicBezTo>
                    <a:pt x="0" y="9916"/>
                    <a:pt x="2118" y="11898"/>
                    <a:pt x="4504" y="11898"/>
                  </a:cubicBezTo>
                  <a:cubicBezTo>
                    <a:pt x="4773" y="11898"/>
                    <a:pt x="5747" y="11764"/>
                    <a:pt x="6587" y="11462"/>
                  </a:cubicBezTo>
                  <a:cubicBezTo>
                    <a:pt x="6722" y="11327"/>
                    <a:pt x="6856" y="11193"/>
                    <a:pt x="7024" y="11193"/>
                  </a:cubicBezTo>
                  <a:cubicBezTo>
                    <a:pt x="6016" y="8672"/>
                    <a:pt x="2823" y="5580"/>
                    <a:pt x="5747" y="135"/>
                  </a:cubicBezTo>
                  <a:cubicBezTo>
                    <a:pt x="5882" y="135"/>
                    <a:pt x="5882" y="1"/>
                    <a:pt x="5882" y="1"/>
                  </a:cubicBezTo>
                  <a:cubicBezTo>
                    <a:pt x="5344" y="1"/>
                    <a:pt x="4773" y="135"/>
                    <a:pt x="4336" y="135"/>
                  </a:cubicBezTo>
                  <a:cubicBezTo>
                    <a:pt x="3361" y="135"/>
                    <a:pt x="2655" y="1"/>
                    <a:pt x="2655" y="1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9" name="Google Shape;980;p32">
              <a:extLst>
                <a:ext uri="{FF2B5EF4-FFF2-40B4-BE49-F238E27FC236}">
                  <a16:creationId xmlns:a16="http://schemas.microsoft.com/office/drawing/2014/main" xmlns="" id="{1E77FE36-C89B-4203-8BE3-007B9EDC7F16}"/>
                </a:ext>
              </a:extLst>
            </p:cNvPr>
            <p:cNvSpPr/>
            <p:nvPr/>
          </p:nvSpPr>
          <p:spPr>
            <a:xfrm>
              <a:off x="3058425" y="530950"/>
              <a:ext cx="1320000" cy="898800"/>
            </a:xfrm>
            <a:custGeom>
              <a:avLst/>
              <a:gdLst/>
              <a:ahLst/>
              <a:cxnLst/>
              <a:rect l="l" t="t" r="r" b="b"/>
              <a:pathLst>
                <a:path w="52800" h="35952" extrusionOk="0">
                  <a:moveTo>
                    <a:pt x="27902" y="0"/>
                  </a:moveTo>
                  <a:cubicBezTo>
                    <a:pt x="27435" y="0"/>
                    <a:pt x="26964" y="17"/>
                    <a:pt x="26484" y="50"/>
                  </a:cubicBezTo>
                  <a:cubicBezTo>
                    <a:pt x="25643" y="184"/>
                    <a:pt x="24803" y="184"/>
                    <a:pt x="24097" y="487"/>
                  </a:cubicBezTo>
                  <a:cubicBezTo>
                    <a:pt x="23123" y="890"/>
                    <a:pt x="22686" y="1730"/>
                    <a:pt x="21846" y="2302"/>
                  </a:cubicBezTo>
                  <a:cubicBezTo>
                    <a:pt x="21679" y="2385"/>
                    <a:pt x="21470" y="2417"/>
                    <a:pt x="21236" y="2417"/>
                  </a:cubicBezTo>
                  <a:cubicBezTo>
                    <a:pt x="20716" y="2417"/>
                    <a:pt x="20073" y="2260"/>
                    <a:pt x="19493" y="2167"/>
                  </a:cubicBezTo>
                  <a:cubicBezTo>
                    <a:pt x="18653" y="2167"/>
                    <a:pt x="17645" y="2167"/>
                    <a:pt x="16670" y="2302"/>
                  </a:cubicBezTo>
                  <a:cubicBezTo>
                    <a:pt x="14721" y="2571"/>
                    <a:pt x="12906" y="3276"/>
                    <a:pt x="11494" y="4520"/>
                  </a:cubicBezTo>
                  <a:cubicBezTo>
                    <a:pt x="10654" y="5360"/>
                    <a:pt x="10083" y="6200"/>
                    <a:pt x="9411" y="7209"/>
                  </a:cubicBezTo>
                  <a:cubicBezTo>
                    <a:pt x="8839" y="7746"/>
                    <a:pt x="8133" y="8452"/>
                    <a:pt x="7730" y="9292"/>
                  </a:cubicBezTo>
                  <a:cubicBezTo>
                    <a:pt x="6722" y="10973"/>
                    <a:pt x="6319" y="13090"/>
                    <a:pt x="5882" y="14905"/>
                  </a:cubicBezTo>
                  <a:cubicBezTo>
                    <a:pt x="5209" y="17291"/>
                    <a:pt x="4067" y="19644"/>
                    <a:pt x="3092" y="21896"/>
                  </a:cubicBezTo>
                  <a:cubicBezTo>
                    <a:pt x="2252" y="23711"/>
                    <a:pt x="840" y="25391"/>
                    <a:pt x="0" y="27206"/>
                  </a:cubicBezTo>
                  <a:cubicBezTo>
                    <a:pt x="706" y="27071"/>
                    <a:pt x="1546" y="26668"/>
                    <a:pt x="2252" y="26366"/>
                  </a:cubicBezTo>
                  <a:lnTo>
                    <a:pt x="2252" y="26366"/>
                  </a:lnTo>
                  <a:cubicBezTo>
                    <a:pt x="1143" y="28483"/>
                    <a:pt x="1681" y="30298"/>
                    <a:pt x="2823" y="32113"/>
                  </a:cubicBezTo>
                  <a:cubicBezTo>
                    <a:pt x="3730" y="33552"/>
                    <a:pt x="6705" y="35952"/>
                    <a:pt x="8793" y="35952"/>
                  </a:cubicBezTo>
                  <a:cubicBezTo>
                    <a:pt x="8948" y="35952"/>
                    <a:pt x="9098" y="35938"/>
                    <a:pt x="9242" y="35910"/>
                  </a:cubicBezTo>
                  <a:cubicBezTo>
                    <a:pt x="7865" y="33928"/>
                    <a:pt x="8402" y="31575"/>
                    <a:pt x="8402" y="31575"/>
                  </a:cubicBezTo>
                  <a:lnTo>
                    <a:pt x="8402" y="31575"/>
                  </a:lnTo>
                  <a:cubicBezTo>
                    <a:pt x="8402" y="31575"/>
                    <a:pt x="9001" y="31616"/>
                    <a:pt x="9789" y="31616"/>
                  </a:cubicBezTo>
                  <a:cubicBezTo>
                    <a:pt x="11021" y="31616"/>
                    <a:pt x="12715" y="31516"/>
                    <a:pt x="13309" y="31004"/>
                  </a:cubicBezTo>
                  <a:cubicBezTo>
                    <a:pt x="12771" y="30298"/>
                    <a:pt x="11763" y="27509"/>
                    <a:pt x="11763" y="27508"/>
                  </a:cubicBezTo>
                  <a:lnTo>
                    <a:pt x="11763" y="27508"/>
                  </a:lnTo>
                  <a:cubicBezTo>
                    <a:pt x="13256" y="28983"/>
                    <a:pt x="14864" y="29421"/>
                    <a:pt x="16528" y="29421"/>
                  </a:cubicBezTo>
                  <a:cubicBezTo>
                    <a:pt x="17859" y="29421"/>
                    <a:pt x="19228" y="29140"/>
                    <a:pt x="20602" y="28886"/>
                  </a:cubicBezTo>
                  <a:cubicBezTo>
                    <a:pt x="21972" y="28609"/>
                    <a:pt x="23342" y="28323"/>
                    <a:pt x="24637" y="28323"/>
                  </a:cubicBezTo>
                  <a:cubicBezTo>
                    <a:pt x="25854" y="28323"/>
                    <a:pt x="27005" y="28575"/>
                    <a:pt x="28030" y="29323"/>
                  </a:cubicBezTo>
                  <a:cubicBezTo>
                    <a:pt x="27738" y="25005"/>
                    <a:pt x="33090" y="23291"/>
                    <a:pt x="33455" y="21392"/>
                  </a:cubicBezTo>
                  <a:lnTo>
                    <a:pt x="33455" y="21392"/>
                  </a:lnTo>
                  <a:cubicBezTo>
                    <a:pt x="33474" y="21862"/>
                    <a:pt x="33944" y="22234"/>
                    <a:pt x="34180" y="22736"/>
                  </a:cubicBezTo>
                  <a:cubicBezTo>
                    <a:pt x="34314" y="23307"/>
                    <a:pt x="34617" y="24013"/>
                    <a:pt x="34751" y="24685"/>
                  </a:cubicBezTo>
                  <a:cubicBezTo>
                    <a:pt x="34886" y="25828"/>
                    <a:pt x="34617" y="26937"/>
                    <a:pt x="33911" y="27777"/>
                  </a:cubicBezTo>
                  <a:cubicBezTo>
                    <a:pt x="35155" y="26803"/>
                    <a:pt x="36566" y="26366"/>
                    <a:pt x="37810" y="25257"/>
                  </a:cubicBezTo>
                  <a:cubicBezTo>
                    <a:pt x="39087" y="24282"/>
                    <a:pt x="40330" y="23005"/>
                    <a:pt x="41171" y="21761"/>
                  </a:cubicBezTo>
                  <a:cubicBezTo>
                    <a:pt x="42011" y="23711"/>
                    <a:pt x="43288" y="25693"/>
                    <a:pt x="44128" y="27643"/>
                  </a:cubicBezTo>
                  <a:cubicBezTo>
                    <a:pt x="44968" y="29458"/>
                    <a:pt x="45103" y="31844"/>
                    <a:pt x="44700" y="33659"/>
                  </a:cubicBezTo>
                  <a:cubicBezTo>
                    <a:pt x="46380" y="31709"/>
                    <a:pt x="47758" y="29323"/>
                    <a:pt x="49169" y="27206"/>
                  </a:cubicBezTo>
                  <a:cubicBezTo>
                    <a:pt x="50984" y="24282"/>
                    <a:pt x="51556" y="21761"/>
                    <a:pt x="51556" y="18400"/>
                  </a:cubicBezTo>
                  <a:cubicBezTo>
                    <a:pt x="51556" y="17291"/>
                    <a:pt x="51690" y="16283"/>
                    <a:pt x="51253" y="15308"/>
                  </a:cubicBezTo>
                  <a:lnTo>
                    <a:pt x="51253" y="15308"/>
                  </a:lnTo>
                  <a:cubicBezTo>
                    <a:pt x="51690" y="16014"/>
                    <a:pt x="52261" y="16585"/>
                    <a:pt x="52665" y="17123"/>
                  </a:cubicBezTo>
                  <a:cubicBezTo>
                    <a:pt x="52799" y="16014"/>
                    <a:pt x="52261" y="14771"/>
                    <a:pt x="51556" y="13762"/>
                  </a:cubicBezTo>
                  <a:cubicBezTo>
                    <a:pt x="50715" y="12519"/>
                    <a:pt x="49304" y="10973"/>
                    <a:pt x="48195" y="9864"/>
                  </a:cubicBezTo>
                  <a:cubicBezTo>
                    <a:pt x="46212" y="8183"/>
                    <a:pt x="43691" y="7478"/>
                    <a:pt x="41876" y="5932"/>
                  </a:cubicBezTo>
                  <a:cubicBezTo>
                    <a:pt x="42017" y="5918"/>
                    <a:pt x="42152" y="5912"/>
                    <a:pt x="42282" y="5912"/>
                  </a:cubicBezTo>
                  <a:cubicBezTo>
                    <a:pt x="43459" y="5912"/>
                    <a:pt x="44252" y="6435"/>
                    <a:pt x="45372" y="7041"/>
                  </a:cubicBezTo>
                  <a:cubicBezTo>
                    <a:pt x="41473" y="3982"/>
                    <a:pt x="36970" y="1730"/>
                    <a:pt x="32096" y="487"/>
                  </a:cubicBezTo>
                  <a:cubicBezTo>
                    <a:pt x="30703" y="158"/>
                    <a:pt x="29329" y="0"/>
                    <a:pt x="27902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0" name="Google Shape;981;p32">
              <a:extLst>
                <a:ext uri="{FF2B5EF4-FFF2-40B4-BE49-F238E27FC236}">
                  <a16:creationId xmlns:a16="http://schemas.microsoft.com/office/drawing/2014/main" xmlns="" id="{900BB52F-722C-4A63-833F-DE299C12AB92}"/>
                </a:ext>
              </a:extLst>
            </p:cNvPr>
            <p:cNvSpPr/>
            <p:nvPr/>
          </p:nvSpPr>
          <p:spPr>
            <a:xfrm>
              <a:off x="4266650" y="996350"/>
              <a:ext cx="80675" cy="246675"/>
            </a:xfrm>
            <a:custGeom>
              <a:avLst/>
              <a:gdLst/>
              <a:ahLst/>
              <a:cxnLst/>
              <a:rect l="l" t="t" r="r" b="b"/>
              <a:pathLst>
                <a:path w="3227" h="9867" extrusionOk="0">
                  <a:moveTo>
                    <a:pt x="3226" y="0"/>
                  </a:moveTo>
                  <a:cubicBezTo>
                    <a:pt x="3210" y="2555"/>
                    <a:pt x="2894" y="4614"/>
                    <a:pt x="1815" y="6641"/>
                  </a:cubicBezTo>
                  <a:lnTo>
                    <a:pt x="1815" y="6775"/>
                  </a:lnTo>
                  <a:cubicBezTo>
                    <a:pt x="2894" y="4617"/>
                    <a:pt x="3210" y="2555"/>
                    <a:pt x="3226" y="0"/>
                  </a:cubicBezTo>
                  <a:close/>
                  <a:moveTo>
                    <a:pt x="701" y="8765"/>
                  </a:moveTo>
                  <a:lnTo>
                    <a:pt x="701" y="8765"/>
                  </a:lnTo>
                  <a:cubicBezTo>
                    <a:pt x="402" y="9164"/>
                    <a:pt x="268" y="9432"/>
                    <a:pt x="0" y="9733"/>
                  </a:cubicBezTo>
                  <a:lnTo>
                    <a:pt x="0" y="9867"/>
                  </a:lnTo>
                  <a:cubicBezTo>
                    <a:pt x="268" y="9432"/>
                    <a:pt x="402" y="9164"/>
                    <a:pt x="701" y="8765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1" name="Google Shape;982;p32">
              <a:extLst>
                <a:ext uri="{FF2B5EF4-FFF2-40B4-BE49-F238E27FC236}">
                  <a16:creationId xmlns:a16="http://schemas.microsoft.com/office/drawing/2014/main" xmlns="" id="{52AC4ACA-37F3-4522-8B02-DE49F94A3306}"/>
                </a:ext>
              </a:extLst>
            </p:cNvPr>
            <p:cNvSpPr/>
            <p:nvPr/>
          </p:nvSpPr>
          <p:spPr>
            <a:xfrm>
              <a:off x="4287650" y="1162350"/>
              <a:ext cx="24400" cy="48750"/>
            </a:xfrm>
            <a:custGeom>
              <a:avLst/>
              <a:gdLst/>
              <a:ahLst/>
              <a:cxnLst/>
              <a:rect l="l" t="t" r="r" b="b"/>
              <a:pathLst>
                <a:path w="976" h="1950" extrusionOk="0">
                  <a:moveTo>
                    <a:pt x="975" y="1"/>
                  </a:moveTo>
                  <a:cubicBezTo>
                    <a:pt x="706" y="706"/>
                    <a:pt x="404" y="1278"/>
                    <a:pt x="0" y="1950"/>
                  </a:cubicBezTo>
                  <a:cubicBezTo>
                    <a:pt x="404" y="1278"/>
                    <a:pt x="706" y="706"/>
                    <a:pt x="975" y="135"/>
                  </a:cubicBezTo>
                  <a:lnTo>
                    <a:pt x="975" y="1"/>
                  </a:ln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2" name="Google Shape;983;p32">
              <a:extLst>
                <a:ext uri="{FF2B5EF4-FFF2-40B4-BE49-F238E27FC236}">
                  <a16:creationId xmlns:a16="http://schemas.microsoft.com/office/drawing/2014/main" xmlns="" id="{0A76BAB6-BB88-4B6A-A1C7-8217320C2884}"/>
                </a:ext>
              </a:extLst>
            </p:cNvPr>
            <p:cNvSpPr/>
            <p:nvPr/>
          </p:nvSpPr>
          <p:spPr>
            <a:xfrm>
              <a:off x="3759150" y="1134625"/>
              <a:ext cx="241150" cy="122700"/>
            </a:xfrm>
            <a:custGeom>
              <a:avLst/>
              <a:gdLst/>
              <a:ahLst/>
              <a:cxnLst/>
              <a:rect l="l" t="t" r="r" b="b"/>
              <a:pathLst>
                <a:path w="9646" h="4908" extrusionOk="0">
                  <a:moveTo>
                    <a:pt x="6588" y="404"/>
                  </a:moveTo>
                  <a:cubicBezTo>
                    <a:pt x="6722" y="404"/>
                    <a:pt x="6722" y="538"/>
                    <a:pt x="6722" y="538"/>
                  </a:cubicBezTo>
                  <a:cubicBezTo>
                    <a:pt x="6722" y="404"/>
                    <a:pt x="6722" y="404"/>
                    <a:pt x="6588" y="404"/>
                  </a:cubicBezTo>
                  <a:close/>
                  <a:moveTo>
                    <a:pt x="9646" y="1245"/>
                  </a:moveTo>
                  <a:lnTo>
                    <a:pt x="9646" y="1245"/>
                  </a:lnTo>
                  <a:cubicBezTo>
                    <a:pt x="8537" y="2219"/>
                    <a:pt x="6991" y="2656"/>
                    <a:pt x="5882" y="3630"/>
                  </a:cubicBezTo>
                  <a:cubicBezTo>
                    <a:pt x="7125" y="2656"/>
                    <a:pt x="8537" y="2219"/>
                    <a:pt x="9646" y="1245"/>
                  </a:cubicBezTo>
                  <a:close/>
                  <a:moveTo>
                    <a:pt x="2790" y="0"/>
                  </a:moveTo>
                  <a:lnTo>
                    <a:pt x="2790" y="0"/>
                  </a:lnTo>
                  <a:cubicBezTo>
                    <a:pt x="1379" y="1110"/>
                    <a:pt x="1" y="2656"/>
                    <a:pt x="1" y="4907"/>
                  </a:cubicBezTo>
                  <a:cubicBezTo>
                    <a:pt x="1" y="2656"/>
                    <a:pt x="1547" y="1110"/>
                    <a:pt x="2790" y="0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3" name="Google Shape;984;p32">
              <a:extLst>
                <a:ext uri="{FF2B5EF4-FFF2-40B4-BE49-F238E27FC236}">
                  <a16:creationId xmlns:a16="http://schemas.microsoft.com/office/drawing/2014/main" xmlns="" id="{6D033E4D-BE1B-4631-9F19-45DBA61747BD}"/>
                </a:ext>
              </a:extLst>
            </p:cNvPr>
            <p:cNvSpPr/>
            <p:nvPr/>
          </p:nvSpPr>
          <p:spPr>
            <a:xfrm>
              <a:off x="3058425" y="1190075"/>
              <a:ext cx="56300" cy="21025"/>
            </a:xfrm>
            <a:custGeom>
              <a:avLst/>
              <a:gdLst/>
              <a:ahLst/>
              <a:cxnLst/>
              <a:rect l="l" t="t" r="r" b="b"/>
              <a:pathLst>
                <a:path w="2252" h="841" extrusionOk="0">
                  <a:moveTo>
                    <a:pt x="2252" y="1"/>
                  </a:moveTo>
                  <a:cubicBezTo>
                    <a:pt x="1546" y="303"/>
                    <a:pt x="706" y="706"/>
                    <a:pt x="0" y="841"/>
                  </a:cubicBezTo>
                  <a:cubicBezTo>
                    <a:pt x="706" y="706"/>
                    <a:pt x="1546" y="438"/>
                    <a:pt x="2252" y="169"/>
                  </a:cubicBezTo>
                  <a:lnTo>
                    <a:pt x="2252" y="1"/>
                  </a:ln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4" name="Google Shape;985;p32">
              <a:extLst>
                <a:ext uri="{FF2B5EF4-FFF2-40B4-BE49-F238E27FC236}">
                  <a16:creationId xmlns:a16="http://schemas.microsoft.com/office/drawing/2014/main" xmlns="" id="{DE60CB05-A775-44C9-AB59-94B26AFB361C}"/>
                </a:ext>
              </a:extLst>
            </p:cNvPr>
            <p:cNvSpPr/>
            <p:nvPr/>
          </p:nvSpPr>
          <p:spPr>
            <a:xfrm>
              <a:off x="3671800" y="1239650"/>
              <a:ext cx="87375" cy="27750"/>
            </a:xfrm>
            <a:custGeom>
              <a:avLst/>
              <a:gdLst/>
              <a:ahLst/>
              <a:cxnLst/>
              <a:rect l="l" t="t" r="r" b="b"/>
              <a:pathLst>
                <a:path w="3495" h="1110" extrusionOk="0">
                  <a:moveTo>
                    <a:pt x="0" y="1"/>
                  </a:moveTo>
                  <a:lnTo>
                    <a:pt x="0" y="1"/>
                  </a:lnTo>
                  <a:cubicBezTo>
                    <a:pt x="1243" y="1"/>
                    <a:pt x="2520" y="270"/>
                    <a:pt x="3495" y="1110"/>
                  </a:cubicBezTo>
                  <a:lnTo>
                    <a:pt x="3495" y="975"/>
                  </a:lnTo>
                  <a:cubicBezTo>
                    <a:pt x="2520" y="270"/>
                    <a:pt x="1243" y="1"/>
                    <a:pt x="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5" name="Google Shape;986;p32">
              <a:extLst>
                <a:ext uri="{FF2B5EF4-FFF2-40B4-BE49-F238E27FC236}">
                  <a16:creationId xmlns:a16="http://schemas.microsoft.com/office/drawing/2014/main" xmlns="" id="{E3AADBFA-EB66-438B-9619-575A52353D2C}"/>
                </a:ext>
              </a:extLst>
            </p:cNvPr>
            <p:cNvSpPr/>
            <p:nvPr/>
          </p:nvSpPr>
          <p:spPr>
            <a:xfrm>
              <a:off x="3097075" y="1260650"/>
              <a:ext cx="136975" cy="157150"/>
            </a:xfrm>
            <a:custGeom>
              <a:avLst/>
              <a:gdLst/>
              <a:ahLst/>
              <a:cxnLst/>
              <a:rect l="l" t="t" r="r" b="b"/>
              <a:pathLst>
                <a:path w="5479" h="6286" extrusionOk="0">
                  <a:moveTo>
                    <a:pt x="3495" y="5176"/>
                  </a:moveTo>
                  <a:lnTo>
                    <a:pt x="3495" y="5176"/>
                  </a:lnTo>
                  <a:cubicBezTo>
                    <a:pt x="4067" y="5580"/>
                    <a:pt x="4773" y="6017"/>
                    <a:pt x="5478" y="6286"/>
                  </a:cubicBezTo>
                  <a:lnTo>
                    <a:pt x="5478" y="6286"/>
                  </a:lnTo>
                  <a:cubicBezTo>
                    <a:pt x="4773" y="6017"/>
                    <a:pt x="4067" y="5580"/>
                    <a:pt x="3495" y="5176"/>
                  </a:cubicBezTo>
                  <a:close/>
                  <a:moveTo>
                    <a:pt x="0" y="1"/>
                  </a:moveTo>
                  <a:cubicBezTo>
                    <a:pt x="135" y="975"/>
                    <a:pt x="571" y="1950"/>
                    <a:pt x="1277" y="2925"/>
                  </a:cubicBezTo>
                  <a:cubicBezTo>
                    <a:pt x="1546" y="3362"/>
                    <a:pt x="1983" y="3899"/>
                    <a:pt x="2521" y="4336"/>
                  </a:cubicBezTo>
                  <a:lnTo>
                    <a:pt x="2521" y="4336"/>
                  </a:lnTo>
                  <a:cubicBezTo>
                    <a:pt x="1983" y="3899"/>
                    <a:pt x="1546" y="3362"/>
                    <a:pt x="1277" y="2925"/>
                  </a:cubicBezTo>
                  <a:cubicBezTo>
                    <a:pt x="571" y="1950"/>
                    <a:pt x="135" y="975"/>
                    <a:pt x="0" y="1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6" name="Google Shape;987;p32">
              <a:extLst>
                <a:ext uri="{FF2B5EF4-FFF2-40B4-BE49-F238E27FC236}">
                  <a16:creationId xmlns:a16="http://schemas.microsoft.com/office/drawing/2014/main" xmlns="" id="{5C380CE3-CD51-40AD-A9B5-3E8AC0738821}"/>
                </a:ext>
              </a:extLst>
            </p:cNvPr>
            <p:cNvSpPr/>
            <p:nvPr/>
          </p:nvSpPr>
          <p:spPr>
            <a:xfrm>
              <a:off x="3234025" y="1417775"/>
              <a:ext cx="6750" cy="3375"/>
            </a:xfrm>
            <a:custGeom>
              <a:avLst/>
              <a:gdLst/>
              <a:ahLst/>
              <a:cxnLst/>
              <a:rect l="l" t="t" r="r" b="b"/>
              <a:pathLst>
                <a:path w="270" h="135" extrusionOk="0">
                  <a:moveTo>
                    <a:pt x="0" y="1"/>
                  </a:moveTo>
                  <a:cubicBezTo>
                    <a:pt x="0" y="135"/>
                    <a:pt x="135" y="135"/>
                    <a:pt x="269" y="135"/>
                  </a:cubicBezTo>
                  <a:cubicBezTo>
                    <a:pt x="135" y="135"/>
                    <a:pt x="135" y="135"/>
                    <a:pt x="0" y="1"/>
                  </a:cubicBez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7" name="Google Shape;988;p32">
              <a:extLst>
                <a:ext uri="{FF2B5EF4-FFF2-40B4-BE49-F238E27FC236}">
                  <a16:creationId xmlns:a16="http://schemas.microsoft.com/office/drawing/2014/main" xmlns="" id="{DC7587FD-34E5-4BEE-B2EE-FA19220BC59D}"/>
                </a:ext>
              </a:extLst>
            </p:cNvPr>
            <p:cNvSpPr/>
            <p:nvPr/>
          </p:nvSpPr>
          <p:spPr>
            <a:xfrm>
              <a:off x="4175900" y="1351525"/>
              <a:ext cx="16775" cy="24275"/>
            </a:xfrm>
            <a:custGeom>
              <a:avLst/>
              <a:gdLst/>
              <a:ahLst/>
              <a:cxnLst/>
              <a:rect l="l" t="t" r="r" b="b"/>
              <a:pathLst>
                <a:path w="671" h="971" extrusionOk="0">
                  <a:moveTo>
                    <a:pt x="670" y="1"/>
                  </a:moveTo>
                  <a:lnTo>
                    <a:pt x="670" y="1"/>
                  </a:lnTo>
                  <a:cubicBezTo>
                    <a:pt x="535" y="268"/>
                    <a:pt x="268" y="569"/>
                    <a:pt x="1" y="836"/>
                  </a:cubicBezTo>
                  <a:lnTo>
                    <a:pt x="1" y="970"/>
                  </a:lnTo>
                  <a:cubicBezTo>
                    <a:pt x="268" y="569"/>
                    <a:pt x="535" y="268"/>
                    <a:pt x="67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8" name="Google Shape;989;p32">
              <a:extLst>
                <a:ext uri="{FF2B5EF4-FFF2-40B4-BE49-F238E27FC236}">
                  <a16:creationId xmlns:a16="http://schemas.microsoft.com/office/drawing/2014/main" xmlns="" id="{23D81141-76E8-413F-93DC-32E522F857BA}"/>
                </a:ext>
              </a:extLst>
            </p:cNvPr>
            <p:cNvSpPr/>
            <p:nvPr/>
          </p:nvSpPr>
          <p:spPr>
            <a:xfrm>
              <a:off x="4000300" y="1074975"/>
              <a:ext cx="161350" cy="147050"/>
            </a:xfrm>
            <a:custGeom>
              <a:avLst/>
              <a:gdLst/>
              <a:ahLst/>
              <a:cxnLst/>
              <a:rect l="l" t="t" r="r" b="b"/>
              <a:pathLst>
                <a:path w="6454" h="5882" extrusionOk="0">
                  <a:moveTo>
                    <a:pt x="3481" y="21"/>
                  </a:moveTo>
                  <a:cubicBezTo>
                    <a:pt x="2641" y="1258"/>
                    <a:pt x="1405" y="2526"/>
                    <a:pt x="135" y="3496"/>
                  </a:cubicBezTo>
                  <a:cubicBezTo>
                    <a:pt x="135" y="3630"/>
                    <a:pt x="0" y="3630"/>
                    <a:pt x="0" y="3630"/>
                  </a:cubicBezTo>
                  <a:lnTo>
                    <a:pt x="135" y="3630"/>
                  </a:lnTo>
                  <a:cubicBezTo>
                    <a:pt x="1405" y="2527"/>
                    <a:pt x="2641" y="1258"/>
                    <a:pt x="3481" y="21"/>
                  </a:cubicBezTo>
                  <a:close/>
                  <a:moveTo>
                    <a:pt x="3496" y="0"/>
                  </a:moveTo>
                  <a:cubicBezTo>
                    <a:pt x="4336" y="2084"/>
                    <a:pt x="5613" y="3932"/>
                    <a:pt x="6453" y="5882"/>
                  </a:cubicBezTo>
                  <a:cubicBezTo>
                    <a:pt x="5613" y="3932"/>
                    <a:pt x="4336" y="1950"/>
                    <a:pt x="3496" y="0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9" name="Google Shape;990;p32">
              <a:extLst>
                <a:ext uri="{FF2B5EF4-FFF2-40B4-BE49-F238E27FC236}">
                  <a16:creationId xmlns:a16="http://schemas.microsoft.com/office/drawing/2014/main" xmlns="" id="{0FC9BDC9-80FE-48A1-9B18-B333F387DA6F}"/>
                </a:ext>
              </a:extLst>
            </p:cNvPr>
            <p:cNvSpPr/>
            <p:nvPr/>
          </p:nvSpPr>
          <p:spPr>
            <a:xfrm>
              <a:off x="4266650" y="1239650"/>
              <a:ext cx="25" cy="3375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1"/>
                  </a:moveTo>
                  <a:lnTo>
                    <a:pt x="0" y="1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E8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0" name="Google Shape;991;p32">
              <a:extLst>
                <a:ext uri="{FF2B5EF4-FFF2-40B4-BE49-F238E27FC236}">
                  <a16:creationId xmlns:a16="http://schemas.microsoft.com/office/drawing/2014/main" xmlns="" id="{868C0B39-2C6F-4A52-B14D-28B7041985C3}"/>
                </a:ext>
              </a:extLst>
            </p:cNvPr>
            <p:cNvSpPr/>
            <p:nvPr/>
          </p:nvSpPr>
          <p:spPr>
            <a:xfrm>
              <a:off x="3265100" y="1239650"/>
              <a:ext cx="1001575" cy="126050"/>
            </a:xfrm>
            <a:custGeom>
              <a:avLst/>
              <a:gdLst/>
              <a:ahLst/>
              <a:cxnLst/>
              <a:rect l="l" t="t" r="r" b="b"/>
              <a:pathLst>
                <a:path w="40063" h="5042" extrusionOk="0">
                  <a:moveTo>
                    <a:pt x="135" y="3227"/>
                  </a:moveTo>
                  <a:cubicBezTo>
                    <a:pt x="135" y="3227"/>
                    <a:pt x="841" y="3361"/>
                    <a:pt x="1816" y="3361"/>
                  </a:cubicBezTo>
                  <a:cubicBezTo>
                    <a:pt x="2253" y="3361"/>
                    <a:pt x="2824" y="3227"/>
                    <a:pt x="3362" y="3227"/>
                  </a:cubicBezTo>
                  <a:close/>
                  <a:moveTo>
                    <a:pt x="40062" y="1"/>
                  </a:moveTo>
                  <a:cubicBezTo>
                    <a:pt x="39224" y="1542"/>
                    <a:pt x="38253" y="3050"/>
                    <a:pt x="37114" y="4459"/>
                  </a:cubicBezTo>
                  <a:lnTo>
                    <a:pt x="37114" y="4459"/>
                  </a:lnTo>
                  <a:cubicBezTo>
                    <a:pt x="38253" y="3050"/>
                    <a:pt x="39224" y="1543"/>
                    <a:pt x="40062" y="135"/>
                  </a:cubicBezTo>
                  <a:lnTo>
                    <a:pt x="40062" y="1"/>
                  </a:lnTo>
                  <a:close/>
                  <a:moveTo>
                    <a:pt x="135" y="3227"/>
                  </a:moveTo>
                  <a:lnTo>
                    <a:pt x="135" y="3227"/>
                  </a:lnTo>
                  <a:cubicBezTo>
                    <a:pt x="135" y="3227"/>
                    <a:pt x="1" y="3900"/>
                    <a:pt x="1" y="5042"/>
                  </a:cubicBezTo>
                  <a:cubicBezTo>
                    <a:pt x="1" y="4068"/>
                    <a:pt x="135" y="3228"/>
                    <a:pt x="135" y="3227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1" name="Google Shape;992;p32">
              <a:extLst>
                <a:ext uri="{FF2B5EF4-FFF2-40B4-BE49-F238E27FC236}">
                  <a16:creationId xmlns:a16="http://schemas.microsoft.com/office/drawing/2014/main" xmlns="" id="{FDEC5419-D47E-4EDC-8657-89BCD3D011C6}"/>
                </a:ext>
              </a:extLst>
            </p:cNvPr>
            <p:cNvSpPr/>
            <p:nvPr/>
          </p:nvSpPr>
          <p:spPr>
            <a:xfrm>
              <a:off x="3240750" y="1421125"/>
              <a:ext cx="25" cy="4250"/>
            </a:xfrm>
            <a:custGeom>
              <a:avLst/>
              <a:gdLst/>
              <a:ahLst/>
              <a:cxnLst/>
              <a:rect l="l" t="t" r="r" b="b"/>
              <a:pathLst>
                <a:path w="1" h="170" extrusionOk="0">
                  <a:moveTo>
                    <a:pt x="0" y="1"/>
                  </a:moveTo>
                  <a:lnTo>
                    <a:pt x="0" y="1"/>
                  </a:lnTo>
                  <a:lnTo>
                    <a:pt x="0" y="1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FA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2" name="Google Shape;993;p32">
              <a:extLst>
                <a:ext uri="{FF2B5EF4-FFF2-40B4-BE49-F238E27FC236}">
                  <a16:creationId xmlns:a16="http://schemas.microsoft.com/office/drawing/2014/main" xmlns="" id="{A95A7CC2-C218-4A9C-A330-B75DF0C560A0}"/>
                </a:ext>
              </a:extLst>
            </p:cNvPr>
            <p:cNvSpPr/>
            <p:nvPr/>
          </p:nvSpPr>
          <p:spPr>
            <a:xfrm>
              <a:off x="3240750" y="1421125"/>
              <a:ext cx="48750" cy="10950"/>
            </a:xfrm>
            <a:custGeom>
              <a:avLst/>
              <a:gdLst/>
              <a:ahLst/>
              <a:cxnLst/>
              <a:rect l="l" t="t" r="r" b="b"/>
              <a:pathLst>
                <a:path w="1950" h="438" extrusionOk="0">
                  <a:moveTo>
                    <a:pt x="0" y="1"/>
                  </a:moveTo>
                  <a:lnTo>
                    <a:pt x="0" y="169"/>
                  </a:lnTo>
                  <a:cubicBezTo>
                    <a:pt x="572" y="303"/>
                    <a:pt x="1109" y="438"/>
                    <a:pt x="1546" y="438"/>
                  </a:cubicBezTo>
                  <a:cubicBezTo>
                    <a:pt x="1109" y="438"/>
                    <a:pt x="572" y="303"/>
                    <a:pt x="0" y="1"/>
                  </a:cubicBezTo>
                  <a:close/>
                  <a:moveTo>
                    <a:pt x="1949" y="303"/>
                  </a:moveTo>
                  <a:cubicBezTo>
                    <a:pt x="1815" y="438"/>
                    <a:pt x="1681" y="438"/>
                    <a:pt x="1546" y="438"/>
                  </a:cubicBezTo>
                  <a:lnTo>
                    <a:pt x="1949" y="438"/>
                  </a:lnTo>
                  <a:lnTo>
                    <a:pt x="1949" y="303"/>
                  </a:ln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3" name="Google Shape;994;p32">
              <a:extLst>
                <a:ext uri="{FF2B5EF4-FFF2-40B4-BE49-F238E27FC236}">
                  <a16:creationId xmlns:a16="http://schemas.microsoft.com/office/drawing/2014/main" xmlns="" id="{5EF0A9CE-5E1B-432E-8F0D-CB7FD2A8E31C}"/>
                </a:ext>
              </a:extLst>
            </p:cNvPr>
            <p:cNvSpPr/>
            <p:nvPr/>
          </p:nvSpPr>
          <p:spPr>
            <a:xfrm>
              <a:off x="3058425" y="819550"/>
              <a:ext cx="1316625" cy="612525"/>
            </a:xfrm>
            <a:custGeom>
              <a:avLst/>
              <a:gdLst/>
              <a:ahLst/>
              <a:cxnLst/>
              <a:rect l="l" t="t" r="r" b="b"/>
              <a:pathLst>
                <a:path w="52665" h="24501" extrusionOk="0">
                  <a:moveTo>
                    <a:pt x="49741" y="0"/>
                  </a:moveTo>
                  <a:lnTo>
                    <a:pt x="49741" y="0"/>
                  </a:lnTo>
                  <a:cubicBezTo>
                    <a:pt x="51690" y="6016"/>
                    <a:pt x="49035" y="14418"/>
                    <a:pt x="45809" y="15259"/>
                  </a:cubicBezTo>
                  <a:cubicBezTo>
                    <a:pt x="46077" y="13309"/>
                    <a:pt x="43422" y="8671"/>
                    <a:pt x="42582" y="6991"/>
                  </a:cubicBezTo>
                  <a:cubicBezTo>
                    <a:pt x="41742" y="4907"/>
                    <a:pt x="40498" y="3059"/>
                    <a:pt x="39658" y="975"/>
                  </a:cubicBezTo>
                  <a:cubicBezTo>
                    <a:pt x="38818" y="2218"/>
                    <a:pt x="37541" y="3495"/>
                    <a:pt x="36297" y="4605"/>
                  </a:cubicBezTo>
                  <a:cubicBezTo>
                    <a:pt x="35155" y="5579"/>
                    <a:pt x="33609" y="6016"/>
                    <a:pt x="32365" y="6991"/>
                  </a:cubicBezTo>
                  <a:cubicBezTo>
                    <a:pt x="33071" y="6151"/>
                    <a:pt x="33340" y="5041"/>
                    <a:pt x="33205" y="3899"/>
                  </a:cubicBezTo>
                  <a:cubicBezTo>
                    <a:pt x="33071" y="3361"/>
                    <a:pt x="32937" y="2521"/>
                    <a:pt x="32634" y="1949"/>
                  </a:cubicBezTo>
                  <a:cubicBezTo>
                    <a:pt x="32500" y="1546"/>
                    <a:pt x="31928" y="1109"/>
                    <a:pt x="31928" y="538"/>
                  </a:cubicBezTo>
                  <a:cubicBezTo>
                    <a:pt x="31659" y="2386"/>
                    <a:pt x="26349" y="4201"/>
                    <a:pt x="26484" y="8671"/>
                  </a:cubicBezTo>
                  <a:cubicBezTo>
                    <a:pt x="25509" y="7831"/>
                    <a:pt x="24232" y="7562"/>
                    <a:pt x="23123" y="7562"/>
                  </a:cubicBezTo>
                  <a:cubicBezTo>
                    <a:pt x="21846" y="7562"/>
                    <a:pt x="20468" y="7831"/>
                    <a:pt x="19056" y="8100"/>
                  </a:cubicBezTo>
                  <a:cubicBezTo>
                    <a:pt x="17813" y="8402"/>
                    <a:pt x="16401" y="8671"/>
                    <a:pt x="14990" y="8671"/>
                  </a:cubicBezTo>
                  <a:cubicBezTo>
                    <a:pt x="13309" y="8671"/>
                    <a:pt x="11763" y="8268"/>
                    <a:pt x="10251" y="6722"/>
                  </a:cubicBezTo>
                  <a:lnTo>
                    <a:pt x="10251" y="6722"/>
                  </a:lnTo>
                  <a:cubicBezTo>
                    <a:pt x="10385" y="6991"/>
                    <a:pt x="11225" y="9511"/>
                    <a:pt x="11763" y="10217"/>
                  </a:cubicBezTo>
                  <a:cubicBezTo>
                    <a:pt x="11225" y="10789"/>
                    <a:pt x="9679" y="10923"/>
                    <a:pt x="8570" y="10923"/>
                  </a:cubicBezTo>
                  <a:cubicBezTo>
                    <a:pt x="7562" y="10923"/>
                    <a:pt x="6890" y="10789"/>
                    <a:pt x="6890" y="10789"/>
                  </a:cubicBezTo>
                  <a:lnTo>
                    <a:pt x="6890" y="10789"/>
                  </a:lnTo>
                  <a:cubicBezTo>
                    <a:pt x="6890" y="10789"/>
                    <a:pt x="6319" y="13141"/>
                    <a:pt x="7865" y="15259"/>
                  </a:cubicBezTo>
                  <a:lnTo>
                    <a:pt x="7293" y="15259"/>
                  </a:lnTo>
                  <a:cubicBezTo>
                    <a:pt x="5613" y="15259"/>
                    <a:pt x="3361" y="13578"/>
                    <a:pt x="1983" y="12301"/>
                  </a:cubicBezTo>
                  <a:cubicBezTo>
                    <a:pt x="1277" y="13444"/>
                    <a:pt x="571" y="14553"/>
                    <a:pt x="0" y="15662"/>
                  </a:cubicBezTo>
                  <a:cubicBezTo>
                    <a:pt x="706" y="15527"/>
                    <a:pt x="1546" y="15124"/>
                    <a:pt x="2252" y="14822"/>
                  </a:cubicBezTo>
                  <a:lnTo>
                    <a:pt x="2252" y="14822"/>
                  </a:lnTo>
                  <a:cubicBezTo>
                    <a:pt x="1681" y="15830"/>
                    <a:pt x="1546" y="16670"/>
                    <a:pt x="1546" y="17645"/>
                  </a:cubicBezTo>
                  <a:cubicBezTo>
                    <a:pt x="1681" y="18619"/>
                    <a:pt x="2117" y="19594"/>
                    <a:pt x="2823" y="20569"/>
                  </a:cubicBezTo>
                  <a:cubicBezTo>
                    <a:pt x="3092" y="21006"/>
                    <a:pt x="3529" y="21543"/>
                    <a:pt x="4067" y="21980"/>
                  </a:cubicBezTo>
                  <a:cubicBezTo>
                    <a:pt x="4369" y="22249"/>
                    <a:pt x="4638" y="22552"/>
                    <a:pt x="5041" y="22820"/>
                  </a:cubicBezTo>
                  <a:cubicBezTo>
                    <a:pt x="5613" y="23224"/>
                    <a:pt x="6319" y="23661"/>
                    <a:pt x="7024" y="23930"/>
                  </a:cubicBezTo>
                  <a:cubicBezTo>
                    <a:pt x="7159" y="24064"/>
                    <a:pt x="7159" y="24064"/>
                    <a:pt x="7293" y="24064"/>
                  </a:cubicBezTo>
                  <a:cubicBezTo>
                    <a:pt x="7865" y="24366"/>
                    <a:pt x="8402" y="24501"/>
                    <a:pt x="8839" y="24501"/>
                  </a:cubicBezTo>
                  <a:cubicBezTo>
                    <a:pt x="8974" y="24501"/>
                    <a:pt x="9108" y="24501"/>
                    <a:pt x="9242" y="24366"/>
                  </a:cubicBezTo>
                  <a:cubicBezTo>
                    <a:pt x="8705" y="23526"/>
                    <a:pt x="8402" y="22552"/>
                    <a:pt x="8268" y="21846"/>
                  </a:cubicBezTo>
                  <a:cubicBezTo>
                    <a:pt x="8268" y="20703"/>
                    <a:pt x="8402" y="20031"/>
                    <a:pt x="8402" y="20031"/>
                  </a:cubicBezTo>
                  <a:lnTo>
                    <a:pt x="11629" y="20031"/>
                  </a:lnTo>
                  <a:cubicBezTo>
                    <a:pt x="12334" y="19863"/>
                    <a:pt x="13040" y="19728"/>
                    <a:pt x="13309" y="19460"/>
                  </a:cubicBezTo>
                  <a:cubicBezTo>
                    <a:pt x="12781" y="18767"/>
                    <a:pt x="11962" y="16195"/>
                    <a:pt x="11773" y="15974"/>
                  </a:cubicBezTo>
                  <a:lnTo>
                    <a:pt x="11773" y="15974"/>
                  </a:lnTo>
                  <a:cubicBezTo>
                    <a:pt x="12477" y="16675"/>
                    <a:pt x="13312" y="17209"/>
                    <a:pt x="14015" y="17510"/>
                  </a:cubicBezTo>
                  <a:cubicBezTo>
                    <a:pt x="14855" y="17779"/>
                    <a:pt x="15695" y="17914"/>
                    <a:pt x="16536" y="17914"/>
                  </a:cubicBezTo>
                  <a:cubicBezTo>
                    <a:pt x="17947" y="17914"/>
                    <a:pt x="19325" y="17645"/>
                    <a:pt x="20602" y="17342"/>
                  </a:cubicBezTo>
                  <a:cubicBezTo>
                    <a:pt x="22014" y="17073"/>
                    <a:pt x="23257" y="16805"/>
                    <a:pt x="24534" y="16805"/>
                  </a:cubicBezTo>
                  <a:cubicBezTo>
                    <a:pt x="25778" y="16805"/>
                    <a:pt x="27055" y="17073"/>
                    <a:pt x="28030" y="17779"/>
                  </a:cubicBezTo>
                  <a:lnTo>
                    <a:pt x="28030" y="17510"/>
                  </a:lnTo>
                  <a:cubicBezTo>
                    <a:pt x="28030" y="15259"/>
                    <a:pt x="29408" y="13713"/>
                    <a:pt x="30819" y="12603"/>
                  </a:cubicBezTo>
                  <a:cubicBezTo>
                    <a:pt x="32096" y="11461"/>
                    <a:pt x="33340" y="10621"/>
                    <a:pt x="33474" y="9780"/>
                  </a:cubicBezTo>
                  <a:cubicBezTo>
                    <a:pt x="33474" y="10352"/>
                    <a:pt x="34046" y="10789"/>
                    <a:pt x="34180" y="11192"/>
                  </a:cubicBezTo>
                  <a:cubicBezTo>
                    <a:pt x="34314" y="11763"/>
                    <a:pt x="34617" y="12469"/>
                    <a:pt x="34617" y="13007"/>
                  </a:cubicBezTo>
                  <a:cubicBezTo>
                    <a:pt x="34751" y="13007"/>
                    <a:pt x="34751" y="13007"/>
                    <a:pt x="34751" y="13141"/>
                  </a:cubicBezTo>
                  <a:lnTo>
                    <a:pt x="34751" y="13578"/>
                  </a:lnTo>
                  <a:cubicBezTo>
                    <a:pt x="34751" y="14553"/>
                    <a:pt x="34449" y="15393"/>
                    <a:pt x="33911" y="16233"/>
                  </a:cubicBezTo>
                  <a:cubicBezTo>
                    <a:pt x="35155" y="15259"/>
                    <a:pt x="36566" y="14822"/>
                    <a:pt x="37675" y="13847"/>
                  </a:cubicBezTo>
                  <a:cubicBezTo>
                    <a:pt x="37675" y="13847"/>
                    <a:pt x="37810" y="13847"/>
                    <a:pt x="37810" y="13713"/>
                  </a:cubicBezTo>
                  <a:cubicBezTo>
                    <a:pt x="39087" y="12738"/>
                    <a:pt x="40330" y="11461"/>
                    <a:pt x="41171" y="10217"/>
                  </a:cubicBezTo>
                  <a:cubicBezTo>
                    <a:pt x="42011" y="12167"/>
                    <a:pt x="43288" y="14149"/>
                    <a:pt x="44128" y="16099"/>
                  </a:cubicBezTo>
                  <a:cubicBezTo>
                    <a:pt x="44532" y="17208"/>
                    <a:pt x="44834" y="18351"/>
                    <a:pt x="44968" y="19460"/>
                  </a:cubicBezTo>
                  <a:cubicBezTo>
                    <a:pt x="44968" y="20434"/>
                    <a:pt x="44968" y="21274"/>
                    <a:pt x="44700" y="22115"/>
                  </a:cubicBezTo>
                  <a:cubicBezTo>
                    <a:pt x="44968" y="21846"/>
                    <a:pt x="45237" y="21543"/>
                    <a:pt x="45372" y="21274"/>
                  </a:cubicBezTo>
                  <a:cubicBezTo>
                    <a:pt x="46514" y="19863"/>
                    <a:pt x="47489" y="18351"/>
                    <a:pt x="48329" y="16805"/>
                  </a:cubicBezTo>
                  <a:cubicBezTo>
                    <a:pt x="48598" y="16502"/>
                    <a:pt x="48733" y="16233"/>
                    <a:pt x="49035" y="15830"/>
                  </a:cubicBezTo>
                  <a:lnTo>
                    <a:pt x="49169" y="15662"/>
                  </a:lnTo>
                  <a:cubicBezTo>
                    <a:pt x="49573" y="14990"/>
                    <a:pt x="49875" y="14418"/>
                    <a:pt x="50144" y="13713"/>
                  </a:cubicBezTo>
                  <a:cubicBezTo>
                    <a:pt x="51253" y="11629"/>
                    <a:pt x="51556" y="9511"/>
                    <a:pt x="51556" y="6856"/>
                  </a:cubicBezTo>
                  <a:lnTo>
                    <a:pt x="51556" y="4739"/>
                  </a:lnTo>
                  <a:cubicBezTo>
                    <a:pt x="51421" y="4470"/>
                    <a:pt x="51421" y="4201"/>
                    <a:pt x="51253" y="3764"/>
                  </a:cubicBezTo>
                  <a:lnTo>
                    <a:pt x="51253" y="3764"/>
                  </a:lnTo>
                  <a:cubicBezTo>
                    <a:pt x="51690" y="4470"/>
                    <a:pt x="52261" y="5041"/>
                    <a:pt x="52665" y="5579"/>
                  </a:cubicBezTo>
                  <a:lnTo>
                    <a:pt x="52665" y="5310"/>
                  </a:lnTo>
                  <a:cubicBezTo>
                    <a:pt x="52665" y="4201"/>
                    <a:pt x="52093" y="3059"/>
                    <a:pt x="51556" y="2218"/>
                  </a:cubicBezTo>
                  <a:cubicBezTo>
                    <a:pt x="51119" y="1546"/>
                    <a:pt x="50413" y="706"/>
                    <a:pt x="49741" y="0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4" name="Google Shape;995;p32">
              <a:extLst>
                <a:ext uri="{FF2B5EF4-FFF2-40B4-BE49-F238E27FC236}">
                  <a16:creationId xmlns:a16="http://schemas.microsoft.com/office/drawing/2014/main" xmlns="" id="{F8847BEC-8771-435B-BF7B-4E735D0BFC85}"/>
                </a:ext>
              </a:extLst>
            </p:cNvPr>
            <p:cNvSpPr/>
            <p:nvPr/>
          </p:nvSpPr>
          <p:spPr>
            <a:xfrm>
              <a:off x="3664200" y="1449700"/>
              <a:ext cx="175650" cy="115150"/>
            </a:xfrm>
            <a:custGeom>
              <a:avLst/>
              <a:gdLst/>
              <a:ahLst/>
              <a:cxnLst/>
              <a:rect l="l" t="t" r="r" b="b"/>
              <a:pathLst>
                <a:path w="7026" h="4606" extrusionOk="0">
                  <a:moveTo>
                    <a:pt x="6319" y="1"/>
                  </a:moveTo>
                  <a:cubicBezTo>
                    <a:pt x="6017" y="1"/>
                    <a:pt x="5882" y="270"/>
                    <a:pt x="5882" y="538"/>
                  </a:cubicBezTo>
                  <a:cubicBezTo>
                    <a:pt x="6017" y="706"/>
                    <a:pt x="6017" y="975"/>
                    <a:pt x="6017" y="1110"/>
                  </a:cubicBezTo>
                  <a:cubicBezTo>
                    <a:pt x="6017" y="2521"/>
                    <a:pt x="4908" y="3630"/>
                    <a:pt x="3496" y="3630"/>
                  </a:cubicBezTo>
                  <a:cubicBezTo>
                    <a:pt x="2253" y="3630"/>
                    <a:pt x="1144" y="2656"/>
                    <a:pt x="976" y="1379"/>
                  </a:cubicBezTo>
                  <a:cubicBezTo>
                    <a:pt x="976" y="1110"/>
                    <a:pt x="707" y="975"/>
                    <a:pt x="438" y="975"/>
                  </a:cubicBezTo>
                  <a:cubicBezTo>
                    <a:pt x="135" y="975"/>
                    <a:pt x="1" y="1244"/>
                    <a:pt x="1" y="1547"/>
                  </a:cubicBezTo>
                  <a:cubicBezTo>
                    <a:pt x="303" y="3227"/>
                    <a:pt x="1681" y="4605"/>
                    <a:pt x="3496" y="4605"/>
                  </a:cubicBezTo>
                  <a:cubicBezTo>
                    <a:pt x="5479" y="4605"/>
                    <a:pt x="7025" y="3059"/>
                    <a:pt x="7025" y="1110"/>
                  </a:cubicBezTo>
                  <a:cubicBezTo>
                    <a:pt x="7025" y="841"/>
                    <a:pt x="7025" y="706"/>
                    <a:pt x="6857" y="404"/>
                  </a:cubicBezTo>
                  <a:cubicBezTo>
                    <a:pt x="6857" y="135"/>
                    <a:pt x="6588" y="1"/>
                    <a:pt x="63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5" name="Google Shape;996;p32">
              <a:extLst>
                <a:ext uri="{FF2B5EF4-FFF2-40B4-BE49-F238E27FC236}">
                  <a16:creationId xmlns:a16="http://schemas.microsoft.com/office/drawing/2014/main" xmlns="" id="{52A14F81-F171-4C7F-BFD5-8CB1A5683460}"/>
                </a:ext>
              </a:extLst>
            </p:cNvPr>
            <p:cNvSpPr/>
            <p:nvPr/>
          </p:nvSpPr>
          <p:spPr>
            <a:xfrm>
              <a:off x="3381050" y="1294800"/>
              <a:ext cx="231100" cy="168725"/>
            </a:xfrm>
            <a:custGeom>
              <a:avLst/>
              <a:gdLst/>
              <a:ahLst/>
              <a:cxnLst/>
              <a:rect l="l" t="t" r="r" b="b"/>
              <a:pathLst>
                <a:path w="9244" h="6749" extrusionOk="0">
                  <a:moveTo>
                    <a:pt x="5732" y="0"/>
                  </a:moveTo>
                  <a:cubicBezTo>
                    <a:pt x="4300" y="0"/>
                    <a:pt x="3026" y="940"/>
                    <a:pt x="2521" y="2264"/>
                  </a:cubicBezTo>
                  <a:cubicBezTo>
                    <a:pt x="2270" y="2342"/>
                    <a:pt x="2033" y="2374"/>
                    <a:pt x="1812" y="2374"/>
                  </a:cubicBezTo>
                  <a:cubicBezTo>
                    <a:pt x="794" y="2374"/>
                    <a:pt x="135" y="1693"/>
                    <a:pt x="135" y="1693"/>
                  </a:cubicBezTo>
                  <a:lnTo>
                    <a:pt x="135" y="1693"/>
                  </a:lnTo>
                  <a:cubicBezTo>
                    <a:pt x="1" y="4079"/>
                    <a:pt x="1681" y="4651"/>
                    <a:pt x="2656" y="4785"/>
                  </a:cubicBezTo>
                  <a:cubicBezTo>
                    <a:pt x="3059" y="5760"/>
                    <a:pt x="4202" y="6600"/>
                    <a:pt x="5445" y="6734"/>
                  </a:cubicBezTo>
                  <a:cubicBezTo>
                    <a:pt x="5544" y="6744"/>
                    <a:pt x="5642" y="6748"/>
                    <a:pt x="5740" y="6748"/>
                  </a:cubicBezTo>
                  <a:cubicBezTo>
                    <a:pt x="7438" y="6748"/>
                    <a:pt x="8950" y="5392"/>
                    <a:pt x="9109" y="3676"/>
                  </a:cubicBezTo>
                  <a:cubicBezTo>
                    <a:pt x="9243" y="1861"/>
                    <a:pt x="7832" y="181"/>
                    <a:pt x="6017" y="13"/>
                  </a:cubicBezTo>
                  <a:cubicBezTo>
                    <a:pt x="5921" y="4"/>
                    <a:pt x="5826" y="0"/>
                    <a:pt x="5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6" name="Google Shape;997;p32">
              <a:extLst>
                <a:ext uri="{FF2B5EF4-FFF2-40B4-BE49-F238E27FC236}">
                  <a16:creationId xmlns:a16="http://schemas.microsoft.com/office/drawing/2014/main" xmlns="" id="{69FE29CB-0F5D-4F41-B0E9-B79923F044E2}"/>
                </a:ext>
              </a:extLst>
            </p:cNvPr>
            <p:cNvSpPr/>
            <p:nvPr/>
          </p:nvSpPr>
          <p:spPr>
            <a:xfrm>
              <a:off x="3507100" y="1306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09" y="1"/>
                  </a:moveTo>
                  <a:cubicBezTo>
                    <a:pt x="403" y="1"/>
                    <a:pt x="0" y="572"/>
                    <a:pt x="0" y="1244"/>
                  </a:cubicBezTo>
                  <a:cubicBezTo>
                    <a:pt x="0" y="1950"/>
                    <a:pt x="403" y="2387"/>
                    <a:pt x="1109" y="2387"/>
                  </a:cubicBezTo>
                  <a:cubicBezTo>
                    <a:pt x="1815" y="2387"/>
                    <a:pt x="2386" y="1950"/>
                    <a:pt x="2386" y="1244"/>
                  </a:cubicBezTo>
                  <a:cubicBezTo>
                    <a:pt x="2386" y="572"/>
                    <a:pt x="1815" y="1"/>
                    <a:pt x="1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7" name="Google Shape;998;p32">
              <a:extLst>
                <a:ext uri="{FF2B5EF4-FFF2-40B4-BE49-F238E27FC236}">
                  <a16:creationId xmlns:a16="http://schemas.microsoft.com/office/drawing/2014/main" xmlns="" id="{E733EEB6-CA51-47B3-B011-35A945F30FC5}"/>
                </a:ext>
              </a:extLst>
            </p:cNvPr>
            <p:cNvSpPr/>
            <p:nvPr/>
          </p:nvSpPr>
          <p:spPr>
            <a:xfrm>
              <a:off x="3877625" y="1246025"/>
              <a:ext cx="227725" cy="168650"/>
            </a:xfrm>
            <a:custGeom>
              <a:avLst/>
              <a:gdLst/>
              <a:ahLst/>
              <a:cxnLst/>
              <a:rect l="l" t="t" r="r" b="b"/>
              <a:pathLst>
                <a:path w="9109" h="6746" extrusionOk="0">
                  <a:moveTo>
                    <a:pt x="3549" y="0"/>
                  </a:moveTo>
                  <a:cubicBezTo>
                    <a:pt x="3443" y="0"/>
                    <a:pt x="3335" y="5"/>
                    <a:pt x="3227" y="14"/>
                  </a:cubicBezTo>
                  <a:cubicBezTo>
                    <a:pt x="1278" y="149"/>
                    <a:pt x="0" y="1695"/>
                    <a:pt x="169" y="3644"/>
                  </a:cubicBezTo>
                  <a:cubicBezTo>
                    <a:pt x="297" y="5409"/>
                    <a:pt x="1712" y="6745"/>
                    <a:pt x="3537" y="6745"/>
                  </a:cubicBezTo>
                  <a:cubicBezTo>
                    <a:pt x="3623" y="6745"/>
                    <a:pt x="3710" y="6742"/>
                    <a:pt x="3798" y="6736"/>
                  </a:cubicBezTo>
                  <a:cubicBezTo>
                    <a:pt x="5042" y="6602"/>
                    <a:pt x="6050" y="5761"/>
                    <a:pt x="6588" y="4652"/>
                  </a:cubicBezTo>
                  <a:cubicBezTo>
                    <a:pt x="7562" y="4652"/>
                    <a:pt x="9108" y="4081"/>
                    <a:pt x="8974" y="1560"/>
                  </a:cubicBezTo>
                  <a:lnTo>
                    <a:pt x="8974" y="1560"/>
                  </a:lnTo>
                  <a:cubicBezTo>
                    <a:pt x="8974" y="1561"/>
                    <a:pt x="8430" y="2279"/>
                    <a:pt x="7411" y="2279"/>
                  </a:cubicBezTo>
                  <a:cubicBezTo>
                    <a:pt x="7164" y="2279"/>
                    <a:pt x="6889" y="2237"/>
                    <a:pt x="6588" y="2132"/>
                  </a:cubicBezTo>
                  <a:cubicBezTo>
                    <a:pt x="6213" y="819"/>
                    <a:pt x="4966" y="0"/>
                    <a:pt x="3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8" name="Google Shape;999;p32">
              <a:extLst>
                <a:ext uri="{FF2B5EF4-FFF2-40B4-BE49-F238E27FC236}">
                  <a16:creationId xmlns:a16="http://schemas.microsoft.com/office/drawing/2014/main" xmlns="" id="{BB854CF8-D117-4B97-900E-1FF9BDAC94FE}"/>
                </a:ext>
              </a:extLst>
            </p:cNvPr>
            <p:cNvSpPr/>
            <p:nvPr/>
          </p:nvSpPr>
          <p:spPr>
            <a:xfrm>
              <a:off x="3916275" y="1264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43" y="0"/>
                  </a:moveTo>
                  <a:cubicBezTo>
                    <a:pt x="572" y="0"/>
                    <a:pt x="0" y="572"/>
                    <a:pt x="0" y="1244"/>
                  </a:cubicBezTo>
                  <a:cubicBezTo>
                    <a:pt x="0" y="1815"/>
                    <a:pt x="572" y="2386"/>
                    <a:pt x="1143" y="2386"/>
                  </a:cubicBezTo>
                  <a:cubicBezTo>
                    <a:pt x="1815" y="2386"/>
                    <a:pt x="2387" y="1815"/>
                    <a:pt x="2387" y="1244"/>
                  </a:cubicBezTo>
                  <a:cubicBezTo>
                    <a:pt x="2387" y="572"/>
                    <a:pt x="1815" y="0"/>
                    <a:pt x="1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9" name="Google Shape;1000;p32">
              <a:extLst>
                <a:ext uri="{FF2B5EF4-FFF2-40B4-BE49-F238E27FC236}">
                  <a16:creationId xmlns:a16="http://schemas.microsoft.com/office/drawing/2014/main" xmlns="" id="{594A85AE-DD6F-43F3-B245-D04B1AC5499A}"/>
                </a:ext>
              </a:extLst>
            </p:cNvPr>
            <p:cNvSpPr/>
            <p:nvPr/>
          </p:nvSpPr>
          <p:spPr>
            <a:xfrm>
              <a:off x="3373500" y="1446350"/>
              <a:ext cx="206725" cy="105050"/>
            </a:xfrm>
            <a:custGeom>
              <a:avLst/>
              <a:gdLst/>
              <a:ahLst/>
              <a:cxnLst/>
              <a:rect l="l" t="t" r="r" b="b"/>
              <a:pathLst>
                <a:path w="8269" h="4202" extrusionOk="0">
                  <a:moveTo>
                    <a:pt x="4201" y="0"/>
                  </a:moveTo>
                  <a:cubicBezTo>
                    <a:pt x="1849" y="0"/>
                    <a:pt x="0" y="975"/>
                    <a:pt x="0" y="2084"/>
                  </a:cubicBezTo>
                  <a:cubicBezTo>
                    <a:pt x="0" y="3193"/>
                    <a:pt x="1849" y="4201"/>
                    <a:pt x="4201" y="4201"/>
                  </a:cubicBezTo>
                  <a:cubicBezTo>
                    <a:pt x="6453" y="4201"/>
                    <a:pt x="8268" y="3193"/>
                    <a:pt x="8268" y="2084"/>
                  </a:cubicBezTo>
                  <a:cubicBezTo>
                    <a:pt x="8268" y="975"/>
                    <a:pt x="6453" y="0"/>
                    <a:pt x="42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0" name="Google Shape;1001;p32">
              <a:extLst>
                <a:ext uri="{FF2B5EF4-FFF2-40B4-BE49-F238E27FC236}">
                  <a16:creationId xmlns:a16="http://schemas.microsoft.com/office/drawing/2014/main" xmlns="" id="{EB8F90F8-D523-4387-A32E-90083F58B62E}"/>
                </a:ext>
              </a:extLst>
            </p:cNvPr>
            <p:cNvSpPr/>
            <p:nvPr/>
          </p:nvSpPr>
          <p:spPr>
            <a:xfrm>
              <a:off x="3930550" y="1374500"/>
              <a:ext cx="213450" cy="111225"/>
            </a:xfrm>
            <a:custGeom>
              <a:avLst/>
              <a:gdLst/>
              <a:ahLst/>
              <a:cxnLst/>
              <a:rect l="l" t="t" r="r" b="b"/>
              <a:pathLst>
                <a:path w="8538" h="4449" extrusionOk="0">
                  <a:moveTo>
                    <a:pt x="4900" y="1"/>
                  </a:moveTo>
                  <a:cubicBezTo>
                    <a:pt x="4629" y="1"/>
                    <a:pt x="4350" y="17"/>
                    <a:pt x="4067" y="51"/>
                  </a:cubicBezTo>
                  <a:cubicBezTo>
                    <a:pt x="1681" y="354"/>
                    <a:pt x="1" y="1463"/>
                    <a:pt x="135" y="2706"/>
                  </a:cubicBezTo>
                  <a:cubicBezTo>
                    <a:pt x="251" y="3689"/>
                    <a:pt x="1735" y="4449"/>
                    <a:pt x="3561" y="4449"/>
                  </a:cubicBezTo>
                  <a:cubicBezTo>
                    <a:pt x="3856" y="4449"/>
                    <a:pt x="4161" y="4429"/>
                    <a:pt x="4471" y="4387"/>
                  </a:cubicBezTo>
                  <a:cubicBezTo>
                    <a:pt x="6723" y="4118"/>
                    <a:pt x="8537" y="3009"/>
                    <a:pt x="8403" y="1732"/>
                  </a:cubicBezTo>
                  <a:cubicBezTo>
                    <a:pt x="8286" y="764"/>
                    <a:pt x="6761" y="1"/>
                    <a:pt x="49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1" name="Google Shape;1002;p32">
              <a:extLst>
                <a:ext uri="{FF2B5EF4-FFF2-40B4-BE49-F238E27FC236}">
                  <a16:creationId xmlns:a16="http://schemas.microsoft.com/office/drawing/2014/main" xmlns="" id="{ADA22323-A815-4D9E-B7B8-06DA5C0E7193}"/>
                </a:ext>
              </a:extLst>
            </p:cNvPr>
            <p:cNvSpPr/>
            <p:nvPr/>
          </p:nvSpPr>
          <p:spPr>
            <a:xfrm>
              <a:off x="3597825" y="2131950"/>
              <a:ext cx="48775" cy="21050"/>
            </a:xfrm>
            <a:custGeom>
              <a:avLst/>
              <a:gdLst/>
              <a:ahLst/>
              <a:cxnLst/>
              <a:rect l="l" t="t" r="r" b="b"/>
              <a:pathLst>
                <a:path w="1951" h="842" extrusionOk="0">
                  <a:moveTo>
                    <a:pt x="1" y="1"/>
                  </a:moveTo>
                  <a:cubicBezTo>
                    <a:pt x="559" y="428"/>
                    <a:pt x="1245" y="694"/>
                    <a:pt x="1903" y="832"/>
                  </a:cubicBezTo>
                  <a:lnTo>
                    <a:pt x="1903" y="832"/>
                  </a:lnTo>
                  <a:cubicBezTo>
                    <a:pt x="1610" y="747"/>
                    <a:pt x="251" y="126"/>
                    <a:pt x="1" y="1"/>
                  </a:cubicBezTo>
                  <a:close/>
                  <a:moveTo>
                    <a:pt x="1903" y="832"/>
                  </a:moveTo>
                  <a:cubicBezTo>
                    <a:pt x="1925" y="838"/>
                    <a:pt x="1941" y="841"/>
                    <a:pt x="1950" y="841"/>
                  </a:cubicBezTo>
                  <a:cubicBezTo>
                    <a:pt x="1935" y="838"/>
                    <a:pt x="1919" y="835"/>
                    <a:pt x="1903" y="832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202" name="Google Shape;211;p3">
            <a:extLst>
              <a:ext uri="{FF2B5EF4-FFF2-40B4-BE49-F238E27FC236}">
                <a16:creationId xmlns:a16="http://schemas.microsoft.com/office/drawing/2014/main" xmlns="" id="{36C19A32-EB14-46B6-BE30-A420DB3A7F9C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03" name="Google Shape;212;p3">
              <a:extLst>
                <a:ext uri="{FF2B5EF4-FFF2-40B4-BE49-F238E27FC236}">
                  <a16:creationId xmlns:a16="http://schemas.microsoft.com/office/drawing/2014/main" xmlns="" id="{22119F67-39FE-47B8-97DB-A9DDAFCE3F72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204" name="Google Shape;213;p3">
              <a:extLst>
                <a:ext uri="{FF2B5EF4-FFF2-40B4-BE49-F238E27FC236}">
                  <a16:creationId xmlns:a16="http://schemas.microsoft.com/office/drawing/2014/main" xmlns="" id="{95B9D80B-1308-40DE-B7AB-F51F061B728F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205" name="Google Shape;214;p3">
            <a:extLst>
              <a:ext uri="{FF2B5EF4-FFF2-40B4-BE49-F238E27FC236}">
                <a16:creationId xmlns:a16="http://schemas.microsoft.com/office/drawing/2014/main" xmlns="" id="{FF773F4A-00DE-480A-A1E4-267BF6A95F53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06" name="Google Shape;215;p3">
              <a:extLst>
                <a:ext uri="{FF2B5EF4-FFF2-40B4-BE49-F238E27FC236}">
                  <a16:creationId xmlns:a16="http://schemas.microsoft.com/office/drawing/2014/main" xmlns="" id="{B061D21D-9962-482E-8B77-708CF59A3EB6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7" name="Google Shape;216;p3">
              <a:extLst>
                <a:ext uri="{FF2B5EF4-FFF2-40B4-BE49-F238E27FC236}">
                  <a16:creationId xmlns:a16="http://schemas.microsoft.com/office/drawing/2014/main" xmlns="" id="{204A213E-8F6F-4FC4-AB3D-8806D287E243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8" name="Google Shape;217;p3">
              <a:extLst>
                <a:ext uri="{FF2B5EF4-FFF2-40B4-BE49-F238E27FC236}">
                  <a16:creationId xmlns:a16="http://schemas.microsoft.com/office/drawing/2014/main" xmlns="" id="{75F3FCD1-BCD2-41A7-AF94-8CEC0F2FFE09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9" name="Google Shape;218;p3">
              <a:extLst>
                <a:ext uri="{FF2B5EF4-FFF2-40B4-BE49-F238E27FC236}">
                  <a16:creationId xmlns:a16="http://schemas.microsoft.com/office/drawing/2014/main" xmlns="" id="{EB1D663F-9A65-4AE5-82B7-355924900575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0" name="Google Shape;219;p3">
              <a:extLst>
                <a:ext uri="{FF2B5EF4-FFF2-40B4-BE49-F238E27FC236}">
                  <a16:creationId xmlns:a16="http://schemas.microsoft.com/office/drawing/2014/main" xmlns="" id="{A3231104-E2F1-474D-A57B-1B68E9AE6F33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1" name="Google Shape;220;p3">
              <a:extLst>
                <a:ext uri="{FF2B5EF4-FFF2-40B4-BE49-F238E27FC236}">
                  <a16:creationId xmlns:a16="http://schemas.microsoft.com/office/drawing/2014/main" xmlns="" id="{F5ADB79B-53AA-46AB-84C9-DB8354756BC7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2" name="Google Shape;221;p3">
              <a:extLst>
                <a:ext uri="{FF2B5EF4-FFF2-40B4-BE49-F238E27FC236}">
                  <a16:creationId xmlns:a16="http://schemas.microsoft.com/office/drawing/2014/main" xmlns="" id="{0EA0A449-FE2B-4948-8A13-06CFC25A3A68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213" name="Google Shape;222;p3">
              <a:extLst>
                <a:ext uri="{FF2B5EF4-FFF2-40B4-BE49-F238E27FC236}">
                  <a16:creationId xmlns:a16="http://schemas.microsoft.com/office/drawing/2014/main" xmlns="" id="{FDF13A9C-A97B-44BE-9F23-62A6C5EDEC4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4" name="Google Shape;223;p3">
              <a:extLst>
                <a:ext uri="{FF2B5EF4-FFF2-40B4-BE49-F238E27FC236}">
                  <a16:creationId xmlns:a16="http://schemas.microsoft.com/office/drawing/2014/main" xmlns="" id="{ADA04C5F-ECF7-42DD-B1EB-83FC80EB7BDD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5" name="Google Shape;224;p3">
              <a:extLst>
                <a:ext uri="{FF2B5EF4-FFF2-40B4-BE49-F238E27FC236}">
                  <a16:creationId xmlns:a16="http://schemas.microsoft.com/office/drawing/2014/main" xmlns="" id="{EC7C5AD5-90D8-4F7D-9C2C-CFD820FC374A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216" name="Google Shape;225;p3">
            <a:extLst>
              <a:ext uri="{FF2B5EF4-FFF2-40B4-BE49-F238E27FC236}">
                <a16:creationId xmlns:a16="http://schemas.microsoft.com/office/drawing/2014/main" xmlns="" id="{06FC704C-BA05-45EE-B62B-22DABC82E899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17" name="Google Shape;226;p3">
              <a:extLst>
                <a:ext uri="{FF2B5EF4-FFF2-40B4-BE49-F238E27FC236}">
                  <a16:creationId xmlns:a16="http://schemas.microsoft.com/office/drawing/2014/main" xmlns="" id="{EE9E41F6-3648-44F1-A46C-BDD91F82AF1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8" name="Google Shape;227;p3">
              <a:extLst>
                <a:ext uri="{FF2B5EF4-FFF2-40B4-BE49-F238E27FC236}">
                  <a16:creationId xmlns:a16="http://schemas.microsoft.com/office/drawing/2014/main" xmlns="" id="{A7D8C30C-9D8A-4F45-A5DD-F918DD863CF3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219" name="Google Shape;228;p3">
            <a:extLst>
              <a:ext uri="{FF2B5EF4-FFF2-40B4-BE49-F238E27FC236}">
                <a16:creationId xmlns:a16="http://schemas.microsoft.com/office/drawing/2014/main" xmlns="" id="{EBE612EC-FC5F-4192-9E24-C046316489E0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20" name="Google Shape;229;p3">
            <a:extLst>
              <a:ext uri="{FF2B5EF4-FFF2-40B4-BE49-F238E27FC236}">
                <a16:creationId xmlns:a16="http://schemas.microsoft.com/office/drawing/2014/main" xmlns="" id="{31BD3FA8-6E2A-4C65-9E9F-29FBB5C804BE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grpSp>
        <p:nvGrpSpPr>
          <p:cNvPr id="221" name="Google Shape;230;p3">
            <a:extLst>
              <a:ext uri="{FF2B5EF4-FFF2-40B4-BE49-F238E27FC236}">
                <a16:creationId xmlns:a16="http://schemas.microsoft.com/office/drawing/2014/main" xmlns="" id="{69E37D2F-6DF5-4A21-A568-0E80AD7AD85B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22" name="Google Shape;231;p3">
              <a:extLst>
                <a:ext uri="{FF2B5EF4-FFF2-40B4-BE49-F238E27FC236}">
                  <a16:creationId xmlns:a16="http://schemas.microsoft.com/office/drawing/2014/main" xmlns="" id="{68E4F49D-2FDF-45EC-A2F0-64258873AC9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3" name="Google Shape;232;p3">
              <a:extLst>
                <a:ext uri="{FF2B5EF4-FFF2-40B4-BE49-F238E27FC236}">
                  <a16:creationId xmlns:a16="http://schemas.microsoft.com/office/drawing/2014/main" xmlns="" id="{424729EF-CCC4-4D87-A50A-4CA7DB6D3AA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224" name="TextBox 223">
            <a:extLst>
              <a:ext uri="{FF2B5EF4-FFF2-40B4-BE49-F238E27FC236}">
                <a16:creationId xmlns:a16="http://schemas.microsoft.com/office/drawing/2014/main" xmlns="" id="{93F46B3B-D663-4FBA-8528-CFD2F9C1E141}"/>
              </a:ext>
            </a:extLst>
          </p:cNvPr>
          <p:cNvSpPr txBox="1"/>
          <p:nvPr userDrawn="1"/>
        </p:nvSpPr>
        <p:spPr>
          <a:xfrm>
            <a:off x="3781444" y="1468551"/>
            <a:ext cx="4514832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>
                <a:solidFill>
                  <a:srgbClr val="002060"/>
                </a:solidFill>
                <a:latin typeface="Times New Roman" panose="02020603050405020304" pitchFamily="18" charset="0"/>
              </a:rPr>
              <a:t>LUYỆN TẬP</a:t>
            </a:r>
            <a:endParaRPr lang="vi-VN" sz="11500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3961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19" grpId="0" animBg="1"/>
      <p:bldP spid="220" grpId="0" animBg="1"/>
      <p:bldP spid="224" grpId="0"/>
    </p:bld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and Content"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E2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42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18" Type="http://schemas.openxmlformats.org/officeDocument/2006/relationships/slideLayout" Target="../slideLayouts/slideLayout34.xml"/><Relationship Id="rId26" Type="http://schemas.openxmlformats.org/officeDocument/2006/relationships/slideLayout" Target="../slideLayouts/slideLayout42.xml"/><Relationship Id="rId39" Type="http://schemas.openxmlformats.org/officeDocument/2006/relationships/slideLayout" Target="../slideLayouts/slideLayout55.xml"/><Relationship Id="rId3" Type="http://schemas.openxmlformats.org/officeDocument/2006/relationships/slideLayout" Target="../slideLayouts/slideLayout19.xml"/><Relationship Id="rId21" Type="http://schemas.openxmlformats.org/officeDocument/2006/relationships/slideLayout" Target="../slideLayouts/slideLayout37.xml"/><Relationship Id="rId34" Type="http://schemas.openxmlformats.org/officeDocument/2006/relationships/slideLayout" Target="../slideLayouts/slideLayout50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33.xml"/><Relationship Id="rId25" Type="http://schemas.openxmlformats.org/officeDocument/2006/relationships/slideLayout" Target="../slideLayouts/slideLayout41.xml"/><Relationship Id="rId33" Type="http://schemas.openxmlformats.org/officeDocument/2006/relationships/slideLayout" Target="../slideLayouts/slideLayout49.xml"/><Relationship Id="rId38" Type="http://schemas.openxmlformats.org/officeDocument/2006/relationships/slideLayout" Target="../slideLayouts/slideLayout54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20" Type="http://schemas.openxmlformats.org/officeDocument/2006/relationships/slideLayout" Target="../slideLayouts/slideLayout36.xml"/><Relationship Id="rId29" Type="http://schemas.openxmlformats.org/officeDocument/2006/relationships/slideLayout" Target="../slideLayouts/slideLayout45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24" Type="http://schemas.openxmlformats.org/officeDocument/2006/relationships/slideLayout" Target="../slideLayouts/slideLayout40.xml"/><Relationship Id="rId32" Type="http://schemas.openxmlformats.org/officeDocument/2006/relationships/slideLayout" Target="../slideLayouts/slideLayout48.xml"/><Relationship Id="rId37" Type="http://schemas.openxmlformats.org/officeDocument/2006/relationships/slideLayout" Target="../slideLayouts/slideLayout53.xml"/><Relationship Id="rId40" Type="http://schemas.openxmlformats.org/officeDocument/2006/relationships/theme" Target="../theme/theme3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23" Type="http://schemas.openxmlformats.org/officeDocument/2006/relationships/slideLayout" Target="../slideLayouts/slideLayout39.xml"/><Relationship Id="rId28" Type="http://schemas.openxmlformats.org/officeDocument/2006/relationships/slideLayout" Target="../slideLayouts/slideLayout44.xml"/><Relationship Id="rId36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26.xml"/><Relationship Id="rId19" Type="http://schemas.openxmlformats.org/officeDocument/2006/relationships/slideLayout" Target="../slideLayouts/slideLayout35.xml"/><Relationship Id="rId31" Type="http://schemas.openxmlformats.org/officeDocument/2006/relationships/slideLayout" Target="../slideLayouts/slideLayout47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Relationship Id="rId22" Type="http://schemas.openxmlformats.org/officeDocument/2006/relationships/slideLayout" Target="../slideLayouts/slideLayout38.xml"/><Relationship Id="rId27" Type="http://schemas.openxmlformats.org/officeDocument/2006/relationships/slideLayout" Target="../slideLayouts/slideLayout43.xml"/><Relationship Id="rId30" Type="http://schemas.openxmlformats.org/officeDocument/2006/relationships/slideLayout" Target="../slideLayouts/slideLayout46.xml"/><Relationship Id="rId35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5CD96D62-AE49-41B9-80E6-E1E0FD3BCC37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750674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EA2709D7-4076-4042-A170-5324C4069DEC}"/>
                </a:ext>
              </a:extLst>
            </p:cNvPr>
            <p:cNvSpPr/>
            <p:nvPr/>
          </p:nvSpPr>
          <p:spPr>
            <a:xfrm>
              <a:off x="0" y="0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58041176-3F6C-45DD-BA61-F6AB03534BE5}"/>
                </a:ext>
              </a:extLst>
            </p:cNvPr>
            <p:cNvSpPr/>
            <p:nvPr/>
          </p:nvSpPr>
          <p:spPr>
            <a:xfrm>
              <a:off x="0" y="482191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AA52AADE-244C-4660-94D1-FF0BECB8A5F8}"/>
                </a:ext>
              </a:extLst>
            </p:cNvPr>
            <p:cNvSpPr/>
            <p:nvPr/>
          </p:nvSpPr>
          <p:spPr>
            <a:xfrm>
              <a:off x="0" y="964382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0C8ECE69-CBF3-46E2-95D4-76CEF8951AF1}"/>
                </a:ext>
              </a:extLst>
            </p:cNvPr>
            <p:cNvSpPr/>
            <p:nvPr/>
          </p:nvSpPr>
          <p:spPr>
            <a:xfrm>
              <a:off x="0" y="1446573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86FC926A-9E58-42F3-A254-901D166EE8AB}"/>
                </a:ext>
              </a:extLst>
            </p:cNvPr>
            <p:cNvSpPr/>
            <p:nvPr/>
          </p:nvSpPr>
          <p:spPr>
            <a:xfrm>
              <a:off x="0" y="1928764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0082A139-47CD-4316-A50E-635DCA61B726}"/>
                </a:ext>
              </a:extLst>
            </p:cNvPr>
            <p:cNvSpPr/>
            <p:nvPr/>
          </p:nvSpPr>
          <p:spPr>
            <a:xfrm>
              <a:off x="0" y="2410955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0C56966C-87CE-4C19-B415-D1A116FFD55C}"/>
                </a:ext>
              </a:extLst>
            </p:cNvPr>
            <p:cNvSpPr/>
            <p:nvPr/>
          </p:nvSpPr>
          <p:spPr>
            <a:xfrm>
              <a:off x="0" y="2893146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40DF2F10-C9D9-469E-BA5B-4361A0E04F5C}"/>
                </a:ext>
              </a:extLst>
            </p:cNvPr>
            <p:cNvSpPr/>
            <p:nvPr/>
          </p:nvSpPr>
          <p:spPr>
            <a:xfrm>
              <a:off x="0" y="3375337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FA96DBA7-5DE5-42C4-B77B-9E09808F12BE}"/>
                </a:ext>
              </a:extLst>
            </p:cNvPr>
            <p:cNvSpPr/>
            <p:nvPr/>
          </p:nvSpPr>
          <p:spPr>
            <a:xfrm>
              <a:off x="0" y="3857528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C58800CD-0121-49FB-AF2E-869EB0AE685C}"/>
                </a:ext>
              </a:extLst>
            </p:cNvPr>
            <p:cNvSpPr/>
            <p:nvPr/>
          </p:nvSpPr>
          <p:spPr>
            <a:xfrm>
              <a:off x="0" y="4339719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46187C43-DC9C-48EB-800E-48E616220C24}"/>
                </a:ext>
              </a:extLst>
            </p:cNvPr>
            <p:cNvSpPr/>
            <p:nvPr/>
          </p:nvSpPr>
          <p:spPr>
            <a:xfrm>
              <a:off x="0" y="4821910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922023CD-DC59-496E-812C-A35B44A072DF}"/>
                </a:ext>
              </a:extLst>
            </p:cNvPr>
            <p:cNvSpPr/>
            <p:nvPr/>
          </p:nvSpPr>
          <p:spPr>
            <a:xfrm>
              <a:off x="0" y="5304101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BF835750-1013-4D35-95B6-D7E4B0B0E2BF}"/>
                </a:ext>
              </a:extLst>
            </p:cNvPr>
            <p:cNvSpPr/>
            <p:nvPr/>
          </p:nvSpPr>
          <p:spPr>
            <a:xfrm>
              <a:off x="0" y="5786292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4E7862D5-26D4-4CF0-A6A0-57B4835E763D}"/>
                </a:ext>
              </a:extLst>
            </p:cNvPr>
            <p:cNvSpPr/>
            <p:nvPr/>
          </p:nvSpPr>
          <p:spPr>
            <a:xfrm>
              <a:off x="0" y="6268483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Group 4">
            <a:extLst>
              <a:ext uri="{FF2B5EF4-FFF2-40B4-BE49-F238E27FC236}">
                <a16:creationId xmlns:a16="http://schemas.microsoft.com/office/drawing/2014/main" xmlns="" id="{612EB653-DB89-4A83-BCB9-AB55D6DF6F05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-319548" y="5517737"/>
            <a:ext cx="12831097" cy="1340263"/>
            <a:chOff x="0" y="1761"/>
            <a:chExt cx="7678" cy="802"/>
          </a:xfrm>
        </p:grpSpPr>
        <p:grpSp>
          <p:nvGrpSpPr>
            <p:cNvPr id="19" name="Group 205">
              <a:extLst>
                <a:ext uri="{FF2B5EF4-FFF2-40B4-BE49-F238E27FC236}">
                  <a16:creationId xmlns:a16="http://schemas.microsoft.com/office/drawing/2014/main" xmlns="" id="{0E1575A5-C7B0-4FE8-928F-4CD3F8C9DEE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1761"/>
              <a:ext cx="7678" cy="802"/>
              <a:chOff x="0" y="1761"/>
              <a:chExt cx="7678" cy="802"/>
            </a:xfrm>
          </p:grpSpPr>
          <p:sp>
            <p:nvSpPr>
              <p:cNvPr id="120" name="Freeform 5">
                <a:extLst>
                  <a:ext uri="{FF2B5EF4-FFF2-40B4-BE49-F238E27FC236}">
                    <a16:creationId xmlns:a16="http://schemas.microsoft.com/office/drawing/2014/main" xmlns="" id="{4F88AE74-2F4D-44B3-8A39-0594A073A2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0" y="2057"/>
                <a:ext cx="161" cy="144"/>
              </a:xfrm>
              <a:custGeom>
                <a:avLst/>
                <a:gdLst>
                  <a:gd name="T0" fmla="*/ 20 w 70"/>
                  <a:gd name="T1" fmla="*/ 14 h 62"/>
                  <a:gd name="T2" fmla="*/ 70 w 70"/>
                  <a:gd name="T3" fmla="*/ 2 h 62"/>
                  <a:gd name="T4" fmla="*/ 45 w 70"/>
                  <a:gd name="T5" fmla="*/ 47 h 62"/>
                  <a:gd name="T6" fmla="*/ 6 w 70"/>
                  <a:gd name="T7" fmla="*/ 50 h 62"/>
                  <a:gd name="T8" fmla="*/ 20 w 70"/>
                  <a:gd name="T9" fmla="*/ 1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62">
                    <a:moveTo>
                      <a:pt x="20" y="14"/>
                    </a:moveTo>
                    <a:cubicBezTo>
                      <a:pt x="39" y="0"/>
                      <a:pt x="70" y="2"/>
                      <a:pt x="70" y="2"/>
                    </a:cubicBezTo>
                    <a:cubicBezTo>
                      <a:pt x="70" y="2"/>
                      <a:pt x="64" y="33"/>
                      <a:pt x="45" y="47"/>
                    </a:cubicBezTo>
                    <a:cubicBezTo>
                      <a:pt x="25" y="62"/>
                      <a:pt x="6" y="50"/>
                      <a:pt x="6" y="50"/>
                    </a:cubicBezTo>
                    <a:cubicBezTo>
                      <a:pt x="6" y="50"/>
                      <a:pt x="0" y="29"/>
                      <a:pt x="20" y="14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6">
                <a:extLst>
                  <a:ext uri="{FF2B5EF4-FFF2-40B4-BE49-F238E27FC236}">
                    <a16:creationId xmlns:a16="http://schemas.microsoft.com/office/drawing/2014/main" xmlns="" id="{3138CD61-CB5E-4B04-93E2-578C13F65D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7" y="2112"/>
                <a:ext cx="129" cy="107"/>
              </a:xfrm>
              <a:custGeom>
                <a:avLst/>
                <a:gdLst>
                  <a:gd name="T0" fmla="*/ 40 w 56"/>
                  <a:gd name="T1" fmla="*/ 9 h 46"/>
                  <a:gd name="T2" fmla="*/ 55 w 56"/>
                  <a:gd name="T3" fmla="*/ 35 h 46"/>
                  <a:gd name="T4" fmla="*/ 25 w 56"/>
                  <a:gd name="T5" fmla="*/ 37 h 46"/>
                  <a:gd name="T6" fmla="*/ 0 w 56"/>
                  <a:gd name="T7" fmla="*/ 6 h 46"/>
                  <a:gd name="T8" fmla="*/ 40 w 56"/>
                  <a:gd name="T9" fmla="*/ 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46">
                    <a:moveTo>
                      <a:pt x="40" y="9"/>
                    </a:moveTo>
                    <a:cubicBezTo>
                      <a:pt x="56" y="17"/>
                      <a:pt x="55" y="35"/>
                      <a:pt x="55" y="35"/>
                    </a:cubicBezTo>
                    <a:cubicBezTo>
                      <a:pt x="55" y="35"/>
                      <a:pt x="41" y="46"/>
                      <a:pt x="25" y="37"/>
                    </a:cubicBezTo>
                    <a:cubicBezTo>
                      <a:pt x="9" y="29"/>
                      <a:pt x="0" y="6"/>
                      <a:pt x="0" y="6"/>
                    </a:cubicBezTo>
                    <a:cubicBezTo>
                      <a:pt x="0" y="6"/>
                      <a:pt x="23" y="0"/>
                      <a:pt x="40" y="9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Rectangle 7">
                <a:extLst>
                  <a:ext uri="{FF2B5EF4-FFF2-40B4-BE49-F238E27FC236}">
                    <a16:creationId xmlns:a16="http://schemas.microsoft.com/office/drawing/2014/main" xmlns="" id="{9DACD59F-FB7D-477A-A880-EC14DB2D24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4" y="1980"/>
                <a:ext cx="12" cy="446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8">
                <a:extLst>
                  <a:ext uri="{FF2B5EF4-FFF2-40B4-BE49-F238E27FC236}">
                    <a16:creationId xmlns:a16="http://schemas.microsoft.com/office/drawing/2014/main" xmlns="" id="{DE67CD92-A527-4855-9B4B-F1B3C02B0E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" y="1831"/>
                <a:ext cx="244" cy="237"/>
              </a:xfrm>
              <a:custGeom>
                <a:avLst/>
                <a:gdLst>
                  <a:gd name="T0" fmla="*/ 91 w 106"/>
                  <a:gd name="T1" fmla="*/ 18 h 102"/>
                  <a:gd name="T2" fmla="*/ 68 w 106"/>
                  <a:gd name="T3" fmla="*/ 13 h 102"/>
                  <a:gd name="T4" fmla="*/ 53 w 106"/>
                  <a:gd name="T5" fmla="*/ 0 h 102"/>
                  <a:gd name="T6" fmla="*/ 37 w 106"/>
                  <a:gd name="T7" fmla="*/ 13 h 102"/>
                  <a:gd name="T8" fmla="*/ 14 w 106"/>
                  <a:gd name="T9" fmla="*/ 18 h 102"/>
                  <a:gd name="T10" fmla="*/ 53 w 106"/>
                  <a:gd name="T11" fmla="*/ 102 h 102"/>
                  <a:gd name="T12" fmla="*/ 91 w 106"/>
                  <a:gd name="T13" fmla="*/ 1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102">
                    <a:moveTo>
                      <a:pt x="91" y="18"/>
                    </a:moveTo>
                    <a:cubicBezTo>
                      <a:pt x="81" y="4"/>
                      <a:pt x="68" y="13"/>
                      <a:pt x="68" y="13"/>
                    </a:cubicBezTo>
                    <a:cubicBezTo>
                      <a:pt x="70" y="9"/>
                      <a:pt x="62" y="0"/>
                      <a:pt x="53" y="0"/>
                    </a:cubicBezTo>
                    <a:cubicBezTo>
                      <a:pt x="44" y="0"/>
                      <a:pt x="35" y="9"/>
                      <a:pt x="37" y="13"/>
                    </a:cubicBezTo>
                    <a:cubicBezTo>
                      <a:pt x="37" y="13"/>
                      <a:pt x="24" y="4"/>
                      <a:pt x="14" y="18"/>
                    </a:cubicBezTo>
                    <a:cubicBezTo>
                      <a:pt x="0" y="39"/>
                      <a:pt x="19" y="102"/>
                      <a:pt x="53" y="102"/>
                    </a:cubicBezTo>
                    <a:cubicBezTo>
                      <a:pt x="86" y="102"/>
                      <a:pt x="106" y="39"/>
                      <a:pt x="91" y="18"/>
                    </a:cubicBezTo>
                  </a:path>
                </a:pathLst>
              </a:custGeom>
              <a:solidFill>
                <a:srgbClr val="FF4D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9">
                <a:extLst>
                  <a:ext uri="{FF2B5EF4-FFF2-40B4-BE49-F238E27FC236}">
                    <a16:creationId xmlns:a16="http://schemas.microsoft.com/office/drawing/2014/main" xmlns="" id="{5C7113BE-9B04-4629-8925-E02ADEC0E4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1" y="2057"/>
                <a:ext cx="159" cy="144"/>
              </a:xfrm>
              <a:custGeom>
                <a:avLst/>
                <a:gdLst>
                  <a:gd name="T0" fmla="*/ 19 w 69"/>
                  <a:gd name="T1" fmla="*/ 14 h 62"/>
                  <a:gd name="T2" fmla="*/ 69 w 69"/>
                  <a:gd name="T3" fmla="*/ 2 h 62"/>
                  <a:gd name="T4" fmla="*/ 44 w 69"/>
                  <a:gd name="T5" fmla="*/ 47 h 62"/>
                  <a:gd name="T6" fmla="*/ 5 w 69"/>
                  <a:gd name="T7" fmla="*/ 50 h 62"/>
                  <a:gd name="T8" fmla="*/ 19 w 69"/>
                  <a:gd name="T9" fmla="*/ 1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62">
                    <a:moveTo>
                      <a:pt x="19" y="14"/>
                    </a:moveTo>
                    <a:cubicBezTo>
                      <a:pt x="38" y="0"/>
                      <a:pt x="69" y="2"/>
                      <a:pt x="69" y="2"/>
                    </a:cubicBezTo>
                    <a:cubicBezTo>
                      <a:pt x="69" y="2"/>
                      <a:pt x="63" y="33"/>
                      <a:pt x="44" y="47"/>
                    </a:cubicBezTo>
                    <a:cubicBezTo>
                      <a:pt x="25" y="62"/>
                      <a:pt x="5" y="50"/>
                      <a:pt x="5" y="50"/>
                    </a:cubicBezTo>
                    <a:cubicBezTo>
                      <a:pt x="5" y="50"/>
                      <a:pt x="0" y="29"/>
                      <a:pt x="19" y="14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0">
                <a:extLst>
                  <a:ext uri="{FF2B5EF4-FFF2-40B4-BE49-F238E27FC236}">
                    <a16:creationId xmlns:a16="http://schemas.microsoft.com/office/drawing/2014/main" xmlns="" id="{3F2501DC-B482-45D6-9CEC-FD21676C0A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8" y="2112"/>
                <a:ext cx="127" cy="107"/>
              </a:xfrm>
              <a:custGeom>
                <a:avLst/>
                <a:gdLst>
                  <a:gd name="T0" fmla="*/ 39 w 55"/>
                  <a:gd name="T1" fmla="*/ 9 h 46"/>
                  <a:gd name="T2" fmla="*/ 54 w 55"/>
                  <a:gd name="T3" fmla="*/ 35 h 46"/>
                  <a:gd name="T4" fmla="*/ 24 w 55"/>
                  <a:gd name="T5" fmla="*/ 37 h 46"/>
                  <a:gd name="T6" fmla="*/ 0 w 55"/>
                  <a:gd name="T7" fmla="*/ 6 h 46"/>
                  <a:gd name="T8" fmla="*/ 39 w 55"/>
                  <a:gd name="T9" fmla="*/ 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6">
                    <a:moveTo>
                      <a:pt x="39" y="9"/>
                    </a:moveTo>
                    <a:cubicBezTo>
                      <a:pt x="55" y="17"/>
                      <a:pt x="54" y="35"/>
                      <a:pt x="54" y="35"/>
                    </a:cubicBezTo>
                    <a:cubicBezTo>
                      <a:pt x="54" y="35"/>
                      <a:pt x="40" y="46"/>
                      <a:pt x="24" y="37"/>
                    </a:cubicBezTo>
                    <a:cubicBezTo>
                      <a:pt x="8" y="29"/>
                      <a:pt x="0" y="6"/>
                      <a:pt x="0" y="6"/>
                    </a:cubicBezTo>
                    <a:cubicBezTo>
                      <a:pt x="0" y="6"/>
                      <a:pt x="22" y="0"/>
                      <a:pt x="39" y="9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Rectangle 11">
                <a:extLst>
                  <a:ext uri="{FF2B5EF4-FFF2-40B4-BE49-F238E27FC236}">
                    <a16:creationId xmlns:a16="http://schemas.microsoft.com/office/drawing/2014/main" xmlns="" id="{5265D4DF-4B27-4C82-87E1-81758A4E1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33" y="1980"/>
                <a:ext cx="14" cy="446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2">
                <a:extLst>
                  <a:ext uri="{FF2B5EF4-FFF2-40B4-BE49-F238E27FC236}">
                    <a16:creationId xmlns:a16="http://schemas.microsoft.com/office/drawing/2014/main" xmlns="" id="{84E6E25C-1B32-42D4-931A-564F3F8FC6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8" y="1831"/>
                <a:ext cx="244" cy="237"/>
              </a:xfrm>
              <a:custGeom>
                <a:avLst/>
                <a:gdLst>
                  <a:gd name="T0" fmla="*/ 91 w 106"/>
                  <a:gd name="T1" fmla="*/ 18 h 102"/>
                  <a:gd name="T2" fmla="*/ 68 w 106"/>
                  <a:gd name="T3" fmla="*/ 13 h 102"/>
                  <a:gd name="T4" fmla="*/ 53 w 106"/>
                  <a:gd name="T5" fmla="*/ 0 h 102"/>
                  <a:gd name="T6" fmla="*/ 37 w 106"/>
                  <a:gd name="T7" fmla="*/ 13 h 102"/>
                  <a:gd name="T8" fmla="*/ 14 w 106"/>
                  <a:gd name="T9" fmla="*/ 18 h 102"/>
                  <a:gd name="T10" fmla="*/ 53 w 106"/>
                  <a:gd name="T11" fmla="*/ 102 h 102"/>
                  <a:gd name="T12" fmla="*/ 91 w 106"/>
                  <a:gd name="T13" fmla="*/ 1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102">
                    <a:moveTo>
                      <a:pt x="91" y="18"/>
                    </a:moveTo>
                    <a:cubicBezTo>
                      <a:pt x="81" y="4"/>
                      <a:pt x="68" y="13"/>
                      <a:pt x="68" y="13"/>
                    </a:cubicBezTo>
                    <a:cubicBezTo>
                      <a:pt x="70" y="9"/>
                      <a:pt x="62" y="0"/>
                      <a:pt x="53" y="0"/>
                    </a:cubicBezTo>
                    <a:cubicBezTo>
                      <a:pt x="44" y="0"/>
                      <a:pt x="36" y="9"/>
                      <a:pt x="37" y="13"/>
                    </a:cubicBezTo>
                    <a:cubicBezTo>
                      <a:pt x="37" y="13"/>
                      <a:pt x="24" y="4"/>
                      <a:pt x="14" y="18"/>
                    </a:cubicBezTo>
                    <a:cubicBezTo>
                      <a:pt x="0" y="39"/>
                      <a:pt x="19" y="102"/>
                      <a:pt x="53" y="102"/>
                    </a:cubicBezTo>
                    <a:cubicBezTo>
                      <a:pt x="87" y="102"/>
                      <a:pt x="106" y="39"/>
                      <a:pt x="91" y="18"/>
                    </a:cubicBezTo>
                  </a:path>
                </a:pathLst>
              </a:custGeom>
              <a:solidFill>
                <a:srgbClr val="FF4D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13">
                <a:extLst>
                  <a:ext uri="{FF2B5EF4-FFF2-40B4-BE49-F238E27FC236}">
                    <a16:creationId xmlns:a16="http://schemas.microsoft.com/office/drawing/2014/main" xmlns="" id="{73410D53-110D-49B0-A0E9-B3D0C902CE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0" y="2001"/>
                <a:ext cx="159" cy="146"/>
              </a:xfrm>
              <a:custGeom>
                <a:avLst/>
                <a:gdLst>
                  <a:gd name="T0" fmla="*/ 19 w 69"/>
                  <a:gd name="T1" fmla="*/ 15 h 63"/>
                  <a:gd name="T2" fmla="*/ 69 w 69"/>
                  <a:gd name="T3" fmla="*/ 3 h 63"/>
                  <a:gd name="T4" fmla="*/ 44 w 69"/>
                  <a:gd name="T5" fmla="*/ 48 h 63"/>
                  <a:gd name="T6" fmla="*/ 5 w 69"/>
                  <a:gd name="T7" fmla="*/ 51 h 63"/>
                  <a:gd name="T8" fmla="*/ 19 w 69"/>
                  <a:gd name="T9" fmla="*/ 1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63">
                    <a:moveTo>
                      <a:pt x="19" y="15"/>
                    </a:moveTo>
                    <a:cubicBezTo>
                      <a:pt x="38" y="0"/>
                      <a:pt x="69" y="3"/>
                      <a:pt x="69" y="3"/>
                    </a:cubicBezTo>
                    <a:cubicBezTo>
                      <a:pt x="69" y="3"/>
                      <a:pt x="63" y="34"/>
                      <a:pt x="44" y="48"/>
                    </a:cubicBezTo>
                    <a:cubicBezTo>
                      <a:pt x="25" y="63"/>
                      <a:pt x="5" y="51"/>
                      <a:pt x="5" y="51"/>
                    </a:cubicBezTo>
                    <a:cubicBezTo>
                      <a:pt x="5" y="51"/>
                      <a:pt x="0" y="29"/>
                      <a:pt x="19" y="15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14">
                <a:extLst>
                  <a:ext uri="{FF2B5EF4-FFF2-40B4-BE49-F238E27FC236}">
                    <a16:creationId xmlns:a16="http://schemas.microsoft.com/office/drawing/2014/main" xmlns="" id="{444154B4-A697-46ED-A340-6A7A4E9E26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7" y="2059"/>
                <a:ext cx="127" cy="104"/>
              </a:xfrm>
              <a:custGeom>
                <a:avLst/>
                <a:gdLst>
                  <a:gd name="T0" fmla="*/ 39 w 55"/>
                  <a:gd name="T1" fmla="*/ 9 h 45"/>
                  <a:gd name="T2" fmla="*/ 54 w 55"/>
                  <a:gd name="T3" fmla="*/ 34 h 45"/>
                  <a:gd name="T4" fmla="*/ 24 w 55"/>
                  <a:gd name="T5" fmla="*/ 37 h 45"/>
                  <a:gd name="T6" fmla="*/ 0 w 55"/>
                  <a:gd name="T7" fmla="*/ 6 h 45"/>
                  <a:gd name="T8" fmla="*/ 39 w 55"/>
                  <a:gd name="T9" fmla="*/ 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5">
                    <a:moveTo>
                      <a:pt x="39" y="9"/>
                    </a:moveTo>
                    <a:cubicBezTo>
                      <a:pt x="55" y="17"/>
                      <a:pt x="54" y="34"/>
                      <a:pt x="54" y="34"/>
                    </a:cubicBezTo>
                    <a:cubicBezTo>
                      <a:pt x="54" y="34"/>
                      <a:pt x="41" y="45"/>
                      <a:pt x="24" y="37"/>
                    </a:cubicBezTo>
                    <a:cubicBezTo>
                      <a:pt x="8" y="28"/>
                      <a:pt x="0" y="6"/>
                      <a:pt x="0" y="6"/>
                    </a:cubicBezTo>
                    <a:cubicBezTo>
                      <a:pt x="0" y="6"/>
                      <a:pt x="23" y="0"/>
                      <a:pt x="39" y="9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Rectangle 15">
                <a:extLst>
                  <a:ext uri="{FF2B5EF4-FFF2-40B4-BE49-F238E27FC236}">
                    <a16:creationId xmlns:a16="http://schemas.microsoft.com/office/drawing/2014/main" xmlns="" id="{199F46DF-4044-4FB8-BBC7-9B0997A70F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32" y="1926"/>
                <a:ext cx="14" cy="447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16">
                <a:extLst>
                  <a:ext uri="{FF2B5EF4-FFF2-40B4-BE49-F238E27FC236}">
                    <a16:creationId xmlns:a16="http://schemas.microsoft.com/office/drawing/2014/main" xmlns="" id="{94B6E31A-92F0-4A71-9EA1-FCF1F60B02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7" y="1778"/>
                <a:ext cx="244" cy="237"/>
              </a:xfrm>
              <a:custGeom>
                <a:avLst/>
                <a:gdLst>
                  <a:gd name="T0" fmla="*/ 92 w 106"/>
                  <a:gd name="T1" fmla="*/ 18 h 102"/>
                  <a:gd name="T2" fmla="*/ 68 w 106"/>
                  <a:gd name="T3" fmla="*/ 12 h 102"/>
                  <a:gd name="T4" fmla="*/ 53 w 106"/>
                  <a:gd name="T5" fmla="*/ 0 h 102"/>
                  <a:gd name="T6" fmla="*/ 38 w 106"/>
                  <a:gd name="T7" fmla="*/ 12 h 102"/>
                  <a:gd name="T8" fmla="*/ 15 w 106"/>
                  <a:gd name="T9" fmla="*/ 18 h 102"/>
                  <a:gd name="T10" fmla="*/ 53 w 106"/>
                  <a:gd name="T11" fmla="*/ 102 h 102"/>
                  <a:gd name="T12" fmla="*/ 92 w 106"/>
                  <a:gd name="T13" fmla="*/ 1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102">
                    <a:moveTo>
                      <a:pt x="92" y="18"/>
                    </a:moveTo>
                    <a:cubicBezTo>
                      <a:pt x="82" y="4"/>
                      <a:pt x="68" y="12"/>
                      <a:pt x="68" y="12"/>
                    </a:cubicBezTo>
                    <a:cubicBezTo>
                      <a:pt x="70" y="9"/>
                      <a:pt x="62" y="0"/>
                      <a:pt x="53" y="0"/>
                    </a:cubicBezTo>
                    <a:cubicBezTo>
                      <a:pt x="44" y="0"/>
                      <a:pt x="36" y="9"/>
                      <a:pt x="38" y="12"/>
                    </a:cubicBezTo>
                    <a:cubicBezTo>
                      <a:pt x="38" y="12"/>
                      <a:pt x="25" y="4"/>
                      <a:pt x="15" y="18"/>
                    </a:cubicBezTo>
                    <a:cubicBezTo>
                      <a:pt x="0" y="38"/>
                      <a:pt x="19" y="102"/>
                      <a:pt x="53" y="102"/>
                    </a:cubicBezTo>
                    <a:cubicBezTo>
                      <a:pt x="87" y="102"/>
                      <a:pt x="106" y="38"/>
                      <a:pt x="92" y="18"/>
                    </a:cubicBezTo>
                  </a:path>
                </a:pathLst>
              </a:custGeom>
              <a:solidFill>
                <a:srgbClr val="FF4D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17">
                <a:extLst>
                  <a:ext uri="{FF2B5EF4-FFF2-40B4-BE49-F238E27FC236}">
                    <a16:creationId xmlns:a16="http://schemas.microsoft.com/office/drawing/2014/main" xmlns="" id="{4AC2D6EB-6CC0-4D3B-820C-D31290EA92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2" y="2087"/>
                <a:ext cx="145" cy="132"/>
              </a:xfrm>
              <a:custGeom>
                <a:avLst/>
                <a:gdLst>
                  <a:gd name="T0" fmla="*/ 45 w 63"/>
                  <a:gd name="T1" fmla="*/ 13 h 57"/>
                  <a:gd name="T2" fmla="*/ 0 w 63"/>
                  <a:gd name="T3" fmla="*/ 3 h 57"/>
                  <a:gd name="T4" fmla="*/ 23 w 63"/>
                  <a:gd name="T5" fmla="*/ 44 h 57"/>
                  <a:gd name="T6" fmla="*/ 58 w 63"/>
                  <a:gd name="T7" fmla="*/ 47 h 57"/>
                  <a:gd name="T8" fmla="*/ 45 w 63"/>
                  <a:gd name="T9" fmla="*/ 13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7">
                    <a:moveTo>
                      <a:pt x="45" y="13"/>
                    </a:moveTo>
                    <a:cubicBezTo>
                      <a:pt x="28" y="0"/>
                      <a:pt x="0" y="3"/>
                      <a:pt x="0" y="3"/>
                    </a:cubicBezTo>
                    <a:cubicBezTo>
                      <a:pt x="0" y="3"/>
                      <a:pt x="5" y="31"/>
                      <a:pt x="23" y="44"/>
                    </a:cubicBezTo>
                    <a:cubicBezTo>
                      <a:pt x="40" y="57"/>
                      <a:pt x="58" y="47"/>
                      <a:pt x="58" y="47"/>
                    </a:cubicBezTo>
                    <a:cubicBezTo>
                      <a:pt x="58" y="47"/>
                      <a:pt x="63" y="27"/>
                      <a:pt x="45" y="13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18">
                <a:extLst>
                  <a:ext uri="{FF2B5EF4-FFF2-40B4-BE49-F238E27FC236}">
                    <a16:creationId xmlns:a16="http://schemas.microsoft.com/office/drawing/2014/main" xmlns="" id="{5FF7AB43-2ADD-48E7-9587-E20A1049F3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3" y="2140"/>
                <a:ext cx="118" cy="96"/>
              </a:xfrm>
              <a:custGeom>
                <a:avLst/>
                <a:gdLst>
                  <a:gd name="T0" fmla="*/ 15 w 51"/>
                  <a:gd name="T1" fmla="*/ 8 h 41"/>
                  <a:gd name="T2" fmla="*/ 1 w 51"/>
                  <a:gd name="T3" fmla="*/ 31 h 41"/>
                  <a:gd name="T4" fmla="*/ 28 w 51"/>
                  <a:gd name="T5" fmla="*/ 33 h 41"/>
                  <a:gd name="T6" fmla="*/ 51 w 51"/>
                  <a:gd name="T7" fmla="*/ 5 h 41"/>
                  <a:gd name="T8" fmla="*/ 15 w 51"/>
                  <a:gd name="T9" fmla="*/ 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41">
                    <a:moveTo>
                      <a:pt x="15" y="8"/>
                    </a:moveTo>
                    <a:cubicBezTo>
                      <a:pt x="0" y="15"/>
                      <a:pt x="1" y="31"/>
                      <a:pt x="1" y="31"/>
                    </a:cubicBezTo>
                    <a:cubicBezTo>
                      <a:pt x="1" y="31"/>
                      <a:pt x="14" y="41"/>
                      <a:pt x="28" y="33"/>
                    </a:cubicBezTo>
                    <a:cubicBezTo>
                      <a:pt x="43" y="26"/>
                      <a:pt x="51" y="5"/>
                      <a:pt x="51" y="5"/>
                    </a:cubicBezTo>
                    <a:cubicBezTo>
                      <a:pt x="51" y="5"/>
                      <a:pt x="30" y="0"/>
                      <a:pt x="15" y="8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Rectangle 19">
                <a:extLst>
                  <a:ext uri="{FF2B5EF4-FFF2-40B4-BE49-F238E27FC236}">
                    <a16:creationId xmlns:a16="http://schemas.microsoft.com/office/drawing/2014/main" xmlns="" id="{434F64C2-2F95-420A-BE6A-DDBB97AC37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93" y="2019"/>
                <a:ext cx="12" cy="407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20">
                <a:extLst>
                  <a:ext uri="{FF2B5EF4-FFF2-40B4-BE49-F238E27FC236}">
                    <a16:creationId xmlns:a16="http://schemas.microsoft.com/office/drawing/2014/main" xmlns="" id="{95BB1E19-C72A-48E5-9185-6E7B783B34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3" y="1831"/>
                <a:ext cx="292" cy="228"/>
              </a:xfrm>
              <a:custGeom>
                <a:avLst/>
                <a:gdLst>
                  <a:gd name="T0" fmla="*/ 121 w 127"/>
                  <a:gd name="T1" fmla="*/ 27 h 98"/>
                  <a:gd name="T2" fmla="*/ 92 w 127"/>
                  <a:gd name="T3" fmla="*/ 42 h 98"/>
                  <a:gd name="T4" fmla="*/ 63 w 127"/>
                  <a:gd name="T5" fmla="*/ 0 h 98"/>
                  <a:gd name="T6" fmla="*/ 35 w 127"/>
                  <a:gd name="T7" fmla="*/ 42 h 98"/>
                  <a:gd name="T8" fmla="*/ 6 w 127"/>
                  <a:gd name="T9" fmla="*/ 27 h 98"/>
                  <a:gd name="T10" fmla="*/ 63 w 127"/>
                  <a:gd name="T11" fmla="*/ 98 h 98"/>
                  <a:gd name="T12" fmla="*/ 121 w 127"/>
                  <a:gd name="T13" fmla="*/ 2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" h="98">
                    <a:moveTo>
                      <a:pt x="121" y="27"/>
                    </a:moveTo>
                    <a:cubicBezTo>
                      <a:pt x="92" y="42"/>
                      <a:pt x="92" y="42"/>
                      <a:pt x="92" y="42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0" y="98"/>
                      <a:pt x="63" y="98"/>
                    </a:cubicBezTo>
                    <a:cubicBezTo>
                      <a:pt x="127" y="98"/>
                      <a:pt x="121" y="27"/>
                      <a:pt x="121" y="27"/>
                    </a:cubicBezTo>
                  </a:path>
                </a:pathLst>
              </a:custGeom>
              <a:solidFill>
                <a:srgbClr val="FF7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21">
                <a:extLst>
                  <a:ext uri="{FF2B5EF4-FFF2-40B4-BE49-F238E27FC236}">
                    <a16:creationId xmlns:a16="http://schemas.microsoft.com/office/drawing/2014/main" xmlns="" id="{DB75EEF7-6121-428E-A12B-5FB0AD0B9B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1" y="2108"/>
                <a:ext cx="136" cy="125"/>
              </a:xfrm>
              <a:custGeom>
                <a:avLst/>
                <a:gdLst>
                  <a:gd name="T0" fmla="*/ 43 w 59"/>
                  <a:gd name="T1" fmla="*/ 13 h 54"/>
                  <a:gd name="T2" fmla="*/ 0 w 59"/>
                  <a:gd name="T3" fmla="*/ 3 h 54"/>
                  <a:gd name="T4" fmla="*/ 21 w 59"/>
                  <a:gd name="T5" fmla="*/ 41 h 54"/>
                  <a:gd name="T6" fmla="*/ 55 w 59"/>
                  <a:gd name="T7" fmla="*/ 44 h 54"/>
                  <a:gd name="T8" fmla="*/ 43 w 59"/>
                  <a:gd name="T9" fmla="*/ 1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54">
                    <a:moveTo>
                      <a:pt x="43" y="13"/>
                    </a:moveTo>
                    <a:cubicBezTo>
                      <a:pt x="26" y="0"/>
                      <a:pt x="0" y="3"/>
                      <a:pt x="0" y="3"/>
                    </a:cubicBezTo>
                    <a:cubicBezTo>
                      <a:pt x="0" y="3"/>
                      <a:pt x="5" y="29"/>
                      <a:pt x="21" y="41"/>
                    </a:cubicBezTo>
                    <a:cubicBezTo>
                      <a:pt x="38" y="54"/>
                      <a:pt x="55" y="44"/>
                      <a:pt x="55" y="44"/>
                    </a:cubicBezTo>
                    <a:cubicBezTo>
                      <a:pt x="55" y="44"/>
                      <a:pt x="59" y="25"/>
                      <a:pt x="43" y="13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22">
                <a:extLst>
                  <a:ext uri="{FF2B5EF4-FFF2-40B4-BE49-F238E27FC236}">
                    <a16:creationId xmlns:a16="http://schemas.microsoft.com/office/drawing/2014/main" xmlns="" id="{EE67D84A-FB3A-4789-89D7-A8D81D1EC8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65" y="2159"/>
                <a:ext cx="108" cy="88"/>
              </a:xfrm>
              <a:custGeom>
                <a:avLst/>
                <a:gdLst>
                  <a:gd name="T0" fmla="*/ 14 w 47"/>
                  <a:gd name="T1" fmla="*/ 7 h 38"/>
                  <a:gd name="T2" fmla="*/ 1 w 47"/>
                  <a:gd name="T3" fmla="*/ 29 h 38"/>
                  <a:gd name="T4" fmla="*/ 26 w 47"/>
                  <a:gd name="T5" fmla="*/ 31 h 38"/>
                  <a:gd name="T6" fmla="*/ 47 w 47"/>
                  <a:gd name="T7" fmla="*/ 5 h 38"/>
                  <a:gd name="T8" fmla="*/ 14 w 47"/>
                  <a:gd name="T9" fmla="*/ 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38">
                    <a:moveTo>
                      <a:pt x="14" y="7"/>
                    </a:moveTo>
                    <a:cubicBezTo>
                      <a:pt x="0" y="14"/>
                      <a:pt x="1" y="29"/>
                      <a:pt x="1" y="29"/>
                    </a:cubicBezTo>
                    <a:cubicBezTo>
                      <a:pt x="1" y="29"/>
                      <a:pt x="12" y="38"/>
                      <a:pt x="26" y="31"/>
                    </a:cubicBezTo>
                    <a:cubicBezTo>
                      <a:pt x="40" y="24"/>
                      <a:pt x="47" y="5"/>
                      <a:pt x="47" y="5"/>
                    </a:cubicBezTo>
                    <a:cubicBezTo>
                      <a:pt x="47" y="5"/>
                      <a:pt x="28" y="0"/>
                      <a:pt x="14" y="7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Rectangle 23">
                <a:extLst>
                  <a:ext uri="{FF2B5EF4-FFF2-40B4-BE49-F238E27FC236}">
                    <a16:creationId xmlns:a16="http://schemas.microsoft.com/office/drawing/2014/main" xmlns="" id="{D8FBBE68-0593-4AEF-A4C8-B3441B9C9A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63" y="2043"/>
                <a:ext cx="11" cy="383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24">
                <a:extLst>
                  <a:ext uri="{FF2B5EF4-FFF2-40B4-BE49-F238E27FC236}">
                    <a16:creationId xmlns:a16="http://schemas.microsoft.com/office/drawing/2014/main" xmlns="" id="{C1CCB0E0-41AA-473F-8E42-29E183057A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1" y="1868"/>
                <a:ext cx="277" cy="212"/>
              </a:xfrm>
              <a:custGeom>
                <a:avLst/>
                <a:gdLst>
                  <a:gd name="T0" fmla="*/ 113 w 120"/>
                  <a:gd name="T1" fmla="*/ 25 h 91"/>
                  <a:gd name="T2" fmla="*/ 87 w 120"/>
                  <a:gd name="T3" fmla="*/ 39 h 91"/>
                  <a:gd name="T4" fmla="*/ 60 w 120"/>
                  <a:gd name="T5" fmla="*/ 0 h 91"/>
                  <a:gd name="T6" fmla="*/ 33 w 120"/>
                  <a:gd name="T7" fmla="*/ 39 h 91"/>
                  <a:gd name="T8" fmla="*/ 6 w 120"/>
                  <a:gd name="T9" fmla="*/ 25 h 91"/>
                  <a:gd name="T10" fmla="*/ 60 w 120"/>
                  <a:gd name="T11" fmla="*/ 91 h 91"/>
                  <a:gd name="T12" fmla="*/ 113 w 120"/>
                  <a:gd name="T13" fmla="*/ 2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" h="91">
                    <a:moveTo>
                      <a:pt x="113" y="25"/>
                    </a:moveTo>
                    <a:cubicBezTo>
                      <a:pt x="87" y="39"/>
                      <a:pt x="87" y="39"/>
                      <a:pt x="87" y="39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0" y="91"/>
                      <a:pt x="60" y="91"/>
                    </a:cubicBezTo>
                    <a:cubicBezTo>
                      <a:pt x="120" y="91"/>
                      <a:pt x="113" y="25"/>
                      <a:pt x="113" y="25"/>
                    </a:cubicBezTo>
                  </a:path>
                </a:pathLst>
              </a:custGeom>
              <a:solidFill>
                <a:srgbClr val="FF7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Rectangle 25">
                <a:extLst>
                  <a:ext uri="{FF2B5EF4-FFF2-40B4-BE49-F238E27FC236}">
                    <a16:creationId xmlns:a16="http://schemas.microsoft.com/office/drawing/2014/main" xmlns="" id="{9597F86F-6C8A-49C5-853D-9E0443AEE1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4" y="2154"/>
                <a:ext cx="14" cy="298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Oval 26">
                <a:extLst>
                  <a:ext uri="{FF2B5EF4-FFF2-40B4-BE49-F238E27FC236}">
                    <a16:creationId xmlns:a16="http://schemas.microsoft.com/office/drawing/2014/main" xmlns="" id="{919387DB-C63E-4E97-B40F-E53905D163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42" y="1964"/>
                <a:ext cx="97" cy="190"/>
              </a:xfrm>
              <a:prstGeom prst="ellipse">
                <a:avLst/>
              </a:pr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27">
                <a:extLst>
                  <a:ext uri="{FF2B5EF4-FFF2-40B4-BE49-F238E27FC236}">
                    <a16:creationId xmlns:a16="http://schemas.microsoft.com/office/drawing/2014/main" xmlns="" id="{E01FEB3F-77A1-4EEA-8B99-DB381D53BB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9" y="2061"/>
                <a:ext cx="163" cy="149"/>
              </a:xfrm>
              <a:custGeom>
                <a:avLst/>
                <a:gdLst>
                  <a:gd name="T0" fmla="*/ 0 w 71"/>
                  <a:gd name="T1" fmla="*/ 3 h 64"/>
                  <a:gd name="T2" fmla="*/ 25 w 71"/>
                  <a:gd name="T3" fmla="*/ 49 h 64"/>
                  <a:gd name="T4" fmla="*/ 65 w 71"/>
                  <a:gd name="T5" fmla="*/ 52 h 64"/>
                  <a:gd name="T6" fmla="*/ 51 w 71"/>
                  <a:gd name="T7" fmla="*/ 15 h 64"/>
                  <a:gd name="T8" fmla="*/ 0 w 71"/>
                  <a:gd name="T9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64">
                    <a:moveTo>
                      <a:pt x="0" y="3"/>
                    </a:moveTo>
                    <a:cubicBezTo>
                      <a:pt x="0" y="3"/>
                      <a:pt x="6" y="34"/>
                      <a:pt x="25" y="49"/>
                    </a:cubicBezTo>
                    <a:cubicBezTo>
                      <a:pt x="45" y="64"/>
                      <a:pt x="65" y="52"/>
                      <a:pt x="65" y="52"/>
                    </a:cubicBezTo>
                    <a:cubicBezTo>
                      <a:pt x="65" y="52"/>
                      <a:pt x="71" y="30"/>
                      <a:pt x="51" y="15"/>
                    </a:cubicBezTo>
                    <a:cubicBezTo>
                      <a:pt x="31" y="0"/>
                      <a:pt x="0" y="3"/>
                      <a:pt x="0" y="3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28">
                <a:extLst>
                  <a:ext uri="{FF2B5EF4-FFF2-40B4-BE49-F238E27FC236}">
                    <a16:creationId xmlns:a16="http://schemas.microsoft.com/office/drawing/2014/main" xmlns="" id="{04CAFA91-AC7F-40BA-9DE3-9B40943555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9" y="2061"/>
                <a:ext cx="164" cy="149"/>
              </a:xfrm>
              <a:custGeom>
                <a:avLst/>
                <a:gdLst>
                  <a:gd name="T0" fmla="*/ 71 w 71"/>
                  <a:gd name="T1" fmla="*/ 3 h 64"/>
                  <a:gd name="T2" fmla="*/ 46 w 71"/>
                  <a:gd name="T3" fmla="*/ 49 h 64"/>
                  <a:gd name="T4" fmla="*/ 6 w 71"/>
                  <a:gd name="T5" fmla="*/ 52 h 64"/>
                  <a:gd name="T6" fmla="*/ 20 w 71"/>
                  <a:gd name="T7" fmla="*/ 15 h 64"/>
                  <a:gd name="T8" fmla="*/ 71 w 71"/>
                  <a:gd name="T9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64">
                    <a:moveTo>
                      <a:pt x="71" y="3"/>
                    </a:moveTo>
                    <a:cubicBezTo>
                      <a:pt x="71" y="3"/>
                      <a:pt x="65" y="34"/>
                      <a:pt x="46" y="49"/>
                    </a:cubicBezTo>
                    <a:cubicBezTo>
                      <a:pt x="26" y="64"/>
                      <a:pt x="6" y="52"/>
                      <a:pt x="6" y="52"/>
                    </a:cubicBezTo>
                    <a:cubicBezTo>
                      <a:pt x="6" y="52"/>
                      <a:pt x="0" y="30"/>
                      <a:pt x="20" y="15"/>
                    </a:cubicBezTo>
                    <a:cubicBezTo>
                      <a:pt x="40" y="0"/>
                      <a:pt x="71" y="3"/>
                      <a:pt x="71" y="3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Rectangle 29">
                <a:extLst>
                  <a:ext uri="{FF2B5EF4-FFF2-40B4-BE49-F238E27FC236}">
                    <a16:creationId xmlns:a16="http://schemas.microsoft.com/office/drawing/2014/main" xmlns="" id="{EDEA2000-858D-4BB7-A888-89E149B4F6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8" y="2110"/>
                <a:ext cx="12" cy="314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Oval 30">
                <a:extLst>
                  <a:ext uri="{FF2B5EF4-FFF2-40B4-BE49-F238E27FC236}">
                    <a16:creationId xmlns:a16="http://schemas.microsoft.com/office/drawing/2014/main" xmlns="" id="{C4557293-0509-42FF-8224-BD1CEF8E7F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02" y="1908"/>
                <a:ext cx="104" cy="202"/>
              </a:xfrm>
              <a:prstGeom prst="ellipse">
                <a:avLst/>
              </a:pr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31">
                <a:extLst>
                  <a:ext uri="{FF2B5EF4-FFF2-40B4-BE49-F238E27FC236}">
                    <a16:creationId xmlns:a16="http://schemas.microsoft.com/office/drawing/2014/main" xmlns="" id="{99E107C1-B3D8-403F-A9E1-1E09FA13ED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1" y="2012"/>
                <a:ext cx="173" cy="156"/>
              </a:xfrm>
              <a:custGeom>
                <a:avLst/>
                <a:gdLst>
                  <a:gd name="T0" fmla="*/ 0 w 75"/>
                  <a:gd name="T1" fmla="*/ 3 h 67"/>
                  <a:gd name="T2" fmla="*/ 28 w 75"/>
                  <a:gd name="T3" fmla="*/ 51 h 67"/>
                  <a:gd name="T4" fmla="*/ 70 w 75"/>
                  <a:gd name="T5" fmla="*/ 55 h 67"/>
                  <a:gd name="T6" fmla="*/ 55 w 75"/>
                  <a:gd name="T7" fmla="*/ 15 h 67"/>
                  <a:gd name="T8" fmla="*/ 0 w 75"/>
                  <a:gd name="T9" fmla="*/ 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67">
                    <a:moveTo>
                      <a:pt x="0" y="3"/>
                    </a:moveTo>
                    <a:cubicBezTo>
                      <a:pt x="0" y="3"/>
                      <a:pt x="7" y="36"/>
                      <a:pt x="28" y="51"/>
                    </a:cubicBezTo>
                    <a:cubicBezTo>
                      <a:pt x="48" y="67"/>
                      <a:pt x="70" y="55"/>
                      <a:pt x="70" y="55"/>
                    </a:cubicBezTo>
                    <a:cubicBezTo>
                      <a:pt x="70" y="55"/>
                      <a:pt x="75" y="31"/>
                      <a:pt x="55" y="15"/>
                    </a:cubicBezTo>
                    <a:cubicBezTo>
                      <a:pt x="34" y="0"/>
                      <a:pt x="0" y="3"/>
                      <a:pt x="0" y="3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32">
                <a:extLst>
                  <a:ext uri="{FF2B5EF4-FFF2-40B4-BE49-F238E27FC236}">
                    <a16:creationId xmlns:a16="http://schemas.microsoft.com/office/drawing/2014/main" xmlns="" id="{919BD4C7-AAF6-43F5-B93C-5C96D94577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41" y="2012"/>
                <a:ext cx="175" cy="156"/>
              </a:xfrm>
              <a:custGeom>
                <a:avLst/>
                <a:gdLst>
                  <a:gd name="T0" fmla="*/ 76 w 76"/>
                  <a:gd name="T1" fmla="*/ 3 h 67"/>
                  <a:gd name="T2" fmla="*/ 48 w 76"/>
                  <a:gd name="T3" fmla="*/ 51 h 67"/>
                  <a:gd name="T4" fmla="*/ 6 w 76"/>
                  <a:gd name="T5" fmla="*/ 55 h 67"/>
                  <a:gd name="T6" fmla="*/ 21 w 76"/>
                  <a:gd name="T7" fmla="*/ 15 h 67"/>
                  <a:gd name="T8" fmla="*/ 76 w 76"/>
                  <a:gd name="T9" fmla="*/ 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67">
                    <a:moveTo>
                      <a:pt x="76" y="3"/>
                    </a:moveTo>
                    <a:cubicBezTo>
                      <a:pt x="76" y="3"/>
                      <a:pt x="69" y="36"/>
                      <a:pt x="48" y="51"/>
                    </a:cubicBezTo>
                    <a:cubicBezTo>
                      <a:pt x="27" y="67"/>
                      <a:pt x="6" y="55"/>
                      <a:pt x="6" y="55"/>
                    </a:cubicBezTo>
                    <a:cubicBezTo>
                      <a:pt x="6" y="55"/>
                      <a:pt x="0" y="31"/>
                      <a:pt x="21" y="15"/>
                    </a:cubicBezTo>
                    <a:cubicBezTo>
                      <a:pt x="42" y="0"/>
                      <a:pt x="76" y="3"/>
                      <a:pt x="76" y="3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Rectangle 33">
                <a:extLst>
                  <a:ext uri="{FF2B5EF4-FFF2-40B4-BE49-F238E27FC236}">
                    <a16:creationId xmlns:a16="http://schemas.microsoft.com/office/drawing/2014/main" xmlns="" id="{BB5494A3-5DE2-4640-BED4-3F2EA5553C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06" y="2154"/>
                <a:ext cx="16" cy="365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Oval 34">
                <a:extLst>
                  <a:ext uri="{FF2B5EF4-FFF2-40B4-BE49-F238E27FC236}">
                    <a16:creationId xmlns:a16="http://schemas.microsoft.com/office/drawing/2014/main" xmlns="" id="{C743AAC9-D2AC-4F6A-A30F-3888FDE067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53" y="1922"/>
                <a:ext cx="120" cy="232"/>
              </a:xfrm>
              <a:prstGeom prst="ellipse">
                <a:avLst/>
              </a:pr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35">
                <a:extLst>
                  <a:ext uri="{FF2B5EF4-FFF2-40B4-BE49-F238E27FC236}">
                    <a16:creationId xmlns:a16="http://schemas.microsoft.com/office/drawing/2014/main" xmlns="" id="{4FA02400-9DA7-4EDE-A701-5F37166117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6" y="2040"/>
                <a:ext cx="201" cy="182"/>
              </a:xfrm>
              <a:custGeom>
                <a:avLst/>
                <a:gdLst>
                  <a:gd name="T0" fmla="*/ 0 w 87"/>
                  <a:gd name="T1" fmla="*/ 4 h 78"/>
                  <a:gd name="T2" fmla="*/ 32 w 87"/>
                  <a:gd name="T3" fmla="*/ 60 h 78"/>
                  <a:gd name="T4" fmla="*/ 80 w 87"/>
                  <a:gd name="T5" fmla="*/ 64 h 78"/>
                  <a:gd name="T6" fmla="*/ 63 w 87"/>
                  <a:gd name="T7" fmla="*/ 18 h 78"/>
                  <a:gd name="T8" fmla="*/ 0 w 87"/>
                  <a:gd name="T9" fmla="*/ 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78">
                    <a:moveTo>
                      <a:pt x="0" y="4"/>
                    </a:moveTo>
                    <a:cubicBezTo>
                      <a:pt x="0" y="4"/>
                      <a:pt x="7" y="42"/>
                      <a:pt x="32" y="60"/>
                    </a:cubicBezTo>
                    <a:cubicBezTo>
                      <a:pt x="56" y="78"/>
                      <a:pt x="80" y="64"/>
                      <a:pt x="80" y="64"/>
                    </a:cubicBezTo>
                    <a:cubicBezTo>
                      <a:pt x="80" y="64"/>
                      <a:pt x="87" y="37"/>
                      <a:pt x="63" y="18"/>
                    </a:cubicBezTo>
                    <a:cubicBezTo>
                      <a:pt x="39" y="0"/>
                      <a:pt x="0" y="4"/>
                      <a:pt x="0" y="4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36">
                <a:extLst>
                  <a:ext uri="{FF2B5EF4-FFF2-40B4-BE49-F238E27FC236}">
                    <a16:creationId xmlns:a16="http://schemas.microsoft.com/office/drawing/2014/main" xmlns="" id="{066531B8-9B65-4F79-9157-1F9FE4063F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9" y="2040"/>
                <a:ext cx="201" cy="182"/>
              </a:xfrm>
              <a:custGeom>
                <a:avLst/>
                <a:gdLst>
                  <a:gd name="T0" fmla="*/ 87 w 87"/>
                  <a:gd name="T1" fmla="*/ 4 h 78"/>
                  <a:gd name="T2" fmla="*/ 56 w 87"/>
                  <a:gd name="T3" fmla="*/ 60 h 78"/>
                  <a:gd name="T4" fmla="*/ 7 w 87"/>
                  <a:gd name="T5" fmla="*/ 64 h 78"/>
                  <a:gd name="T6" fmla="*/ 25 w 87"/>
                  <a:gd name="T7" fmla="*/ 18 h 78"/>
                  <a:gd name="T8" fmla="*/ 87 w 87"/>
                  <a:gd name="T9" fmla="*/ 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78">
                    <a:moveTo>
                      <a:pt x="87" y="4"/>
                    </a:moveTo>
                    <a:cubicBezTo>
                      <a:pt x="87" y="4"/>
                      <a:pt x="80" y="42"/>
                      <a:pt x="56" y="60"/>
                    </a:cubicBezTo>
                    <a:cubicBezTo>
                      <a:pt x="32" y="78"/>
                      <a:pt x="7" y="64"/>
                      <a:pt x="7" y="64"/>
                    </a:cubicBezTo>
                    <a:cubicBezTo>
                      <a:pt x="7" y="64"/>
                      <a:pt x="0" y="37"/>
                      <a:pt x="25" y="18"/>
                    </a:cubicBezTo>
                    <a:cubicBezTo>
                      <a:pt x="49" y="0"/>
                      <a:pt x="87" y="4"/>
                      <a:pt x="87" y="4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Rectangle 37">
                <a:extLst>
                  <a:ext uri="{FF2B5EF4-FFF2-40B4-BE49-F238E27FC236}">
                    <a16:creationId xmlns:a16="http://schemas.microsoft.com/office/drawing/2014/main" xmlns="" id="{8EEB8646-3AB2-42DD-B626-3E0DD2B38A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8" y="1971"/>
                <a:ext cx="14" cy="483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Oval 38">
                <a:extLst>
                  <a:ext uri="{FF2B5EF4-FFF2-40B4-BE49-F238E27FC236}">
                    <a16:creationId xmlns:a16="http://schemas.microsoft.com/office/drawing/2014/main" xmlns="" id="{CA495488-654C-417C-9F39-613BA7C5B4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87" y="1817"/>
                <a:ext cx="177" cy="202"/>
              </a:xfrm>
              <a:prstGeom prst="ellipse">
                <a:avLst/>
              </a:pr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39">
                <a:extLst>
                  <a:ext uri="{FF2B5EF4-FFF2-40B4-BE49-F238E27FC236}">
                    <a16:creationId xmlns:a16="http://schemas.microsoft.com/office/drawing/2014/main" xmlns="" id="{A7A9C771-85C0-42E0-A148-9E1A1891BF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89" y="2043"/>
                <a:ext cx="90" cy="76"/>
              </a:xfrm>
              <a:custGeom>
                <a:avLst/>
                <a:gdLst>
                  <a:gd name="T0" fmla="*/ 90 w 90"/>
                  <a:gd name="T1" fmla="*/ 69 h 76"/>
                  <a:gd name="T2" fmla="*/ 83 w 90"/>
                  <a:gd name="T3" fmla="*/ 76 h 76"/>
                  <a:gd name="T4" fmla="*/ 0 w 90"/>
                  <a:gd name="T5" fmla="*/ 7 h 76"/>
                  <a:gd name="T6" fmla="*/ 7 w 90"/>
                  <a:gd name="T7" fmla="*/ 0 h 76"/>
                  <a:gd name="T8" fmla="*/ 90 w 90"/>
                  <a:gd name="T9" fmla="*/ 6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76">
                    <a:moveTo>
                      <a:pt x="90" y="69"/>
                    </a:moveTo>
                    <a:lnTo>
                      <a:pt x="83" y="76"/>
                    </a:lnTo>
                    <a:lnTo>
                      <a:pt x="0" y="7"/>
                    </a:lnTo>
                    <a:lnTo>
                      <a:pt x="7" y="0"/>
                    </a:lnTo>
                    <a:lnTo>
                      <a:pt x="90" y="69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40">
                <a:extLst>
                  <a:ext uri="{FF2B5EF4-FFF2-40B4-BE49-F238E27FC236}">
                    <a16:creationId xmlns:a16="http://schemas.microsoft.com/office/drawing/2014/main" xmlns="" id="{58EC5587-79AE-493A-93AD-34B34B6CEA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7" y="1982"/>
                <a:ext cx="111" cy="114"/>
              </a:xfrm>
              <a:custGeom>
                <a:avLst/>
                <a:gdLst>
                  <a:gd name="T0" fmla="*/ 2 w 48"/>
                  <a:gd name="T1" fmla="*/ 6 h 49"/>
                  <a:gd name="T2" fmla="*/ 12 w 48"/>
                  <a:gd name="T3" fmla="*/ 39 h 49"/>
                  <a:gd name="T4" fmla="*/ 39 w 48"/>
                  <a:gd name="T5" fmla="*/ 37 h 49"/>
                  <a:gd name="T6" fmla="*/ 36 w 48"/>
                  <a:gd name="T7" fmla="*/ 10 h 49"/>
                  <a:gd name="T8" fmla="*/ 2 w 48"/>
                  <a:gd name="T9" fmla="*/ 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9">
                    <a:moveTo>
                      <a:pt x="2" y="6"/>
                    </a:moveTo>
                    <a:cubicBezTo>
                      <a:pt x="2" y="6"/>
                      <a:pt x="0" y="30"/>
                      <a:pt x="12" y="39"/>
                    </a:cubicBezTo>
                    <a:cubicBezTo>
                      <a:pt x="23" y="49"/>
                      <a:pt x="39" y="37"/>
                      <a:pt x="39" y="37"/>
                    </a:cubicBezTo>
                    <a:cubicBezTo>
                      <a:pt x="39" y="37"/>
                      <a:pt x="48" y="19"/>
                      <a:pt x="36" y="10"/>
                    </a:cubicBezTo>
                    <a:cubicBezTo>
                      <a:pt x="25" y="0"/>
                      <a:pt x="2" y="6"/>
                      <a:pt x="2" y="6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41">
                <a:extLst>
                  <a:ext uri="{FF2B5EF4-FFF2-40B4-BE49-F238E27FC236}">
                    <a16:creationId xmlns:a16="http://schemas.microsoft.com/office/drawing/2014/main" xmlns="" id="{DCBFF6A3-5913-423D-9E16-B2FD4B9251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2" y="2043"/>
                <a:ext cx="90" cy="76"/>
              </a:xfrm>
              <a:custGeom>
                <a:avLst/>
                <a:gdLst>
                  <a:gd name="T0" fmla="*/ 0 w 90"/>
                  <a:gd name="T1" fmla="*/ 69 h 76"/>
                  <a:gd name="T2" fmla="*/ 7 w 90"/>
                  <a:gd name="T3" fmla="*/ 76 h 76"/>
                  <a:gd name="T4" fmla="*/ 90 w 90"/>
                  <a:gd name="T5" fmla="*/ 7 h 76"/>
                  <a:gd name="T6" fmla="*/ 83 w 90"/>
                  <a:gd name="T7" fmla="*/ 0 h 76"/>
                  <a:gd name="T8" fmla="*/ 0 w 90"/>
                  <a:gd name="T9" fmla="*/ 6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76">
                    <a:moveTo>
                      <a:pt x="0" y="69"/>
                    </a:moveTo>
                    <a:lnTo>
                      <a:pt x="7" y="76"/>
                    </a:lnTo>
                    <a:lnTo>
                      <a:pt x="90" y="7"/>
                    </a:lnTo>
                    <a:lnTo>
                      <a:pt x="83" y="0"/>
                    </a:lnTo>
                    <a:lnTo>
                      <a:pt x="0" y="69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42">
                <a:extLst>
                  <a:ext uri="{FF2B5EF4-FFF2-40B4-BE49-F238E27FC236}">
                    <a16:creationId xmlns:a16="http://schemas.microsoft.com/office/drawing/2014/main" xmlns="" id="{04F6F569-18D3-49E5-823D-0863CE47F8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4" y="1982"/>
                <a:ext cx="110" cy="114"/>
              </a:xfrm>
              <a:custGeom>
                <a:avLst/>
                <a:gdLst>
                  <a:gd name="T0" fmla="*/ 46 w 48"/>
                  <a:gd name="T1" fmla="*/ 6 h 49"/>
                  <a:gd name="T2" fmla="*/ 36 w 48"/>
                  <a:gd name="T3" fmla="*/ 39 h 49"/>
                  <a:gd name="T4" fmla="*/ 8 w 48"/>
                  <a:gd name="T5" fmla="*/ 37 h 49"/>
                  <a:gd name="T6" fmla="*/ 11 w 48"/>
                  <a:gd name="T7" fmla="*/ 10 h 49"/>
                  <a:gd name="T8" fmla="*/ 46 w 48"/>
                  <a:gd name="T9" fmla="*/ 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9">
                    <a:moveTo>
                      <a:pt x="46" y="6"/>
                    </a:moveTo>
                    <a:cubicBezTo>
                      <a:pt x="46" y="6"/>
                      <a:pt x="48" y="30"/>
                      <a:pt x="36" y="39"/>
                    </a:cubicBezTo>
                    <a:cubicBezTo>
                      <a:pt x="25" y="49"/>
                      <a:pt x="8" y="37"/>
                      <a:pt x="8" y="37"/>
                    </a:cubicBezTo>
                    <a:cubicBezTo>
                      <a:pt x="8" y="37"/>
                      <a:pt x="0" y="19"/>
                      <a:pt x="11" y="10"/>
                    </a:cubicBezTo>
                    <a:cubicBezTo>
                      <a:pt x="23" y="0"/>
                      <a:pt x="46" y="6"/>
                      <a:pt x="46" y="6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43">
                <a:extLst>
                  <a:ext uri="{FF2B5EF4-FFF2-40B4-BE49-F238E27FC236}">
                    <a16:creationId xmlns:a16="http://schemas.microsoft.com/office/drawing/2014/main" xmlns="" id="{50B6E8CD-F872-4CD2-92A1-D742B732D9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89" y="2159"/>
                <a:ext cx="90" cy="79"/>
              </a:xfrm>
              <a:custGeom>
                <a:avLst/>
                <a:gdLst>
                  <a:gd name="T0" fmla="*/ 90 w 90"/>
                  <a:gd name="T1" fmla="*/ 70 h 79"/>
                  <a:gd name="T2" fmla="*/ 83 w 90"/>
                  <a:gd name="T3" fmla="*/ 79 h 79"/>
                  <a:gd name="T4" fmla="*/ 0 w 90"/>
                  <a:gd name="T5" fmla="*/ 9 h 79"/>
                  <a:gd name="T6" fmla="*/ 7 w 90"/>
                  <a:gd name="T7" fmla="*/ 0 h 79"/>
                  <a:gd name="T8" fmla="*/ 90 w 90"/>
                  <a:gd name="T9" fmla="*/ 7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79">
                    <a:moveTo>
                      <a:pt x="90" y="70"/>
                    </a:moveTo>
                    <a:lnTo>
                      <a:pt x="83" y="79"/>
                    </a:lnTo>
                    <a:lnTo>
                      <a:pt x="0" y="9"/>
                    </a:lnTo>
                    <a:lnTo>
                      <a:pt x="7" y="0"/>
                    </a:lnTo>
                    <a:lnTo>
                      <a:pt x="90" y="70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44">
                <a:extLst>
                  <a:ext uri="{FF2B5EF4-FFF2-40B4-BE49-F238E27FC236}">
                    <a16:creationId xmlns:a16="http://schemas.microsoft.com/office/drawing/2014/main" xmlns="" id="{B7E8716A-A86E-41A9-88DB-398E3DE8BC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7" y="2101"/>
                <a:ext cx="111" cy="111"/>
              </a:xfrm>
              <a:custGeom>
                <a:avLst/>
                <a:gdLst>
                  <a:gd name="T0" fmla="*/ 2 w 48"/>
                  <a:gd name="T1" fmla="*/ 5 h 48"/>
                  <a:gd name="T2" fmla="*/ 12 w 48"/>
                  <a:gd name="T3" fmla="*/ 39 h 48"/>
                  <a:gd name="T4" fmla="*/ 39 w 48"/>
                  <a:gd name="T5" fmla="*/ 37 h 48"/>
                  <a:gd name="T6" fmla="*/ 36 w 48"/>
                  <a:gd name="T7" fmla="*/ 9 h 48"/>
                  <a:gd name="T8" fmla="*/ 2 w 48"/>
                  <a:gd name="T9" fmla="*/ 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8">
                    <a:moveTo>
                      <a:pt x="2" y="5"/>
                    </a:moveTo>
                    <a:cubicBezTo>
                      <a:pt x="2" y="5"/>
                      <a:pt x="0" y="29"/>
                      <a:pt x="12" y="39"/>
                    </a:cubicBezTo>
                    <a:cubicBezTo>
                      <a:pt x="23" y="48"/>
                      <a:pt x="39" y="37"/>
                      <a:pt x="39" y="37"/>
                    </a:cubicBezTo>
                    <a:cubicBezTo>
                      <a:pt x="39" y="37"/>
                      <a:pt x="48" y="18"/>
                      <a:pt x="36" y="9"/>
                    </a:cubicBezTo>
                    <a:cubicBezTo>
                      <a:pt x="25" y="0"/>
                      <a:pt x="2" y="5"/>
                      <a:pt x="2" y="5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45">
                <a:extLst>
                  <a:ext uri="{FF2B5EF4-FFF2-40B4-BE49-F238E27FC236}">
                    <a16:creationId xmlns:a16="http://schemas.microsoft.com/office/drawing/2014/main" xmlns="" id="{EB5E67A2-1FB1-453B-BD17-07A61701FA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2" y="2159"/>
                <a:ext cx="90" cy="79"/>
              </a:xfrm>
              <a:custGeom>
                <a:avLst/>
                <a:gdLst>
                  <a:gd name="T0" fmla="*/ 0 w 90"/>
                  <a:gd name="T1" fmla="*/ 70 h 79"/>
                  <a:gd name="T2" fmla="*/ 7 w 90"/>
                  <a:gd name="T3" fmla="*/ 79 h 79"/>
                  <a:gd name="T4" fmla="*/ 90 w 90"/>
                  <a:gd name="T5" fmla="*/ 9 h 79"/>
                  <a:gd name="T6" fmla="*/ 83 w 90"/>
                  <a:gd name="T7" fmla="*/ 0 h 79"/>
                  <a:gd name="T8" fmla="*/ 0 w 90"/>
                  <a:gd name="T9" fmla="*/ 7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79">
                    <a:moveTo>
                      <a:pt x="0" y="70"/>
                    </a:moveTo>
                    <a:lnTo>
                      <a:pt x="7" y="79"/>
                    </a:lnTo>
                    <a:lnTo>
                      <a:pt x="90" y="9"/>
                    </a:lnTo>
                    <a:lnTo>
                      <a:pt x="83" y="0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46">
                <a:extLst>
                  <a:ext uri="{FF2B5EF4-FFF2-40B4-BE49-F238E27FC236}">
                    <a16:creationId xmlns:a16="http://schemas.microsoft.com/office/drawing/2014/main" xmlns="" id="{0F157CA4-F068-48FA-86EA-38A9554817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4" y="2101"/>
                <a:ext cx="110" cy="111"/>
              </a:xfrm>
              <a:custGeom>
                <a:avLst/>
                <a:gdLst>
                  <a:gd name="T0" fmla="*/ 46 w 48"/>
                  <a:gd name="T1" fmla="*/ 5 h 48"/>
                  <a:gd name="T2" fmla="*/ 36 w 48"/>
                  <a:gd name="T3" fmla="*/ 39 h 48"/>
                  <a:gd name="T4" fmla="*/ 8 w 48"/>
                  <a:gd name="T5" fmla="*/ 37 h 48"/>
                  <a:gd name="T6" fmla="*/ 11 w 48"/>
                  <a:gd name="T7" fmla="*/ 9 h 48"/>
                  <a:gd name="T8" fmla="*/ 46 w 48"/>
                  <a:gd name="T9" fmla="*/ 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8">
                    <a:moveTo>
                      <a:pt x="46" y="5"/>
                    </a:moveTo>
                    <a:cubicBezTo>
                      <a:pt x="46" y="5"/>
                      <a:pt x="48" y="29"/>
                      <a:pt x="36" y="39"/>
                    </a:cubicBezTo>
                    <a:cubicBezTo>
                      <a:pt x="25" y="48"/>
                      <a:pt x="8" y="37"/>
                      <a:pt x="8" y="37"/>
                    </a:cubicBezTo>
                    <a:cubicBezTo>
                      <a:pt x="8" y="37"/>
                      <a:pt x="0" y="18"/>
                      <a:pt x="11" y="9"/>
                    </a:cubicBezTo>
                    <a:cubicBezTo>
                      <a:pt x="23" y="0"/>
                      <a:pt x="46" y="5"/>
                      <a:pt x="46" y="5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Rectangle 47">
                <a:extLst>
                  <a:ext uri="{FF2B5EF4-FFF2-40B4-BE49-F238E27FC236}">
                    <a16:creationId xmlns:a16="http://schemas.microsoft.com/office/drawing/2014/main" xmlns="" id="{F9B18AF3-0BBB-4555-9520-1313B930EC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07" y="1971"/>
                <a:ext cx="16" cy="483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Oval 48">
                <a:extLst>
                  <a:ext uri="{FF2B5EF4-FFF2-40B4-BE49-F238E27FC236}">
                    <a16:creationId xmlns:a16="http://schemas.microsoft.com/office/drawing/2014/main" xmlns="" id="{46CC254D-B304-4130-940D-6B6C35CC57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6" y="1817"/>
                <a:ext cx="178" cy="202"/>
              </a:xfrm>
              <a:prstGeom prst="ellipse">
                <a:avLst/>
              </a:pr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49">
                <a:extLst>
                  <a:ext uri="{FF2B5EF4-FFF2-40B4-BE49-F238E27FC236}">
                    <a16:creationId xmlns:a16="http://schemas.microsoft.com/office/drawing/2014/main" xmlns="" id="{E13C4D00-B03F-4F13-A46C-1FD8CF2026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9" y="2043"/>
                <a:ext cx="89" cy="76"/>
              </a:xfrm>
              <a:custGeom>
                <a:avLst/>
                <a:gdLst>
                  <a:gd name="T0" fmla="*/ 89 w 89"/>
                  <a:gd name="T1" fmla="*/ 69 h 76"/>
                  <a:gd name="T2" fmla="*/ 83 w 89"/>
                  <a:gd name="T3" fmla="*/ 76 h 76"/>
                  <a:gd name="T4" fmla="*/ 0 w 89"/>
                  <a:gd name="T5" fmla="*/ 7 h 76"/>
                  <a:gd name="T6" fmla="*/ 7 w 89"/>
                  <a:gd name="T7" fmla="*/ 0 h 76"/>
                  <a:gd name="T8" fmla="*/ 89 w 89"/>
                  <a:gd name="T9" fmla="*/ 6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89" y="69"/>
                    </a:moveTo>
                    <a:lnTo>
                      <a:pt x="83" y="76"/>
                    </a:lnTo>
                    <a:lnTo>
                      <a:pt x="0" y="7"/>
                    </a:lnTo>
                    <a:lnTo>
                      <a:pt x="7" y="0"/>
                    </a:lnTo>
                    <a:lnTo>
                      <a:pt x="89" y="69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50">
                <a:extLst>
                  <a:ext uri="{FF2B5EF4-FFF2-40B4-BE49-F238E27FC236}">
                    <a16:creationId xmlns:a16="http://schemas.microsoft.com/office/drawing/2014/main" xmlns="" id="{7F8F74CE-D1A8-4F03-AD20-1571045F85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6" y="1982"/>
                <a:ext cx="111" cy="114"/>
              </a:xfrm>
              <a:custGeom>
                <a:avLst/>
                <a:gdLst>
                  <a:gd name="T0" fmla="*/ 2 w 48"/>
                  <a:gd name="T1" fmla="*/ 6 h 49"/>
                  <a:gd name="T2" fmla="*/ 12 w 48"/>
                  <a:gd name="T3" fmla="*/ 39 h 49"/>
                  <a:gd name="T4" fmla="*/ 40 w 48"/>
                  <a:gd name="T5" fmla="*/ 37 h 49"/>
                  <a:gd name="T6" fmla="*/ 37 w 48"/>
                  <a:gd name="T7" fmla="*/ 10 h 49"/>
                  <a:gd name="T8" fmla="*/ 2 w 48"/>
                  <a:gd name="T9" fmla="*/ 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9">
                    <a:moveTo>
                      <a:pt x="2" y="6"/>
                    </a:moveTo>
                    <a:cubicBezTo>
                      <a:pt x="2" y="6"/>
                      <a:pt x="0" y="30"/>
                      <a:pt x="12" y="39"/>
                    </a:cubicBezTo>
                    <a:cubicBezTo>
                      <a:pt x="23" y="49"/>
                      <a:pt x="40" y="37"/>
                      <a:pt x="40" y="37"/>
                    </a:cubicBezTo>
                    <a:cubicBezTo>
                      <a:pt x="40" y="37"/>
                      <a:pt x="48" y="19"/>
                      <a:pt x="37" y="10"/>
                    </a:cubicBezTo>
                    <a:cubicBezTo>
                      <a:pt x="25" y="0"/>
                      <a:pt x="2" y="6"/>
                      <a:pt x="2" y="6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51">
                <a:extLst>
                  <a:ext uri="{FF2B5EF4-FFF2-40B4-BE49-F238E27FC236}">
                    <a16:creationId xmlns:a16="http://schemas.microsoft.com/office/drawing/2014/main" xmlns="" id="{703FE9D6-1416-4FB8-89C8-5F793022DB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2" y="2043"/>
                <a:ext cx="89" cy="76"/>
              </a:xfrm>
              <a:custGeom>
                <a:avLst/>
                <a:gdLst>
                  <a:gd name="T0" fmla="*/ 0 w 89"/>
                  <a:gd name="T1" fmla="*/ 69 h 76"/>
                  <a:gd name="T2" fmla="*/ 6 w 89"/>
                  <a:gd name="T3" fmla="*/ 76 h 76"/>
                  <a:gd name="T4" fmla="*/ 89 w 89"/>
                  <a:gd name="T5" fmla="*/ 7 h 76"/>
                  <a:gd name="T6" fmla="*/ 83 w 89"/>
                  <a:gd name="T7" fmla="*/ 0 h 76"/>
                  <a:gd name="T8" fmla="*/ 0 w 89"/>
                  <a:gd name="T9" fmla="*/ 6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0" y="69"/>
                    </a:moveTo>
                    <a:lnTo>
                      <a:pt x="6" y="76"/>
                    </a:lnTo>
                    <a:lnTo>
                      <a:pt x="89" y="7"/>
                    </a:lnTo>
                    <a:lnTo>
                      <a:pt x="83" y="0"/>
                    </a:lnTo>
                    <a:lnTo>
                      <a:pt x="0" y="69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52">
                <a:extLst>
                  <a:ext uri="{FF2B5EF4-FFF2-40B4-BE49-F238E27FC236}">
                    <a16:creationId xmlns:a16="http://schemas.microsoft.com/office/drawing/2014/main" xmlns="" id="{7240AA30-D554-43A5-901E-C2AFCB3096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3" y="1982"/>
                <a:ext cx="111" cy="114"/>
              </a:xfrm>
              <a:custGeom>
                <a:avLst/>
                <a:gdLst>
                  <a:gd name="T0" fmla="*/ 46 w 48"/>
                  <a:gd name="T1" fmla="*/ 6 h 49"/>
                  <a:gd name="T2" fmla="*/ 36 w 48"/>
                  <a:gd name="T3" fmla="*/ 39 h 49"/>
                  <a:gd name="T4" fmla="*/ 9 w 48"/>
                  <a:gd name="T5" fmla="*/ 37 h 49"/>
                  <a:gd name="T6" fmla="*/ 12 w 48"/>
                  <a:gd name="T7" fmla="*/ 10 h 49"/>
                  <a:gd name="T8" fmla="*/ 46 w 48"/>
                  <a:gd name="T9" fmla="*/ 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9">
                    <a:moveTo>
                      <a:pt x="46" y="6"/>
                    </a:moveTo>
                    <a:cubicBezTo>
                      <a:pt x="46" y="6"/>
                      <a:pt x="48" y="30"/>
                      <a:pt x="36" y="39"/>
                    </a:cubicBezTo>
                    <a:cubicBezTo>
                      <a:pt x="25" y="49"/>
                      <a:pt x="9" y="37"/>
                      <a:pt x="9" y="37"/>
                    </a:cubicBezTo>
                    <a:cubicBezTo>
                      <a:pt x="9" y="37"/>
                      <a:pt x="0" y="19"/>
                      <a:pt x="12" y="10"/>
                    </a:cubicBezTo>
                    <a:cubicBezTo>
                      <a:pt x="23" y="0"/>
                      <a:pt x="46" y="6"/>
                      <a:pt x="46" y="6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53">
                <a:extLst>
                  <a:ext uri="{FF2B5EF4-FFF2-40B4-BE49-F238E27FC236}">
                    <a16:creationId xmlns:a16="http://schemas.microsoft.com/office/drawing/2014/main" xmlns="" id="{81091CF3-08F5-4EA2-8205-193F285529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9" y="2159"/>
                <a:ext cx="89" cy="79"/>
              </a:xfrm>
              <a:custGeom>
                <a:avLst/>
                <a:gdLst>
                  <a:gd name="T0" fmla="*/ 89 w 89"/>
                  <a:gd name="T1" fmla="*/ 70 h 79"/>
                  <a:gd name="T2" fmla="*/ 83 w 89"/>
                  <a:gd name="T3" fmla="*/ 79 h 79"/>
                  <a:gd name="T4" fmla="*/ 0 w 89"/>
                  <a:gd name="T5" fmla="*/ 9 h 79"/>
                  <a:gd name="T6" fmla="*/ 7 w 89"/>
                  <a:gd name="T7" fmla="*/ 0 h 79"/>
                  <a:gd name="T8" fmla="*/ 89 w 89"/>
                  <a:gd name="T9" fmla="*/ 7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9">
                    <a:moveTo>
                      <a:pt x="89" y="70"/>
                    </a:moveTo>
                    <a:lnTo>
                      <a:pt x="83" y="79"/>
                    </a:lnTo>
                    <a:lnTo>
                      <a:pt x="0" y="9"/>
                    </a:lnTo>
                    <a:lnTo>
                      <a:pt x="7" y="0"/>
                    </a:lnTo>
                    <a:lnTo>
                      <a:pt x="89" y="70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54">
                <a:extLst>
                  <a:ext uri="{FF2B5EF4-FFF2-40B4-BE49-F238E27FC236}">
                    <a16:creationId xmlns:a16="http://schemas.microsoft.com/office/drawing/2014/main" xmlns="" id="{B5019A9A-4693-412F-9772-74DB5367B7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6" y="2101"/>
                <a:ext cx="111" cy="111"/>
              </a:xfrm>
              <a:custGeom>
                <a:avLst/>
                <a:gdLst>
                  <a:gd name="T0" fmla="*/ 2 w 48"/>
                  <a:gd name="T1" fmla="*/ 5 h 48"/>
                  <a:gd name="T2" fmla="*/ 12 w 48"/>
                  <a:gd name="T3" fmla="*/ 39 h 48"/>
                  <a:gd name="T4" fmla="*/ 40 w 48"/>
                  <a:gd name="T5" fmla="*/ 37 h 48"/>
                  <a:gd name="T6" fmla="*/ 37 w 48"/>
                  <a:gd name="T7" fmla="*/ 9 h 48"/>
                  <a:gd name="T8" fmla="*/ 2 w 48"/>
                  <a:gd name="T9" fmla="*/ 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8">
                    <a:moveTo>
                      <a:pt x="2" y="5"/>
                    </a:moveTo>
                    <a:cubicBezTo>
                      <a:pt x="2" y="5"/>
                      <a:pt x="0" y="29"/>
                      <a:pt x="12" y="39"/>
                    </a:cubicBezTo>
                    <a:cubicBezTo>
                      <a:pt x="23" y="48"/>
                      <a:pt x="40" y="37"/>
                      <a:pt x="40" y="37"/>
                    </a:cubicBezTo>
                    <a:cubicBezTo>
                      <a:pt x="40" y="37"/>
                      <a:pt x="48" y="18"/>
                      <a:pt x="37" y="9"/>
                    </a:cubicBezTo>
                    <a:cubicBezTo>
                      <a:pt x="25" y="0"/>
                      <a:pt x="2" y="5"/>
                      <a:pt x="2" y="5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55">
                <a:extLst>
                  <a:ext uri="{FF2B5EF4-FFF2-40B4-BE49-F238E27FC236}">
                    <a16:creationId xmlns:a16="http://schemas.microsoft.com/office/drawing/2014/main" xmlns="" id="{F0702D5E-6A40-4611-8738-BC174264C1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2" y="2159"/>
                <a:ext cx="89" cy="79"/>
              </a:xfrm>
              <a:custGeom>
                <a:avLst/>
                <a:gdLst>
                  <a:gd name="T0" fmla="*/ 0 w 89"/>
                  <a:gd name="T1" fmla="*/ 70 h 79"/>
                  <a:gd name="T2" fmla="*/ 6 w 89"/>
                  <a:gd name="T3" fmla="*/ 79 h 79"/>
                  <a:gd name="T4" fmla="*/ 89 w 89"/>
                  <a:gd name="T5" fmla="*/ 9 h 79"/>
                  <a:gd name="T6" fmla="*/ 83 w 89"/>
                  <a:gd name="T7" fmla="*/ 0 h 79"/>
                  <a:gd name="T8" fmla="*/ 0 w 89"/>
                  <a:gd name="T9" fmla="*/ 7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9">
                    <a:moveTo>
                      <a:pt x="0" y="70"/>
                    </a:moveTo>
                    <a:lnTo>
                      <a:pt x="6" y="79"/>
                    </a:lnTo>
                    <a:lnTo>
                      <a:pt x="89" y="9"/>
                    </a:lnTo>
                    <a:lnTo>
                      <a:pt x="83" y="0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56">
                <a:extLst>
                  <a:ext uri="{FF2B5EF4-FFF2-40B4-BE49-F238E27FC236}">
                    <a16:creationId xmlns:a16="http://schemas.microsoft.com/office/drawing/2014/main" xmlns="" id="{7240B550-4C85-4BC2-8B53-2466ACB1F6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3" y="2101"/>
                <a:ext cx="111" cy="111"/>
              </a:xfrm>
              <a:custGeom>
                <a:avLst/>
                <a:gdLst>
                  <a:gd name="T0" fmla="*/ 46 w 48"/>
                  <a:gd name="T1" fmla="*/ 5 h 48"/>
                  <a:gd name="T2" fmla="*/ 36 w 48"/>
                  <a:gd name="T3" fmla="*/ 39 h 48"/>
                  <a:gd name="T4" fmla="*/ 9 w 48"/>
                  <a:gd name="T5" fmla="*/ 37 h 48"/>
                  <a:gd name="T6" fmla="*/ 12 w 48"/>
                  <a:gd name="T7" fmla="*/ 9 h 48"/>
                  <a:gd name="T8" fmla="*/ 46 w 48"/>
                  <a:gd name="T9" fmla="*/ 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8">
                    <a:moveTo>
                      <a:pt x="46" y="5"/>
                    </a:moveTo>
                    <a:cubicBezTo>
                      <a:pt x="46" y="5"/>
                      <a:pt x="48" y="29"/>
                      <a:pt x="36" y="39"/>
                    </a:cubicBezTo>
                    <a:cubicBezTo>
                      <a:pt x="25" y="48"/>
                      <a:pt x="9" y="37"/>
                      <a:pt x="9" y="37"/>
                    </a:cubicBezTo>
                    <a:cubicBezTo>
                      <a:pt x="9" y="37"/>
                      <a:pt x="0" y="18"/>
                      <a:pt x="12" y="9"/>
                    </a:cubicBezTo>
                    <a:cubicBezTo>
                      <a:pt x="23" y="0"/>
                      <a:pt x="46" y="5"/>
                      <a:pt x="46" y="5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Rectangle 57">
                <a:extLst>
                  <a:ext uri="{FF2B5EF4-FFF2-40B4-BE49-F238E27FC236}">
                    <a16:creationId xmlns:a16="http://schemas.microsoft.com/office/drawing/2014/main" xmlns="" id="{4BCC3DD6-8687-4977-939B-6D027443A4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3" y="1929"/>
                <a:ext cx="16" cy="523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Oval 58">
                <a:extLst>
                  <a:ext uri="{FF2B5EF4-FFF2-40B4-BE49-F238E27FC236}">
                    <a16:creationId xmlns:a16="http://schemas.microsoft.com/office/drawing/2014/main" xmlns="" id="{05DDAE2A-3606-4F36-B0E0-795BA140FC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5" y="1761"/>
                <a:ext cx="191" cy="219"/>
              </a:xfrm>
              <a:prstGeom prst="ellipse">
                <a:avLst/>
              </a:pr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59">
                <a:extLst>
                  <a:ext uri="{FF2B5EF4-FFF2-40B4-BE49-F238E27FC236}">
                    <a16:creationId xmlns:a16="http://schemas.microsoft.com/office/drawing/2014/main" xmlns="" id="{601F7091-314D-4044-9C28-408BA47F82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7" y="2005"/>
                <a:ext cx="99" cy="86"/>
              </a:xfrm>
              <a:custGeom>
                <a:avLst/>
                <a:gdLst>
                  <a:gd name="T0" fmla="*/ 99 w 99"/>
                  <a:gd name="T1" fmla="*/ 77 h 86"/>
                  <a:gd name="T2" fmla="*/ 90 w 99"/>
                  <a:gd name="T3" fmla="*/ 86 h 86"/>
                  <a:gd name="T4" fmla="*/ 0 w 99"/>
                  <a:gd name="T5" fmla="*/ 10 h 86"/>
                  <a:gd name="T6" fmla="*/ 7 w 99"/>
                  <a:gd name="T7" fmla="*/ 0 h 86"/>
                  <a:gd name="T8" fmla="*/ 99 w 99"/>
                  <a:gd name="T9" fmla="*/ 7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86">
                    <a:moveTo>
                      <a:pt x="99" y="77"/>
                    </a:moveTo>
                    <a:lnTo>
                      <a:pt x="90" y="86"/>
                    </a:lnTo>
                    <a:lnTo>
                      <a:pt x="0" y="10"/>
                    </a:lnTo>
                    <a:lnTo>
                      <a:pt x="7" y="0"/>
                    </a:lnTo>
                    <a:lnTo>
                      <a:pt x="99" y="77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60">
                <a:extLst>
                  <a:ext uri="{FF2B5EF4-FFF2-40B4-BE49-F238E27FC236}">
                    <a16:creationId xmlns:a16="http://schemas.microsoft.com/office/drawing/2014/main" xmlns="" id="{AB78975F-BD41-4C50-8DDA-71CA7DE6D0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1" y="1940"/>
                <a:ext cx="119" cy="124"/>
              </a:xfrm>
              <a:custGeom>
                <a:avLst/>
                <a:gdLst>
                  <a:gd name="T0" fmla="*/ 2 w 52"/>
                  <a:gd name="T1" fmla="*/ 7 h 53"/>
                  <a:gd name="T2" fmla="*/ 13 w 52"/>
                  <a:gd name="T3" fmla="*/ 43 h 53"/>
                  <a:gd name="T4" fmla="*/ 43 w 52"/>
                  <a:gd name="T5" fmla="*/ 41 h 53"/>
                  <a:gd name="T6" fmla="*/ 40 w 52"/>
                  <a:gd name="T7" fmla="*/ 11 h 53"/>
                  <a:gd name="T8" fmla="*/ 2 w 52"/>
                  <a:gd name="T9" fmla="*/ 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3">
                    <a:moveTo>
                      <a:pt x="2" y="7"/>
                    </a:moveTo>
                    <a:cubicBezTo>
                      <a:pt x="2" y="7"/>
                      <a:pt x="0" y="33"/>
                      <a:pt x="13" y="43"/>
                    </a:cubicBezTo>
                    <a:cubicBezTo>
                      <a:pt x="25" y="53"/>
                      <a:pt x="43" y="41"/>
                      <a:pt x="43" y="41"/>
                    </a:cubicBezTo>
                    <a:cubicBezTo>
                      <a:pt x="43" y="41"/>
                      <a:pt x="52" y="21"/>
                      <a:pt x="40" y="11"/>
                    </a:cubicBezTo>
                    <a:cubicBezTo>
                      <a:pt x="27" y="0"/>
                      <a:pt x="2" y="7"/>
                      <a:pt x="2" y="7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61">
                <a:extLst>
                  <a:ext uri="{FF2B5EF4-FFF2-40B4-BE49-F238E27FC236}">
                    <a16:creationId xmlns:a16="http://schemas.microsoft.com/office/drawing/2014/main" xmlns="" id="{D4F4F130-439C-4FE9-93AC-2F02A0393F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7" y="2005"/>
                <a:ext cx="99" cy="86"/>
              </a:xfrm>
              <a:custGeom>
                <a:avLst/>
                <a:gdLst>
                  <a:gd name="T0" fmla="*/ 0 w 99"/>
                  <a:gd name="T1" fmla="*/ 77 h 86"/>
                  <a:gd name="T2" fmla="*/ 7 w 99"/>
                  <a:gd name="T3" fmla="*/ 86 h 86"/>
                  <a:gd name="T4" fmla="*/ 99 w 99"/>
                  <a:gd name="T5" fmla="*/ 10 h 86"/>
                  <a:gd name="T6" fmla="*/ 92 w 99"/>
                  <a:gd name="T7" fmla="*/ 0 h 86"/>
                  <a:gd name="T8" fmla="*/ 0 w 99"/>
                  <a:gd name="T9" fmla="*/ 7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86">
                    <a:moveTo>
                      <a:pt x="0" y="77"/>
                    </a:moveTo>
                    <a:lnTo>
                      <a:pt x="7" y="86"/>
                    </a:lnTo>
                    <a:lnTo>
                      <a:pt x="99" y="10"/>
                    </a:lnTo>
                    <a:lnTo>
                      <a:pt x="92" y="0"/>
                    </a:lnTo>
                    <a:lnTo>
                      <a:pt x="0" y="77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62">
                <a:extLst>
                  <a:ext uri="{FF2B5EF4-FFF2-40B4-BE49-F238E27FC236}">
                    <a16:creationId xmlns:a16="http://schemas.microsoft.com/office/drawing/2014/main" xmlns="" id="{8AD92ED7-0941-45AA-A664-094B812A9E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3" y="1940"/>
                <a:ext cx="118" cy="124"/>
              </a:xfrm>
              <a:custGeom>
                <a:avLst/>
                <a:gdLst>
                  <a:gd name="T0" fmla="*/ 49 w 51"/>
                  <a:gd name="T1" fmla="*/ 7 h 53"/>
                  <a:gd name="T2" fmla="*/ 39 w 51"/>
                  <a:gd name="T3" fmla="*/ 43 h 53"/>
                  <a:gd name="T4" fmla="*/ 9 w 51"/>
                  <a:gd name="T5" fmla="*/ 41 h 53"/>
                  <a:gd name="T6" fmla="*/ 12 w 51"/>
                  <a:gd name="T7" fmla="*/ 11 h 53"/>
                  <a:gd name="T8" fmla="*/ 49 w 51"/>
                  <a:gd name="T9" fmla="*/ 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53">
                    <a:moveTo>
                      <a:pt x="49" y="7"/>
                    </a:moveTo>
                    <a:cubicBezTo>
                      <a:pt x="49" y="7"/>
                      <a:pt x="51" y="33"/>
                      <a:pt x="39" y="43"/>
                    </a:cubicBezTo>
                    <a:cubicBezTo>
                      <a:pt x="27" y="53"/>
                      <a:pt x="9" y="41"/>
                      <a:pt x="9" y="41"/>
                    </a:cubicBezTo>
                    <a:cubicBezTo>
                      <a:pt x="9" y="41"/>
                      <a:pt x="0" y="21"/>
                      <a:pt x="12" y="11"/>
                    </a:cubicBezTo>
                    <a:cubicBezTo>
                      <a:pt x="24" y="0"/>
                      <a:pt x="49" y="7"/>
                      <a:pt x="49" y="7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63">
                <a:extLst>
                  <a:ext uri="{FF2B5EF4-FFF2-40B4-BE49-F238E27FC236}">
                    <a16:creationId xmlns:a16="http://schemas.microsoft.com/office/drawing/2014/main" xmlns="" id="{F9F673BC-E913-43D8-8CDE-7A0946C34D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7" y="2133"/>
                <a:ext cx="99" cy="84"/>
              </a:xfrm>
              <a:custGeom>
                <a:avLst/>
                <a:gdLst>
                  <a:gd name="T0" fmla="*/ 99 w 99"/>
                  <a:gd name="T1" fmla="*/ 75 h 84"/>
                  <a:gd name="T2" fmla="*/ 90 w 99"/>
                  <a:gd name="T3" fmla="*/ 84 h 84"/>
                  <a:gd name="T4" fmla="*/ 0 w 99"/>
                  <a:gd name="T5" fmla="*/ 10 h 84"/>
                  <a:gd name="T6" fmla="*/ 7 w 99"/>
                  <a:gd name="T7" fmla="*/ 0 h 84"/>
                  <a:gd name="T8" fmla="*/ 99 w 99"/>
                  <a:gd name="T9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84">
                    <a:moveTo>
                      <a:pt x="99" y="75"/>
                    </a:moveTo>
                    <a:lnTo>
                      <a:pt x="90" y="84"/>
                    </a:lnTo>
                    <a:lnTo>
                      <a:pt x="0" y="10"/>
                    </a:lnTo>
                    <a:lnTo>
                      <a:pt x="7" y="0"/>
                    </a:lnTo>
                    <a:lnTo>
                      <a:pt x="99" y="75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64">
                <a:extLst>
                  <a:ext uri="{FF2B5EF4-FFF2-40B4-BE49-F238E27FC236}">
                    <a16:creationId xmlns:a16="http://schemas.microsoft.com/office/drawing/2014/main" xmlns="" id="{9099B87F-6B08-46A2-A4C8-4CD9EBA0CE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1" y="2068"/>
                <a:ext cx="119" cy="123"/>
              </a:xfrm>
              <a:custGeom>
                <a:avLst/>
                <a:gdLst>
                  <a:gd name="T0" fmla="*/ 2 w 52"/>
                  <a:gd name="T1" fmla="*/ 6 h 53"/>
                  <a:gd name="T2" fmla="*/ 13 w 52"/>
                  <a:gd name="T3" fmla="*/ 42 h 53"/>
                  <a:gd name="T4" fmla="*/ 43 w 52"/>
                  <a:gd name="T5" fmla="*/ 40 h 53"/>
                  <a:gd name="T6" fmla="*/ 40 w 52"/>
                  <a:gd name="T7" fmla="*/ 10 h 53"/>
                  <a:gd name="T8" fmla="*/ 2 w 52"/>
                  <a:gd name="T9" fmla="*/ 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3">
                    <a:moveTo>
                      <a:pt x="2" y="6"/>
                    </a:moveTo>
                    <a:cubicBezTo>
                      <a:pt x="2" y="6"/>
                      <a:pt x="0" y="32"/>
                      <a:pt x="13" y="42"/>
                    </a:cubicBezTo>
                    <a:cubicBezTo>
                      <a:pt x="25" y="53"/>
                      <a:pt x="43" y="40"/>
                      <a:pt x="43" y="40"/>
                    </a:cubicBezTo>
                    <a:cubicBezTo>
                      <a:pt x="43" y="40"/>
                      <a:pt x="52" y="21"/>
                      <a:pt x="40" y="10"/>
                    </a:cubicBezTo>
                    <a:cubicBezTo>
                      <a:pt x="27" y="0"/>
                      <a:pt x="2" y="6"/>
                      <a:pt x="2" y="6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65">
                <a:extLst>
                  <a:ext uri="{FF2B5EF4-FFF2-40B4-BE49-F238E27FC236}">
                    <a16:creationId xmlns:a16="http://schemas.microsoft.com/office/drawing/2014/main" xmlns="" id="{7B579D7D-0705-476C-87EA-2E2AD49A58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7" y="2133"/>
                <a:ext cx="99" cy="84"/>
              </a:xfrm>
              <a:custGeom>
                <a:avLst/>
                <a:gdLst>
                  <a:gd name="T0" fmla="*/ 0 w 99"/>
                  <a:gd name="T1" fmla="*/ 75 h 84"/>
                  <a:gd name="T2" fmla="*/ 7 w 99"/>
                  <a:gd name="T3" fmla="*/ 84 h 84"/>
                  <a:gd name="T4" fmla="*/ 99 w 99"/>
                  <a:gd name="T5" fmla="*/ 10 h 84"/>
                  <a:gd name="T6" fmla="*/ 92 w 99"/>
                  <a:gd name="T7" fmla="*/ 0 h 84"/>
                  <a:gd name="T8" fmla="*/ 0 w 99"/>
                  <a:gd name="T9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84">
                    <a:moveTo>
                      <a:pt x="0" y="75"/>
                    </a:moveTo>
                    <a:lnTo>
                      <a:pt x="7" y="84"/>
                    </a:lnTo>
                    <a:lnTo>
                      <a:pt x="99" y="10"/>
                    </a:lnTo>
                    <a:lnTo>
                      <a:pt x="92" y="0"/>
                    </a:lnTo>
                    <a:lnTo>
                      <a:pt x="0" y="75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66">
                <a:extLst>
                  <a:ext uri="{FF2B5EF4-FFF2-40B4-BE49-F238E27FC236}">
                    <a16:creationId xmlns:a16="http://schemas.microsoft.com/office/drawing/2014/main" xmlns="" id="{C0C22477-30A6-4C28-913D-015D6A9320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3" y="2068"/>
                <a:ext cx="118" cy="123"/>
              </a:xfrm>
              <a:custGeom>
                <a:avLst/>
                <a:gdLst>
                  <a:gd name="T0" fmla="*/ 49 w 51"/>
                  <a:gd name="T1" fmla="*/ 6 h 53"/>
                  <a:gd name="T2" fmla="*/ 39 w 51"/>
                  <a:gd name="T3" fmla="*/ 42 h 53"/>
                  <a:gd name="T4" fmla="*/ 9 w 51"/>
                  <a:gd name="T5" fmla="*/ 40 h 53"/>
                  <a:gd name="T6" fmla="*/ 12 w 51"/>
                  <a:gd name="T7" fmla="*/ 10 h 53"/>
                  <a:gd name="T8" fmla="*/ 49 w 51"/>
                  <a:gd name="T9" fmla="*/ 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53">
                    <a:moveTo>
                      <a:pt x="49" y="6"/>
                    </a:moveTo>
                    <a:cubicBezTo>
                      <a:pt x="49" y="6"/>
                      <a:pt x="51" y="32"/>
                      <a:pt x="39" y="42"/>
                    </a:cubicBezTo>
                    <a:cubicBezTo>
                      <a:pt x="27" y="53"/>
                      <a:pt x="9" y="40"/>
                      <a:pt x="9" y="40"/>
                    </a:cubicBezTo>
                    <a:cubicBezTo>
                      <a:pt x="9" y="40"/>
                      <a:pt x="0" y="21"/>
                      <a:pt x="12" y="10"/>
                    </a:cubicBezTo>
                    <a:cubicBezTo>
                      <a:pt x="24" y="0"/>
                      <a:pt x="49" y="6"/>
                      <a:pt x="49" y="6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67">
                <a:extLst>
                  <a:ext uri="{FF2B5EF4-FFF2-40B4-BE49-F238E27FC236}">
                    <a16:creationId xmlns:a16="http://schemas.microsoft.com/office/drawing/2014/main" xmlns="" id="{C2B75C4E-C155-4819-B18F-F448B77DA0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1" y="2108"/>
                <a:ext cx="138" cy="125"/>
              </a:xfrm>
              <a:custGeom>
                <a:avLst/>
                <a:gdLst>
                  <a:gd name="T0" fmla="*/ 43 w 60"/>
                  <a:gd name="T1" fmla="*/ 13 h 54"/>
                  <a:gd name="T2" fmla="*/ 0 w 60"/>
                  <a:gd name="T3" fmla="*/ 3 h 54"/>
                  <a:gd name="T4" fmla="*/ 22 w 60"/>
                  <a:gd name="T5" fmla="*/ 41 h 54"/>
                  <a:gd name="T6" fmla="*/ 55 w 60"/>
                  <a:gd name="T7" fmla="*/ 44 h 54"/>
                  <a:gd name="T8" fmla="*/ 43 w 60"/>
                  <a:gd name="T9" fmla="*/ 1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4">
                    <a:moveTo>
                      <a:pt x="43" y="13"/>
                    </a:moveTo>
                    <a:cubicBezTo>
                      <a:pt x="27" y="0"/>
                      <a:pt x="0" y="3"/>
                      <a:pt x="0" y="3"/>
                    </a:cubicBezTo>
                    <a:cubicBezTo>
                      <a:pt x="0" y="3"/>
                      <a:pt x="5" y="29"/>
                      <a:pt x="22" y="41"/>
                    </a:cubicBezTo>
                    <a:cubicBezTo>
                      <a:pt x="38" y="54"/>
                      <a:pt x="55" y="44"/>
                      <a:pt x="55" y="44"/>
                    </a:cubicBezTo>
                    <a:cubicBezTo>
                      <a:pt x="55" y="44"/>
                      <a:pt x="60" y="25"/>
                      <a:pt x="43" y="13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68">
                <a:extLst>
                  <a:ext uri="{FF2B5EF4-FFF2-40B4-BE49-F238E27FC236}">
                    <a16:creationId xmlns:a16="http://schemas.microsoft.com/office/drawing/2014/main" xmlns="" id="{205D5217-D50C-4A37-AE1F-7F67900068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5" y="2159"/>
                <a:ext cx="111" cy="88"/>
              </a:xfrm>
              <a:custGeom>
                <a:avLst/>
                <a:gdLst>
                  <a:gd name="T0" fmla="*/ 14 w 48"/>
                  <a:gd name="T1" fmla="*/ 7 h 38"/>
                  <a:gd name="T2" fmla="*/ 1 w 48"/>
                  <a:gd name="T3" fmla="*/ 29 h 38"/>
                  <a:gd name="T4" fmla="*/ 27 w 48"/>
                  <a:gd name="T5" fmla="*/ 31 h 38"/>
                  <a:gd name="T6" fmla="*/ 48 w 48"/>
                  <a:gd name="T7" fmla="*/ 5 h 38"/>
                  <a:gd name="T8" fmla="*/ 14 w 48"/>
                  <a:gd name="T9" fmla="*/ 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38">
                    <a:moveTo>
                      <a:pt x="14" y="7"/>
                    </a:moveTo>
                    <a:cubicBezTo>
                      <a:pt x="0" y="14"/>
                      <a:pt x="1" y="29"/>
                      <a:pt x="1" y="29"/>
                    </a:cubicBezTo>
                    <a:cubicBezTo>
                      <a:pt x="1" y="29"/>
                      <a:pt x="13" y="38"/>
                      <a:pt x="27" y="31"/>
                    </a:cubicBezTo>
                    <a:cubicBezTo>
                      <a:pt x="41" y="24"/>
                      <a:pt x="48" y="5"/>
                      <a:pt x="48" y="5"/>
                    </a:cubicBezTo>
                    <a:cubicBezTo>
                      <a:pt x="48" y="5"/>
                      <a:pt x="28" y="0"/>
                      <a:pt x="14" y="7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Rectangle 69">
                <a:extLst>
                  <a:ext uri="{FF2B5EF4-FFF2-40B4-BE49-F238E27FC236}">
                    <a16:creationId xmlns:a16="http://schemas.microsoft.com/office/drawing/2014/main" xmlns="" id="{9ACAC9B1-64E6-4C1A-9DA3-0BEA3C0AAE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41" y="2043"/>
                <a:ext cx="11" cy="383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70">
                <a:extLst>
                  <a:ext uri="{FF2B5EF4-FFF2-40B4-BE49-F238E27FC236}">
                    <a16:creationId xmlns:a16="http://schemas.microsoft.com/office/drawing/2014/main" xmlns="" id="{85554650-85E1-412E-A6B0-BC029222EE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7" y="1822"/>
                <a:ext cx="64" cy="135"/>
              </a:xfrm>
              <a:custGeom>
                <a:avLst/>
                <a:gdLst>
                  <a:gd name="T0" fmla="*/ 25 w 28"/>
                  <a:gd name="T1" fmla="*/ 31 h 58"/>
                  <a:gd name="T2" fmla="*/ 9 w 28"/>
                  <a:gd name="T3" fmla="*/ 57 h 58"/>
                  <a:gd name="T4" fmla="*/ 4 w 28"/>
                  <a:gd name="T5" fmla="*/ 27 h 58"/>
                  <a:gd name="T6" fmla="*/ 20 w 28"/>
                  <a:gd name="T7" fmla="*/ 1 h 58"/>
                  <a:gd name="T8" fmla="*/ 25 w 28"/>
                  <a:gd name="T9" fmla="*/ 3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8">
                    <a:moveTo>
                      <a:pt x="25" y="31"/>
                    </a:moveTo>
                    <a:cubicBezTo>
                      <a:pt x="22" y="47"/>
                      <a:pt x="14" y="58"/>
                      <a:pt x="9" y="57"/>
                    </a:cubicBezTo>
                    <a:cubicBezTo>
                      <a:pt x="3" y="56"/>
                      <a:pt x="0" y="42"/>
                      <a:pt x="4" y="27"/>
                    </a:cubicBezTo>
                    <a:cubicBezTo>
                      <a:pt x="7" y="12"/>
                      <a:pt x="14" y="0"/>
                      <a:pt x="20" y="1"/>
                    </a:cubicBezTo>
                    <a:cubicBezTo>
                      <a:pt x="26" y="3"/>
                      <a:pt x="28" y="16"/>
                      <a:pt x="25" y="3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71">
                <a:extLst>
                  <a:ext uri="{FF2B5EF4-FFF2-40B4-BE49-F238E27FC236}">
                    <a16:creationId xmlns:a16="http://schemas.microsoft.com/office/drawing/2014/main" xmlns="" id="{B38D65B8-AF49-440A-85B4-6309D53399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1" y="1952"/>
                <a:ext cx="65" cy="135"/>
              </a:xfrm>
              <a:custGeom>
                <a:avLst/>
                <a:gdLst>
                  <a:gd name="T0" fmla="*/ 24 w 28"/>
                  <a:gd name="T1" fmla="*/ 31 h 58"/>
                  <a:gd name="T2" fmla="*/ 8 w 28"/>
                  <a:gd name="T3" fmla="*/ 57 h 58"/>
                  <a:gd name="T4" fmla="*/ 3 w 28"/>
                  <a:gd name="T5" fmla="*/ 27 h 58"/>
                  <a:gd name="T6" fmla="*/ 20 w 28"/>
                  <a:gd name="T7" fmla="*/ 1 h 58"/>
                  <a:gd name="T8" fmla="*/ 24 w 28"/>
                  <a:gd name="T9" fmla="*/ 3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8">
                    <a:moveTo>
                      <a:pt x="24" y="31"/>
                    </a:moveTo>
                    <a:cubicBezTo>
                      <a:pt x="21" y="46"/>
                      <a:pt x="14" y="58"/>
                      <a:pt x="8" y="57"/>
                    </a:cubicBezTo>
                    <a:cubicBezTo>
                      <a:pt x="2" y="55"/>
                      <a:pt x="0" y="42"/>
                      <a:pt x="3" y="27"/>
                    </a:cubicBezTo>
                    <a:cubicBezTo>
                      <a:pt x="6" y="11"/>
                      <a:pt x="14" y="0"/>
                      <a:pt x="20" y="1"/>
                    </a:cubicBezTo>
                    <a:cubicBezTo>
                      <a:pt x="25" y="2"/>
                      <a:pt x="28" y="16"/>
                      <a:pt x="24" y="3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72">
                <a:extLst>
                  <a:ext uri="{FF2B5EF4-FFF2-40B4-BE49-F238E27FC236}">
                    <a16:creationId xmlns:a16="http://schemas.microsoft.com/office/drawing/2014/main" xmlns="" id="{34F8F60E-74A2-443F-96C2-304151AE55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6" y="1908"/>
                <a:ext cx="134" cy="65"/>
              </a:xfrm>
              <a:custGeom>
                <a:avLst/>
                <a:gdLst>
                  <a:gd name="T0" fmla="*/ 31 w 58"/>
                  <a:gd name="T1" fmla="*/ 3 h 28"/>
                  <a:gd name="T2" fmla="*/ 57 w 58"/>
                  <a:gd name="T3" fmla="*/ 20 h 28"/>
                  <a:gd name="T4" fmla="*/ 26 w 58"/>
                  <a:gd name="T5" fmla="*/ 25 h 28"/>
                  <a:gd name="T6" fmla="*/ 1 w 58"/>
                  <a:gd name="T7" fmla="*/ 8 h 28"/>
                  <a:gd name="T8" fmla="*/ 31 w 5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31" y="3"/>
                    </a:moveTo>
                    <a:cubicBezTo>
                      <a:pt x="46" y="7"/>
                      <a:pt x="58" y="14"/>
                      <a:pt x="57" y="20"/>
                    </a:cubicBezTo>
                    <a:cubicBezTo>
                      <a:pt x="55" y="26"/>
                      <a:pt x="42" y="28"/>
                      <a:pt x="26" y="25"/>
                    </a:cubicBezTo>
                    <a:cubicBezTo>
                      <a:pt x="11" y="22"/>
                      <a:pt x="0" y="14"/>
                      <a:pt x="1" y="8"/>
                    </a:cubicBezTo>
                    <a:cubicBezTo>
                      <a:pt x="2" y="2"/>
                      <a:pt x="16" y="0"/>
                      <a:pt x="31" y="3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73">
                <a:extLst>
                  <a:ext uri="{FF2B5EF4-FFF2-40B4-BE49-F238E27FC236}">
                    <a16:creationId xmlns:a16="http://schemas.microsoft.com/office/drawing/2014/main" xmlns="" id="{883C559E-E24B-4E11-BEE3-979ACECBB5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3" y="1936"/>
                <a:ext cx="133" cy="65"/>
              </a:xfrm>
              <a:custGeom>
                <a:avLst/>
                <a:gdLst>
                  <a:gd name="T0" fmla="*/ 32 w 58"/>
                  <a:gd name="T1" fmla="*/ 3 h 28"/>
                  <a:gd name="T2" fmla="*/ 57 w 58"/>
                  <a:gd name="T3" fmla="*/ 20 h 28"/>
                  <a:gd name="T4" fmla="*/ 27 w 58"/>
                  <a:gd name="T5" fmla="*/ 25 h 28"/>
                  <a:gd name="T6" fmla="*/ 2 w 58"/>
                  <a:gd name="T7" fmla="*/ 8 h 28"/>
                  <a:gd name="T8" fmla="*/ 32 w 5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32" y="3"/>
                    </a:moveTo>
                    <a:cubicBezTo>
                      <a:pt x="47" y="6"/>
                      <a:pt x="58" y="14"/>
                      <a:pt x="57" y="20"/>
                    </a:cubicBezTo>
                    <a:cubicBezTo>
                      <a:pt x="56" y="26"/>
                      <a:pt x="42" y="28"/>
                      <a:pt x="27" y="25"/>
                    </a:cubicBezTo>
                    <a:cubicBezTo>
                      <a:pt x="12" y="21"/>
                      <a:pt x="0" y="14"/>
                      <a:pt x="2" y="8"/>
                    </a:cubicBezTo>
                    <a:cubicBezTo>
                      <a:pt x="3" y="2"/>
                      <a:pt x="16" y="0"/>
                      <a:pt x="32" y="3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74">
                <a:extLst>
                  <a:ext uri="{FF2B5EF4-FFF2-40B4-BE49-F238E27FC236}">
                    <a16:creationId xmlns:a16="http://schemas.microsoft.com/office/drawing/2014/main" xmlns="" id="{B2512790-88BD-4F91-86AF-7DE641D01C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2" y="1836"/>
                <a:ext cx="97" cy="125"/>
              </a:xfrm>
              <a:custGeom>
                <a:avLst/>
                <a:gdLst>
                  <a:gd name="T0" fmla="*/ 30 w 42"/>
                  <a:gd name="T1" fmla="*/ 21 h 54"/>
                  <a:gd name="T2" fmla="*/ 37 w 42"/>
                  <a:gd name="T3" fmla="*/ 51 h 54"/>
                  <a:gd name="T4" fmla="*/ 12 w 42"/>
                  <a:gd name="T5" fmla="*/ 33 h 54"/>
                  <a:gd name="T6" fmla="*/ 6 w 42"/>
                  <a:gd name="T7" fmla="*/ 3 h 54"/>
                  <a:gd name="T8" fmla="*/ 30 w 42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54">
                    <a:moveTo>
                      <a:pt x="30" y="21"/>
                    </a:moveTo>
                    <a:cubicBezTo>
                      <a:pt x="39" y="34"/>
                      <a:pt x="42" y="48"/>
                      <a:pt x="37" y="51"/>
                    </a:cubicBezTo>
                    <a:cubicBezTo>
                      <a:pt x="31" y="54"/>
                      <a:pt x="20" y="46"/>
                      <a:pt x="12" y="33"/>
                    </a:cubicBezTo>
                    <a:cubicBezTo>
                      <a:pt x="3" y="20"/>
                      <a:pt x="0" y="7"/>
                      <a:pt x="6" y="3"/>
                    </a:cubicBezTo>
                    <a:cubicBezTo>
                      <a:pt x="11" y="0"/>
                      <a:pt x="22" y="8"/>
                      <a:pt x="30" y="2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75">
                <a:extLst>
                  <a:ext uri="{FF2B5EF4-FFF2-40B4-BE49-F238E27FC236}">
                    <a16:creationId xmlns:a16="http://schemas.microsoft.com/office/drawing/2014/main" xmlns="" id="{48F968EF-6193-4545-B48F-7C2BC8F0BF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4" y="1947"/>
                <a:ext cx="96" cy="126"/>
              </a:xfrm>
              <a:custGeom>
                <a:avLst/>
                <a:gdLst>
                  <a:gd name="T0" fmla="*/ 30 w 42"/>
                  <a:gd name="T1" fmla="*/ 21 h 54"/>
                  <a:gd name="T2" fmla="*/ 37 w 42"/>
                  <a:gd name="T3" fmla="*/ 51 h 54"/>
                  <a:gd name="T4" fmla="*/ 12 w 42"/>
                  <a:gd name="T5" fmla="*/ 33 h 54"/>
                  <a:gd name="T6" fmla="*/ 6 w 42"/>
                  <a:gd name="T7" fmla="*/ 3 h 54"/>
                  <a:gd name="T8" fmla="*/ 30 w 42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54">
                    <a:moveTo>
                      <a:pt x="30" y="21"/>
                    </a:moveTo>
                    <a:cubicBezTo>
                      <a:pt x="39" y="34"/>
                      <a:pt x="42" y="47"/>
                      <a:pt x="37" y="51"/>
                    </a:cubicBezTo>
                    <a:cubicBezTo>
                      <a:pt x="31" y="54"/>
                      <a:pt x="20" y="46"/>
                      <a:pt x="12" y="33"/>
                    </a:cubicBezTo>
                    <a:cubicBezTo>
                      <a:pt x="3" y="20"/>
                      <a:pt x="0" y="6"/>
                      <a:pt x="6" y="3"/>
                    </a:cubicBezTo>
                    <a:cubicBezTo>
                      <a:pt x="11" y="0"/>
                      <a:pt x="22" y="8"/>
                      <a:pt x="30" y="2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76">
                <a:extLst>
                  <a:ext uri="{FF2B5EF4-FFF2-40B4-BE49-F238E27FC236}">
                    <a16:creationId xmlns:a16="http://schemas.microsoft.com/office/drawing/2014/main" xmlns="" id="{DBFFFD6A-2695-4CC4-8B3D-024056D12E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0" y="1943"/>
                <a:ext cx="124" cy="95"/>
              </a:xfrm>
              <a:custGeom>
                <a:avLst/>
                <a:gdLst>
                  <a:gd name="T0" fmla="*/ 21 w 54"/>
                  <a:gd name="T1" fmla="*/ 11 h 41"/>
                  <a:gd name="T2" fmla="*/ 51 w 54"/>
                  <a:gd name="T3" fmla="*/ 5 h 41"/>
                  <a:gd name="T4" fmla="*/ 33 w 54"/>
                  <a:gd name="T5" fmla="*/ 30 h 41"/>
                  <a:gd name="T6" fmla="*/ 3 w 54"/>
                  <a:gd name="T7" fmla="*/ 36 h 41"/>
                  <a:gd name="T8" fmla="*/ 21 w 54"/>
                  <a:gd name="T9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1">
                    <a:moveTo>
                      <a:pt x="21" y="11"/>
                    </a:moveTo>
                    <a:cubicBezTo>
                      <a:pt x="34" y="3"/>
                      <a:pt x="47" y="0"/>
                      <a:pt x="51" y="5"/>
                    </a:cubicBezTo>
                    <a:cubicBezTo>
                      <a:pt x="54" y="10"/>
                      <a:pt x="46" y="21"/>
                      <a:pt x="33" y="30"/>
                    </a:cubicBezTo>
                    <a:cubicBezTo>
                      <a:pt x="19" y="38"/>
                      <a:pt x="6" y="41"/>
                      <a:pt x="3" y="36"/>
                    </a:cubicBezTo>
                    <a:cubicBezTo>
                      <a:pt x="0" y="31"/>
                      <a:pt x="8" y="20"/>
                      <a:pt x="21" y="1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77">
                <a:extLst>
                  <a:ext uri="{FF2B5EF4-FFF2-40B4-BE49-F238E27FC236}">
                    <a16:creationId xmlns:a16="http://schemas.microsoft.com/office/drawing/2014/main" xmlns="" id="{7690E13A-2857-4C64-8B3B-6A47FD5C03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8" y="1871"/>
                <a:ext cx="125" cy="95"/>
              </a:xfrm>
              <a:custGeom>
                <a:avLst/>
                <a:gdLst>
                  <a:gd name="T0" fmla="*/ 21 w 54"/>
                  <a:gd name="T1" fmla="*/ 11 h 41"/>
                  <a:gd name="T2" fmla="*/ 51 w 54"/>
                  <a:gd name="T3" fmla="*/ 5 h 41"/>
                  <a:gd name="T4" fmla="*/ 33 w 54"/>
                  <a:gd name="T5" fmla="*/ 30 h 41"/>
                  <a:gd name="T6" fmla="*/ 4 w 54"/>
                  <a:gd name="T7" fmla="*/ 36 h 41"/>
                  <a:gd name="T8" fmla="*/ 21 w 54"/>
                  <a:gd name="T9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1">
                    <a:moveTo>
                      <a:pt x="21" y="11"/>
                    </a:moveTo>
                    <a:cubicBezTo>
                      <a:pt x="35" y="3"/>
                      <a:pt x="48" y="0"/>
                      <a:pt x="51" y="5"/>
                    </a:cubicBezTo>
                    <a:cubicBezTo>
                      <a:pt x="54" y="10"/>
                      <a:pt x="46" y="21"/>
                      <a:pt x="33" y="30"/>
                    </a:cubicBezTo>
                    <a:cubicBezTo>
                      <a:pt x="20" y="38"/>
                      <a:pt x="7" y="41"/>
                      <a:pt x="4" y="36"/>
                    </a:cubicBezTo>
                    <a:cubicBezTo>
                      <a:pt x="0" y="31"/>
                      <a:pt x="8" y="20"/>
                      <a:pt x="21" y="1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78">
                <a:extLst>
                  <a:ext uri="{FF2B5EF4-FFF2-40B4-BE49-F238E27FC236}">
                    <a16:creationId xmlns:a16="http://schemas.microsoft.com/office/drawing/2014/main" xmlns="" id="{896BEA30-0B65-473D-8833-5D09896624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1" y="1822"/>
                <a:ext cx="65" cy="135"/>
              </a:xfrm>
              <a:custGeom>
                <a:avLst/>
                <a:gdLst>
                  <a:gd name="T0" fmla="*/ 24 w 28"/>
                  <a:gd name="T1" fmla="*/ 27 h 58"/>
                  <a:gd name="T2" fmla="*/ 20 w 28"/>
                  <a:gd name="T3" fmla="*/ 57 h 58"/>
                  <a:gd name="T4" fmla="*/ 3 w 28"/>
                  <a:gd name="T5" fmla="*/ 32 h 58"/>
                  <a:gd name="T6" fmla="*/ 8 w 28"/>
                  <a:gd name="T7" fmla="*/ 1 h 58"/>
                  <a:gd name="T8" fmla="*/ 24 w 28"/>
                  <a:gd name="T9" fmla="*/ 2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8">
                    <a:moveTo>
                      <a:pt x="24" y="27"/>
                    </a:moveTo>
                    <a:cubicBezTo>
                      <a:pt x="28" y="42"/>
                      <a:pt x="25" y="56"/>
                      <a:pt x="20" y="57"/>
                    </a:cubicBezTo>
                    <a:cubicBezTo>
                      <a:pt x="14" y="58"/>
                      <a:pt x="6" y="47"/>
                      <a:pt x="3" y="32"/>
                    </a:cubicBezTo>
                    <a:cubicBezTo>
                      <a:pt x="0" y="16"/>
                      <a:pt x="2" y="3"/>
                      <a:pt x="8" y="1"/>
                    </a:cubicBezTo>
                    <a:cubicBezTo>
                      <a:pt x="13" y="0"/>
                      <a:pt x="21" y="12"/>
                      <a:pt x="24" y="27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79">
                <a:extLst>
                  <a:ext uri="{FF2B5EF4-FFF2-40B4-BE49-F238E27FC236}">
                    <a16:creationId xmlns:a16="http://schemas.microsoft.com/office/drawing/2014/main" xmlns="" id="{89C072FF-26E3-4CB7-A6EF-334203C6F2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9" y="1952"/>
                <a:ext cx="65" cy="135"/>
              </a:xfrm>
              <a:custGeom>
                <a:avLst/>
                <a:gdLst>
                  <a:gd name="T0" fmla="*/ 24 w 28"/>
                  <a:gd name="T1" fmla="*/ 26 h 58"/>
                  <a:gd name="T2" fmla="*/ 20 w 28"/>
                  <a:gd name="T3" fmla="*/ 57 h 58"/>
                  <a:gd name="T4" fmla="*/ 3 w 28"/>
                  <a:gd name="T5" fmla="*/ 31 h 58"/>
                  <a:gd name="T6" fmla="*/ 8 w 28"/>
                  <a:gd name="T7" fmla="*/ 1 h 58"/>
                  <a:gd name="T8" fmla="*/ 24 w 28"/>
                  <a:gd name="T9" fmla="*/ 2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8">
                    <a:moveTo>
                      <a:pt x="24" y="26"/>
                    </a:moveTo>
                    <a:cubicBezTo>
                      <a:pt x="28" y="42"/>
                      <a:pt x="25" y="55"/>
                      <a:pt x="20" y="57"/>
                    </a:cubicBezTo>
                    <a:cubicBezTo>
                      <a:pt x="14" y="58"/>
                      <a:pt x="6" y="46"/>
                      <a:pt x="3" y="31"/>
                    </a:cubicBezTo>
                    <a:cubicBezTo>
                      <a:pt x="0" y="16"/>
                      <a:pt x="2" y="2"/>
                      <a:pt x="8" y="1"/>
                    </a:cubicBezTo>
                    <a:cubicBezTo>
                      <a:pt x="13" y="0"/>
                      <a:pt x="21" y="11"/>
                      <a:pt x="24" y="26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80">
                <a:extLst>
                  <a:ext uri="{FF2B5EF4-FFF2-40B4-BE49-F238E27FC236}">
                    <a16:creationId xmlns:a16="http://schemas.microsoft.com/office/drawing/2014/main" xmlns="" id="{D221F439-A46B-4ED1-BAB1-25B09EDF6B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6" y="1936"/>
                <a:ext cx="134" cy="65"/>
              </a:xfrm>
              <a:custGeom>
                <a:avLst/>
                <a:gdLst>
                  <a:gd name="T0" fmla="*/ 26 w 58"/>
                  <a:gd name="T1" fmla="*/ 3 h 28"/>
                  <a:gd name="T2" fmla="*/ 57 w 58"/>
                  <a:gd name="T3" fmla="*/ 8 h 28"/>
                  <a:gd name="T4" fmla="*/ 31 w 58"/>
                  <a:gd name="T5" fmla="*/ 25 h 28"/>
                  <a:gd name="T6" fmla="*/ 1 w 58"/>
                  <a:gd name="T7" fmla="*/ 20 h 28"/>
                  <a:gd name="T8" fmla="*/ 26 w 5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26" y="3"/>
                    </a:moveTo>
                    <a:cubicBezTo>
                      <a:pt x="42" y="0"/>
                      <a:pt x="55" y="2"/>
                      <a:pt x="57" y="8"/>
                    </a:cubicBezTo>
                    <a:cubicBezTo>
                      <a:pt x="58" y="14"/>
                      <a:pt x="46" y="21"/>
                      <a:pt x="31" y="25"/>
                    </a:cubicBezTo>
                    <a:cubicBezTo>
                      <a:pt x="16" y="28"/>
                      <a:pt x="2" y="26"/>
                      <a:pt x="1" y="20"/>
                    </a:cubicBezTo>
                    <a:cubicBezTo>
                      <a:pt x="0" y="14"/>
                      <a:pt x="11" y="7"/>
                      <a:pt x="26" y="3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81">
                <a:extLst>
                  <a:ext uri="{FF2B5EF4-FFF2-40B4-BE49-F238E27FC236}">
                    <a16:creationId xmlns:a16="http://schemas.microsoft.com/office/drawing/2014/main" xmlns="" id="{A219146B-4664-46CF-961E-B7F5D1F3FC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3" y="1908"/>
                <a:ext cx="133" cy="65"/>
              </a:xfrm>
              <a:custGeom>
                <a:avLst/>
                <a:gdLst>
                  <a:gd name="T0" fmla="*/ 27 w 58"/>
                  <a:gd name="T1" fmla="*/ 3 h 28"/>
                  <a:gd name="T2" fmla="*/ 57 w 58"/>
                  <a:gd name="T3" fmla="*/ 8 h 28"/>
                  <a:gd name="T4" fmla="*/ 32 w 58"/>
                  <a:gd name="T5" fmla="*/ 25 h 28"/>
                  <a:gd name="T6" fmla="*/ 2 w 58"/>
                  <a:gd name="T7" fmla="*/ 20 h 28"/>
                  <a:gd name="T8" fmla="*/ 27 w 5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27" y="3"/>
                    </a:moveTo>
                    <a:cubicBezTo>
                      <a:pt x="42" y="0"/>
                      <a:pt x="56" y="2"/>
                      <a:pt x="57" y="8"/>
                    </a:cubicBezTo>
                    <a:cubicBezTo>
                      <a:pt x="58" y="14"/>
                      <a:pt x="47" y="21"/>
                      <a:pt x="32" y="25"/>
                    </a:cubicBezTo>
                    <a:cubicBezTo>
                      <a:pt x="16" y="28"/>
                      <a:pt x="3" y="26"/>
                      <a:pt x="2" y="20"/>
                    </a:cubicBezTo>
                    <a:cubicBezTo>
                      <a:pt x="0" y="14"/>
                      <a:pt x="12" y="7"/>
                      <a:pt x="27" y="3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82">
                <a:extLst>
                  <a:ext uri="{FF2B5EF4-FFF2-40B4-BE49-F238E27FC236}">
                    <a16:creationId xmlns:a16="http://schemas.microsoft.com/office/drawing/2014/main" xmlns="" id="{6C6EADDF-A300-4172-A5EE-311D17CE62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8" y="1871"/>
                <a:ext cx="126" cy="95"/>
              </a:xfrm>
              <a:custGeom>
                <a:avLst/>
                <a:gdLst>
                  <a:gd name="T0" fmla="*/ 34 w 55"/>
                  <a:gd name="T1" fmla="*/ 11 h 41"/>
                  <a:gd name="T2" fmla="*/ 52 w 55"/>
                  <a:gd name="T3" fmla="*/ 36 h 41"/>
                  <a:gd name="T4" fmla="*/ 22 w 55"/>
                  <a:gd name="T5" fmla="*/ 30 h 41"/>
                  <a:gd name="T6" fmla="*/ 4 w 55"/>
                  <a:gd name="T7" fmla="*/ 5 h 41"/>
                  <a:gd name="T8" fmla="*/ 34 w 55"/>
                  <a:gd name="T9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1">
                    <a:moveTo>
                      <a:pt x="34" y="11"/>
                    </a:moveTo>
                    <a:cubicBezTo>
                      <a:pt x="47" y="20"/>
                      <a:pt x="55" y="31"/>
                      <a:pt x="52" y="36"/>
                    </a:cubicBezTo>
                    <a:cubicBezTo>
                      <a:pt x="48" y="41"/>
                      <a:pt x="35" y="38"/>
                      <a:pt x="22" y="30"/>
                    </a:cubicBezTo>
                    <a:cubicBezTo>
                      <a:pt x="9" y="21"/>
                      <a:pt x="0" y="10"/>
                      <a:pt x="4" y="5"/>
                    </a:cubicBezTo>
                    <a:cubicBezTo>
                      <a:pt x="7" y="0"/>
                      <a:pt x="20" y="3"/>
                      <a:pt x="34" y="1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83">
                <a:extLst>
                  <a:ext uri="{FF2B5EF4-FFF2-40B4-BE49-F238E27FC236}">
                    <a16:creationId xmlns:a16="http://schemas.microsoft.com/office/drawing/2014/main" xmlns="" id="{1A53CE1F-0211-4DFF-8F99-A1FB0BA071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8" y="1943"/>
                <a:ext cx="127" cy="95"/>
              </a:xfrm>
              <a:custGeom>
                <a:avLst/>
                <a:gdLst>
                  <a:gd name="T0" fmla="*/ 33 w 55"/>
                  <a:gd name="T1" fmla="*/ 11 h 41"/>
                  <a:gd name="T2" fmla="*/ 51 w 55"/>
                  <a:gd name="T3" fmla="*/ 36 h 41"/>
                  <a:gd name="T4" fmla="*/ 22 w 55"/>
                  <a:gd name="T5" fmla="*/ 30 h 41"/>
                  <a:gd name="T6" fmla="*/ 4 w 55"/>
                  <a:gd name="T7" fmla="*/ 5 h 41"/>
                  <a:gd name="T8" fmla="*/ 33 w 55"/>
                  <a:gd name="T9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1">
                    <a:moveTo>
                      <a:pt x="33" y="11"/>
                    </a:moveTo>
                    <a:cubicBezTo>
                      <a:pt x="47" y="20"/>
                      <a:pt x="55" y="31"/>
                      <a:pt x="51" y="36"/>
                    </a:cubicBezTo>
                    <a:cubicBezTo>
                      <a:pt x="48" y="41"/>
                      <a:pt x="35" y="38"/>
                      <a:pt x="22" y="30"/>
                    </a:cubicBezTo>
                    <a:cubicBezTo>
                      <a:pt x="8" y="21"/>
                      <a:pt x="0" y="10"/>
                      <a:pt x="4" y="5"/>
                    </a:cubicBezTo>
                    <a:cubicBezTo>
                      <a:pt x="7" y="0"/>
                      <a:pt x="20" y="3"/>
                      <a:pt x="33" y="1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84">
                <a:extLst>
                  <a:ext uri="{FF2B5EF4-FFF2-40B4-BE49-F238E27FC236}">
                    <a16:creationId xmlns:a16="http://schemas.microsoft.com/office/drawing/2014/main" xmlns="" id="{C33608AA-C616-45D5-B364-7C0E005F2A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4" y="1947"/>
                <a:ext cx="95" cy="126"/>
              </a:xfrm>
              <a:custGeom>
                <a:avLst/>
                <a:gdLst>
                  <a:gd name="T0" fmla="*/ 11 w 41"/>
                  <a:gd name="T1" fmla="*/ 21 h 54"/>
                  <a:gd name="T2" fmla="*/ 36 w 41"/>
                  <a:gd name="T3" fmla="*/ 3 h 54"/>
                  <a:gd name="T4" fmla="*/ 29 w 41"/>
                  <a:gd name="T5" fmla="*/ 33 h 54"/>
                  <a:gd name="T6" fmla="*/ 5 w 41"/>
                  <a:gd name="T7" fmla="*/ 51 h 54"/>
                  <a:gd name="T8" fmla="*/ 11 w 41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4">
                    <a:moveTo>
                      <a:pt x="11" y="21"/>
                    </a:moveTo>
                    <a:cubicBezTo>
                      <a:pt x="19" y="8"/>
                      <a:pt x="30" y="0"/>
                      <a:pt x="36" y="3"/>
                    </a:cubicBezTo>
                    <a:cubicBezTo>
                      <a:pt x="41" y="6"/>
                      <a:pt x="38" y="20"/>
                      <a:pt x="29" y="33"/>
                    </a:cubicBezTo>
                    <a:cubicBezTo>
                      <a:pt x="21" y="46"/>
                      <a:pt x="10" y="54"/>
                      <a:pt x="5" y="51"/>
                    </a:cubicBezTo>
                    <a:cubicBezTo>
                      <a:pt x="0" y="48"/>
                      <a:pt x="2" y="34"/>
                      <a:pt x="11" y="2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85">
                <a:extLst>
                  <a:ext uri="{FF2B5EF4-FFF2-40B4-BE49-F238E27FC236}">
                    <a16:creationId xmlns:a16="http://schemas.microsoft.com/office/drawing/2014/main" xmlns="" id="{1B407384-E041-4D0D-AF5A-AAA6647102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4" y="1836"/>
                <a:ext cx="94" cy="125"/>
              </a:xfrm>
              <a:custGeom>
                <a:avLst/>
                <a:gdLst>
                  <a:gd name="T0" fmla="*/ 12 w 41"/>
                  <a:gd name="T1" fmla="*/ 21 h 54"/>
                  <a:gd name="T2" fmla="*/ 36 w 41"/>
                  <a:gd name="T3" fmla="*/ 3 h 54"/>
                  <a:gd name="T4" fmla="*/ 30 w 41"/>
                  <a:gd name="T5" fmla="*/ 33 h 54"/>
                  <a:gd name="T6" fmla="*/ 6 w 41"/>
                  <a:gd name="T7" fmla="*/ 51 h 54"/>
                  <a:gd name="T8" fmla="*/ 12 w 41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4">
                    <a:moveTo>
                      <a:pt x="12" y="21"/>
                    </a:moveTo>
                    <a:cubicBezTo>
                      <a:pt x="20" y="8"/>
                      <a:pt x="31" y="0"/>
                      <a:pt x="36" y="3"/>
                    </a:cubicBezTo>
                    <a:cubicBezTo>
                      <a:pt x="41" y="6"/>
                      <a:pt x="39" y="20"/>
                      <a:pt x="30" y="33"/>
                    </a:cubicBezTo>
                    <a:cubicBezTo>
                      <a:pt x="22" y="46"/>
                      <a:pt x="11" y="54"/>
                      <a:pt x="6" y="51"/>
                    </a:cubicBezTo>
                    <a:cubicBezTo>
                      <a:pt x="0" y="48"/>
                      <a:pt x="3" y="34"/>
                      <a:pt x="12" y="2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86">
                <a:extLst>
                  <a:ext uri="{FF2B5EF4-FFF2-40B4-BE49-F238E27FC236}">
                    <a16:creationId xmlns:a16="http://schemas.microsoft.com/office/drawing/2014/main" xmlns="" id="{D028043D-09DF-4EE9-9D93-BF5DBB67DD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1" y="1910"/>
                <a:ext cx="90" cy="88"/>
              </a:xfrm>
              <a:custGeom>
                <a:avLst/>
                <a:gdLst>
                  <a:gd name="T0" fmla="*/ 39 w 39"/>
                  <a:gd name="T1" fmla="*/ 22 h 38"/>
                  <a:gd name="T2" fmla="*/ 34 w 39"/>
                  <a:gd name="T3" fmla="*/ 18 h 38"/>
                  <a:gd name="T4" fmla="*/ 38 w 39"/>
                  <a:gd name="T5" fmla="*/ 14 h 38"/>
                  <a:gd name="T6" fmla="*/ 34 w 39"/>
                  <a:gd name="T7" fmla="*/ 12 h 38"/>
                  <a:gd name="T8" fmla="*/ 35 w 39"/>
                  <a:gd name="T9" fmla="*/ 8 h 38"/>
                  <a:gd name="T10" fmla="*/ 29 w 39"/>
                  <a:gd name="T11" fmla="*/ 8 h 38"/>
                  <a:gd name="T12" fmla="*/ 29 w 39"/>
                  <a:gd name="T13" fmla="*/ 2 h 38"/>
                  <a:gd name="T14" fmla="*/ 25 w 39"/>
                  <a:gd name="T15" fmla="*/ 4 h 38"/>
                  <a:gd name="T16" fmla="*/ 22 w 39"/>
                  <a:gd name="T17" fmla="*/ 0 h 38"/>
                  <a:gd name="T18" fmla="*/ 19 w 39"/>
                  <a:gd name="T19" fmla="*/ 4 h 38"/>
                  <a:gd name="T20" fmla="*/ 14 w 39"/>
                  <a:gd name="T21" fmla="*/ 1 h 38"/>
                  <a:gd name="T22" fmla="*/ 12 w 39"/>
                  <a:gd name="T23" fmla="*/ 5 h 38"/>
                  <a:gd name="T24" fmla="*/ 8 w 39"/>
                  <a:gd name="T25" fmla="*/ 4 h 38"/>
                  <a:gd name="T26" fmla="*/ 8 w 39"/>
                  <a:gd name="T27" fmla="*/ 9 h 38"/>
                  <a:gd name="T28" fmla="*/ 3 w 39"/>
                  <a:gd name="T29" fmla="*/ 10 h 38"/>
                  <a:gd name="T30" fmla="*/ 4 w 39"/>
                  <a:gd name="T31" fmla="*/ 14 h 38"/>
                  <a:gd name="T32" fmla="*/ 0 w 39"/>
                  <a:gd name="T33" fmla="*/ 16 h 38"/>
                  <a:gd name="T34" fmla="*/ 5 w 39"/>
                  <a:gd name="T35" fmla="*/ 20 h 38"/>
                  <a:gd name="T36" fmla="*/ 1 w 39"/>
                  <a:gd name="T37" fmla="*/ 24 h 38"/>
                  <a:gd name="T38" fmla="*/ 5 w 39"/>
                  <a:gd name="T39" fmla="*/ 26 h 38"/>
                  <a:gd name="T40" fmla="*/ 4 w 39"/>
                  <a:gd name="T41" fmla="*/ 31 h 38"/>
                  <a:gd name="T42" fmla="*/ 10 w 39"/>
                  <a:gd name="T43" fmla="*/ 30 h 38"/>
                  <a:gd name="T44" fmla="*/ 10 w 39"/>
                  <a:gd name="T45" fmla="*/ 36 h 38"/>
                  <a:gd name="T46" fmla="*/ 14 w 39"/>
                  <a:gd name="T47" fmla="*/ 34 h 38"/>
                  <a:gd name="T48" fmla="*/ 17 w 39"/>
                  <a:gd name="T49" fmla="*/ 38 h 38"/>
                  <a:gd name="T50" fmla="*/ 21 w 39"/>
                  <a:gd name="T51" fmla="*/ 34 h 38"/>
                  <a:gd name="T52" fmla="*/ 25 w 39"/>
                  <a:gd name="T53" fmla="*/ 38 h 38"/>
                  <a:gd name="T54" fmla="*/ 27 w 39"/>
                  <a:gd name="T55" fmla="*/ 33 h 38"/>
                  <a:gd name="T56" fmla="*/ 31 w 39"/>
                  <a:gd name="T57" fmla="*/ 34 h 38"/>
                  <a:gd name="T58" fmla="*/ 31 w 39"/>
                  <a:gd name="T59" fmla="*/ 29 h 38"/>
                  <a:gd name="T60" fmla="*/ 36 w 39"/>
                  <a:gd name="T61" fmla="*/ 28 h 38"/>
                  <a:gd name="T62" fmla="*/ 35 w 39"/>
                  <a:gd name="T63" fmla="*/ 24 h 38"/>
                  <a:gd name="T64" fmla="*/ 39 w 39"/>
                  <a:gd name="T65" fmla="*/ 2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" h="38">
                    <a:moveTo>
                      <a:pt x="39" y="22"/>
                    </a:moveTo>
                    <a:cubicBezTo>
                      <a:pt x="39" y="20"/>
                      <a:pt x="37" y="19"/>
                      <a:pt x="34" y="18"/>
                    </a:cubicBezTo>
                    <a:cubicBezTo>
                      <a:pt x="37" y="17"/>
                      <a:pt x="38" y="15"/>
                      <a:pt x="38" y="14"/>
                    </a:cubicBezTo>
                    <a:cubicBezTo>
                      <a:pt x="38" y="13"/>
                      <a:pt x="36" y="12"/>
                      <a:pt x="34" y="12"/>
                    </a:cubicBezTo>
                    <a:cubicBezTo>
                      <a:pt x="35" y="10"/>
                      <a:pt x="36" y="8"/>
                      <a:pt x="35" y="8"/>
                    </a:cubicBezTo>
                    <a:cubicBezTo>
                      <a:pt x="34" y="6"/>
                      <a:pt x="32" y="7"/>
                      <a:pt x="29" y="8"/>
                    </a:cubicBezTo>
                    <a:cubicBezTo>
                      <a:pt x="30" y="5"/>
                      <a:pt x="30" y="3"/>
                      <a:pt x="29" y="2"/>
                    </a:cubicBezTo>
                    <a:cubicBezTo>
                      <a:pt x="28" y="2"/>
                      <a:pt x="26" y="2"/>
                      <a:pt x="25" y="4"/>
                    </a:cubicBezTo>
                    <a:cubicBezTo>
                      <a:pt x="24" y="2"/>
                      <a:pt x="23" y="0"/>
                      <a:pt x="22" y="0"/>
                    </a:cubicBezTo>
                    <a:cubicBezTo>
                      <a:pt x="21" y="0"/>
                      <a:pt x="20" y="1"/>
                      <a:pt x="19" y="4"/>
                    </a:cubicBezTo>
                    <a:cubicBezTo>
                      <a:pt x="17" y="2"/>
                      <a:pt x="16" y="0"/>
                      <a:pt x="14" y="1"/>
                    </a:cubicBezTo>
                    <a:cubicBezTo>
                      <a:pt x="13" y="1"/>
                      <a:pt x="13" y="2"/>
                      <a:pt x="12" y="5"/>
                    </a:cubicBezTo>
                    <a:cubicBezTo>
                      <a:pt x="11" y="3"/>
                      <a:pt x="9" y="3"/>
                      <a:pt x="8" y="4"/>
                    </a:cubicBezTo>
                    <a:cubicBezTo>
                      <a:pt x="7" y="4"/>
                      <a:pt x="7" y="7"/>
                      <a:pt x="8" y="9"/>
                    </a:cubicBezTo>
                    <a:cubicBezTo>
                      <a:pt x="6" y="8"/>
                      <a:pt x="3" y="8"/>
                      <a:pt x="3" y="10"/>
                    </a:cubicBezTo>
                    <a:cubicBezTo>
                      <a:pt x="2" y="11"/>
                      <a:pt x="3" y="12"/>
                      <a:pt x="4" y="14"/>
                    </a:cubicBezTo>
                    <a:cubicBezTo>
                      <a:pt x="2" y="14"/>
                      <a:pt x="1" y="15"/>
                      <a:pt x="0" y="16"/>
                    </a:cubicBezTo>
                    <a:cubicBezTo>
                      <a:pt x="0" y="18"/>
                      <a:pt x="2" y="19"/>
                      <a:pt x="5" y="20"/>
                    </a:cubicBezTo>
                    <a:cubicBezTo>
                      <a:pt x="2" y="21"/>
                      <a:pt x="1" y="23"/>
                      <a:pt x="1" y="24"/>
                    </a:cubicBezTo>
                    <a:cubicBezTo>
                      <a:pt x="1" y="25"/>
                      <a:pt x="3" y="26"/>
                      <a:pt x="5" y="26"/>
                    </a:cubicBezTo>
                    <a:cubicBezTo>
                      <a:pt x="4" y="28"/>
                      <a:pt x="3" y="30"/>
                      <a:pt x="4" y="31"/>
                    </a:cubicBezTo>
                    <a:cubicBezTo>
                      <a:pt x="5" y="32"/>
                      <a:pt x="7" y="31"/>
                      <a:pt x="10" y="30"/>
                    </a:cubicBezTo>
                    <a:cubicBezTo>
                      <a:pt x="9" y="33"/>
                      <a:pt x="9" y="35"/>
                      <a:pt x="10" y="36"/>
                    </a:cubicBezTo>
                    <a:cubicBezTo>
                      <a:pt x="11" y="36"/>
                      <a:pt x="13" y="36"/>
                      <a:pt x="14" y="34"/>
                    </a:cubicBezTo>
                    <a:cubicBezTo>
                      <a:pt x="15" y="36"/>
                      <a:pt x="16" y="38"/>
                      <a:pt x="17" y="38"/>
                    </a:cubicBezTo>
                    <a:cubicBezTo>
                      <a:pt x="18" y="38"/>
                      <a:pt x="19" y="37"/>
                      <a:pt x="21" y="34"/>
                    </a:cubicBezTo>
                    <a:cubicBezTo>
                      <a:pt x="22" y="36"/>
                      <a:pt x="24" y="38"/>
                      <a:pt x="25" y="38"/>
                    </a:cubicBezTo>
                    <a:cubicBezTo>
                      <a:pt x="26" y="37"/>
                      <a:pt x="27" y="36"/>
                      <a:pt x="27" y="33"/>
                    </a:cubicBezTo>
                    <a:cubicBezTo>
                      <a:pt x="28" y="35"/>
                      <a:pt x="30" y="35"/>
                      <a:pt x="31" y="34"/>
                    </a:cubicBezTo>
                    <a:cubicBezTo>
                      <a:pt x="32" y="34"/>
                      <a:pt x="32" y="31"/>
                      <a:pt x="31" y="29"/>
                    </a:cubicBezTo>
                    <a:cubicBezTo>
                      <a:pt x="34" y="30"/>
                      <a:pt x="36" y="30"/>
                      <a:pt x="36" y="28"/>
                    </a:cubicBezTo>
                    <a:cubicBezTo>
                      <a:pt x="37" y="27"/>
                      <a:pt x="36" y="26"/>
                      <a:pt x="35" y="24"/>
                    </a:cubicBezTo>
                    <a:cubicBezTo>
                      <a:pt x="37" y="24"/>
                      <a:pt x="38" y="23"/>
                      <a:pt x="39" y="22"/>
                    </a:cubicBezTo>
                  </a:path>
                </a:pathLst>
              </a:custGeom>
              <a:solidFill>
                <a:srgbClr val="FFD6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87">
                <a:extLst>
                  <a:ext uri="{FF2B5EF4-FFF2-40B4-BE49-F238E27FC236}">
                    <a16:creationId xmlns:a16="http://schemas.microsoft.com/office/drawing/2014/main" xmlns="" id="{D726B283-5465-4290-BE45-2C0DB56452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6" y="2115"/>
                <a:ext cx="136" cy="125"/>
              </a:xfrm>
              <a:custGeom>
                <a:avLst/>
                <a:gdLst>
                  <a:gd name="T0" fmla="*/ 43 w 59"/>
                  <a:gd name="T1" fmla="*/ 13 h 54"/>
                  <a:gd name="T2" fmla="*/ 0 w 59"/>
                  <a:gd name="T3" fmla="*/ 3 h 54"/>
                  <a:gd name="T4" fmla="*/ 21 w 59"/>
                  <a:gd name="T5" fmla="*/ 41 h 54"/>
                  <a:gd name="T6" fmla="*/ 55 w 59"/>
                  <a:gd name="T7" fmla="*/ 44 h 54"/>
                  <a:gd name="T8" fmla="*/ 43 w 59"/>
                  <a:gd name="T9" fmla="*/ 1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54">
                    <a:moveTo>
                      <a:pt x="43" y="13"/>
                    </a:moveTo>
                    <a:cubicBezTo>
                      <a:pt x="26" y="0"/>
                      <a:pt x="0" y="3"/>
                      <a:pt x="0" y="3"/>
                    </a:cubicBezTo>
                    <a:cubicBezTo>
                      <a:pt x="0" y="3"/>
                      <a:pt x="5" y="29"/>
                      <a:pt x="21" y="41"/>
                    </a:cubicBezTo>
                    <a:cubicBezTo>
                      <a:pt x="38" y="54"/>
                      <a:pt x="55" y="44"/>
                      <a:pt x="55" y="44"/>
                    </a:cubicBezTo>
                    <a:cubicBezTo>
                      <a:pt x="55" y="44"/>
                      <a:pt x="59" y="25"/>
                      <a:pt x="43" y="13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88">
                <a:extLst>
                  <a:ext uri="{FF2B5EF4-FFF2-40B4-BE49-F238E27FC236}">
                    <a16:creationId xmlns:a16="http://schemas.microsoft.com/office/drawing/2014/main" xmlns="" id="{2A22FF00-B843-483E-9CE3-A8CDD22F43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1" y="2166"/>
                <a:ext cx="108" cy="88"/>
              </a:xfrm>
              <a:custGeom>
                <a:avLst/>
                <a:gdLst>
                  <a:gd name="T0" fmla="*/ 14 w 47"/>
                  <a:gd name="T1" fmla="*/ 7 h 38"/>
                  <a:gd name="T2" fmla="*/ 1 w 47"/>
                  <a:gd name="T3" fmla="*/ 29 h 38"/>
                  <a:gd name="T4" fmla="*/ 26 w 47"/>
                  <a:gd name="T5" fmla="*/ 31 h 38"/>
                  <a:gd name="T6" fmla="*/ 47 w 47"/>
                  <a:gd name="T7" fmla="*/ 5 h 38"/>
                  <a:gd name="T8" fmla="*/ 14 w 47"/>
                  <a:gd name="T9" fmla="*/ 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38">
                    <a:moveTo>
                      <a:pt x="14" y="7"/>
                    </a:moveTo>
                    <a:cubicBezTo>
                      <a:pt x="0" y="14"/>
                      <a:pt x="1" y="29"/>
                      <a:pt x="1" y="29"/>
                    </a:cubicBezTo>
                    <a:cubicBezTo>
                      <a:pt x="1" y="29"/>
                      <a:pt x="12" y="38"/>
                      <a:pt x="26" y="31"/>
                    </a:cubicBezTo>
                    <a:cubicBezTo>
                      <a:pt x="40" y="24"/>
                      <a:pt x="47" y="5"/>
                      <a:pt x="47" y="5"/>
                    </a:cubicBezTo>
                    <a:cubicBezTo>
                      <a:pt x="47" y="5"/>
                      <a:pt x="28" y="0"/>
                      <a:pt x="14" y="7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Rectangle 89">
                <a:extLst>
                  <a:ext uri="{FF2B5EF4-FFF2-40B4-BE49-F238E27FC236}">
                    <a16:creationId xmlns:a16="http://schemas.microsoft.com/office/drawing/2014/main" xmlns="" id="{A9008DD5-92BA-4F36-AB8C-EB87537559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6" y="2052"/>
                <a:ext cx="9" cy="381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90">
                <a:extLst>
                  <a:ext uri="{FF2B5EF4-FFF2-40B4-BE49-F238E27FC236}">
                    <a16:creationId xmlns:a16="http://schemas.microsoft.com/office/drawing/2014/main" xmlns="" id="{9B5B219D-17AE-4B82-82C3-6A6FB0C210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2" y="1829"/>
                <a:ext cx="65" cy="137"/>
              </a:xfrm>
              <a:custGeom>
                <a:avLst/>
                <a:gdLst>
                  <a:gd name="T0" fmla="*/ 25 w 28"/>
                  <a:gd name="T1" fmla="*/ 32 h 59"/>
                  <a:gd name="T2" fmla="*/ 8 w 28"/>
                  <a:gd name="T3" fmla="*/ 57 h 59"/>
                  <a:gd name="T4" fmla="*/ 3 w 28"/>
                  <a:gd name="T5" fmla="*/ 27 h 59"/>
                  <a:gd name="T6" fmla="*/ 20 w 28"/>
                  <a:gd name="T7" fmla="*/ 2 h 59"/>
                  <a:gd name="T8" fmla="*/ 25 w 28"/>
                  <a:gd name="T9" fmla="*/ 3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9">
                    <a:moveTo>
                      <a:pt x="25" y="32"/>
                    </a:moveTo>
                    <a:cubicBezTo>
                      <a:pt x="21" y="47"/>
                      <a:pt x="14" y="59"/>
                      <a:pt x="8" y="57"/>
                    </a:cubicBezTo>
                    <a:cubicBezTo>
                      <a:pt x="2" y="56"/>
                      <a:pt x="0" y="43"/>
                      <a:pt x="3" y="27"/>
                    </a:cubicBezTo>
                    <a:cubicBezTo>
                      <a:pt x="7" y="12"/>
                      <a:pt x="14" y="0"/>
                      <a:pt x="20" y="2"/>
                    </a:cubicBezTo>
                    <a:cubicBezTo>
                      <a:pt x="26" y="3"/>
                      <a:pt x="28" y="16"/>
                      <a:pt x="25" y="32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91">
                <a:extLst>
                  <a:ext uri="{FF2B5EF4-FFF2-40B4-BE49-F238E27FC236}">
                    <a16:creationId xmlns:a16="http://schemas.microsoft.com/office/drawing/2014/main" xmlns="" id="{D0DCB3C9-3170-4139-88ED-607C154C1D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5" y="1959"/>
                <a:ext cx="64" cy="135"/>
              </a:xfrm>
              <a:custGeom>
                <a:avLst/>
                <a:gdLst>
                  <a:gd name="T0" fmla="*/ 25 w 28"/>
                  <a:gd name="T1" fmla="*/ 31 h 58"/>
                  <a:gd name="T2" fmla="*/ 8 w 28"/>
                  <a:gd name="T3" fmla="*/ 57 h 58"/>
                  <a:gd name="T4" fmla="*/ 3 w 28"/>
                  <a:gd name="T5" fmla="*/ 27 h 58"/>
                  <a:gd name="T6" fmla="*/ 20 w 28"/>
                  <a:gd name="T7" fmla="*/ 1 h 58"/>
                  <a:gd name="T8" fmla="*/ 25 w 28"/>
                  <a:gd name="T9" fmla="*/ 3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8">
                    <a:moveTo>
                      <a:pt x="25" y="31"/>
                    </a:moveTo>
                    <a:cubicBezTo>
                      <a:pt x="22" y="47"/>
                      <a:pt x="14" y="58"/>
                      <a:pt x="8" y="57"/>
                    </a:cubicBezTo>
                    <a:cubicBezTo>
                      <a:pt x="2" y="56"/>
                      <a:pt x="0" y="42"/>
                      <a:pt x="3" y="27"/>
                    </a:cubicBezTo>
                    <a:cubicBezTo>
                      <a:pt x="7" y="11"/>
                      <a:pt x="14" y="0"/>
                      <a:pt x="20" y="1"/>
                    </a:cubicBezTo>
                    <a:cubicBezTo>
                      <a:pt x="26" y="3"/>
                      <a:pt x="28" y="16"/>
                      <a:pt x="25" y="3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92">
                <a:extLst>
                  <a:ext uri="{FF2B5EF4-FFF2-40B4-BE49-F238E27FC236}">
                    <a16:creationId xmlns:a16="http://schemas.microsoft.com/office/drawing/2014/main" xmlns="" id="{E7C92802-680D-4D66-8730-3D917ED9D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0" y="1915"/>
                <a:ext cx="133" cy="65"/>
              </a:xfrm>
              <a:custGeom>
                <a:avLst/>
                <a:gdLst>
                  <a:gd name="T0" fmla="*/ 31 w 58"/>
                  <a:gd name="T1" fmla="*/ 4 h 28"/>
                  <a:gd name="T2" fmla="*/ 57 w 58"/>
                  <a:gd name="T3" fmla="*/ 20 h 28"/>
                  <a:gd name="T4" fmla="*/ 27 w 58"/>
                  <a:gd name="T5" fmla="*/ 25 h 28"/>
                  <a:gd name="T6" fmla="*/ 1 w 58"/>
                  <a:gd name="T7" fmla="*/ 8 h 28"/>
                  <a:gd name="T8" fmla="*/ 31 w 58"/>
                  <a:gd name="T9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31" y="4"/>
                    </a:moveTo>
                    <a:cubicBezTo>
                      <a:pt x="47" y="7"/>
                      <a:pt x="58" y="14"/>
                      <a:pt x="57" y="20"/>
                    </a:cubicBezTo>
                    <a:cubicBezTo>
                      <a:pt x="56" y="26"/>
                      <a:pt x="42" y="28"/>
                      <a:pt x="27" y="25"/>
                    </a:cubicBezTo>
                    <a:cubicBezTo>
                      <a:pt x="12" y="22"/>
                      <a:pt x="0" y="14"/>
                      <a:pt x="1" y="8"/>
                    </a:cubicBezTo>
                    <a:cubicBezTo>
                      <a:pt x="3" y="3"/>
                      <a:pt x="16" y="0"/>
                      <a:pt x="31" y="4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93">
                <a:extLst>
                  <a:ext uri="{FF2B5EF4-FFF2-40B4-BE49-F238E27FC236}">
                    <a16:creationId xmlns:a16="http://schemas.microsoft.com/office/drawing/2014/main" xmlns="" id="{A1651E47-DF5B-4A90-99AF-48D8EDFDEF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9" y="1943"/>
                <a:ext cx="133" cy="65"/>
              </a:xfrm>
              <a:custGeom>
                <a:avLst/>
                <a:gdLst>
                  <a:gd name="T0" fmla="*/ 31 w 58"/>
                  <a:gd name="T1" fmla="*/ 3 h 28"/>
                  <a:gd name="T2" fmla="*/ 57 w 58"/>
                  <a:gd name="T3" fmla="*/ 20 h 28"/>
                  <a:gd name="T4" fmla="*/ 27 w 58"/>
                  <a:gd name="T5" fmla="*/ 25 h 28"/>
                  <a:gd name="T6" fmla="*/ 1 w 58"/>
                  <a:gd name="T7" fmla="*/ 8 h 28"/>
                  <a:gd name="T8" fmla="*/ 31 w 5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31" y="3"/>
                    </a:moveTo>
                    <a:cubicBezTo>
                      <a:pt x="46" y="7"/>
                      <a:pt x="58" y="14"/>
                      <a:pt x="57" y="20"/>
                    </a:cubicBezTo>
                    <a:cubicBezTo>
                      <a:pt x="55" y="26"/>
                      <a:pt x="42" y="28"/>
                      <a:pt x="27" y="25"/>
                    </a:cubicBezTo>
                    <a:cubicBezTo>
                      <a:pt x="11" y="22"/>
                      <a:pt x="0" y="14"/>
                      <a:pt x="1" y="8"/>
                    </a:cubicBezTo>
                    <a:cubicBezTo>
                      <a:pt x="2" y="2"/>
                      <a:pt x="16" y="0"/>
                      <a:pt x="31" y="3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94">
                <a:extLst>
                  <a:ext uri="{FF2B5EF4-FFF2-40B4-BE49-F238E27FC236}">
                    <a16:creationId xmlns:a16="http://schemas.microsoft.com/office/drawing/2014/main" xmlns="" id="{B7A1F926-FB3D-4CC8-9AA9-DD042B989E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8" y="1843"/>
                <a:ext cx="94" cy="128"/>
              </a:xfrm>
              <a:custGeom>
                <a:avLst/>
                <a:gdLst>
                  <a:gd name="T0" fmla="*/ 30 w 41"/>
                  <a:gd name="T1" fmla="*/ 21 h 55"/>
                  <a:gd name="T2" fmla="*/ 36 w 41"/>
                  <a:gd name="T3" fmla="*/ 51 h 55"/>
                  <a:gd name="T4" fmla="*/ 11 w 41"/>
                  <a:gd name="T5" fmla="*/ 33 h 55"/>
                  <a:gd name="T6" fmla="*/ 5 w 41"/>
                  <a:gd name="T7" fmla="*/ 4 h 55"/>
                  <a:gd name="T8" fmla="*/ 30 w 41"/>
                  <a:gd name="T9" fmla="*/ 21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5">
                    <a:moveTo>
                      <a:pt x="30" y="21"/>
                    </a:moveTo>
                    <a:cubicBezTo>
                      <a:pt x="38" y="35"/>
                      <a:pt x="41" y="48"/>
                      <a:pt x="36" y="51"/>
                    </a:cubicBezTo>
                    <a:cubicBezTo>
                      <a:pt x="31" y="55"/>
                      <a:pt x="20" y="47"/>
                      <a:pt x="11" y="33"/>
                    </a:cubicBezTo>
                    <a:cubicBezTo>
                      <a:pt x="3" y="20"/>
                      <a:pt x="0" y="7"/>
                      <a:pt x="5" y="4"/>
                    </a:cubicBezTo>
                    <a:cubicBezTo>
                      <a:pt x="10" y="0"/>
                      <a:pt x="21" y="8"/>
                      <a:pt x="30" y="2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95">
                <a:extLst>
                  <a:ext uri="{FF2B5EF4-FFF2-40B4-BE49-F238E27FC236}">
                    <a16:creationId xmlns:a16="http://schemas.microsoft.com/office/drawing/2014/main" xmlns="" id="{7C2F043A-E8BA-4BF2-A474-953F731F81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9" y="1954"/>
                <a:ext cx="95" cy="126"/>
              </a:xfrm>
              <a:custGeom>
                <a:avLst/>
                <a:gdLst>
                  <a:gd name="T0" fmla="*/ 30 w 41"/>
                  <a:gd name="T1" fmla="*/ 21 h 54"/>
                  <a:gd name="T2" fmla="*/ 36 w 41"/>
                  <a:gd name="T3" fmla="*/ 51 h 54"/>
                  <a:gd name="T4" fmla="*/ 11 w 41"/>
                  <a:gd name="T5" fmla="*/ 33 h 54"/>
                  <a:gd name="T6" fmla="*/ 5 w 41"/>
                  <a:gd name="T7" fmla="*/ 3 h 54"/>
                  <a:gd name="T8" fmla="*/ 30 w 41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4">
                    <a:moveTo>
                      <a:pt x="30" y="21"/>
                    </a:moveTo>
                    <a:cubicBezTo>
                      <a:pt x="38" y="34"/>
                      <a:pt x="41" y="48"/>
                      <a:pt x="36" y="51"/>
                    </a:cubicBezTo>
                    <a:cubicBezTo>
                      <a:pt x="31" y="54"/>
                      <a:pt x="20" y="46"/>
                      <a:pt x="11" y="33"/>
                    </a:cubicBezTo>
                    <a:cubicBezTo>
                      <a:pt x="3" y="20"/>
                      <a:pt x="0" y="7"/>
                      <a:pt x="5" y="3"/>
                    </a:cubicBezTo>
                    <a:cubicBezTo>
                      <a:pt x="10" y="0"/>
                      <a:pt x="21" y="8"/>
                      <a:pt x="30" y="2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96">
                <a:extLst>
                  <a:ext uri="{FF2B5EF4-FFF2-40B4-BE49-F238E27FC236}">
                    <a16:creationId xmlns:a16="http://schemas.microsoft.com/office/drawing/2014/main" xmlns="" id="{63F86DB5-3E72-4214-8E99-76A9B657BF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3" y="1950"/>
                <a:ext cx="125" cy="95"/>
              </a:xfrm>
              <a:custGeom>
                <a:avLst/>
                <a:gdLst>
                  <a:gd name="T0" fmla="*/ 21 w 54"/>
                  <a:gd name="T1" fmla="*/ 12 h 41"/>
                  <a:gd name="T2" fmla="*/ 51 w 54"/>
                  <a:gd name="T3" fmla="*/ 5 h 41"/>
                  <a:gd name="T4" fmla="*/ 33 w 54"/>
                  <a:gd name="T5" fmla="*/ 30 h 41"/>
                  <a:gd name="T6" fmla="*/ 3 w 54"/>
                  <a:gd name="T7" fmla="*/ 36 h 41"/>
                  <a:gd name="T8" fmla="*/ 21 w 54"/>
                  <a:gd name="T9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1">
                    <a:moveTo>
                      <a:pt x="21" y="12"/>
                    </a:moveTo>
                    <a:cubicBezTo>
                      <a:pt x="34" y="3"/>
                      <a:pt x="48" y="0"/>
                      <a:pt x="51" y="5"/>
                    </a:cubicBezTo>
                    <a:cubicBezTo>
                      <a:pt x="54" y="10"/>
                      <a:pt x="46" y="21"/>
                      <a:pt x="33" y="30"/>
                    </a:cubicBezTo>
                    <a:cubicBezTo>
                      <a:pt x="20" y="38"/>
                      <a:pt x="7" y="41"/>
                      <a:pt x="3" y="36"/>
                    </a:cubicBezTo>
                    <a:cubicBezTo>
                      <a:pt x="0" y="31"/>
                      <a:pt x="8" y="20"/>
                      <a:pt x="21" y="12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97">
                <a:extLst>
                  <a:ext uri="{FF2B5EF4-FFF2-40B4-BE49-F238E27FC236}">
                    <a16:creationId xmlns:a16="http://schemas.microsoft.com/office/drawing/2014/main" xmlns="" id="{C0986A04-0094-4E7E-966D-A1480CF82B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4" y="1878"/>
                <a:ext cx="124" cy="95"/>
              </a:xfrm>
              <a:custGeom>
                <a:avLst/>
                <a:gdLst>
                  <a:gd name="T0" fmla="*/ 21 w 54"/>
                  <a:gd name="T1" fmla="*/ 12 h 41"/>
                  <a:gd name="T2" fmla="*/ 51 w 54"/>
                  <a:gd name="T3" fmla="*/ 5 h 41"/>
                  <a:gd name="T4" fmla="*/ 33 w 54"/>
                  <a:gd name="T5" fmla="*/ 30 h 41"/>
                  <a:gd name="T6" fmla="*/ 3 w 54"/>
                  <a:gd name="T7" fmla="*/ 36 h 41"/>
                  <a:gd name="T8" fmla="*/ 21 w 54"/>
                  <a:gd name="T9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1">
                    <a:moveTo>
                      <a:pt x="21" y="12"/>
                    </a:moveTo>
                    <a:cubicBezTo>
                      <a:pt x="34" y="3"/>
                      <a:pt x="47" y="0"/>
                      <a:pt x="51" y="5"/>
                    </a:cubicBezTo>
                    <a:cubicBezTo>
                      <a:pt x="54" y="10"/>
                      <a:pt x="46" y="21"/>
                      <a:pt x="33" y="30"/>
                    </a:cubicBezTo>
                    <a:cubicBezTo>
                      <a:pt x="20" y="39"/>
                      <a:pt x="6" y="41"/>
                      <a:pt x="3" y="36"/>
                    </a:cubicBezTo>
                    <a:cubicBezTo>
                      <a:pt x="0" y="31"/>
                      <a:pt x="8" y="20"/>
                      <a:pt x="21" y="12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98">
                <a:extLst>
                  <a:ext uri="{FF2B5EF4-FFF2-40B4-BE49-F238E27FC236}">
                    <a16:creationId xmlns:a16="http://schemas.microsoft.com/office/drawing/2014/main" xmlns="" id="{13C08577-A1DE-4655-8F50-19BE372C97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5" y="1829"/>
                <a:ext cx="64" cy="137"/>
              </a:xfrm>
              <a:custGeom>
                <a:avLst/>
                <a:gdLst>
                  <a:gd name="T0" fmla="*/ 25 w 28"/>
                  <a:gd name="T1" fmla="*/ 27 h 59"/>
                  <a:gd name="T2" fmla="*/ 20 w 28"/>
                  <a:gd name="T3" fmla="*/ 57 h 59"/>
                  <a:gd name="T4" fmla="*/ 3 w 28"/>
                  <a:gd name="T5" fmla="*/ 32 h 59"/>
                  <a:gd name="T6" fmla="*/ 8 w 28"/>
                  <a:gd name="T7" fmla="*/ 2 h 59"/>
                  <a:gd name="T8" fmla="*/ 25 w 28"/>
                  <a:gd name="T9" fmla="*/ 27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9">
                    <a:moveTo>
                      <a:pt x="25" y="27"/>
                    </a:moveTo>
                    <a:cubicBezTo>
                      <a:pt x="28" y="43"/>
                      <a:pt x="26" y="56"/>
                      <a:pt x="20" y="57"/>
                    </a:cubicBezTo>
                    <a:cubicBezTo>
                      <a:pt x="14" y="59"/>
                      <a:pt x="7" y="47"/>
                      <a:pt x="3" y="32"/>
                    </a:cubicBezTo>
                    <a:cubicBezTo>
                      <a:pt x="0" y="16"/>
                      <a:pt x="2" y="3"/>
                      <a:pt x="8" y="2"/>
                    </a:cubicBezTo>
                    <a:cubicBezTo>
                      <a:pt x="14" y="0"/>
                      <a:pt x="21" y="12"/>
                      <a:pt x="25" y="27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99">
                <a:extLst>
                  <a:ext uri="{FF2B5EF4-FFF2-40B4-BE49-F238E27FC236}">
                    <a16:creationId xmlns:a16="http://schemas.microsoft.com/office/drawing/2014/main" xmlns="" id="{9BBD72A1-51E0-4123-9372-85AEF838B5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2" y="1959"/>
                <a:ext cx="65" cy="135"/>
              </a:xfrm>
              <a:custGeom>
                <a:avLst/>
                <a:gdLst>
                  <a:gd name="T0" fmla="*/ 25 w 28"/>
                  <a:gd name="T1" fmla="*/ 27 h 58"/>
                  <a:gd name="T2" fmla="*/ 20 w 28"/>
                  <a:gd name="T3" fmla="*/ 57 h 58"/>
                  <a:gd name="T4" fmla="*/ 3 w 28"/>
                  <a:gd name="T5" fmla="*/ 31 h 58"/>
                  <a:gd name="T6" fmla="*/ 8 w 28"/>
                  <a:gd name="T7" fmla="*/ 1 h 58"/>
                  <a:gd name="T8" fmla="*/ 25 w 28"/>
                  <a:gd name="T9" fmla="*/ 2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8">
                    <a:moveTo>
                      <a:pt x="25" y="27"/>
                    </a:moveTo>
                    <a:cubicBezTo>
                      <a:pt x="28" y="42"/>
                      <a:pt x="26" y="56"/>
                      <a:pt x="20" y="57"/>
                    </a:cubicBezTo>
                    <a:cubicBezTo>
                      <a:pt x="14" y="58"/>
                      <a:pt x="7" y="47"/>
                      <a:pt x="3" y="31"/>
                    </a:cubicBezTo>
                    <a:cubicBezTo>
                      <a:pt x="0" y="16"/>
                      <a:pt x="2" y="3"/>
                      <a:pt x="8" y="1"/>
                    </a:cubicBezTo>
                    <a:cubicBezTo>
                      <a:pt x="14" y="0"/>
                      <a:pt x="21" y="11"/>
                      <a:pt x="25" y="27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100">
                <a:extLst>
                  <a:ext uri="{FF2B5EF4-FFF2-40B4-BE49-F238E27FC236}">
                    <a16:creationId xmlns:a16="http://schemas.microsoft.com/office/drawing/2014/main" xmlns="" id="{89819C5F-EEC0-47F7-9DB0-1371F875C1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0" y="1943"/>
                <a:ext cx="133" cy="65"/>
              </a:xfrm>
              <a:custGeom>
                <a:avLst/>
                <a:gdLst>
                  <a:gd name="T0" fmla="*/ 27 w 58"/>
                  <a:gd name="T1" fmla="*/ 4 h 28"/>
                  <a:gd name="T2" fmla="*/ 57 w 58"/>
                  <a:gd name="T3" fmla="*/ 8 h 28"/>
                  <a:gd name="T4" fmla="*/ 32 w 58"/>
                  <a:gd name="T5" fmla="*/ 25 h 28"/>
                  <a:gd name="T6" fmla="*/ 1 w 58"/>
                  <a:gd name="T7" fmla="*/ 20 h 28"/>
                  <a:gd name="T8" fmla="*/ 27 w 58"/>
                  <a:gd name="T9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27" y="4"/>
                    </a:moveTo>
                    <a:cubicBezTo>
                      <a:pt x="42" y="0"/>
                      <a:pt x="56" y="2"/>
                      <a:pt x="57" y="8"/>
                    </a:cubicBezTo>
                    <a:cubicBezTo>
                      <a:pt x="58" y="14"/>
                      <a:pt x="47" y="22"/>
                      <a:pt x="32" y="25"/>
                    </a:cubicBezTo>
                    <a:cubicBezTo>
                      <a:pt x="16" y="28"/>
                      <a:pt x="3" y="26"/>
                      <a:pt x="1" y="20"/>
                    </a:cubicBezTo>
                    <a:cubicBezTo>
                      <a:pt x="0" y="14"/>
                      <a:pt x="12" y="7"/>
                      <a:pt x="27" y="4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101">
                <a:extLst>
                  <a:ext uri="{FF2B5EF4-FFF2-40B4-BE49-F238E27FC236}">
                    <a16:creationId xmlns:a16="http://schemas.microsoft.com/office/drawing/2014/main" xmlns="" id="{B7445721-8888-476C-96A9-B7F11A004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9" y="1915"/>
                <a:ext cx="133" cy="65"/>
              </a:xfrm>
              <a:custGeom>
                <a:avLst/>
                <a:gdLst>
                  <a:gd name="T0" fmla="*/ 27 w 58"/>
                  <a:gd name="T1" fmla="*/ 4 h 28"/>
                  <a:gd name="T2" fmla="*/ 57 w 58"/>
                  <a:gd name="T3" fmla="*/ 8 h 28"/>
                  <a:gd name="T4" fmla="*/ 31 w 58"/>
                  <a:gd name="T5" fmla="*/ 25 h 28"/>
                  <a:gd name="T6" fmla="*/ 1 w 58"/>
                  <a:gd name="T7" fmla="*/ 20 h 28"/>
                  <a:gd name="T8" fmla="*/ 27 w 58"/>
                  <a:gd name="T9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27" y="4"/>
                    </a:moveTo>
                    <a:cubicBezTo>
                      <a:pt x="42" y="0"/>
                      <a:pt x="55" y="2"/>
                      <a:pt x="57" y="8"/>
                    </a:cubicBezTo>
                    <a:cubicBezTo>
                      <a:pt x="58" y="14"/>
                      <a:pt x="46" y="22"/>
                      <a:pt x="31" y="25"/>
                    </a:cubicBezTo>
                    <a:cubicBezTo>
                      <a:pt x="16" y="28"/>
                      <a:pt x="2" y="26"/>
                      <a:pt x="1" y="20"/>
                    </a:cubicBezTo>
                    <a:cubicBezTo>
                      <a:pt x="0" y="14"/>
                      <a:pt x="11" y="7"/>
                      <a:pt x="27" y="4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102">
                <a:extLst>
                  <a:ext uri="{FF2B5EF4-FFF2-40B4-BE49-F238E27FC236}">
                    <a16:creationId xmlns:a16="http://schemas.microsoft.com/office/drawing/2014/main" xmlns="" id="{F520EB80-E939-41BD-8AD0-032B7FE81A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3" y="1878"/>
                <a:ext cx="125" cy="95"/>
              </a:xfrm>
              <a:custGeom>
                <a:avLst/>
                <a:gdLst>
                  <a:gd name="T0" fmla="*/ 33 w 54"/>
                  <a:gd name="T1" fmla="*/ 12 h 41"/>
                  <a:gd name="T2" fmla="*/ 51 w 54"/>
                  <a:gd name="T3" fmla="*/ 36 h 41"/>
                  <a:gd name="T4" fmla="*/ 21 w 54"/>
                  <a:gd name="T5" fmla="*/ 30 h 41"/>
                  <a:gd name="T6" fmla="*/ 3 w 54"/>
                  <a:gd name="T7" fmla="*/ 5 h 41"/>
                  <a:gd name="T8" fmla="*/ 33 w 54"/>
                  <a:gd name="T9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1">
                    <a:moveTo>
                      <a:pt x="33" y="12"/>
                    </a:moveTo>
                    <a:cubicBezTo>
                      <a:pt x="46" y="20"/>
                      <a:pt x="54" y="31"/>
                      <a:pt x="51" y="36"/>
                    </a:cubicBezTo>
                    <a:cubicBezTo>
                      <a:pt x="48" y="41"/>
                      <a:pt x="34" y="39"/>
                      <a:pt x="21" y="30"/>
                    </a:cubicBezTo>
                    <a:cubicBezTo>
                      <a:pt x="8" y="22"/>
                      <a:pt x="0" y="11"/>
                      <a:pt x="3" y="5"/>
                    </a:cubicBezTo>
                    <a:cubicBezTo>
                      <a:pt x="6" y="0"/>
                      <a:pt x="20" y="3"/>
                      <a:pt x="33" y="12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03">
                <a:extLst>
                  <a:ext uri="{FF2B5EF4-FFF2-40B4-BE49-F238E27FC236}">
                    <a16:creationId xmlns:a16="http://schemas.microsoft.com/office/drawing/2014/main" xmlns="" id="{C61DFD00-B1E9-48DD-9737-3C9EA4A7AE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4" y="1950"/>
                <a:ext cx="124" cy="95"/>
              </a:xfrm>
              <a:custGeom>
                <a:avLst/>
                <a:gdLst>
                  <a:gd name="T0" fmla="*/ 33 w 54"/>
                  <a:gd name="T1" fmla="*/ 11 h 41"/>
                  <a:gd name="T2" fmla="*/ 51 w 54"/>
                  <a:gd name="T3" fmla="*/ 36 h 41"/>
                  <a:gd name="T4" fmla="*/ 21 w 54"/>
                  <a:gd name="T5" fmla="*/ 30 h 41"/>
                  <a:gd name="T6" fmla="*/ 3 w 54"/>
                  <a:gd name="T7" fmla="*/ 5 h 41"/>
                  <a:gd name="T8" fmla="*/ 33 w 54"/>
                  <a:gd name="T9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1">
                    <a:moveTo>
                      <a:pt x="33" y="11"/>
                    </a:moveTo>
                    <a:cubicBezTo>
                      <a:pt x="46" y="20"/>
                      <a:pt x="54" y="31"/>
                      <a:pt x="51" y="36"/>
                    </a:cubicBezTo>
                    <a:cubicBezTo>
                      <a:pt x="48" y="41"/>
                      <a:pt x="34" y="38"/>
                      <a:pt x="21" y="30"/>
                    </a:cubicBezTo>
                    <a:cubicBezTo>
                      <a:pt x="8" y="21"/>
                      <a:pt x="0" y="10"/>
                      <a:pt x="3" y="5"/>
                    </a:cubicBezTo>
                    <a:cubicBezTo>
                      <a:pt x="6" y="0"/>
                      <a:pt x="20" y="3"/>
                      <a:pt x="33" y="1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04">
                <a:extLst>
                  <a:ext uri="{FF2B5EF4-FFF2-40B4-BE49-F238E27FC236}">
                    <a16:creationId xmlns:a16="http://schemas.microsoft.com/office/drawing/2014/main" xmlns="" id="{B4CEFF44-D42C-47FA-A6B1-65181F6FF6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8" y="1954"/>
                <a:ext cx="94" cy="126"/>
              </a:xfrm>
              <a:custGeom>
                <a:avLst/>
                <a:gdLst>
                  <a:gd name="T0" fmla="*/ 11 w 41"/>
                  <a:gd name="T1" fmla="*/ 21 h 54"/>
                  <a:gd name="T2" fmla="*/ 36 w 41"/>
                  <a:gd name="T3" fmla="*/ 3 h 54"/>
                  <a:gd name="T4" fmla="*/ 30 w 41"/>
                  <a:gd name="T5" fmla="*/ 33 h 54"/>
                  <a:gd name="T6" fmla="*/ 5 w 41"/>
                  <a:gd name="T7" fmla="*/ 51 h 54"/>
                  <a:gd name="T8" fmla="*/ 11 w 41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4">
                    <a:moveTo>
                      <a:pt x="11" y="21"/>
                    </a:moveTo>
                    <a:cubicBezTo>
                      <a:pt x="20" y="8"/>
                      <a:pt x="31" y="0"/>
                      <a:pt x="36" y="3"/>
                    </a:cubicBezTo>
                    <a:cubicBezTo>
                      <a:pt x="41" y="7"/>
                      <a:pt x="38" y="20"/>
                      <a:pt x="30" y="33"/>
                    </a:cubicBezTo>
                    <a:cubicBezTo>
                      <a:pt x="21" y="46"/>
                      <a:pt x="10" y="54"/>
                      <a:pt x="5" y="51"/>
                    </a:cubicBezTo>
                    <a:cubicBezTo>
                      <a:pt x="0" y="48"/>
                      <a:pt x="3" y="34"/>
                      <a:pt x="11" y="2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105">
                <a:extLst>
                  <a:ext uri="{FF2B5EF4-FFF2-40B4-BE49-F238E27FC236}">
                    <a16:creationId xmlns:a16="http://schemas.microsoft.com/office/drawing/2014/main" xmlns="" id="{5F407F26-E4E4-4F3A-9CFE-2487EA5B85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9" y="1843"/>
                <a:ext cx="95" cy="128"/>
              </a:xfrm>
              <a:custGeom>
                <a:avLst/>
                <a:gdLst>
                  <a:gd name="T0" fmla="*/ 11 w 41"/>
                  <a:gd name="T1" fmla="*/ 21 h 55"/>
                  <a:gd name="T2" fmla="*/ 36 w 41"/>
                  <a:gd name="T3" fmla="*/ 3 h 55"/>
                  <a:gd name="T4" fmla="*/ 30 w 41"/>
                  <a:gd name="T5" fmla="*/ 33 h 55"/>
                  <a:gd name="T6" fmla="*/ 5 w 41"/>
                  <a:gd name="T7" fmla="*/ 51 h 55"/>
                  <a:gd name="T8" fmla="*/ 11 w 41"/>
                  <a:gd name="T9" fmla="*/ 21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5">
                    <a:moveTo>
                      <a:pt x="11" y="21"/>
                    </a:moveTo>
                    <a:cubicBezTo>
                      <a:pt x="20" y="8"/>
                      <a:pt x="31" y="0"/>
                      <a:pt x="36" y="3"/>
                    </a:cubicBezTo>
                    <a:cubicBezTo>
                      <a:pt x="41" y="7"/>
                      <a:pt x="38" y="20"/>
                      <a:pt x="30" y="33"/>
                    </a:cubicBezTo>
                    <a:cubicBezTo>
                      <a:pt x="21" y="46"/>
                      <a:pt x="10" y="55"/>
                      <a:pt x="5" y="51"/>
                    </a:cubicBezTo>
                    <a:cubicBezTo>
                      <a:pt x="0" y="48"/>
                      <a:pt x="3" y="35"/>
                      <a:pt x="11" y="2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106">
                <a:extLst>
                  <a:ext uri="{FF2B5EF4-FFF2-40B4-BE49-F238E27FC236}">
                    <a16:creationId xmlns:a16="http://schemas.microsoft.com/office/drawing/2014/main" xmlns="" id="{37EC5FCB-DC9F-4009-A531-D0D7F65913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7" y="1917"/>
                <a:ext cx="88" cy="91"/>
              </a:xfrm>
              <a:custGeom>
                <a:avLst/>
                <a:gdLst>
                  <a:gd name="T0" fmla="*/ 38 w 38"/>
                  <a:gd name="T1" fmla="*/ 22 h 39"/>
                  <a:gd name="T2" fmla="*/ 34 w 38"/>
                  <a:gd name="T3" fmla="*/ 18 h 39"/>
                  <a:gd name="T4" fmla="*/ 38 w 38"/>
                  <a:gd name="T5" fmla="*/ 14 h 39"/>
                  <a:gd name="T6" fmla="*/ 33 w 38"/>
                  <a:gd name="T7" fmla="*/ 12 h 39"/>
                  <a:gd name="T8" fmla="*/ 34 w 38"/>
                  <a:gd name="T9" fmla="*/ 8 h 39"/>
                  <a:gd name="T10" fmla="*/ 29 w 38"/>
                  <a:gd name="T11" fmla="*/ 8 h 39"/>
                  <a:gd name="T12" fmla="*/ 28 w 38"/>
                  <a:gd name="T13" fmla="*/ 2 h 39"/>
                  <a:gd name="T14" fmla="*/ 24 w 38"/>
                  <a:gd name="T15" fmla="*/ 4 h 39"/>
                  <a:gd name="T16" fmla="*/ 22 w 38"/>
                  <a:gd name="T17" fmla="*/ 0 h 39"/>
                  <a:gd name="T18" fmla="*/ 18 w 38"/>
                  <a:gd name="T19" fmla="*/ 4 h 39"/>
                  <a:gd name="T20" fmla="*/ 14 w 38"/>
                  <a:gd name="T21" fmla="*/ 1 h 39"/>
                  <a:gd name="T22" fmla="*/ 12 w 38"/>
                  <a:gd name="T23" fmla="*/ 5 h 39"/>
                  <a:gd name="T24" fmla="*/ 8 w 38"/>
                  <a:gd name="T25" fmla="*/ 4 h 39"/>
                  <a:gd name="T26" fmla="*/ 8 w 38"/>
                  <a:gd name="T27" fmla="*/ 9 h 39"/>
                  <a:gd name="T28" fmla="*/ 2 w 38"/>
                  <a:gd name="T29" fmla="*/ 10 h 39"/>
                  <a:gd name="T30" fmla="*/ 4 w 38"/>
                  <a:gd name="T31" fmla="*/ 14 h 39"/>
                  <a:gd name="T32" fmla="*/ 0 w 38"/>
                  <a:gd name="T33" fmla="*/ 16 h 39"/>
                  <a:gd name="T34" fmla="*/ 4 w 38"/>
                  <a:gd name="T35" fmla="*/ 20 h 39"/>
                  <a:gd name="T36" fmla="*/ 1 w 38"/>
                  <a:gd name="T37" fmla="*/ 25 h 39"/>
                  <a:gd name="T38" fmla="*/ 5 w 38"/>
                  <a:gd name="T39" fmla="*/ 26 h 39"/>
                  <a:gd name="T40" fmla="*/ 4 w 38"/>
                  <a:gd name="T41" fmla="*/ 31 h 39"/>
                  <a:gd name="T42" fmla="*/ 9 w 38"/>
                  <a:gd name="T43" fmla="*/ 31 h 39"/>
                  <a:gd name="T44" fmla="*/ 10 w 38"/>
                  <a:gd name="T45" fmla="*/ 36 h 39"/>
                  <a:gd name="T46" fmla="*/ 14 w 38"/>
                  <a:gd name="T47" fmla="*/ 34 h 39"/>
                  <a:gd name="T48" fmla="*/ 16 w 38"/>
                  <a:gd name="T49" fmla="*/ 38 h 39"/>
                  <a:gd name="T50" fmla="*/ 20 w 38"/>
                  <a:gd name="T51" fmla="*/ 34 h 39"/>
                  <a:gd name="T52" fmla="*/ 24 w 38"/>
                  <a:gd name="T53" fmla="*/ 38 h 39"/>
                  <a:gd name="T54" fmla="*/ 26 w 38"/>
                  <a:gd name="T55" fmla="*/ 34 h 39"/>
                  <a:gd name="T56" fmla="*/ 31 w 38"/>
                  <a:gd name="T57" fmla="*/ 35 h 39"/>
                  <a:gd name="T58" fmla="*/ 30 w 38"/>
                  <a:gd name="T59" fmla="*/ 29 h 39"/>
                  <a:gd name="T60" fmla="*/ 36 w 38"/>
                  <a:gd name="T61" fmla="*/ 29 h 39"/>
                  <a:gd name="T62" fmla="*/ 34 w 38"/>
                  <a:gd name="T63" fmla="*/ 24 h 39"/>
                  <a:gd name="T64" fmla="*/ 38 w 38"/>
                  <a:gd name="T65" fmla="*/ 2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8" h="39">
                    <a:moveTo>
                      <a:pt x="38" y="22"/>
                    </a:moveTo>
                    <a:cubicBezTo>
                      <a:pt x="38" y="21"/>
                      <a:pt x="37" y="19"/>
                      <a:pt x="34" y="18"/>
                    </a:cubicBezTo>
                    <a:cubicBezTo>
                      <a:pt x="36" y="17"/>
                      <a:pt x="38" y="15"/>
                      <a:pt x="38" y="14"/>
                    </a:cubicBezTo>
                    <a:cubicBezTo>
                      <a:pt x="37" y="13"/>
                      <a:pt x="36" y="12"/>
                      <a:pt x="33" y="12"/>
                    </a:cubicBezTo>
                    <a:cubicBezTo>
                      <a:pt x="35" y="10"/>
                      <a:pt x="35" y="9"/>
                      <a:pt x="34" y="8"/>
                    </a:cubicBezTo>
                    <a:cubicBezTo>
                      <a:pt x="34" y="7"/>
                      <a:pt x="31" y="7"/>
                      <a:pt x="29" y="8"/>
                    </a:cubicBezTo>
                    <a:cubicBezTo>
                      <a:pt x="30" y="5"/>
                      <a:pt x="30" y="3"/>
                      <a:pt x="28" y="2"/>
                    </a:cubicBezTo>
                    <a:cubicBezTo>
                      <a:pt x="27" y="2"/>
                      <a:pt x="26" y="3"/>
                      <a:pt x="24" y="4"/>
                    </a:cubicBezTo>
                    <a:cubicBezTo>
                      <a:pt x="24" y="2"/>
                      <a:pt x="23" y="0"/>
                      <a:pt x="22" y="0"/>
                    </a:cubicBezTo>
                    <a:cubicBezTo>
                      <a:pt x="20" y="0"/>
                      <a:pt x="19" y="2"/>
                      <a:pt x="18" y="4"/>
                    </a:cubicBezTo>
                    <a:cubicBezTo>
                      <a:pt x="17" y="2"/>
                      <a:pt x="15" y="0"/>
                      <a:pt x="14" y="1"/>
                    </a:cubicBezTo>
                    <a:cubicBezTo>
                      <a:pt x="13" y="1"/>
                      <a:pt x="12" y="3"/>
                      <a:pt x="12" y="5"/>
                    </a:cubicBezTo>
                    <a:cubicBezTo>
                      <a:pt x="10" y="4"/>
                      <a:pt x="8" y="3"/>
                      <a:pt x="8" y="4"/>
                    </a:cubicBezTo>
                    <a:cubicBezTo>
                      <a:pt x="6" y="5"/>
                      <a:pt x="7" y="7"/>
                      <a:pt x="8" y="9"/>
                    </a:cubicBezTo>
                    <a:cubicBezTo>
                      <a:pt x="5" y="9"/>
                      <a:pt x="3" y="9"/>
                      <a:pt x="2" y="10"/>
                    </a:cubicBezTo>
                    <a:cubicBezTo>
                      <a:pt x="2" y="11"/>
                      <a:pt x="2" y="13"/>
                      <a:pt x="4" y="14"/>
                    </a:cubicBezTo>
                    <a:cubicBezTo>
                      <a:pt x="2" y="15"/>
                      <a:pt x="0" y="15"/>
                      <a:pt x="0" y="16"/>
                    </a:cubicBezTo>
                    <a:cubicBezTo>
                      <a:pt x="0" y="18"/>
                      <a:pt x="1" y="19"/>
                      <a:pt x="4" y="20"/>
                    </a:cubicBezTo>
                    <a:cubicBezTo>
                      <a:pt x="2" y="22"/>
                      <a:pt x="0" y="23"/>
                      <a:pt x="1" y="25"/>
                    </a:cubicBezTo>
                    <a:cubicBezTo>
                      <a:pt x="1" y="26"/>
                      <a:pt x="3" y="26"/>
                      <a:pt x="5" y="26"/>
                    </a:cubicBezTo>
                    <a:cubicBezTo>
                      <a:pt x="3" y="28"/>
                      <a:pt x="3" y="30"/>
                      <a:pt x="4" y="31"/>
                    </a:cubicBezTo>
                    <a:cubicBezTo>
                      <a:pt x="4" y="32"/>
                      <a:pt x="7" y="32"/>
                      <a:pt x="9" y="31"/>
                    </a:cubicBezTo>
                    <a:cubicBezTo>
                      <a:pt x="8" y="33"/>
                      <a:pt x="9" y="35"/>
                      <a:pt x="10" y="36"/>
                    </a:cubicBezTo>
                    <a:cubicBezTo>
                      <a:pt x="11" y="37"/>
                      <a:pt x="12" y="36"/>
                      <a:pt x="14" y="34"/>
                    </a:cubicBezTo>
                    <a:cubicBezTo>
                      <a:pt x="14" y="37"/>
                      <a:pt x="15" y="38"/>
                      <a:pt x="16" y="38"/>
                    </a:cubicBezTo>
                    <a:cubicBezTo>
                      <a:pt x="18" y="39"/>
                      <a:pt x="19" y="37"/>
                      <a:pt x="20" y="34"/>
                    </a:cubicBezTo>
                    <a:cubicBezTo>
                      <a:pt x="21" y="37"/>
                      <a:pt x="23" y="38"/>
                      <a:pt x="24" y="38"/>
                    </a:cubicBezTo>
                    <a:cubicBezTo>
                      <a:pt x="25" y="37"/>
                      <a:pt x="26" y="36"/>
                      <a:pt x="26" y="34"/>
                    </a:cubicBezTo>
                    <a:cubicBezTo>
                      <a:pt x="28" y="35"/>
                      <a:pt x="30" y="35"/>
                      <a:pt x="31" y="35"/>
                    </a:cubicBezTo>
                    <a:cubicBezTo>
                      <a:pt x="32" y="34"/>
                      <a:pt x="31" y="32"/>
                      <a:pt x="30" y="29"/>
                    </a:cubicBezTo>
                    <a:cubicBezTo>
                      <a:pt x="33" y="30"/>
                      <a:pt x="35" y="30"/>
                      <a:pt x="36" y="29"/>
                    </a:cubicBezTo>
                    <a:cubicBezTo>
                      <a:pt x="36" y="28"/>
                      <a:pt x="36" y="26"/>
                      <a:pt x="34" y="24"/>
                    </a:cubicBezTo>
                    <a:cubicBezTo>
                      <a:pt x="36" y="24"/>
                      <a:pt x="38" y="23"/>
                      <a:pt x="38" y="22"/>
                    </a:cubicBezTo>
                  </a:path>
                </a:pathLst>
              </a:custGeom>
              <a:solidFill>
                <a:srgbClr val="FFD6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107">
                <a:extLst>
                  <a:ext uri="{FF2B5EF4-FFF2-40B4-BE49-F238E27FC236}">
                    <a16:creationId xmlns:a16="http://schemas.microsoft.com/office/drawing/2014/main" xmlns="" id="{8CCB91BC-C7F5-4284-80EF-2A4DE62B02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4" y="2075"/>
                <a:ext cx="138" cy="126"/>
              </a:xfrm>
              <a:custGeom>
                <a:avLst/>
                <a:gdLst>
                  <a:gd name="T0" fmla="*/ 43 w 60"/>
                  <a:gd name="T1" fmla="*/ 13 h 54"/>
                  <a:gd name="T2" fmla="*/ 0 w 60"/>
                  <a:gd name="T3" fmla="*/ 3 h 54"/>
                  <a:gd name="T4" fmla="*/ 22 w 60"/>
                  <a:gd name="T5" fmla="*/ 41 h 54"/>
                  <a:gd name="T6" fmla="*/ 55 w 60"/>
                  <a:gd name="T7" fmla="*/ 44 h 54"/>
                  <a:gd name="T8" fmla="*/ 43 w 60"/>
                  <a:gd name="T9" fmla="*/ 1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4">
                    <a:moveTo>
                      <a:pt x="43" y="13"/>
                    </a:moveTo>
                    <a:cubicBezTo>
                      <a:pt x="27" y="0"/>
                      <a:pt x="0" y="3"/>
                      <a:pt x="0" y="3"/>
                    </a:cubicBezTo>
                    <a:cubicBezTo>
                      <a:pt x="0" y="3"/>
                      <a:pt x="5" y="29"/>
                      <a:pt x="22" y="41"/>
                    </a:cubicBezTo>
                    <a:cubicBezTo>
                      <a:pt x="38" y="54"/>
                      <a:pt x="55" y="44"/>
                      <a:pt x="55" y="44"/>
                    </a:cubicBezTo>
                    <a:cubicBezTo>
                      <a:pt x="55" y="44"/>
                      <a:pt x="60" y="25"/>
                      <a:pt x="43" y="13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108">
                <a:extLst>
                  <a:ext uri="{FF2B5EF4-FFF2-40B4-BE49-F238E27FC236}">
                    <a16:creationId xmlns:a16="http://schemas.microsoft.com/office/drawing/2014/main" xmlns="" id="{E5A39129-723D-4258-A6E0-90C06C933C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8" y="2126"/>
                <a:ext cx="111" cy="89"/>
              </a:xfrm>
              <a:custGeom>
                <a:avLst/>
                <a:gdLst>
                  <a:gd name="T0" fmla="*/ 14 w 48"/>
                  <a:gd name="T1" fmla="*/ 7 h 38"/>
                  <a:gd name="T2" fmla="*/ 1 w 48"/>
                  <a:gd name="T3" fmla="*/ 29 h 38"/>
                  <a:gd name="T4" fmla="*/ 27 w 48"/>
                  <a:gd name="T5" fmla="*/ 31 h 38"/>
                  <a:gd name="T6" fmla="*/ 48 w 48"/>
                  <a:gd name="T7" fmla="*/ 5 h 38"/>
                  <a:gd name="T8" fmla="*/ 14 w 48"/>
                  <a:gd name="T9" fmla="*/ 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38">
                    <a:moveTo>
                      <a:pt x="14" y="7"/>
                    </a:moveTo>
                    <a:cubicBezTo>
                      <a:pt x="0" y="14"/>
                      <a:pt x="1" y="29"/>
                      <a:pt x="1" y="29"/>
                    </a:cubicBezTo>
                    <a:cubicBezTo>
                      <a:pt x="1" y="29"/>
                      <a:pt x="13" y="38"/>
                      <a:pt x="27" y="31"/>
                    </a:cubicBezTo>
                    <a:cubicBezTo>
                      <a:pt x="41" y="24"/>
                      <a:pt x="48" y="5"/>
                      <a:pt x="48" y="5"/>
                    </a:cubicBezTo>
                    <a:cubicBezTo>
                      <a:pt x="48" y="5"/>
                      <a:pt x="28" y="0"/>
                      <a:pt x="14" y="7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Rectangle 109">
                <a:extLst>
                  <a:ext uri="{FF2B5EF4-FFF2-40B4-BE49-F238E27FC236}">
                    <a16:creationId xmlns:a16="http://schemas.microsoft.com/office/drawing/2014/main" xmlns="" id="{601B0D52-C333-45EA-AFF9-3E19E41756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3" y="2010"/>
                <a:ext cx="12" cy="384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110">
                <a:extLst>
                  <a:ext uri="{FF2B5EF4-FFF2-40B4-BE49-F238E27FC236}">
                    <a16:creationId xmlns:a16="http://schemas.microsoft.com/office/drawing/2014/main" xmlns="" id="{C0C2CCC7-F5A2-411D-8D15-AAA4BD7FB7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0" y="1789"/>
                <a:ext cx="64" cy="135"/>
              </a:xfrm>
              <a:custGeom>
                <a:avLst/>
                <a:gdLst>
                  <a:gd name="T0" fmla="*/ 25 w 28"/>
                  <a:gd name="T1" fmla="*/ 32 h 58"/>
                  <a:gd name="T2" fmla="*/ 8 w 28"/>
                  <a:gd name="T3" fmla="*/ 57 h 58"/>
                  <a:gd name="T4" fmla="*/ 4 w 28"/>
                  <a:gd name="T5" fmla="*/ 27 h 58"/>
                  <a:gd name="T6" fmla="*/ 20 w 28"/>
                  <a:gd name="T7" fmla="*/ 1 h 58"/>
                  <a:gd name="T8" fmla="*/ 25 w 28"/>
                  <a:gd name="T9" fmla="*/ 3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8">
                    <a:moveTo>
                      <a:pt x="25" y="32"/>
                    </a:moveTo>
                    <a:cubicBezTo>
                      <a:pt x="22" y="47"/>
                      <a:pt x="14" y="58"/>
                      <a:pt x="8" y="57"/>
                    </a:cubicBezTo>
                    <a:cubicBezTo>
                      <a:pt x="3" y="56"/>
                      <a:pt x="0" y="42"/>
                      <a:pt x="4" y="27"/>
                    </a:cubicBezTo>
                    <a:cubicBezTo>
                      <a:pt x="7" y="12"/>
                      <a:pt x="14" y="0"/>
                      <a:pt x="20" y="1"/>
                    </a:cubicBezTo>
                    <a:cubicBezTo>
                      <a:pt x="26" y="3"/>
                      <a:pt x="28" y="16"/>
                      <a:pt x="25" y="32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111">
                <a:extLst>
                  <a:ext uri="{FF2B5EF4-FFF2-40B4-BE49-F238E27FC236}">
                    <a16:creationId xmlns:a16="http://schemas.microsoft.com/office/drawing/2014/main" xmlns="" id="{836CEE18-4E52-47D6-9DFB-B1C7450C3B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4" y="1919"/>
                <a:ext cx="62" cy="135"/>
              </a:xfrm>
              <a:custGeom>
                <a:avLst/>
                <a:gdLst>
                  <a:gd name="T0" fmla="*/ 24 w 27"/>
                  <a:gd name="T1" fmla="*/ 31 h 58"/>
                  <a:gd name="T2" fmla="*/ 8 w 27"/>
                  <a:gd name="T3" fmla="*/ 57 h 58"/>
                  <a:gd name="T4" fmla="*/ 3 w 27"/>
                  <a:gd name="T5" fmla="*/ 27 h 58"/>
                  <a:gd name="T6" fmla="*/ 19 w 27"/>
                  <a:gd name="T7" fmla="*/ 1 h 58"/>
                  <a:gd name="T8" fmla="*/ 24 w 27"/>
                  <a:gd name="T9" fmla="*/ 3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58">
                    <a:moveTo>
                      <a:pt x="24" y="31"/>
                    </a:moveTo>
                    <a:cubicBezTo>
                      <a:pt x="21" y="47"/>
                      <a:pt x="14" y="58"/>
                      <a:pt x="8" y="57"/>
                    </a:cubicBezTo>
                    <a:cubicBezTo>
                      <a:pt x="2" y="55"/>
                      <a:pt x="0" y="42"/>
                      <a:pt x="3" y="27"/>
                    </a:cubicBezTo>
                    <a:cubicBezTo>
                      <a:pt x="6" y="11"/>
                      <a:pt x="14" y="0"/>
                      <a:pt x="19" y="1"/>
                    </a:cubicBezTo>
                    <a:cubicBezTo>
                      <a:pt x="25" y="2"/>
                      <a:pt x="27" y="16"/>
                      <a:pt x="24" y="3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112">
                <a:extLst>
                  <a:ext uri="{FF2B5EF4-FFF2-40B4-BE49-F238E27FC236}">
                    <a16:creationId xmlns:a16="http://schemas.microsoft.com/office/drawing/2014/main" xmlns="" id="{8A277518-BD6A-472F-99D9-CA441F3209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9" y="1875"/>
                <a:ext cx="134" cy="65"/>
              </a:xfrm>
              <a:custGeom>
                <a:avLst/>
                <a:gdLst>
                  <a:gd name="T0" fmla="*/ 31 w 58"/>
                  <a:gd name="T1" fmla="*/ 3 h 28"/>
                  <a:gd name="T2" fmla="*/ 56 w 58"/>
                  <a:gd name="T3" fmla="*/ 20 h 28"/>
                  <a:gd name="T4" fmla="*/ 26 w 58"/>
                  <a:gd name="T5" fmla="*/ 25 h 28"/>
                  <a:gd name="T6" fmla="*/ 1 w 58"/>
                  <a:gd name="T7" fmla="*/ 8 h 28"/>
                  <a:gd name="T8" fmla="*/ 31 w 5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31" y="3"/>
                    </a:moveTo>
                    <a:cubicBezTo>
                      <a:pt x="46" y="7"/>
                      <a:pt x="58" y="14"/>
                      <a:pt x="56" y="20"/>
                    </a:cubicBezTo>
                    <a:cubicBezTo>
                      <a:pt x="55" y="26"/>
                      <a:pt x="42" y="28"/>
                      <a:pt x="26" y="25"/>
                    </a:cubicBezTo>
                    <a:cubicBezTo>
                      <a:pt x="11" y="22"/>
                      <a:pt x="0" y="14"/>
                      <a:pt x="1" y="8"/>
                    </a:cubicBezTo>
                    <a:cubicBezTo>
                      <a:pt x="2" y="2"/>
                      <a:pt x="16" y="0"/>
                      <a:pt x="31" y="3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113">
                <a:extLst>
                  <a:ext uri="{FF2B5EF4-FFF2-40B4-BE49-F238E27FC236}">
                    <a16:creationId xmlns:a16="http://schemas.microsoft.com/office/drawing/2014/main" xmlns="" id="{C3113B2E-E3BD-431A-9687-F096350134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6" y="1903"/>
                <a:ext cx="133" cy="65"/>
              </a:xfrm>
              <a:custGeom>
                <a:avLst/>
                <a:gdLst>
                  <a:gd name="T0" fmla="*/ 31 w 58"/>
                  <a:gd name="T1" fmla="*/ 3 h 28"/>
                  <a:gd name="T2" fmla="*/ 57 w 58"/>
                  <a:gd name="T3" fmla="*/ 20 h 28"/>
                  <a:gd name="T4" fmla="*/ 27 w 58"/>
                  <a:gd name="T5" fmla="*/ 25 h 28"/>
                  <a:gd name="T6" fmla="*/ 1 w 58"/>
                  <a:gd name="T7" fmla="*/ 8 h 28"/>
                  <a:gd name="T8" fmla="*/ 31 w 5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31" y="3"/>
                    </a:moveTo>
                    <a:cubicBezTo>
                      <a:pt x="47" y="7"/>
                      <a:pt x="58" y="14"/>
                      <a:pt x="57" y="20"/>
                    </a:cubicBezTo>
                    <a:cubicBezTo>
                      <a:pt x="56" y="26"/>
                      <a:pt x="42" y="28"/>
                      <a:pt x="27" y="25"/>
                    </a:cubicBezTo>
                    <a:cubicBezTo>
                      <a:pt x="12" y="21"/>
                      <a:pt x="0" y="14"/>
                      <a:pt x="1" y="8"/>
                    </a:cubicBezTo>
                    <a:cubicBezTo>
                      <a:pt x="3" y="2"/>
                      <a:pt x="16" y="0"/>
                      <a:pt x="31" y="3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114">
                <a:extLst>
                  <a:ext uri="{FF2B5EF4-FFF2-40B4-BE49-F238E27FC236}">
                    <a16:creationId xmlns:a16="http://schemas.microsoft.com/office/drawing/2014/main" xmlns="" id="{D3C95FA1-B953-4534-9417-A99C4F9025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5" y="1803"/>
                <a:ext cx="94" cy="126"/>
              </a:xfrm>
              <a:custGeom>
                <a:avLst/>
                <a:gdLst>
                  <a:gd name="T0" fmla="*/ 30 w 41"/>
                  <a:gd name="T1" fmla="*/ 21 h 54"/>
                  <a:gd name="T2" fmla="*/ 36 w 41"/>
                  <a:gd name="T3" fmla="*/ 51 h 54"/>
                  <a:gd name="T4" fmla="*/ 12 w 41"/>
                  <a:gd name="T5" fmla="*/ 33 h 54"/>
                  <a:gd name="T6" fmla="*/ 5 w 41"/>
                  <a:gd name="T7" fmla="*/ 3 h 54"/>
                  <a:gd name="T8" fmla="*/ 30 w 41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4">
                    <a:moveTo>
                      <a:pt x="30" y="21"/>
                    </a:moveTo>
                    <a:cubicBezTo>
                      <a:pt x="39" y="34"/>
                      <a:pt x="41" y="48"/>
                      <a:pt x="36" y="51"/>
                    </a:cubicBezTo>
                    <a:cubicBezTo>
                      <a:pt x="31" y="54"/>
                      <a:pt x="20" y="46"/>
                      <a:pt x="12" y="33"/>
                    </a:cubicBezTo>
                    <a:cubicBezTo>
                      <a:pt x="3" y="20"/>
                      <a:pt x="0" y="7"/>
                      <a:pt x="5" y="3"/>
                    </a:cubicBezTo>
                    <a:cubicBezTo>
                      <a:pt x="10" y="0"/>
                      <a:pt x="22" y="8"/>
                      <a:pt x="30" y="2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115">
                <a:extLst>
                  <a:ext uri="{FF2B5EF4-FFF2-40B4-BE49-F238E27FC236}">
                    <a16:creationId xmlns:a16="http://schemas.microsoft.com/office/drawing/2014/main" xmlns="" id="{A803FFC8-97B4-41FB-A3DC-3FBCC19D4A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6" y="1915"/>
                <a:ext cx="95" cy="125"/>
              </a:xfrm>
              <a:custGeom>
                <a:avLst/>
                <a:gdLst>
                  <a:gd name="T0" fmla="*/ 30 w 41"/>
                  <a:gd name="T1" fmla="*/ 21 h 54"/>
                  <a:gd name="T2" fmla="*/ 36 w 41"/>
                  <a:gd name="T3" fmla="*/ 51 h 54"/>
                  <a:gd name="T4" fmla="*/ 12 w 41"/>
                  <a:gd name="T5" fmla="*/ 33 h 54"/>
                  <a:gd name="T6" fmla="*/ 5 w 41"/>
                  <a:gd name="T7" fmla="*/ 3 h 54"/>
                  <a:gd name="T8" fmla="*/ 30 w 41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4">
                    <a:moveTo>
                      <a:pt x="30" y="21"/>
                    </a:moveTo>
                    <a:cubicBezTo>
                      <a:pt x="39" y="34"/>
                      <a:pt x="41" y="47"/>
                      <a:pt x="36" y="51"/>
                    </a:cubicBezTo>
                    <a:cubicBezTo>
                      <a:pt x="31" y="54"/>
                      <a:pt x="20" y="46"/>
                      <a:pt x="12" y="33"/>
                    </a:cubicBezTo>
                    <a:cubicBezTo>
                      <a:pt x="3" y="20"/>
                      <a:pt x="0" y="6"/>
                      <a:pt x="5" y="3"/>
                    </a:cubicBezTo>
                    <a:cubicBezTo>
                      <a:pt x="10" y="0"/>
                      <a:pt x="22" y="8"/>
                      <a:pt x="30" y="2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116">
                <a:extLst>
                  <a:ext uri="{FF2B5EF4-FFF2-40B4-BE49-F238E27FC236}">
                    <a16:creationId xmlns:a16="http://schemas.microsoft.com/office/drawing/2014/main" xmlns="" id="{A9F1F19A-51FC-451F-AD13-21FDD0D951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0" y="1910"/>
                <a:ext cx="127" cy="95"/>
              </a:xfrm>
              <a:custGeom>
                <a:avLst/>
                <a:gdLst>
                  <a:gd name="T0" fmla="*/ 22 w 55"/>
                  <a:gd name="T1" fmla="*/ 11 h 41"/>
                  <a:gd name="T2" fmla="*/ 51 w 55"/>
                  <a:gd name="T3" fmla="*/ 5 h 41"/>
                  <a:gd name="T4" fmla="*/ 34 w 55"/>
                  <a:gd name="T5" fmla="*/ 30 h 41"/>
                  <a:gd name="T6" fmla="*/ 4 w 55"/>
                  <a:gd name="T7" fmla="*/ 36 h 41"/>
                  <a:gd name="T8" fmla="*/ 22 w 55"/>
                  <a:gd name="T9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1">
                    <a:moveTo>
                      <a:pt x="22" y="11"/>
                    </a:moveTo>
                    <a:cubicBezTo>
                      <a:pt x="35" y="3"/>
                      <a:pt x="48" y="0"/>
                      <a:pt x="51" y="5"/>
                    </a:cubicBezTo>
                    <a:cubicBezTo>
                      <a:pt x="55" y="10"/>
                      <a:pt x="47" y="21"/>
                      <a:pt x="34" y="30"/>
                    </a:cubicBezTo>
                    <a:cubicBezTo>
                      <a:pt x="20" y="38"/>
                      <a:pt x="7" y="41"/>
                      <a:pt x="4" y="36"/>
                    </a:cubicBezTo>
                    <a:cubicBezTo>
                      <a:pt x="0" y="31"/>
                      <a:pt x="8" y="20"/>
                      <a:pt x="22" y="1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117">
                <a:extLst>
                  <a:ext uri="{FF2B5EF4-FFF2-40B4-BE49-F238E27FC236}">
                    <a16:creationId xmlns:a16="http://schemas.microsoft.com/office/drawing/2014/main" xmlns="" id="{6172557C-0CA3-4344-B623-6C10FBF801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1" y="1838"/>
                <a:ext cx="124" cy="95"/>
              </a:xfrm>
              <a:custGeom>
                <a:avLst/>
                <a:gdLst>
                  <a:gd name="T0" fmla="*/ 21 w 54"/>
                  <a:gd name="T1" fmla="*/ 11 h 41"/>
                  <a:gd name="T2" fmla="*/ 51 w 54"/>
                  <a:gd name="T3" fmla="*/ 5 h 41"/>
                  <a:gd name="T4" fmla="*/ 33 w 54"/>
                  <a:gd name="T5" fmla="*/ 30 h 41"/>
                  <a:gd name="T6" fmla="*/ 3 w 54"/>
                  <a:gd name="T7" fmla="*/ 36 h 41"/>
                  <a:gd name="T8" fmla="*/ 21 w 54"/>
                  <a:gd name="T9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1">
                    <a:moveTo>
                      <a:pt x="21" y="11"/>
                    </a:moveTo>
                    <a:cubicBezTo>
                      <a:pt x="34" y="3"/>
                      <a:pt x="48" y="0"/>
                      <a:pt x="51" y="5"/>
                    </a:cubicBezTo>
                    <a:cubicBezTo>
                      <a:pt x="54" y="10"/>
                      <a:pt x="46" y="21"/>
                      <a:pt x="33" y="30"/>
                    </a:cubicBezTo>
                    <a:cubicBezTo>
                      <a:pt x="20" y="38"/>
                      <a:pt x="7" y="41"/>
                      <a:pt x="3" y="36"/>
                    </a:cubicBezTo>
                    <a:cubicBezTo>
                      <a:pt x="0" y="31"/>
                      <a:pt x="8" y="20"/>
                      <a:pt x="21" y="1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118">
                <a:extLst>
                  <a:ext uri="{FF2B5EF4-FFF2-40B4-BE49-F238E27FC236}">
                    <a16:creationId xmlns:a16="http://schemas.microsoft.com/office/drawing/2014/main" xmlns="" id="{8984F3C0-FBC0-46F6-AE9E-764BF6C738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2" y="1789"/>
                <a:ext cx="64" cy="135"/>
              </a:xfrm>
              <a:custGeom>
                <a:avLst/>
                <a:gdLst>
                  <a:gd name="T0" fmla="*/ 25 w 28"/>
                  <a:gd name="T1" fmla="*/ 27 h 58"/>
                  <a:gd name="T2" fmla="*/ 20 w 28"/>
                  <a:gd name="T3" fmla="*/ 57 h 58"/>
                  <a:gd name="T4" fmla="*/ 4 w 28"/>
                  <a:gd name="T5" fmla="*/ 32 h 58"/>
                  <a:gd name="T6" fmla="*/ 8 w 28"/>
                  <a:gd name="T7" fmla="*/ 1 h 58"/>
                  <a:gd name="T8" fmla="*/ 25 w 28"/>
                  <a:gd name="T9" fmla="*/ 2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8">
                    <a:moveTo>
                      <a:pt x="25" y="27"/>
                    </a:moveTo>
                    <a:cubicBezTo>
                      <a:pt x="28" y="42"/>
                      <a:pt x="26" y="56"/>
                      <a:pt x="20" y="57"/>
                    </a:cubicBezTo>
                    <a:cubicBezTo>
                      <a:pt x="15" y="58"/>
                      <a:pt x="7" y="47"/>
                      <a:pt x="4" y="32"/>
                    </a:cubicBezTo>
                    <a:cubicBezTo>
                      <a:pt x="0" y="16"/>
                      <a:pt x="2" y="3"/>
                      <a:pt x="8" y="1"/>
                    </a:cubicBezTo>
                    <a:cubicBezTo>
                      <a:pt x="14" y="0"/>
                      <a:pt x="22" y="12"/>
                      <a:pt x="25" y="27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119">
                <a:extLst>
                  <a:ext uri="{FF2B5EF4-FFF2-40B4-BE49-F238E27FC236}">
                    <a16:creationId xmlns:a16="http://schemas.microsoft.com/office/drawing/2014/main" xmlns="" id="{386DF36E-E3D4-477E-AE4E-086B7CDCAF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0" y="1919"/>
                <a:ext cx="64" cy="135"/>
              </a:xfrm>
              <a:custGeom>
                <a:avLst/>
                <a:gdLst>
                  <a:gd name="T0" fmla="*/ 25 w 28"/>
                  <a:gd name="T1" fmla="*/ 27 h 58"/>
                  <a:gd name="T2" fmla="*/ 20 w 28"/>
                  <a:gd name="T3" fmla="*/ 57 h 58"/>
                  <a:gd name="T4" fmla="*/ 4 w 28"/>
                  <a:gd name="T5" fmla="*/ 31 h 58"/>
                  <a:gd name="T6" fmla="*/ 8 w 28"/>
                  <a:gd name="T7" fmla="*/ 1 h 58"/>
                  <a:gd name="T8" fmla="*/ 25 w 28"/>
                  <a:gd name="T9" fmla="*/ 2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8">
                    <a:moveTo>
                      <a:pt x="25" y="27"/>
                    </a:moveTo>
                    <a:cubicBezTo>
                      <a:pt x="28" y="42"/>
                      <a:pt x="26" y="55"/>
                      <a:pt x="20" y="57"/>
                    </a:cubicBezTo>
                    <a:cubicBezTo>
                      <a:pt x="15" y="58"/>
                      <a:pt x="7" y="47"/>
                      <a:pt x="4" y="31"/>
                    </a:cubicBezTo>
                    <a:cubicBezTo>
                      <a:pt x="0" y="16"/>
                      <a:pt x="3" y="2"/>
                      <a:pt x="8" y="1"/>
                    </a:cubicBezTo>
                    <a:cubicBezTo>
                      <a:pt x="14" y="0"/>
                      <a:pt x="22" y="11"/>
                      <a:pt x="25" y="27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120">
                <a:extLst>
                  <a:ext uri="{FF2B5EF4-FFF2-40B4-BE49-F238E27FC236}">
                    <a16:creationId xmlns:a16="http://schemas.microsoft.com/office/drawing/2014/main" xmlns="" id="{2825A8E7-FAD5-40AC-8695-F0260206A1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9" y="1903"/>
                <a:ext cx="134" cy="65"/>
              </a:xfrm>
              <a:custGeom>
                <a:avLst/>
                <a:gdLst>
                  <a:gd name="T0" fmla="*/ 26 w 58"/>
                  <a:gd name="T1" fmla="*/ 3 h 28"/>
                  <a:gd name="T2" fmla="*/ 56 w 58"/>
                  <a:gd name="T3" fmla="*/ 8 h 28"/>
                  <a:gd name="T4" fmla="*/ 31 w 58"/>
                  <a:gd name="T5" fmla="*/ 25 h 28"/>
                  <a:gd name="T6" fmla="*/ 1 w 58"/>
                  <a:gd name="T7" fmla="*/ 20 h 28"/>
                  <a:gd name="T8" fmla="*/ 26 w 5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26" y="3"/>
                    </a:moveTo>
                    <a:cubicBezTo>
                      <a:pt x="42" y="0"/>
                      <a:pt x="55" y="2"/>
                      <a:pt x="56" y="8"/>
                    </a:cubicBezTo>
                    <a:cubicBezTo>
                      <a:pt x="58" y="14"/>
                      <a:pt x="46" y="21"/>
                      <a:pt x="31" y="25"/>
                    </a:cubicBezTo>
                    <a:cubicBezTo>
                      <a:pt x="16" y="28"/>
                      <a:pt x="2" y="26"/>
                      <a:pt x="1" y="20"/>
                    </a:cubicBezTo>
                    <a:cubicBezTo>
                      <a:pt x="0" y="14"/>
                      <a:pt x="11" y="7"/>
                      <a:pt x="26" y="3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121">
                <a:extLst>
                  <a:ext uri="{FF2B5EF4-FFF2-40B4-BE49-F238E27FC236}">
                    <a16:creationId xmlns:a16="http://schemas.microsoft.com/office/drawing/2014/main" xmlns="" id="{FC043736-BEF7-4BD9-8006-380D67EEB8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6" y="1875"/>
                <a:ext cx="133" cy="65"/>
              </a:xfrm>
              <a:custGeom>
                <a:avLst/>
                <a:gdLst>
                  <a:gd name="T0" fmla="*/ 27 w 58"/>
                  <a:gd name="T1" fmla="*/ 3 h 28"/>
                  <a:gd name="T2" fmla="*/ 57 w 58"/>
                  <a:gd name="T3" fmla="*/ 8 h 28"/>
                  <a:gd name="T4" fmla="*/ 32 w 58"/>
                  <a:gd name="T5" fmla="*/ 25 h 28"/>
                  <a:gd name="T6" fmla="*/ 1 w 58"/>
                  <a:gd name="T7" fmla="*/ 20 h 28"/>
                  <a:gd name="T8" fmla="*/ 27 w 5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27" y="3"/>
                    </a:moveTo>
                    <a:cubicBezTo>
                      <a:pt x="42" y="0"/>
                      <a:pt x="56" y="2"/>
                      <a:pt x="57" y="8"/>
                    </a:cubicBezTo>
                    <a:cubicBezTo>
                      <a:pt x="58" y="14"/>
                      <a:pt x="47" y="21"/>
                      <a:pt x="32" y="25"/>
                    </a:cubicBezTo>
                    <a:cubicBezTo>
                      <a:pt x="16" y="28"/>
                      <a:pt x="3" y="26"/>
                      <a:pt x="1" y="20"/>
                    </a:cubicBezTo>
                    <a:cubicBezTo>
                      <a:pt x="0" y="14"/>
                      <a:pt x="12" y="7"/>
                      <a:pt x="27" y="3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122">
                <a:extLst>
                  <a:ext uri="{FF2B5EF4-FFF2-40B4-BE49-F238E27FC236}">
                    <a16:creationId xmlns:a16="http://schemas.microsoft.com/office/drawing/2014/main" xmlns="" id="{76A428C0-E341-4CA2-82B1-05EC3F8E2B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0" y="1838"/>
                <a:ext cx="127" cy="95"/>
              </a:xfrm>
              <a:custGeom>
                <a:avLst/>
                <a:gdLst>
                  <a:gd name="T0" fmla="*/ 33 w 55"/>
                  <a:gd name="T1" fmla="*/ 11 h 41"/>
                  <a:gd name="T2" fmla="*/ 51 w 55"/>
                  <a:gd name="T3" fmla="*/ 36 h 41"/>
                  <a:gd name="T4" fmla="*/ 22 w 55"/>
                  <a:gd name="T5" fmla="*/ 30 h 41"/>
                  <a:gd name="T6" fmla="*/ 4 w 55"/>
                  <a:gd name="T7" fmla="*/ 5 h 41"/>
                  <a:gd name="T8" fmla="*/ 33 w 55"/>
                  <a:gd name="T9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1">
                    <a:moveTo>
                      <a:pt x="33" y="11"/>
                    </a:moveTo>
                    <a:cubicBezTo>
                      <a:pt x="47" y="20"/>
                      <a:pt x="55" y="31"/>
                      <a:pt x="51" y="36"/>
                    </a:cubicBezTo>
                    <a:cubicBezTo>
                      <a:pt x="48" y="41"/>
                      <a:pt x="35" y="38"/>
                      <a:pt x="22" y="30"/>
                    </a:cubicBezTo>
                    <a:cubicBezTo>
                      <a:pt x="8" y="21"/>
                      <a:pt x="0" y="10"/>
                      <a:pt x="4" y="5"/>
                    </a:cubicBezTo>
                    <a:cubicBezTo>
                      <a:pt x="7" y="0"/>
                      <a:pt x="20" y="3"/>
                      <a:pt x="33" y="1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123">
                <a:extLst>
                  <a:ext uri="{FF2B5EF4-FFF2-40B4-BE49-F238E27FC236}">
                    <a16:creationId xmlns:a16="http://schemas.microsoft.com/office/drawing/2014/main" xmlns="" id="{F287FBEB-F1E2-4897-B52C-ACB40C9DF7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1" y="1910"/>
                <a:ext cx="124" cy="95"/>
              </a:xfrm>
              <a:custGeom>
                <a:avLst/>
                <a:gdLst>
                  <a:gd name="T0" fmla="*/ 33 w 54"/>
                  <a:gd name="T1" fmla="*/ 11 h 41"/>
                  <a:gd name="T2" fmla="*/ 51 w 54"/>
                  <a:gd name="T3" fmla="*/ 36 h 41"/>
                  <a:gd name="T4" fmla="*/ 21 w 54"/>
                  <a:gd name="T5" fmla="*/ 30 h 41"/>
                  <a:gd name="T6" fmla="*/ 3 w 54"/>
                  <a:gd name="T7" fmla="*/ 5 h 41"/>
                  <a:gd name="T8" fmla="*/ 33 w 54"/>
                  <a:gd name="T9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1">
                    <a:moveTo>
                      <a:pt x="33" y="11"/>
                    </a:moveTo>
                    <a:cubicBezTo>
                      <a:pt x="46" y="20"/>
                      <a:pt x="54" y="31"/>
                      <a:pt x="51" y="36"/>
                    </a:cubicBezTo>
                    <a:cubicBezTo>
                      <a:pt x="48" y="41"/>
                      <a:pt x="35" y="38"/>
                      <a:pt x="21" y="30"/>
                    </a:cubicBezTo>
                    <a:cubicBezTo>
                      <a:pt x="8" y="21"/>
                      <a:pt x="0" y="10"/>
                      <a:pt x="3" y="5"/>
                    </a:cubicBezTo>
                    <a:cubicBezTo>
                      <a:pt x="7" y="0"/>
                      <a:pt x="20" y="3"/>
                      <a:pt x="33" y="1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124">
                <a:extLst>
                  <a:ext uri="{FF2B5EF4-FFF2-40B4-BE49-F238E27FC236}">
                    <a16:creationId xmlns:a16="http://schemas.microsoft.com/office/drawing/2014/main" xmlns="" id="{9F93D0E5-D554-4902-9504-112501E1C6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7" y="1915"/>
                <a:ext cx="92" cy="125"/>
              </a:xfrm>
              <a:custGeom>
                <a:avLst/>
                <a:gdLst>
                  <a:gd name="T0" fmla="*/ 11 w 40"/>
                  <a:gd name="T1" fmla="*/ 21 h 54"/>
                  <a:gd name="T2" fmla="*/ 35 w 40"/>
                  <a:gd name="T3" fmla="*/ 3 h 54"/>
                  <a:gd name="T4" fmla="*/ 29 w 40"/>
                  <a:gd name="T5" fmla="*/ 33 h 54"/>
                  <a:gd name="T6" fmla="*/ 5 w 40"/>
                  <a:gd name="T7" fmla="*/ 51 h 54"/>
                  <a:gd name="T8" fmla="*/ 11 w 40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54">
                    <a:moveTo>
                      <a:pt x="11" y="21"/>
                    </a:moveTo>
                    <a:cubicBezTo>
                      <a:pt x="19" y="8"/>
                      <a:pt x="30" y="0"/>
                      <a:pt x="35" y="3"/>
                    </a:cubicBezTo>
                    <a:cubicBezTo>
                      <a:pt x="40" y="6"/>
                      <a:pt x="38" y="20"/>
                      <a:pt x="29" y="33"/>
                    </a:cubicBezTo>
                    <a:cubicBezTo>
                      <a:pt x="21" y="46"/>
                      <a:pt x="10" y="54"/>
                      <a:pt x="5" y="51"/>
                    </a:cubicBezTo>
                    <a:cubicBezTo>
                      <a:pt x="0" y="48"/>
                      <a:pt x="2" y="34"/>
                      <a:pt x="11" y="2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125">
                <a:extLst>
                  <a:ext uri="{FF2B5EF4-FFF2-40B4-BE49-F238E27FC236}">
                    <a16:creationId xmlns:a16="http://schemas.microsoft.com/office/drawing/2014/main" xmlns="" id="{E20728D7-2375-4C5E-A587-408DC90DDC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6" y="1803"/>
                <a:ext cx="95" cy="126"/>
              </a:xfrm>
              <a:custGeom>
                <a:avLst/>
                <a:gdLst>
                  <a:gd name="T0" fmla="*/ 12 w 41"/>
                  <a:gd name="T1" fmla="*/ 21 h 54"/>
                  <a:gd name="T2" fmla="*/ 36 w 41"/>
                  <a:gd name="T3" fmla="*/ 3 h 54"/>
                  <a:gd name="T4" fmla="*/ 30 w 41"/>
                  <a:gd name="T5" fmla="*/ 33 h 54"/>
                  <a:gd name="T6" fmla="*/ 5 w 41"/>
                  <a:gd name="T7" fmla="*/ 51 h 54"/>
                  <a:gd name="T8" fmla="*/ 12 w 41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4">
                    <a:moveTo>
                      <a:pt x="12" y="21"/>
                    </a:moveTo>
                    <a:cubicBezTo>
                      <a:pt x="20" y="8"/>
                      <a:pt x="31" y="0"/>
                      <a:pt x="36" y="3"/>
                    </a:cubicBezTo>
                    <a:cubicBezTo>
                      <a:pt x="41" y="7"/>
                      <a:pt x="39" y="20"/>
                      <a:pt x="30" y="33"/>
                    </a:cubicBezTo>
                    <a:cubicBezTo>
                      <a:pt x="21" y="46"/>
                      <a:pt x="10" y="54"/>
                      <a:pt x="5" y="51"/>
                    </a:cubicBezTo>
                    <a:cubicBezTo>
                      <a:pt x="0" y="48"/>
                      <a:pt x="3" y="34"/>
                      <a:pt x="12" y="2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126">
                <a:extLst>
                  <a:ext uri="{FF2B5EF4-FFF2-40B4-BE49-F238E27FC236}">
                    <a16:creationId xmlns:a16="http://schemas.microsoft.com/office/drawing/2014/main" xmlns="" id="{8BFAA816-ADE2-4E01-872C-6E2E98F613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4" y="1878"/>
                <a:ext cx="90" cy="88"/>
              </a:xfrm>
              <a:custGeom>
                <a:avLst/>
                <a:gdLst>
                  <a:gd name="T0" fmla="*/ 38 w 39"/>
                  <a:gd name="T1" fmla="*/ 22 h 38"/>
                  <a:gd name="T2" fmla="*/ 34 w 39"/>
                  <a:gd name="T3" fmla="*/ 18 h 38"/>
                  <a:gd name="T4" fmla="*/ 38 w 39"/>
                  <a:gd name="T5" fmla="*/ 14 h 38"/>
                  <a:gd name="T6" fmla="*/ 34 w 39"/>
                  <a:gd name="T7" fmla="*/ 12 h 38"/>
                  <a:gd name="T8" fmla="*/ 35 w 39"/>
                  <a:gd name="T9" fmla="*/ 8 h 38"/>
                  <a:gd name="T10" fmla="*/ 29 w 39"/>
                  <a:gd name="T11" fmla="*/ 8 h 38"/>
                  <a:gd name="T12" fmla="*/ 29 w 39"/>
                  <a:gd name="T13" fmla="*/ 2 h 38"/>
                  <a:gd name="T14" fmla="*/ 25 w 39"/>
                  <a:gd name="T15" fmla="*/ 4 h 38"/>
                  <a:gd name="T16" fmla="*/ 22 w 39"/>
                  <a:gd name="T17" fmla="*/ 0 h 38"/>
                  <a:gd name="T18" fmla="*/ 18 w 39"/>
                  <a:gd name="T19" fmla="*/ 4 h 38"/>
                  <a:gd name="T20" fmla="*/ 14 w 39"/>
                  <a:gd name="T21" fmla="*/ 1 h 38"/>
                  <a:gd name="T22" fmla="*/ 12 w 39"/>
                  <a:gd name="T23" fmla="*/ 5 h 38"/>
                  <a:gd name="T24" fmla="*/ 8 w 39"/>
                  <a:gd name="T25" fmla="*/ 4 h 38"/>
                  <a:gd name="T26" fmla="*/ 8 w 39"/>
                  <a:gd name="T27" fmla="*/ 9 h 38"/>
                  <a:gd name="T28" fmla="*/ 3 w 39"/>
                  <a:gd name="T29" fmla="*/ 10 h 38"/>
                  <a:gd name="T30" fmla="*/ 4 w 39"/>
                  <a:gd name="T31" fmla="*/ 14 h 38"/>
                  <a:gd name="T32" fmla="*/ 0 w 39"/>
                  <a:gd name="T33" fmla="*/ 16 h 38"/>
                  <a:gd name="T34" fmla="*/ 4 w 39"/>
                  <a:gd name="T35" fmla="*/ 20 h 38"/>
                  <a:gd name="T36" fmla="*/ 1 w 39"/>
                  <a:gd name="T37" fmla="*/ 24 h 38"/>
                  <a:gd name="T38" fmla="*/ 5 w 39"/>
                  <a:gd name="T39" fmla="*/ 26 h 38"/>
                  <a:gd name="T40" fmla="*/ 4 w 39"/>
                  <a:gd name="T41" fmla="*/ 31 h 38"/>
                  <a:gd name="T42" fmla="*/ 10 w 39"/>
                  <a:gd name="T43" fmla="*/ 30 h 38"/>
                  <a:gd name="T44" fmla="*/ 10 w 39"/>
                  <a:gd name="T45" fmla="*/ 36 h 38"/>
                  <a:gd name="T46" fmla="*/ 14 w 39"/>
                  <a:gd name="T47" fmla="*/ 34 h 38"/>
                  <a:gd name="T48" fmla="*/ 17 w 39"/>
                  <a:gd name="T49" fmla="*/ 38 h 38"/>
                  <a:gd name="T50" fmla="*/ 20 w 39"/>
                  <a:gd name="T51" fmla="*/ 34 h 38"/>
                  <a:gd name="T52" fmla="*/ 25 w 39"/>
                  <a:gd name="T53" fmla="*/ 38 h 38"/>
                  <a:gd name="T54" fmla="*/ 26 w 39"/>
                  <a:gd name="T55" fmla="*/ 33 h 38"/>
                  <a:gd name="T56" fmla="*/ 31 w 39"/>
                  <a:gd name="T57" fmla="*/ 34 h 38"/>
                  <a:gd name="T58" fmla="*/ 31 w 39"/>
                  <a:gd name="T59" fmla="*/ 29 h 38"/>
                  <a:gd name="T60" fmla="*/ 36 w 39"/>
                  <a:gd name="T61" fmla="*/ 28 h 38"/>
                  <a:gd name="T62" fmla="*/ 34 w 39"/>
                  <a:gd name="T63" fmla="*/ 24 h 38"/>
                  <a:gd name="T64" fmla="*/ 38 w 39"/>
                  <a:gd name="T65" fmla="*/ 2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" h="38">
                    <a:moveTo>
                      <a:pt x="38" y="22"/>
                    </a:moveTo>
                    <a:cubicBezTo>
                      <a:pt x="39" y="21"/>
                      <a:pt x="37" y="19"/>
                      <a:pt x="34" y="18"/>
                    </a:cubicBezTo>
                    <a:cubicBezTo>
                      <a:pt x="37" y="17"/>
                      <a:pt x="38" y="15"/>
                      <a:pt x="38" y="14"/>
                    </a:cubicBezTo>
                    <a:cubicBezTo>
                      <a:pt x="38" y="13"/>
                      <a:pt x="36" y="12"/>
                      <a:pt x="34" y="12"/>
                    </a:cubicBezTo>
                    <a:cubicBezTo>
                      <a:pt x="35" y="10"/>
                      <a:pt x="36" y="9"/>
                      <a:pt x="35" y="8"/>
                    </a:cubicBezTo>
                    <a:cubicBezTo>
                      <a:pt x="34" y="7"/>
                      <a:pt x="32" y="7"/>
                      <a:pt x="29" y="8"/>
                    </a:cubicBezTo>
                    <a:cubicBezTo>
                      <a:pt x="30" y="5"/>
                      <a:pt x="30" y="3"/>
                      <a:pt x="29" y="2"/>
                    </a:cubicBezTo>
                    <a:cubicBezTo>
                      <a:pt x="28" y="2"/>
                      <a:pt x="26" y="2"/>
                      <a:pt x="25" y="4"/>
                    </a:cubicBezTo>
                    <a:cubicBezTo>
                      <a:pt x="24" y="2"/>
                      <a:pt x="23" y="0"/>
                      <a:pt x="22" y="0"/>
                    </a:cubicBezTo>
                    <a:cubicBezTo>
                      <a:pt x="21" y="0"/>
                      <a:pt x="19" y="1"/>
                      <a:pt x="18" y="4"/>
                    </a:cubicBezTo>
                    <a:cubicBezTo>
                      <a:pt x="17" y="2"/>
                      <a:pt x="15" y="0"/>
                      <a:pt x="14" y="1"/>
                    </a:cubicBezTo>
                    <a:cubicBezTo>
                      <a:pt x="13" y="1"/>
                      <a:pt x="12" y="3"/>
                      <a:pt x="12" y="5"/>
                    </a:cubicBezTo>
                    <a:cubicBezTo>
                      <a:pt x="11" y="3"/>
                      <a:pt x="9" y="3"/>
                      <a:pt x="8" y="4"/>
                    </a:cubicBezTo>
                    <a:cubicBezTo>
                      <a:pt x="7" y="4"/>
                      <a:pt x="7" y="7"/>
                      <a:pt x="8" y="9"/>
                    </a:cubicBezTo>
                    <a:cubicBezTo>
                      <a:pt x="5" y="8"/>
                      <a:pt x="3" y="9"/>
                      <a:pt x="3" y="10"/>
                    </a:cubicBezTo>
                    <a:cubicBezTo>
                      <a:pt x="2" y="11"/>
                      <a:pt x="3" y="12"/>
                      <a:pt x="4" y="14"/>
                    </a:cubicBezTo>
                    <a:cubicBezTo>
                      <a:pt x="2" y="14"/>
                      <a:pt x="1" y="15"/>
                      <a:pt x="0" y="16"/>
                    </a:cubicBezTo>
                    <a:cubicBezTo>
                      <a:pt x="0" y="18"/>
                      <a:pt x="2" y="19"/>
                      <a:pt x="4" y="20"/>
                    </a:cubicBezTo>
                    <a:cubicBezTo>
                      <a:pt x="2" y="21"/>
                      <a:pt x="1" y="23"/>
                      <a:pt x="1" y="24"/>
                    </a:cubicBezTo>
                    <a:cubicBezTo>
                      <a:pt x="1" y="25"/>
                      <a:pt x="3" y="26"/>
                      <a:pt x="5" y="26"/>
                    </a:cubicBezTo>
                    <a:cubicBezTo>
                      <a:pt x="4" y="28"/>
                      <a:pt x="3" y="30"/>
                      <a:pt x="4" y="31"/>
                    </a:cubicBezTo>
                    <a:cubicBezTo>
                      <a:pt x="5" y="32"/>
                      <a:pt x="7" y="31"/>
                      <a:pt x="10" y="30"/>
                    </a:cubicBezTo>
                    <a:cubicBezTo>
                      <a:pt x="9" y="33"/>
                      <a:pt x="9" y="35"/>
                      <a:pt x="10" y="36"/>
                    </a:cubicBezTo>
                    <a:cubicBezTo>
                      <a:pt x="11" y="36"/>
                      <a:pt x="13" y="36"/>
                      <a:pt x="14" y="34"/>
                    </a:cubicBezTo>
                    <a:cubicBezTo>
                      <a:pt x="15" y="36"/>
                      <a:pt x="15" y="38"/>
                      <a:pt x="17" y="38"/>
                    </a:cubicBezTo>
                    <a:cubicBezTo>
                      <a:pt x="18" y="38"/>
                      <a:pt x="19" y="37"/>
                      <a:pt x="20" y="34"/>
                    </a:cubicBezTo>
                    <a:cubicBezTo>
                      <a:pt x="22" y="36"/>
                      <a:pt x="23" y="38"/>
                      <a:pt x="25" y="38"/>
                    </a:cubicBezTo>
                    <a:cubicBezTo>
                      <a:pt x="26" y="37"/>
                      <a:pt x="26" y="36"/>
                      <a:pt x="26" y="33"/>
                    </a:cubicBezTo>
                    <a:cubicBezTo>
                      <a:pt x="28" y="35"/>
                      <a:pt x="30" y="35"/>
                      <a:pt x="31" y="34"/>
                    </a:cubicBezTo>
                    <a:cubicBezTo>
                      <a:pt x="32" y="34"/>
                      <a:pt x="32" y="32"/>
                      <a:pt x="31" y="29"/>
                    </a:cubicBezTo>
                    <a:cubicBezTo>
                      <a:pt x="33" y="30"/>
                      <a:pt x="36" y="30"/>
                      <a:pt x="36" y="28"/>
                    </a:cubicBezTo>
                    <a:cubicBezTo>
                      <a:pt x="37" y="27"/>
                      <a:pt x="36" y="26"/>
                      <a:pt x="34" y="24"/>
                    </a:cubicBezTo>
                    <a:cubicBezTo>
                      <a:pt x="37" y="24"/>
                      <a:pt x="38" y="23"/>
                      <a:pt x="38" y="22"/>
                    </a:cubicBezTo>
                  </a:path>
                </a:pathLst>
              </a:custGeom>
              <a:solidFill>
                <a:srgbClr val="FFD6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127">
                <a:extLst>
                  <a:ext uri="{FF2B5EF4-FFF2-40B4-BE49-F238E27FC236}">
                    <a16:creationId xmlns:a16="http://schemas.microsoft.com/office/drawing/2014/main" xmlns="" id="{EFCF20BA-7208-46AD-B4AF-E64C13FFAB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2454"/>
                <a:ext cx="7678" cy="109"/>
              </a:xfrm>
              <a:custGeom>
                <a:avLst/>
                <a:gdLst>
                  <a:gd name="T0" fmla="*/ 3332 w 3332"/>
                  <a:gd name="T1" fmla="*/ 23 h 47"/>
                  <a:gd name="T2" fmla="*/ 3309 w 3332"/>
                  <a:gd name="T3" fmla="*/ 47 h 47"/>
                  <a:gd name="T4" fmla="*/ 24 w 3332"/>
                  <a:gd name="T5" fmla="*/ 47 h 47"/>
                  <a:gd name="T6" fmla="*/ 0 w 3332"/>
                  <a:gd name="T7" fmla="*/ 23 h 47"/>
                  <a:gd name="T8" fmla="*/ 24 w 3332"/>
                  <a:gd name="T9" fmla="*/ 0 h 47"/>
                  <a:gd name="T10" fmla="*/ 3309 w 3332"/>
                  <a:gd name="T11" fmla="*/ 0 h 47"/>
                  <a:gd name="T12" fmla="*/ 3332 w 3332"/>
                  <a:gd name="T13" fmla="*/ 2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32" h="47">
                    <a:moveTo>
                      <a:pt x="3332" y="23"/>
                    </a:moveTo>
                    <a:cubicBezTo>
                      <a:pt x="3332" y="36"/>
                      <a:pt x="3322" y="47"/>
                      <a:pt x="3309" y="47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11" y="47"/>
                      <a:pt x="0" y="36"/>
                      <a:pt x="0" y="23"/>
                    </a:cubicBezTo>
                    <a:cubicBezTo>
                      <a:pt x="0" y="10"/>
                      <a:pt x="11" y="0"/>
                      <a:pt x="24" y="0"/>
                    </a:cubicBezTo>
                    <a:cubicBezTo>
                      <a:pt x="3309" y="0"/>
                      <a:pt x="3309" y="0"/>
                      <a:pt x="3309" y="0"/>
                    </a:cubicBezTo>
                    <a:cubicBezTo>
                      <a:pt x="3322" y="0"/>
                      <a:pt x="3332" y="10"/>
                      <a:pt x="3332" y="23"/>
                    </a:cubicBezTo>
                  </a:path>
                </a:pathLst>
              </a:custGeom>
              <a:solidFill>
                <a:srgbClr val="A867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128">
                <a:extLst>
                  <a:ext uri="{FF2B5EF4-FFF2-40B4-BE49-F238E27FC236}">
                    <a16:creationId xmlns:a16="http://schemas.microsoft.com/office/drawing/2014/main" xmlns="" id="{EB0FD74C-8CA2-4597-9DAA-F99DE19E5C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" y="2398"/>
                <a:ext cx="7466" cy="56"/>
              </a:xfrm>
              <a:custGeom>
                <a:avLst/>
                <a:gdLst>
                  <a:gd name="T0" fmla="*/ 3217 w 3240"/>
                  <a:gd name="T1" fmla="*/ 0 h 24"/>
                  <a:gd name="T2" fmla="*/ 24 w 3240"/>
                  <a:gd name="T3" fmla="*/ 0 h 24"/>
                  <a:gd name="T4" fmla="*/ 0 w 3240"/>
                  <a:gd name="T5" fmla="*/ 24 h 24"/>
                  <a:gd name="T6" fmla="*/ 3240 w 3240"/>
                  <a:gd name="T7" fmla="*/ 24 h 24"/>
                  <a:gd name="T8" fmla="*/ 3217 w 3240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40" h="24">
                    <a:moveTo>
                      <a:pt x="321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3240" y="24"/>
                      <a:pt x="3240" y="24"/>
                      <a:pt x="3240" y="24"/>
                    </a:cubicBezTo>
                    <a:cubicBezTo>
                      <a:pt x="3240" y="11"/>
                      <a:pt x="3230" y="0"/>
                      <a:pt x="3217" y="0"/>
                    </a:cubicBezTo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129">
                <a:extLst>
                  <a:ext uri="{FF2B5EF4-FFF2-40B4-BE49-F238E27FC236}">
                    <a16:creationId xmlns:a16="http://schemas.microsoft.com/office/drawing/2014/main" xmlns="" id="{1075EDC7-01C1-4790-9DC1-034612499A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" y="2277"/>
                <a:ext cx="50" cy="126"/>
              </a:xfrm>
              <a:custGeom>
                <a:avLst/>
                <a:gdLst>
                  <a:gd name="T0" fmla="*/ 0 w 22"/>
                  <a:gd name="T1" fmla="*/ 54 h 54"/>
                  <a:gd name="T2" fmla="*/ 14 w 22"/>
                  <a:gd name="T3" fmla="*/ 0 h 54"/>
                  <a:gd name="T4" fmla="*/ 22 w 22"/>
                  <a:gd name="T5" fmla="*/ 54 h 54"/>
                  <a:gd name="T6" fmla="*/ 0 w 22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4">
                    <a:moveTo>
                      <a:pt x="0" y="54"/>
                    </a:moveTo>
                    <a:cubicBezTo>
                      <a:pt x="0" y="54"/>
                      <a:pt x="2" y="32"/>
                      <a:pt x="14" y="0"/>
                    </a:cubicBezTo>
                    <a:cubicBezTo>
                      <a:pt x="14" y="0"/>
                      <a:pt x="22" y="49"/>
                      <a:pt x="22" y="54"/>
                    </a:cubicBez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130">
                <a:extLst>
                  <a:ext uri="{FF2B5EF4-FFF2-40B4-BE49-F238E27FC236}">
                    <a16:creationId xmlns:a16="http://schemas.microsoft.com/office/drawing/2014/main" xmlns="" id="{DCEECC97-9C9E-4531-987E-BEFB1EFD1E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" y="2277"/>
                <a:ext cx="53" cy="126"/>
              </a:xfrm>
              <a:custGeom>
                <a:avLst/>
                <a:gdLst>
                  <a:gd name="T0" fmla="*/ 23 w 23"/>
                  <a:gd name="T1" fmla="*/ 54 h 54"/>
                  <a:gd name="T2" fmla="*/ 8 w 23"/>
                  <a:gd name="T3" fmla="*/ 0 h 54"/>
                  <a:gd name="T4" fmla="*/ 0 w 23"/>
                  <a:gd name="T5" fmla="*/ 54 h 54"/>
                  <a:gd name="T6" fmla="*/ 23 w 23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4">
                    <a:moveTo>
                      <a:pt x="23" y="54"/>
                    </a:moveTo>
                    <a:cubicBezTo>
                      <a:pt x="23" y="54"/>
                      <a:pt x="20" y="32"/>
                      <a:pt x="8" y="0"/>
                    </a:cubicBezTo>
                    <a:cubicBezTo>
                      <a:pt x="8" y="0"/>
                      <a:pt x="0" y="49"/>
                      <a:pt x="0" y="54"/>
                    </a:cubicBezTo>
                    <a:lnTo>
                      <a:pt x="23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131">
                <a:extLst>
                  <a:ext uri="{FF2B5EF4-FFF2-40B4-BE49-F238E27FC236}">
                    <a16:creationId xmlns:a16="http://schemas.microsoft.com/office/drawing/2014/main" xmlns="" id="{17D1D7B8-B47B-4D95-80DE-D7C817EAB7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" y="2277"/>
                <a:ext cx="53" cy="126"/>
              </a:xfrm>
              <a:custGeom>
                <a:avLst/>
                <a:gdLst>
                  <a:gd name="T0" fmla="*/ 23 w 23"/>
                  <a:gd name="T1" fmla="*/ 54 h 54"/>
                  <a:gd name="T2" fmla="*/ 9 w 23"/>
                  <a:gd name="T3" fmla="*/ 0 h 54"/>
                  <a:gd name="T4" fmla="*/ 0 w 23"/>
                  <a:gd name="T5" fmla="*/ 54 h 54"/>
                  <a:gd name="T6" fmla="*/ 23 w 23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4">
                    <a:moveTo>
                      <a:pt x="23" y="54"/>
                    </a:moveTo>
                    <a:cubicBezTo>
                      <a:pt x="23" y="54"/>
                      <a:pt x="20" y="32"/>
                      <a:pt x="9" y="0"/>
                    </a:cubicBezTo>
                    <a:cubicBezTo>
                      <a:pt x="9" y="0"/>
                      <a:pt x="0" y="49"/>
                      <a:pt x="0" y="54"/>
                    </a:cubicBezTo>
                    <a:lnTo>
                      <a:pt x="23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132">
                <a:extLst>
                  <a:ext uri="{FF2B5EF4-FFF2-40B4-BE49-F238E27FC236}">
                    <a16:creationId xmlns:a16="http://schemas.microsoft.com/office/drawing/2014/main" xmlns="" id="{04316606-AE2F-43A3-B962-8EAD388C60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" y="2303"/>
                <a:ext cx="35" cy="100"/>
              </a:xfrm>
              <a:custGeom>
                <a:avLst/>
                <a:gdLst>
                  <a:gd name="T0" fmla="*/ 0 w 15"/>
                  <a:gd name="T1" fmla="*/ 43 h 43"/>
                  <a:gd name="T2" fmla="*/ 9 w 15"/>
                  <a:gd name="T3" fmla="*/ 0 h 43"/>
                  <a:gd name="T4" fmla="*/ 15 w 15"/>
                  <a:gd name="T5" fmla="*/ 43 h 43"/>
                  <a:gd name="T6" fmla="*/ 0 w 15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43">
                    <a:moveTo>
                      <a:pt x="0" y="43"/>
                    </a:moveTo>
                    <a:cubicBezTo>
                      <a:pt x="0" y="43"/>
                      <a:pt x="2" y="26"/>
                      <a:pt x="9" y="0"/>
                    </a:cubicBezTo>
                    <a:cubicBezTo>
                      <a:pt x="9" y="0"/>
                      <a:pt x="15" y="39"/>
                      <a:pt x="15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133">
                <a:extLst>
                  <a:ext uri="{FF2B5EF4-FFF2-40B4-BE49-F238E27FC236}">
                    <a16:creationId xmlns:a16="http://schemas.microsoft.com/office/drawing/2014/main" xmlns="" id="{D9E6CD75-BBD0-412C-B666-CB6E544750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" y="2319"/>
                <a:ext cx="30" cy="84"/>
              </a:xfrm>
              <a:custGeom>
                <a:avLst/>
                <a:gdLst>
                  <a:gd name="T0" fmla="*/ 13 w 13"/>
                  <a:gd name="T1" fmla="*/ 36 h 36"/>
                  <a:gd name="T2" fmla="*/ 5 w 13"/>
                  <a:gd name="T3" fmla="*/ 0 h 36"/>
                  <a:gd name="T4" fmla="*/ 0 w 13"/>
                  <a:gd name="T5" fmla="*/ 36 h 36"/>
                  <a:gd name="T6" fmla="*/ 13 w 13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6">
                    <a:moveTo>
                      <a:pt x="13" y="36"/>
                    </a:moveTo>
                    <a:cubicBezTo>
                      <a:pt x="13" y="36"/>
                      <a:pt x="11" y="19"/>
                      <a:pt x="5" y="0"/>
                    </a:cubicBezTo>
                    <a:cubicBezTo>
                      <a:pt x="5" y="0"/>
                      <a:pt x="0" y="33"/>
                      <a:pt x="0" y="36"/>
                    </a:cubicBezTo>
                    <a:lnTo>
                      <a:pt x="13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134">
                <a:extLst>
                  <a:ext uri="{FF2B5EF4-FFF2-40B4-BE49-F238E27FC236}">
                    <a16:creationId xmlns:a16="http://schemas.microsoft.com/office/drawing/2014/main" xmlns="" id="{4B8303EF-9B61-4885-B2B4-2CEB4699BF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4" y="2303"/>
                <a:ext cx="30" cy="100"/>
              </a:xfrm>
              <a:custGeom>
                <a:avLst/>
                <a:gdLst>
                  <a:gd name="T0" fmla="*/ 0 w 13"/>
                  <a:gd name="T1" fmla="*/ 43 h 43"/>
                  <a:gd name="T2" fmla="*/ 9 w 13"/>
                  <a:gd name="T3" fmla="*/ 0 h 43"/>
                  <a:gd name="T4" fmla="*/ 13 w 13"/>
                  <a:gd name="T5" fmla="*/ 43 h 43"/>
                  <a:gd name="T6" fmla="*/ 0 w 13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43">
                    <a:moveTo>
                      <a:pt x="0" y="43"/>
                    </a:moveTo>
                    <a:cubicBezTo>
                      <a:pt x="0" y="43"/>
                      <a:pt x="2" y="23"/>
                      <a:pt x="9" y="0"/>
                    </a:cubicBezTo>
                    <a:cubicBezTo>
                      <a:pt x="9" y="0"/>
                      <a:pt x="13" y="40"/>
                      <a:pt x="13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135">
                <a:extLst>
                  <a:ext uri="{FF2B5EF4-FFF2-40B4-BE49-F238E27FC236}">
                    <a16:creationId xmlns:a16="http://schemas.microsoft.com/office/drawing/2014/main" xmlns="" id="{831531D5-CC59-4F8F-AB77-233EC1AFF6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" y="2319"/>
                <a:ext cx="28" cy="84"/>
              </a:xfrm>
              <a:custGeom>
                <a:avLst/>
                <a:gdLst>
                  <a:gd name="T0" fmla="*/ 12 w 12"/>
                  <a:gd name="T1" fmla="*/ 36 h 36"/>
                  <a:gd name="T2" fmla="*/ 4 w 12"/>
                  <a:gd name="T3" fmla="*/ 0 h 36"/>
                  <a:gd name="T4" fmla="*/ 0 w 12"/>
                  <a:gd name="T5" fmla="*/ 36 h 36"/>
                  <a:gd name="T6" fmla="*/ 12 w 12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36">
                    <a:moveTo>
                      <a:pt x="12" y="36"/>
                    </a:moveTo>
                    <a:cubicBezTo>
                      <a:pt x="12" y="36"/>
                      <a:pt x="11" y="19"/>
                      <a:pt x="4" y="0"/>
                    </a:cubicBezTo>
                    <a:cubicBezTo>
                      <a:pt x="4" y="0"/>
                      <a:pt x="0" y="33"/>
                      <a:pt x="0" y="36"/>
                    </a:cubicBezTo>
                    <a:lnTo>
                      <a:pt x="12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136">
                <a:extLst>
                  <a:ext uri="{FF2B5EF4-FFF2-40B4-BE49-F238E27FC236}">
                    <a16:creationId xmlns:a16="http://schemas.microsoft.com/office/drawing/2014/main" xmlns="" id="{0A8B4080-62B7-47C6-A5BE-8F064B58BF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" y="2305"/>
                <a:ext cx="53" cy="98"/>
              </a:xfrm>
              <a:custGeom>
                <a:avLst/>
                <a:gdLst>
                  <a:gd name="T0" fmla="*/ 23 w 23"/>
                  <a:gd name="T1" fmla="*/ 42 h 42"/>
                  <a:gd name="T2" fmla="*/ 9 w 23"/>
                  <a:gd name="T3" fmla="*/ 0 h 42"/>
                  <a:gd name="T4" fmla="*/ 0 w 23"/>
                  <a:gd name="T5" fmla="*/ 42 h 42"/>
                  <a:gd name="T6" fmla="*/ 23 w 23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42">
                    <a:moveTo>
                      <a:pt x="23" y="42"/>
                    </a:moveTo>
                    <a:cubicBezTo>
                      <a:pt x="23" y="42"/>
                      <a:pt x="20" y="24"/>
                      <a:pt x="9" y="0"/>
                    </a:cubicBezTo>
                    <a:cubicBezTo>
                      <a:pt x="9" y="0"/>
                      <a:pt x="0" y="39"/>
                      <a:pt x="0" y="42"/>
                    </a:cubicBezTo>
                    <a:lnTo>
                      <a:pt x="23" y="42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137">
                <a:extLst>
                  <a:ext uri="{FF2B5EF4-FFF2-40B4-BE49-F238E27FC236}">
                    <a16:creationId xmlns:a16="http://schemas.microsoft.com/office/drawing/2014/main" xmlns="" id="{7C38755E-897B-4B98-A14A-D5A89C99FD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" y="2287"/>
                <a:ext cx="53" cy="116"/>
              </a:xfrm>
              <a:custGeom>
                <a:avLst/>
                <a:gdLst>
                  <a:gd name="T0" fmla="*/ 0 w 23"/>
                  <a:gd name="T1" fmla="*/ 50 h 50"/>
                  <a:gd name="T2" fmla="*/ 14 w 23"/>
                  <a:gd name="T3" fmla="*/ 0 h 50"/>
                  <a:gd name="T4" fmla="*/ 23 w 23"/>
                  <a:gd name="T5" fmla="*/ 50 h 50"/>
                  <a:gd name="T6" fmla="*/ 0 w 23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0">
                    <a:moveTo>
                      <a:pt x="0" y="50"/>
                    </a:moveTo>
                    <a:cubicBezTo>
                      <a:pt x="0" y="50"/>
                      <a:pt x="3" y="30"/>
                      <a:pt x="14" y="0"/>
                    </a:cubicBezTo>
                    <a:cubicBezTo>
                      <a:pt x="14" y="0"/>
                      <a:pt x="23" y="46"/>
                      <a:pt x="23" y="50"/>
                    </a:cubicBez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138">
                <a:extLst>
                  <a:ext uri="{FF2B5EF4-FFF2-40B4-BE49-F238E27FC236}">
                    <a16:creationId xmlns:a16="http://schemas.microsoft.com/office/drawing/2014/main" xmlns="" id="{4D4C28CF-556C-4D75-B995-2F313257CC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" y="2277"/>
                <a:ext cx="65" cy="126"/>
              </a:xfrm>
              <a:custGeom>
                <a:avLst/>
                <a:gdLst>
                  <a:gd name="T0" fmla="*/ 0 w 28"/>
                  <a:gd name="T1" fmla="*/ 54 h 54"/>
                  <a:gd name="T2" fmla="*/ 17 w 28"/>
                  <a:gd name="T3" fmla="*/ 0 h 54"/>
                  <a:gd name="T4" fmla="*/ 28 w 28"/>
                  <a:gd name="T5" fmla="*/ 54 h 54"/>
                  <a:gd name="T6" fmla="*/ 0 w 2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4">
                    <a:moveTo>
                      <a:pt x="0" y="54"/>
                    </a:moveTo>
                    <a:cubicBezTo>
                      <a:pt x="0" y="54"/>
                      <a:pt x="2" y="32"/>
                      <a:pt x="17" y="0"/>
                    </a:cubicBezTo>
                    <a:cubicBezTo>
                      <a:pt x="17" y="0"/>
                      <a:pt x="28" y="49"/>
                      <a:pt x="28" y="54"/>
                    </a:cubicBez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139">
                <a:extLst>
                  <a:ext uri="{FF2B5EF4-FFF2-40B4-BE49-F238E27FC236}">
                    <a16:creationId xmlns:a16="http://schemas.microsoft.com/office/drawing/2014/main" xmlns="" id="{7D967C3C-F508-40B5-A228-7DBF3A1233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9" y="2277"/>
                <a:ext cx="65" cy="126"/>
              </a:xfrm>
              <a:custGeom>
                <a:avLst/>
                <a:gdLst>
                  <a:gd name="T0" fmla="*/ 28 w 28"/>
                  <a:gd name="T1" fmla="*/ 54 h 54"/>
                  <a:gd name="T2" fmla="*/ 11 w 28"/>
                  <a:gd name="T3" fmla="*/ 0 h 54"/>
                  <a:gd name="T4" fmla="*/ 0 w 28"/>
                  <a:gd name="T5" fmla="*/ 54 h 54"/>
                  <a:gd name="T6" fmla="*/ 28 w 2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4">
                    <a:moveTo>
                      <a:pt x="28" y="54"/>
                    </a:moveTo>
                    <a:cubicBezTo>
                      <a:pt x="28" y="54"/>
                      <a:pt x="25" y="32"/>
                      <a:pt x="11" y="0"/>
                    </a:cubicBezTo>
                    <a:cubicBezTo>
                      <a:pt x="11" y="0"/>
                      <a:pt x="0" y="49"/>
                      <a:pt x="0" y="54"/>
                    </a:cubicBezTo>
                    <a:lnTo>
                      <a:pt x="28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140">
                <a:extLst>
                  <a:ext uri="{FF2B5EF4-FFF2-40B4-BE49-F238E27FC236}">
                    <a16:creationId xmlns:a16="http://schemas.microsoft.com/office/drawing/2014/main" xmlns="" id="{03758C37-2A9B-46B2-8B73-E3202BEA36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" y="2277"/>
                <a:ext cx="67" cy="126"/>
              </a:xfrm>
              <a:custGeom>
                <a:avLst/>
                <a:gdLst>
                  <a:gd name="T0" fmla="*/ 29 w 29"/>
                  <a:gd name="T1" fmla="*/ 54 h 54"/>
                  <a:gd name="T2" fmla="*/ 11 w 29"/>
                  <a:gd name="T3" fmla="*/ 0 h 54"/>
                  <a:gd name="T4" fmla="*/ 0 w 29"/>
                  <a:gd name="T5" fmla="*/ 54 h 54"/>
                  <a:gd name="T6" fmla="*/ 29 w 29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54">
                    <a:moveTo>
                      <a:pt x="29" y="54"/>
                    </a:moveTo>
                    <a:cubicBezTo>
                      <a:pt x="29" y="54"/>
                      <a:pt x="26" y="32"/>
                      <a:pt x="11" y="0"/>
                    </a:cubicBezTo>
                    <a:cubicBezTo>
                      <a:pt x="11" y="0"/>
                      <a:pt x="0" y="49"/>
                      <a:pt x="0" y="54"/>
                    </a:cubicBezTo>
                    <a:lnTo>
                      <a:pt x="29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141">
                <a:extLst>
                  <a:ext uri="{FF2B5EF4-FFF2-40B4-BE49-F238E27FC236}">
                    <a16:creationId xmlns:a16="http://schemas.microsoft.com/office/drawing/2014/main" xmlns="" id="{3415ECFA-B295-42BE-B333-AA65FA3919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" y="2303"/>
                <a:ext cx="41" cy="100"/>
              </a:xfrm>
              <a:custGeom>
                <a:avLst/>
                <a:gdLst>
                  <a:gd name="T0" fmla="*/ 0 w 18"/>
                  <a:gd name="T1" fmla="*/ 43 h 43"/>
                  <a:gd name="T2" fmla="*/ 11 w 18"/>
                  <a:gd name="T3" fmla="*/ 0 h 43"/>
                  <a:gd name="T4" fmla="*/ 18 w 18"/>
                  <a:gd name="T5" fmla="*/ 43 h 43"/>
                  <a:gd name="T6" fmla="*/ 0 w 18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43">
                    <a:moveTo>
                      <a:pt x="0" y="43"/>
                    </a:moveTo>
                    <a:cubicBezTo>
                      <a:pt x="0" y="43"/>
                      <a:pt x="2" y="26"/>
                      <a:pt x="11" y="0"/>
                    </a:cubicBezTo>
                    <a:cubicBezTo>
                      <a:pt x="11" y="0"/>
                      <a:pt x="18" y="39"/>
                      <a:pt x="18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142">
                <a:extLst>
                  <a:ext uri="{FF2B5EF4-FFF2-40B4-BE49-F238E27FC236}">
                    <a16:creationId xmlns:a16="http://schemas.microsoft.com/office/drawing/2014/main" xmlns="" id="{F4FA7101-7DFE-43FC-BBD1-3F22E3A3E2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6" y="2319"/>
                <a:ext cx="37" cy="84"/>
              </a:xfrm>
              <a:custGeom>
                <a:avLst/>
                <a:gdLst>
                  <a:gd name="T0" fmla="*/ 16 w 16"/>
                  <a:gd name="T1" fmla="*/ 36 h 36"/>
                  <a:gd name="T2" fmla="*/ 6 w 16"/>
                  <a:gd name="T3" fmla="*/ 0 h 36"/>
                  <a:gd name="T4" fmla="*/ 0 w 16"/>
                  <a:gd name="T5" fmla="*/ 36 h 36"/>
                  <a:gd name="T6" fmla="*/ 16 w 16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6">
                    <a:moveTo>
                      <a:pt x="16" y="36"/>
                    </a:moveTo>
                    <a:cubicBezTo>
                      <a:pt x="16" y="36"/>
                      <a:pt x="14" y="19"/>
                      <a:pt x="6" y="0"/>
                    </a:cubicBezTo>
                    <a:cubicBezTo>
                      <a:pt x="6" y="0"/>
                      <a:pt x="0" y="33"/>
                      <a:pt x="0" y="36"/>
                    </a:cubicBezTo>
                    <a:lnTo>
                      <a:pt x="16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143">
                <a:extLst>
                  <a:ext uri="{FF2B5EF4-FFF2-40B4-BE49-F238E27FC236}">
                    <a16:creationId xmlns:a16="http://schemas.microsoft.com/office/drawing/2014/main" xmlns="" id="{961A977F-9845-47BF-B32D-D71E6E2824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9" y="2303"/>
                <a:ext cx="36" cy="100"/>
              </a:xfrm>
              <a:custGeom>
                <a:avLst/>
                <a:gdLst>
                  <a:gd name="T0" fmla="*/ 0 w 16"/>
                  <a:gd name="T1" fmla="*/ 43 h 43"/>
                  <a:gd name="T2" fmla="*/ 10 w 16"/>
                  <a:gd name="T3" fmla="*/ 0 h 43"/>
                  <a:gd name="T4" fmla="*/ 16 w 16"/>
                  <a:gd name="T5" fmla="*/ 43 h 43"/>
                  <a:gd name="T6" fmla="*/ 0 w 16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43">
                    <a:moveTo>
                      <a:pt x="0" y="43"/>
                    </a:moveTo>
                    <a:cubicBezTo>
                      <a:pt x="0" y="43"/>
                      <a:pt x="2" y="23"/>
                      <a:pt x="10" y="0"/>
                    </a:cubicBezTo>
                    <a:cubicBezTo>
                      <a:pt x="10" y="0"/>
                      <a:pt x="16" y="40"/>
                      <a:pt x="16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144">
                <a:extLst>
                  <a:ext uri="{FF2B5EF4-FFF2-40B4-BE49-F238E27FC236}">
                    <a16:creationId xmlns:a16="http://schemas.microsoft.com/office/drawing/2014/main" xmlns="" id="{4DA09335-C889-4DA5-9D2B-2E27B93148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2" y="2319"/>
                <a:ext cx="37" cy="84"/>
              </a:xfrm>
              <a:custGeom>
                <a:avLst/>
                <a:gdLst>
                  <a:gd name="T0" fmla="*/ 16 w 16"/>
                  <a:gd name="T1" fmla="*/ 36 h 36"/>
                  <a:gd name="T2" fmla="*/ 6 w 16"/>
                  <a:gd name="T3" fmla="*/ 0 h 36"/>
                  <a:gd name="T4" fmla="*/ 0 w 16"/>
                  <a:gd name="T5" fmla="*/ 36 h 36"/>
                  <a:gd name="T6" fmla="*/ 16 w 16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6">
                    <a:moveTo>
                      <a:pt x="16" y="36"/>
                    </a:moveTo>
                    <a:cubicBezTo>
                      <a:pt x="16" y="36"/>
                      <a:pt x="15" y="19"/>
                      <a:pt x="6" y="0"/>
                    </a:cubicBezTo>
                    <a:cubicBezTo>
                      <a:pt x="6" y="0"/>
                      <a:pt x="0" y="33"/>
                      <a:pt x="0" y="36"/>
                    </a:cubicBezTo>
                    <a:lnTo>
                      <a:pt x="16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145">
                <a:extLst>
                  <a:ext uri="{FF2B5EF4-FFF2-40B4-BE49-F238E27FC236}">
                    <a16:creationId xmlns:a16="http://schemas.microsoft.com/office/drawing/2014/main" xmlns="" id="{0790F8EA-0773-4E33-A82D-8F7E886774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4" y="2305"/>
                <a:ext cx="65" cy="98"/>
              </a:xfrm>
              <a:custGeom>
                <a:avLst/>
                <a:gdLst>
                  <a:gd name="T0" fmla="*/ 28 w 28"/>
                  <a:gd name="T1" fmla="*/ 42 h 42"/>
                  <a:gd name="T2" fmla="*/ 10 w 28"/>
                  <a:gd name="T3" fmla="*/ 0 h 42"/>
                  <a:gd name="T4" fmla="*/ 0 w 28"/>
                  <a:gd name="T5" fmla="*/ 42 h 42"/>
                  <a:gd name="T6" fmla="*/ 28 w 28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42">
                    <a:moveTo>
                      <a:pt x="28" y="42"/>
                    </a:moveTo>
                    <a:cubicBezTo>
                      <a:pt x="28" y="42"/>
                      <a:pt x="25" y="24"/>
                      <a:pt x="10" y="0"/>
                    </a:cubicBezTo>
                    <a:cubicBezTo>
                      <a:pt x="10" y="0"/>
                      <a:pt x="0" y="39"/>
                      <a:pt x="0" y="42"/>
                    </a:cubicBezTo>
                    <a:lnTo>
                      <a:pt x="28" y="42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146">
                <a:extLst>
                  <a:ext uri="{FF2B5EF4-FFF2-40B4-BE49-F238E27FC236}">
                    <a16:creationId xmlns:a16="http://schemas.microsoft.com/office/drawing/2014/main" xmlns="" id="{C043AC62-635A-410A-BB20-E805C1CF37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" y="2287"/>
                <a:ext cx="64" cy="116"/>
              </a:xfrm>
              <a:custGeom>
                <a:avLst/>
                <a:gdLst>
                  <a:gd name="T0" fmla="*/ 0 w 28"/>
                  <a:gd name="T1" fmla="*/ 50 h 50"/>
                  <a:gd name="T2" fmla="*/ 17 w 28"/>
                  <a:gd name="T3" fmla="*/ 0 h 50"/>
                  <a:gd name="T4" fmla="*/ 28 w 28"/>
                  <a:gd name="T5" fmla="*/ 50 h 50"/>
                  <a:gd name="T6" fmla="*/ 0 w 28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0">
                    <a:moveTo>
                      <a:pt x="0" y="50"/>
                    </a:moveTo>
                    <a:cubicBezTo>
                      <a:pt x="0" y="50"/>
                      <a:pt x="3" y="30"/>
                      <a:pt x="17" y="0"/>
                    </a:cubicBezTo>
                    <a:cubicBezTo>
                      <a:pt x="17" y="0"/>
                      <a:pt x="28" y="46"/>
                      <a:pt x="28" y="50"/>
                    </a:cubicBez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147">
                <a:extLst>
                  <a:ext uri="{FF2B5EF4-FFF2-40B4-BE49-F238E27FC236}">
                    <a16:creationId xmlns:a16="http://schemas.microsoft.com/office/drawing/2014/main" xmlns="" id="{B2BFAA23-6E9E-4FCC-B5FC-01B5DB22A2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4" y="2277"/>
                <a:ext cx="53" cy="126"/>
              </a:xfrm>
              <a:custGeom>
                <a:avLst/>
                <a:gdLst>
                  <a:gd name="T0" fmla="*/ 0 w 23"/>
                  <a:gd name="T1" fmla="*/ 54 h 54"/>
                  <a:gd name="T2" fmla="*/ 15 w 23"/>
                  <a:gd name="T3" fmla="*/ 0 h 54"/>
                  <a:gd name="T4" fmla="*/ 23 w 23"/>
                  <a:gd name="T5" fmla="*/ 54 h 54"/>
                  <a:gd name="T6" fmla="*/ 0 w 23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4">
                    <a:moveTo>
                      <a:pt x="0" y="54"/>
                    </a:moveTo>
                    <a:cubicBezTo>
                      <a:pt x="0" y="54"/>
                      <a:pt x="3" y="32"/>
                      <a:pt x="15" y="0"/>
                    </a:cubicBezTo>
                    <a:cubicBezTo>
                      <a:pt x="15" y="0"/>
                      <a:pt x="23" y="49"/>
                      <a:pt x="23" y="54"/>
                    </a:cubicBez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148">
                <a:extLst>
                  <a:ext uri="{FF2B5EF4-FFF2-40B4-BE49-F238E27FC236}">
                    <a16:creationId xmlns:a16="http://schemas.microsoft.com/office/drawing/2014/main" xmlns="" id="{F24536EE-1938-4ADD-8C5F-EEB1BDF4D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6" y="2277"/>
                <a:ext cx="51" cy="126"/>
              </a:xfrm>
              <a:custGeom>
                <a:avLst/>
                <a:gdLst>
                  <a:gd name="T0" fmla="*/ 22 w 22"/>
                  <a:gd name="T1" fmla="*/ 54 h 54"/>
                  <a:gd name="T2" fmla="*/ 8 w 22"/>
                  <a:gd name="T3" fmla="*/ 0 h 54"/>
                  <a:gd name="T4" fmla="*/ 0 w 22"/>
                  <a:gd name="T5" fmla="*/ 54 h 54"/>
                  <a:gd name="T6" fmla="*/ 22 w 22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4">
                    <a:moveTo>
                      <a:pt x="22" y="54"/>
                    </a:moveTo>
                    <a:cubicBezTo>
                      <a:pt x="22" y="54"/>
                      <a:pt x="20" y="32"/>
                      <a:pt x="8" y="0"/>
                    </a:cubicBezTo>
                    <a:cubicBezTo>
                      <a:pt x="8" y="0"/>
                      <a:pt x="0" y="49"/>
                      <a:pt x="0" y="54"/>
                    </a:cubicBezTo>
                    <a:lnTo>
                      <a:pt x="22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149">
                <a:extLst>
                  <a:ext uri="{FF2B5EF4-FFF2-40B4-BE49-F238E27FC236}">
                    <a16:creationId xmlns:a16="http://schemas.microsoft.com/office/drawing/2014/main" xmlns="" id="{C8614121-494C-440B-A5EF-8582D5B543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3" y="2277"/>
                <a:ext cx="53" cy="126"/>
              </a:xfrm>
              <a:custGeom>
                <a:avLst/>
                <a:gdLst>
                  <a:gd name="T0" fmla="*/ 23 w 23"/>
                  <a:gd name="T1" fmla="*/ 54 h 54"/>
                  <a:gd name="T2" fmla="*/ 8 w 23"/>
                  <a:gd name="T3" fmla="*/ 0 h 54"/>
                  <a:gd name="T4" fmla="*/ 0 w 23"/>
                  <a:gd name="T5" fmla="*/ 54 h 54"/>
                  <a:gd name="T6" fmla="*/ 23 w 23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4">
                    <a:moveTo>
                      <a:pt x="23" y="54"/>
                    </a:moveTo>
                    <a:cubicBezTo>
                      <a:pt x="23" y="54"/>
                      <a:pt x="20" y="32"/>
                      <a:pt x="8" y="0"/>
                    </a:cubicBezTo>
                    <a:cubicBezTo>
                      <a:pt x="8" y="0"/>
                      <a:pt x="0" y="49"/>
                      <a:pt x="0" y="54"/>
                    </a:cubicBezTo>
                    <a:lnTo>
                      <a:pt x="23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150">
                <a:extLst>
                  <a:ext uri="{FF2B5EF4-FFF2-40B4-BE49-F238E27FC236}">
                    <a16:creationId xmlns:a16="http://schemas.microsoft.com/office/drawing/2014/main" xmlns="" id="{E4AE05C7-47BE-4D4F-9B99-B922999027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5" y="2303"/>
                <a:ext cx="35" cy="100"/>
              </a:xfrm>
              <a:custGeom>
                <a:avLst/>
                <a:gdLst>
                  <a:gd name="T0" fmla="*/ 0 w 15"/>
                  <a:gd name="T1" fmla="*/ 43 h 43"/>
                  <a:gd name="T2" fmla="*/ 9 w 15"/>
                  <a:gd name="T3" fmla="*/ 0 h 43"/>
                  <a:gd name="T4" fmla="*/ 15 w 15"/>
                  <a:gd name="T5" fmla="*/ 43 h 43"/>
                  <a:gd name="T6" fmla="*/ 0 w 15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43">
                    <a:moveTo>
                      <a:pt x="0" y="43"/>
                    </a:moveTo>
                    <a:cubicBezTo>
                      <a:pt x="0" y="43"/>
                      <a:pt x="2" y="26"/>
                      <a:pt x="9" y="0"/>
                    </a:cubicBezTo>
                    <a:cubicBezTo>
                      <a:pt x="9" y="0"/>
                      <a:pt x="15" y="39"/>
                      <a:pt x="15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151">
                <a:extLst>
                  <a:ext uri="{FF2B5EF4-FFF2-40B4-BE49-F238E27FC236}">
                    <a16:creationId xmlns:a16="http://schemas.microsoft.com/office/drawing/2014/main" xmlns="" id="{C8989F17-4AE4-40CD-A819-3CE0F43512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6" y="2319"/>
                <a:ext cx="30" cy="84"/>
              </a:xfrm>
              <a:custGeom>
                <a:avLst/>
                <a:gdLst>
                  <a:gd name="T0" fmla="*/ 13 w 13"/>
                  <a:gd name="T1" fmla="*/ 36 h 36"/>
                  <a:gd name="T2" fmla="*/ 4 w 13"/>
                  <a:gd name="T3" fmla="*/ 0 h 36"/>
                  <a:gd name="T4" fmla="*/ 0 w 13"/>
                  <a:gd name="T5" fmla="*/ 36 h 36"/>
                  <a:gd name="T6" fmla="*/ 13 w 13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6">
                    <a:moveTo>
                      <a:pt x="13" y="36"/>
                    </a:moveTo>
                    <a:cubicBezTo>
                      <a:pt x="13" y="36"/>
                      <a:pt x="11" y="19"/>
                      <a:pt x="4" y="0"/>
                    </a:cubicBezTo>
                    <a:cubicBezTo>
                      <a:pt x="4" y="0"/>
                      <a:pt x="0" y="33"/>
                      <a:pt x="0" y="36"/>
                    </a:cubicBezTo>
                    <a:lnTo>
                      <a:pt x="13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152">
                <a:extLst>
                  <a:ext uri="{FF2B5EF4-FFF2-40B4-BE49-F238E27FC236}">
                    <a16:creationId xmlns:a16="http://schemas.microsoft.com/office/drawing/2014/main" xmlns="" id="{D630E3E4-8460-4CFD-A2DE-AEA33659BE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4" y="2303"/>
                <a:ext cx="30" cy="100"/>
              </a:xfrm>
              <a:custGeom>
                <a:avLst/>
                <a:gdLst>
                  <a:gd name="T0" fmla="*/ 0 w 13"/>
                  <a:gd name="T1" fmla="*/ 43 h 43"/>
                  <a:gd name="T2" fmla="*/ 8 w 13"/>
                  <a:gd name="T3" fmla="*/ 0 h 43"/>
                  <a:gd name="T4" fmla="*/ 13 w 13"/>
                  <a:gd name="T5" fmla="*/ 43 h 43"/>
                  <a:gd name="T6" fmla="*/ 0 w 13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43">
                    <a:moveTo>
                      <a:pt x="0" y="43"/>
                    </a:moveTo>
                    <a:cubicBezTo>
                      <a:pt x="0" y="43"/>
                      <a:pt x="2" y="23"/>
                      <a:pt x="8" y="0"/>
                    </a:cubicBezTo>
                    <a:cubicBezTo>
                      <a:pt x="8" y="0"/>
                      <a:pt x="13" y="40"/>
                      <a:pt x="13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153">
                <a:extLst>
                  <a:ext uri="{FF2B5EF4-FFF2-40B4-BE49-F238E27FC236}">
                    <a16:creationId xmlns:a16="http://schemas.microsoft.com/office/drawing/2014/main" xmlns="" id="{20508EDA-304E-4042-97CF-CD9EFA16FB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4" y="2319"/>
                <a:ext cx="30" cy="84"/>
              </a:xfrm>
              <a:custGeom>
                <a:avLst/>
                <a:gdLst>
                  <a:gd name="T0" fmla="*/ 13 w 13"/>
                  <a:gd name="T1" fmla="*/ 36 h 36"/>
                  <a:gd name="T2" fmla="*/ 5 w 13"/>
                  <a:gd name="T3" fmla="*/ 0 h 36"/>
                  <a:gd name="T4" fmla="*/ 0 w 13"/>
                  <a:gd name="T5" fmla="*/ 36 h 36"/>
                  <a:gd name="T6" fmla="*/ 13 w 13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6">
                    <a:moveTo>
                      <a:pt x="13" y="36"/>
                    </a:moveTo>
                    <a:cubicBezTo>
                      <a:pt x="13" y="36"/>
                      <a:pt x="12" y="19"/>
                      <a:pt x="5" y="0"/>
                    </a:cubicBezTo>
                    <a:cubicBezTo>
                      <a:pt x="5" y="0"/>
                      <a:pt x="0" y="33"/>
                      <a:pt x="0" y="36"/>
                    </a:cubicBezTo>
                    <a:lnTo>
                      <a:pt x="13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154">
                <a:extLst>
                  <a:ext uri="{FF2B5EF4-FFF2-40B4-BE49-F238E27FC236}">
                    <a16:creationId xmlns:a16="http://schemas.microsoft.com/office/drawing/2014/main" xmlns="" id="{79BAE213-3089-4384-B8F3-0EDC8EC9E4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0" y="2305"/>
                <a:ext cx="53" cy="98"/>
              </a:xfrm>
              <a:custGeom>
                <a:avLst/>
                <a:gdLst>
                  <a:gd name="T0" fmla="*/ 23 w 23"/>
                  <a:gd name="T1" fmla="*/ 42 h 42"/>
                  <a:gd name="T2" fmla="*/ 8 w 23"/>
                  <a:gd name="T3" fmla="*/ 0 h 42"/>
                  <a:gd name="T4" fmla="*/ 0 w 23"/>
                  <a:gd name="T5" fmla="*/ 42 h 42"/>
                  <a:gd name="T6" fmla="*/ 23 w 23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42">
                    <a:moveTo>
                      <a:pt x="23" y="42"/>
                    </a:moveTo>
                    <a:cubicBezTo>
                      <a:pt x="23" y="42"/>
                      <a:pt x="20" y="24"/>
                      <a:pt x="8" y="0"/>
                    </a:cubicBezTo>
                    <a:cubicBezTo>
                      <a:pt x="8" y="0"/>
                      <a:pt x="0" y="39"/>
                      <a:pt x="0" y="42"/>
                    </a:cubicBezTo>
                    <a:lnTo>
                      <a:pt x="23" y="42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155">
                <a:extLst>
                  <a:ext uri="{FF2B5EF4-FFF2-40B4-BE49-F238E27FC236}">
                    <a16:creationId xmlns:a16="http://schemas.microsoft.com/office/drawing/2014/main" xmlns="" id="{51DD3ED4-BE23-4790-896C-B15EE08073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7" y="2287"/>
                <a:ext cx="53" cy="116"/>
              </a:xfrm>
              <a:custGeom>
                <a:avLst/>
                <a:gdLst>
                  <a:gd name="T0" fmla="*/ 0 w 23"/>
                  <a:gd name="T1" fmla="*/ 50 h 50"/>
                  <a:gd name="T2" fmla="*/ 14 w 23"/>
                  <a:gd name="T3" fmla="*/ 0 h 50"/>
                  <a:gd name="T4" fmla="*/ 23 w 23"/>
                  <a:gd name="T5" fmla="*/ 50 h 50"/>
                  <a:gd name="T6" fmla="*/ 0 w 23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0">
                    <a:moveTo>
                      <a:pt x="0" y="50"/>
                    </a:moveTo>
                    <a:cubicBezTo>
                      <a:pt x="0" y="50"/>
                      <a:pt x="2" y="30"/>
                      <a:pt x="14" y="0"/>
                    </a:cubicBezTo>
                    <a:cubicBezTo>
                      <a:pt x="14" y="0"/>
                      <a:pt x="23" y="46"/>
                      <a:pt x="23" y="50"/>
                    </a:cubicBez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156">
                <a:extLst>
                  <a:ext uri="{FF2B5EF4-FFF2-40B4-BE49-F238E27FC236}">
                    <a16:creationId xmlns:a16="http://schemas.microsoft.com/office/drawing/2014/main" xmlns="" id="{7702BFB1-B84B-4C02-B1F4-77968E46A5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7" y="2277"/>
                <a:ext cx="67" cy="126"/>
              </a:xfrm>
              <a:custGeom>
                <a:avLst/>
                <a:gdLst>
                  <a:gd name="T0" fmla="*/ 0 w 29"/>
                  <a:gd name="T1" fmla="*/ 54 h 54"/>
                  <a:gd name="T2" fmla="*/ 18 w 29"/>
                  <a:gd name="T3" fmla="*/ 0 h 54"/>
                  <a:gd name="T4" fmla="*/ 29 w 29"/>
                  <a:gd name="T5" fmla="*/ 54 h 54"/>
                  <a:gd name="T6" fmla="*/ 0 w 29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54">
                    <a:moveTo>
                      <a:pt x="0" y="54"/>
                    </a:moveTo>
                    <a:cubicBezTo>
                      <a:pt x="0" y="54"/>
                      <a:pt x="3" y="32"/>
                      <a:pt x="18" y="0"/>
                    </a:cubicBezTo>
                    <a:cubicBezTo>
                      <a:pt x="18" y="0"/>
                      <a:pt x="29" y="49"/>
                      <a:pt x="29" y="54"/>
                    </a:cubicBez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157">
                <a:extLst>
                  <a:ext uri="{FF2B5EF4-FFF2-40B4-BE49-F238E27FC236}">
                    <a16:creationId xmlns:a16="http://schemas.microsoft.com/office/drawing/2014/main" xmlns="" id="{FABC9D47-E649-4632-A800-ADEC41D50D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0" y="2277"/>
                <a:ext cx="64" cy="126"/>
              </a:xfrm>
              <a:custGeom>
                <a:avLst/>
                <a:gdLst>
                  <a:gd name="T0" fmla="*/ 28 w 28"/>
                  <a:gd name="T1" fmla="*/ 54 h 54"/>
                  <a:gd name="T2" fmla="*/ 11 w 28"/>
                  <a:gd name="T3" fmla="*/ 0 h 54"/>
                  <a:gd name="T4" fmla="*/ 0 w 28"/>
                  <a:gd name="T5" fmla="*/ 54 h 54"/>
                  <a:gd name="T6" fmla="*/ 28 w 2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4">
                    <a:moveTo>
                      <a:pt x="28" y="54"/>
                    </a:moveTo>
                    <a:cubicBezTo>
                      <a:pt x="28" y="54"/>
                      <a:pt x="25" y="32"/>
                      <a:pt x="11" y="0"/>
                    </a:cubicBezTo>
                    <a:cubicBezTo>
                      <a:pt x="11" y="0"/>
                      <a:pt x="0" y="49"/>
                      <a:pt x="0" y="54"/>
                    </a:cubicBezTo>
                    <a:lnTo>
                      <a:pt x="28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158">
                <a:extLst>
                  <a:ext uri="{FF2B5EF4-FFF2-40B4-BE49-F238E27FC236}">
                    <a16:creationId xmlns:a16="http://schemas.microsoft.com/office/drawing/2014/main" xmlns="" id="{1F46F392-C27B-4B63-8FB2-69C3CA58AA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19" y="2277"/>
                <a:ext cx="65" cy="126"/>
              </a:xfrm>
              <a:custGeom>
                <a:avLst/>
                <a:gdLst>
                  <a:gd name="T0" fmla="*/ 28 w 28"/>
                  <a:gd name="T1" fmla="*/ 54 h 54"/>
                  <a:gd name="T2" fmla="*/ 11 w 28"/>
                  <a:gd name="T3" fmla="*/ 0 h 54"/>
                  <a:gd name="T4" fmla="*/ 0 w 28"/>
                  <a:gd name="T5" fmla="*/ 54 h 54"/>
                  <a:gd name="T6" fmla="*/ 28 w 2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4">
                    <a:moveTo>
                      <a:pt x="28" y="54"/>
                    </a:moveTo>
                    <a:cubicBezTo>
                      <a:pt x="28" y="54"/>
                      <a:pt x="25" y="32"/>
                      <a:pt x="11" y="0"/>
                    </a:cubicBezTo>
                    <a:cubicBezTo>
                      <a:pt x="11" y="0"/>
                      <a:pt x="0" y="49"/>
                      <a:pt x="0" y="54"/>
                    </a:cubicBezTo>
                    <a:lnTo>
                      <a:pt x="28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159">
                <a:extLst>
                  <a:ext uri="{FF2B5EF4-FFF2-40B4-BE49-F238E27FC236}">
                    <a16:creationId xmlns:a16="http://schemas.microsoft.com/office/drawing/2014/main" xmlns="" id="{DFBCD8F9-A4F9-4DA2-9C45-006F0CD26C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4" y="2303"/>
                <a:ext cx="42" cy="100"/>
              </a:xfrm>
              <a:custGeom>
                <a:avLst/>
                <a:gdLst>
                  <a:gd name="T0" fmla="*/ 0 w 18"/>
                  <a:gd name="T1" fmla="*/ 43 h 43"/>
                  <a:gd name="T2" fmla="*/ 11 w 18"/>
                  <a:gd name="T3" fmla="*/ 0 h 43"/>
                  <a:gd name="T4" fmla="*/ 18 w 18"/>
                  <a:gd name="T5" fmla="*/ 43 h 43"/>
                  <a:gd name="T6" fmla="*/ 0 w 18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43">
                    <a:moveTo>
                      <a:pt x="0" y="43"/>
                    </a:moveTo>
                    <a:cubicBezTo>
                      <a:pt x="0" y="43"/>
                      <a:pt x="2" y="26"/>
                      <a:pt x="11" y="0"/>
                    </a:cubicBezTo>
                    <a:cubicBezTo>
                      <a:pt x="11" y="0"/>
                      <a:pt x="18" y="39"/>
                      <a:pt x="18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160">
                <a:extLst>
                  <a:ext uri="{FF2B5EF4-FFF2-40B4-BE49-F238E27FC236}">
                    <a16:creationId xmlns:a16="http://schemas.microsoft.com/office/drawing/2014/main" xmlns="" id="{EB1871E0-0355-465D-9B6D-3720FE2B17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4" y="2319"/>
                <a:ext cx="39" cy="84"/>
              </a:xfrm>
              <a:custGeom>
                <a:avLst/>
                <a:gdLst>
                  <a:gd name="T0" fmla="*/ 17 w 17"/>
                  <a:gd name="T1" fmla="*/ 36 h 36"/>
                  <a:gd name="T2" fmla="*/ 6 w 17"/>
                  <a:gd name="T3" fmla="*/ 0 h 36"/>
                  <a:gd name="T4" fmla="*/ 0 w 17"/>
                  <a:gd name="T5" fmla="*/ 36 h 36"/>
                  <a:gd name="T6" fmla="*/ 17 w 17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36">
                    <a:moveTo>
                      <a:pt x="17" y="36"/>
                    </a:moveTo>
                    <a:cubicBezTo>
                      <a:pt x="17" y="36"/>
                      <a:pt x="15" y="19"/>
                      <a:pt x="6" y="0"/>
                    </a:cubicBezTo>
                    <a:cubicBezTo>
                      <a:pt x="6" y="0"/>
                      <a:pt x="0" y="33"/>
                      <a:pt x="0" y="36"/>
                    </a:cubicBezTo>
                    <a:lnTo>
                      <a:pt x="17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161">
                <a:extLst>
                  <a:ext uri="{FF2B5EF4-FFF2-40B4-BE49-F238E27FC236}">
                    <a16:creationId xmlns:a16="http://schemas.microsoft.com/office/drawing/2014/main" xmlns="" id="{CAD4DB9D-5E98-4AB7-A9EC-5B0038F831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9" y="2303"/>
                <a:ext cx="37" cy="100"/>
              </a:xfrm>
              <a:custGeom>
                <a:avLst/>
                <a:gdLst>
                  <a:gd name="T0" fmla="*/ 0 w 16"/>
                  <a:gd name="T1" fmla="*/ 43 h 43"/>
                  <a:gd name="T2" fmla="*/ 10 w 16"/>
                  <a:gd name="T3" fmla="*/ 0 h 43"/>
                  <a:gd name="T4" fmla="*/ 16 w 16"/>
                  <a:gd name="T5" fmla="*/ 43 h 43"/>
                  <a:gd name="T6" fmla="*/ 0 w 16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43">
                    <a:moveTo>
                      <a:pt x="0" y="43"/>
                    </a:moveTo>
                    <a:cubicBezTo>
                      <a:pt x="0" y="43"/>
                      <a:pt x="2" y="23"/>
                      <a:pt x="10" y="0"/>
                    </a:cubicBezTo>
                    <a:cubicBezTo>
                      <a:pt x="10" y="0"/>
                      <a:pt x="16" y="40"/>
                      <a:pt x="16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162">
                <a:extLst>
                  <a:ext uri="{FF2B5EF4-FFF2-40B4-BE49-F238E27FC236}">
                    <a16:creationId xmlns:a16="http://schemas.microsoft.com/office/drawing/2014/main" xmlns="" id="{9C18730F-9F6F-4897-A89E-2199FFD9B6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2" y="2319"/>
                <a:ext cx="37" cy="84"/>
              </a:xfrm>
              <a:custGeom>
                <a:avLst/>
                <a:gdLst>
                  <a:gd name="T0" fmla="*/ 16 w 16"/>
                  <a:gd name="T1" fmla="*/ 36 h 36"/>
                  <a:gd name="T2" fmla="*/ 6 w 16"/>
                  <a:gd name="T3" fmla="*/ 0 h 36"/>
                  <a:gd name="T4" fmla="*/ 0 w 16"/>
                  <a:gd name="T5" fmla="*/ 36 h 36"/>
                  <a:gd name="T6" fmla="*/ 16 w 16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6">
                    <a:moveTo>
                      <a:pt x="16" y="36"/>
                    </a:moveTo>
                    <a:cubicBezTo>
                      <a:pt x="16" y="36"/>
                      <a:pt x="14" y="19"/>
                      <a:pt x="6" y="0"/>
                    </a:cubicBezTo>
                    <a:cubicBezTo>
                      <a:pt x="6" y="0"/>
                      <a:pt x="0" y="33"/>
                      <a:pt x="0" y="36"/>
                    </a:cubicBezTo>
                    <a:lnTo>
                      <a:pt x="16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163">
                <a:extLst>
                  <a:ext uri="{FF2B5EF4-FFF2-40B4-BE49-F238E27FC236}">
                    <a16:creationId xmlns:a16="http://schemas.microsoft.com/office/drawing/2014/main" xmlns="" id="{EC60835D-1B2F-4B6E-8568-5A5BE58A63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2" y="2305"/>
                <a:ext cx="67" cy="98"/>
              </a:xfrm>
              <a:custGeom>
                <a:avLst/>
                <a:gdLst>
                  <a:gd name="T0" fmla="*/ 29 w 29"/>
                  <a:gd name="T1" fmla="*/ 42 h 42"/>
                  <a:gd name="T2" fmla="*/ 11 w 29"/>
                  <a:gd name="T3" fmla="*/ 0 h 42"/>
                  <a:gd name="T4" fmla="*/ 0 w 29"/>
                  <a:gd name="T5" fmla="*/ 42 h 42"/>
                  <a:gd name="T6" fmla="*/ 29 w 29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42">
                    <a:moveTo>
                      <a:pt x="29" y="42"/>
                    </a:moveTo>
                    <a:cubicBezTo>
                      <a:pt x="29" y="42"/>
                      <a:pt x="26" y="24"/>
                      <a:pt x="11" y="0"/>
                    </a:cubicBezTo>
                    <a:cubicBezTo>
                      <a:pt x="11" y="0"/>
                      <a:pt x="0" y="39"/>
                      <a:pt x="0" y="42"/>
                    </a:cubicBezTo>
                    <a:lnTo>
                      <a:pt x="29" y="42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164">
                <a:extLst>
                  <a:ext uri="{FF2B5EF4-FFF2-40B4-BE49-F238E27FC236}">
                    <a16:creationId xmlns:a16="http://schemas.microsoft.com/office/drawing/2014/main" xmlns="" id="{FE1D1A20-F213-47BD-A6C9-2613A415D1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4" y="2287"/>
                <a:ext cx="65" cy="116"/>
              </a:xfrm>
              <a:custGeom>
                <a:avLst/>
                <a:gdLst>
                  <a:gd name="T0" fmla="*/ 0 w 28"/>
                  <a:gd name="T1" fmla="*/ 50 h 50"/>
                  <a:gd name="T2" fmla="*/ 17 w 28"/>
                  <a:gd name="T3" fmla="*/ 0 h 50"/>
                  <a:gd name="T4" fmla="*/ 28 w 28"/>
                  <a:gd name="T5" fmla="*/ 50 h 50"/>
                  <a:gd name="T6" fmla="*/ 0 w 28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0">
                    <a:moveTo>
                      <a:pt x="0" y="50"/>
                    </a:moveTo>
                    <a:cubicBezTo>
                      <a:pt x="0" y="50"/>
                      <a:pt x="3" y="30"/>
                      <a:pt x="17" y="0"/>
                    </a:cubicBezTo>
                    <a:cubicBezTo>
                      <a:pt x="17" y="0"/>
                      <a:pt x="28" y="46"/>
                      <a:pt x="28" y="50"/>
                    </a:cubicBez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165">
                <a:extLst>
                  <a:ext uri="{FF2B5EF4-FFF2-40B4-BE49-F238E27FC236}">
                    <a16:creationId xmlns:a16="http://schemas.microsoft.com/office/drawing/2014/main" xmlns="" id="{B23794F4-FF86-4471-9898-C4F5E9068B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4" y="2277"/>
                <a:ext cx="53" cy="126"/>
              </a:xfrm>
              <a:custGeom>
                <a:avLst/>
                <a:gdLst>
                  <a:gd name="T0" fmla="*/ 0 w 23"/>
                  <a:gd name="T1" fmla="*/ 54 h 54"/>
                  <a:gd name="T2" fmla="*/ 14 w 23"/>
                  <a:gd name="T3" fmla="*/ 0 h 54"/>
                  <a:gd name="T4" fmla="*/ 23 w 23"/>
                  <a:gd name="T5" fmla="*/ 54 h 54"/>
                  <a:gd name="T6" fmla="*/ 0 w 23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4">
                    <a:moveTo>
                      <a:pt x="0" y="54"/>
                    </a:moveTo>
                    <a:cubicBezTo>
                      <a:pt x="0" y="54"/>
                      <a:pt x="3" y="32"/>
                      <a:pt x="14" y="0"/>
                    </a:cubicBezTo>
                    <a:cubicBezTo>
                      <a:pt x="14" y="0"/>
                      <a:pt x="23" y="49"/>
                      <a:pt x="23" y="54"/>
                    </a:cubicBez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166">
                <a:extLst>
                  <a:ext uri="{FF2B5EF4-FFF2-40B4-BE49-F238E27FC236}">
                    <a16:creationId xmlns:a16="http://schemas.microsoft.com/office/drawing/2014/main" xmlns="" id="{B17AD9C9-608A-45E8-BC8D-F444C51125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6" y="2277"/>
                <a:ext cx="51" cy="126"/>
              </a:xfrm>
              <a:custGeom>
                <a:avLst/>
                <a:gdLst>
                  <a:gd name="T0" fmla="*/ 22 w 22"/>
                  <a:gd name="T1" fmla="*/ 54 h 54"/>
                  <a:gd name="T2" fmla="*/ 8 w 22"/>
                  <a:gd name="T3" fmla="*/ 0 h 54"/>
                  <a:gd name="T4" fmla="*/ 0 w 22"/>
                  <a:gd name="T5" fmla="*/ 54 h 54"/>
                  <a:gd name="T6" fmla="*/ 22 w 22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4">
                    <a:moveTo>
                      <a:pt x="22" y="54"/>
                    </a:moveTo>
                    <a:cubicBezTo>
                      <a:pt x="22" y="54"/>
                      <a:pt x="20" y="32"/>
                      <a:pt x="8" y="0"/>
                    </a:cubicBezTo>
                    <a:cubicBezTo>
                      <a:pt x="8" y="0"/>
                      <a:pt x="0" y="49"/>
                      <a:pt x="0" y="54"/>
                    </a:cubicBezTo>
                    <a:lnTo>
                      <a:pt x="22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167">
                <a:extLst>
                  <a:ext uri="{FF2B5EF4-FFF2-40B4-BE49-F238E27FC236}">
                    <a16:creationId xmlns:a16="http://schemas.microsoft.com/office/drawing/2014/main" xmlns="" id="{DE734902-A1BD-4D2D-8B4E-3C7F7F8E4E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3" y="2277"/>
                <a:ext cx="51" cy="126"/>
              </a:xfrm>
              <a:custGeom>
                <a:avLst/>
                <a:gdLst>
                  <a:gd name="T0" fmla="*/ 22 w 22"/>
                  <a:gd name="T1" fmla="*/ 54 h 54"/>
                  <a:gd name="T2" fmla="*/ 8 w 22"/>
                  <a:gd name="T3" fmla="*/ 0 h 54"/>
                  <a:gd name="T4" fmla="*/ 0 w 22"/>
                  <a:gd name="T5" fmla="*/ 54 h 54"/>
                  <a:gd name="T6" fmla="*/ 22 w 22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4">
                    <a:moveTo>
                      <a:pt x="22" y="54"/>
                    </a:moveTo>
                    <a:cubicBezTo>
                      <a:pt x="22" y="54"/>
                      <a:pt x="20" y="32"/>
                      <a:pt x="8" y="0"/>
                    </a:cubicBezTo>
                    <a:cubicBezTo>
                      <a:pt x="8" y="0"/>
                      <a:pt x="0" y="49"/>
                      <a:pt x="0" y="54"/>
                    </a:cubicBezTo>
                    <a:lnTo>
                      <a:pt x="22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168">
                <a:extLst>
                  <a:ext uri="{FF2B5EF4-FFF2-40B4-BE49-F238E27FC236}">
                    <a16:creationId xmlns:a16="http://schemas.microsoft.com/office/drawing/2014/main" xmlns="" id="{F613EC00-B372-46DA-AEB8-6DB1BC9C09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6" y="2303"/>
                <a:ext cx="32" cy="100"/>
              </a:xfrm>
              <a:custGeom>
                <a:avLst/>
                <a:gdLst>
                  <a:gd name="T0" fmla="*/ 0 w 14"/>
                  <a:gd name="T1" fmla="*/ 43 h 43"/>
                  <a:gd name="T2" fmla="*/ 9 w 14"/>
                  <a:gd name="T3" fmla="*/ 0 h 43"/>
                  <a:gd name="T4" fmla="*/ 14 w 14"/>
                  <a:gd name="T5" fmla="*/ 43 h 43"/>
                  <a:gd name="T6" fmla="*/ 0 w 14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43">
                    <a:moveTo>
                      <a:pt x="0" y="43"/>
                    </a:moveTo>
                    <a:cubicBezTo>
                      <a:pt x="0" y="43"/>
                      <a:pt x="2" y="26"/>
                      <a:pt x="9" y="0"/>
                    </a:cubicBezTo>
                    <a:cubicBezTo>
                      <a:pt x="9" y="0"/>
                      <a:pt x="14" y="39"/>
                      <a:pt x="14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169">
                <a:extLst>
                  <a:ext uri="{FF2B5EF4-FFF2-40B4-BE49-F238E27FC236}">
                    <a16:creationId xmlns:a16="http://schemas.microsoft.com/office/drawing/2014/main" xmlns="" id="{7BB42E02-5246-4479-89C7-5A9E6E4F57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4" y="2319"/>
                <a:ext cx="30" cy="84"/>
              </a:xfrm>
              <a:custGeom>
                <a:avLst/>
                <a:gdLst>
                  <a:gd name="T0" fmla="*/ 13 w 13"/>
                  <a:gd name="T1" fmla="*/ 36 h 36"/>
                  <a:gd name="T2" fmla="*/ 5 w 13"/>
                  <a:gd name="T3" fmla="*/ 0 h 36"/>
                  <a:gd name="T4" fmla="*/ 0 w 13"/>
                  <a:gd name="T5" fmla="*/ 36 h 36"/>
                  <a:gd name="T6" fmla="*/ 13 w 13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6">
                    <a:moveTo>
                      <a:pt x="13" y="36"/>
                    </a:moveTo>
                    <a:cubicBezTo>
                      <a:pt x="13" y="36"/>
                      <a:pt x="12" y="19"/>
                      <a:pt x="5" y="0"/>
                    </a:cubicBezTo>
                    <a:cubicBezTo>
                      <a:pt x="5" y="0"/>
                      <a:pt x="0" y="33"/>
                      <a:pt x="0" y="36"/>
                    </a:cubicBezTo>
                    <a:lnTo>
                      <a:pt x="13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170">
                <a:extLst>
                  <a:ext uri="{FF2B5EF4-FFF2-40B4-BE49-F238E27FC236}">
                    <a16:creationId xmlns:a16="http://schemas.microsoft.com/office/drawing/2014/main" xmlns="" id="{C6639A25-F2E2-4335-934A-6E94C4472B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5" y="2303"/>
                <a:ext cx="30" cy="100"/>
              </a:xfrm>
              <a:custGeom>
                <a:avLst/>
                <a:gdLst>
                  <a:gd name="T0" fmla="*/ 0 w 13"/>
                  <a:gd name="T1" fmla="*/ 43 h 43"/>
                  <a:gd name="T2" fmla="*/ 8 w 13"/>
                  <a:gd name="T3" fmla="*/ 0 h 43"/>
                  <a:gd name="T4" fmla="*/ 13 w 13"/>
                  <a:gd name="T5" fmla="*/ 43 h 43"/>
                  <a:gd name="T6" fmla="*/ 0 w 13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43">
                    <a:moveTo>
                      <a:pt x="0" y="43"/>
                    </a:moveTo>
                    <a:cubicBezTo>
                      <a:pt x="0" y="43"/>
                      <a:pt x="2" y="23"/>
                      <a:pt x="8" y="0"/>
                    </a:cubicBezTo>
                    <a:cubicBezTo>
                      <a:pt x="8" y="0"/>
                      <a:pt x="13" y="40"/>
                      <a:pt x="13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171">
                <a:extLst>
                  <a:ext uri="{FF2B5EF4-FFF2-40B4-BE49-F238E27FC236}">
                    <a16:creationId xmlns:a16="http://schemas.microsoft.com/office/drawing/2014/main" xmlns="" id="{C59E2DD2-B562-411C-8959-0D0BCFA2ED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5" y="2319"/>
                <a:ext cx="30" cy="84"/>
              </a:xfrm>
              <a:custGeom>
                <a:avLst/>
                <a:gdLst>
                  <a:gd name="T0" fmla="*/ 13 w 13"/>
                  <a:gd name="T1" fmla="*/ 36 h 36"/>
                  <a:gd name="T2" fmla="*/ 5 w 13"/>
                  <a:gd name="T3" fmla="*/ 0 h 36"/>
                  <a:gd name="T4" fmla="*/ 0 w 13"/>
                  <a:gd name="T5" fmla="*/ 36 h 36"/>
                  <a:gd name="T6" fmla="*/ 13 w 13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6">
                    <a:moveTo>
                      <a:pt x="13" y="36"/>
                    </a:moveTo>
                    <a:cubicBezTo>
                      <a:pt x="13" y="36"/>
                      <a:pt x="12" y="19"/>
                      <a:pt x="5" y="0"/>
                    </a:cubicBezTo>
                    <a:cubicBezTo>
                      <a:pt x="5" y="0"/>
                      <a:pt x="0" y="33"/>
                      <a:pt x="0" y="36"/>
                    </a:cubicBezTo>
                    <a:lnTo>
                      <a:pt x="13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172">
                <a:extLst>
                  <a:ext uri="{FF2B5EF4-FFF2-40B4-BE49-F238E27FC236}">
                    <a16:creationId xmlns:a16="http://schemas.microsoft.com/office/drawing/2014/main" xmlns="" id="{76B11712-ABD3-4045-8056-BADEBF8E13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0" y="2305"/>
                <a:ext cx="53" cy="98"/>
              </a:xfrm>
              <a:custGeom>
                <a:avLst/>
                <a:gdLst>
                  <a:gd name="T0" fmla="*/ 23 w 23"/>
                  <a:gd name="T1" fmla="*/ 42 h 42"/>
                  <a:gd name="T2" fmla="*/ 8 w 23"/>
                  <a:gd name="T3" fmla="*/ 0 h 42"/>
                  <a:gd name="T4" fmla="*/ 0 w 23"/>
                  <a:gd name="T5" fmla="*/ 42 h 42"/>
                  <a:gd name="T6" fmla="*/ 23 w 23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42">
                    <a:moveTo>
                      <a:pt x="23" y="42"/>
                    </a:moveTo>
                    <a:cubicBezTo>
                      <a:pt x="23" y="42"/>
                      <a:pt x="20" y="24"/>
                      <a:pt x="8" y="0"/>
                    </a:cubicBezTo>
                    <a:cubicBezTo>
                      <a:pt x="8" y="0"/>
                      <a:pt x="0" y="39"/>
                      <a:pt x="0" y="42"/>
                    </a:cubicBezTo>
                    <a:lnTo>
                      <a:pt x="23" y="42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173">
                <a:extLst>
                  <a:ext uri="{FF2B5EF4-FFF2-40B4-BE49-F238E27FC236}">
                    <a16:creationId xmlns:a16="http://schemas.microsoft.com/office/drawing/2014/main" xmlns="" id="{14C4E23B-289F-46A9-96C5-81A99FB29D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7" y="2287"/>
                <a:ext cx="53" cy="116"/>
              </a:xfrm>
              <a:custGeom>
                <a:avLst/>
                <a:gdLst>
                  <a:gd name="T0" fmla="*/ 0 w 23"/>
                  <a:gd name="T1" fmla="*/ 50 h 50"/>
                  <a:gd name="T2" fmla="*/ 14 w 23"/>
                  <a:gd name="T3" fmla="*/ 0 h 50"/>
                  <a:gd name="T4" fmla="*/ 23 w 23"/>
                  <a:gd name="T5" fmla="*/ 50 h 50"/>
                  <a:gd name="T6" fmla="*/ 0 w 23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0">
                    <a:moveTo>
                      <a:pt x="0" y="50"/>
                    </a:moveTo>
                    <a:cubicBezTo>
                      <a:pt x="0" y="50"/>
                      <a:pt x="2" y="30"/>
                      <a:pt x="14" y="0"/>
                    </a:cubicBezTo>
                    <a:cubicBezTo>
                      <a:pt x="14" y="0"/>
                      <a:pt x="23" y="46"/>
                      <a:pt x="23" y="50"/>
                    </a:cubicBez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174">
                <a:extLst>
                  <a:ext uri="{FF2B5EF4-FFF2-40B4-BE49-F238E27FC236}">
                    <a16:creationId xmlns:a16="http://schemas.microsoft.com/office/drawing/2014/main" xmlns="" id="{1A07C2A3-9717-4B4C-A1D0-7C2EAA058A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8" y="2277"/>
                <a:ext cx="64" cy="126"/>
              </a:xfrm>
              <a:custGeom>
                <a:avLst/>
                <a:gdLst>
                  <a:gd name="T0" fmla="*/ 0 w 28"/>
                  <a:gd name="T1" fmla="*/ 54 h 54"/>
                  <a:gd name="T2" fmla="*/ 18 w 28"/>
                  <a:gd name="T3" fmla="*/ 0 h 54"/>
                  <a:gd name="T4" fmla="*/ 28 w 28"/>
                  <a:gd name="T5" fmla="*/ 54 h 54"/>
                  <a:gd name="T6" fmla="*/ 0 w 2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4">
                    <a:moveTo>
                      <a:pt x="0" y="54"/>
                    </a:moveTo>
                    <a:cubicBezTo>
                      <a:pt x="0" y="54"/>
                      <a:pt x="3" y="32"/>
                      <a:pt x="18" y="0"/>
                    </a:cubicBezTo>
                    <a:cubicBezTo>
                      <a:pt x="18" y="0"/>
                      <a:pt x="28" y="49"/>
                      <a:pt x="28" y="54"/>
                    </a:cubicBez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175">
                <a:extLst>
                  <a:ext uri="{FF2B5EF4-FFF2-40B4-BE49-F238E27FC236}">
                    <a16:creationId xmlns:a16="http://schemas.microsoft.com/office/drawing/2014/main" xmlns="" id="{F2EF4105-2CFE-46F1-9A84-F4E9F55551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0" y="2277"/>
                <a:ext cx="65" cy="126"/>
              </a:xfrm>
              <a:custGeom>
                <a:avLst/>
                <a:gdLst>
                  <a:gd name="T0" fmla="*/ 28 w 28"/>
                  <a:gd name="T1" fmla="*/ 54 h 54"/>
                  <a:gd name="T2" fmla="*/ 10 w 28"/>
                  <a:gd name="T3" fmla="*/ 0 h 54"/>
                  <a:gd name="T4" fmla="*/ 0 w 28"/>
                  <a:gd name="T5" fmla="*/ 54 h 54"/>
                  <a:gd name="T6" fmla="*/ 28 w 2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4">
                    <a:moveTo>
                      <a:pt x="28" y="54"/>
                    </a:moveTo>
                    <a:cubicBezTo>
                      <a:pt x="28" y="54"/>
                      <a:pt x="25" y="32"/>
                      <a:pt x="10" y="0"/>
                    </a:cubicBezTo>
                    <a:cubicBezTo>
                      <a:pt x="10" y="0"/>
                      <a:pt x="0" y="49"/>
                      <a:pt x="0" y="54"/>
                    </a:cubicBezTo>
                    <a:lnTo>
                      <a:pt x="28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176">
                <a:extLst>
                  <a:ext uri="{FF2B5EF4-FFF2-40B4-BE49-F238E27FC236}">
                    <a16:creationId xmlns:a16="http://schemas.microsoft.com/office/drawing/2014/main" xmlns="" id="{3CBC9553-9536-4DE7-9BEB-D91A0306C0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0" y="2277"/>
                <a:ext cx="64" cy="126"/>
              </a:xfrm>
              <a:custGeom>
                <a:avLst/>
                <a:gdLst>
                  <a:gd name="T0" fmla="*/ 28 w 28"/>
                  <a:gd name="T1" fmla="*/ 54 h 54"/>
                  <a:gd name="T2" fmla="*/ 11 w 28"/>
                  <a:gd name="T3" fmla="*/ 0 h 54"/>
                  <a:gd name="T4" fmla="*/ 0 w 28"/>
                  <a:gd name="T5" fmla="*/ 54 h 54"/>
                  <a:gd name="T6" fmla="*/ 28 w 2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4">
                    <a:moveTo>
                      <a:pt x="28" y="54"/>
                    </a:moveTo>
                    <a:cubicBezTo>
                      <a:pt x="28" y="54"/>
                      <a:pt x="25" y="32"/>
                      <a:pt x="11" y="0"/>
                    </a:cubicBezTo>
                    <a:cubicBezTo>
                      <a:pt x="11" y="0"/>
                      <a:pt x="0" y="49"/>
                      <a:pt x="0" y="54"/>
                    </a:cubicBezTo>
                    <a:lnTo>
                      <a:pt x="28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177">
                <a:extLst>
                  <a:ext uri="{FF2B5EF4-FFF2-40B4-BE49-F238E27FC236}">
                    <a16:creationId xmlns:a16="http://schemas.microsoft.com/office/drawing/2014/main" xmlns="" id="{3765DFFC-07EF-4A4B-A8C7-D184F55CEF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5" y="2303"/>
                <a:ext cx="41" cy="100"/>
              </a:xfrm>
              <a:custGeom>
                <a:avLst/>
                <a:gdLst>
                  <a:gd name="T0" fmla="*/ 0 w 18"/>
                  <a:gd name="T1" fmla="*/ 43 h 43"/>
                  <a:gd name="T2" fmla="*/ 11 w 18"/>
                  <a:gd name="T3" fmla="*/ 0 h 43"/>
                  <a:gd name="T4" fmla="*/ 18 w 18"/>
                  <a:gd name="T5" fmla="*/ 43 h 43"/>
                  <a:gd name="T6" fmla="*/ 0 w 18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43">
                    <a:moveTo>
                      <a:pt x="0" y="43"/>
                    </a:moveTo>
                    <a:cubicBezTo>
                      <a:pt x="0" y="43"/>
                      <a:pt x="2" y="26"/>
                      <a:pt x="11" y="0"/>
                    </a:cubicBezTo>
                    <a:cubicBezTo>
                      <a:pt x="11" y="0"/>
                      <a:pt x="18" y="39"/>
                      <a:pt x="18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178">
                <a:extLst>
                  <a:ext uri="{FF2B5EF4-FFF2-40B4-BE49-F238E27FC236}">
                    <a16:creationId xmlns:a16="http://schemas.microsoft.com/office/drawing/2014/main" xmlns="" id="{FEAEE8F4-F334-42E8-9C5D-7951B51E0D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4" y="2319"/>
                <a:ext cx="37" cy="84"/>
              </a:xfrm>
              <a:custGeom>
                <a:avLst/>
                <a:gdLst>
                  <a:gd name="T0" fmla="*/ 16 w 16"/>
                  <a:gd name="T1" fmla="*/ 36 h 36"/>
                  <a:gd name="T2" fmla="*/ 6 w 16"/>
                  <a:gd name="T3" fmla="*/ 0 h 36"/>
                  <a:gd name="T4" fmla="*/ 0 w 16"/>
                  <a:gd name="T5" fmla="*/ 36 h 36"/>
                  <a:gd name="T6" fmla="*/ 16 w 16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6">
                    <a:moveTo>
                      <a:pt x="16" y="36"/>
                    </a:moveTo>
                    <a:cubicBezTo>
                      <a:pt x="16" y="36"/>
                      <a:pt x="15" y="19"/>
                      <a:pt x="6" y="0"/>
                    </a:cubicBezTo>
                    <a:cubicBezTo>
                      <a:pt x="6" y="0"/>
                      <a:pt x="0" y="33"/>
                      <a:pt x="0" y="36"/>
                    </a:cubicBezTo>
                    <a:lnTo>
                      <a:pt x="16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179">
                <a:extLst>
                  <a:ext uri="{FF2B5EF4-FFF2-40B4-BE49-F238E27FC236}">
                    <a16:creationId xmlns:a16="http://schemas.microsoft.com/office/drawing/2014/main" xmlns="" id="{739CDF31-DBDB-4DBD-B5C3-0A53427BA5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9" y="2303"/>
                <a:ext cx="37" cy="100"/>
              </a:xfrm>
              <a:custGeom>
                <a:avLst/>
                <a:gdLst>
                  <a:gd name="T0" fmla="*/ 0 w 16"/>
                  <a:gd name="T1" fmla="*/ 43 h 43"/>
                  <a:gd name="T2" fmla="*/ 10 w 16"/>
                  <a:gd name="T3" fmla="*/ 0 h 43"/>
                  <a:gd name="T4" fmla="*/ 16 w 16"/>
                  <a:gd name="T5" fmla="*/ 43 h 43"/>
                  <a:gd name="T6" fmla="*/ 0 w 16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43">
                    <a:moveTo>
                      <a:pt x="0" y="43"/>
                    </a:moveTo>
                    <a:cubicBezTo>
                      <a:pt x="0" y="43"/>
                      <a:pt x="2" y="23"/>
                      <a:pt x="10" y="0"/>
                    </a:cubicBezTo>
                    <a:cubicBezTo>
                      <a:pt x="10" y="0"/>
                      <a:pt x="16" y="40"/>
                      <a:pt x="16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180">
                <a:extLst>
                  <a:ext uri="{FF2B5EF4-FFF2-40B4-BE49-F238E27FC236}">
                    <a16:creationId xmlns:a16="http://schemas.microsoft.com/office/drawing/2014/main" xmlns="" id="{43DDAFCD-7D87-482F-9B80-268BED9420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2" y="2319"/>
                <a:ext cx="37" cy="84"/>
              </a:xfrm>
              <a:custGeom>
                <a:avLst/>
                <a:gdLst>
                  <a:gd name="T0" fmla="*/ 16 w 16"/>
                  <a:gd name="T1" fmla="*/ 36 h 36"/>
                  <a:gd name="T2" fmla="*/ 6 w 16"/>
                  <a:gd name="T3" fmla="*/ 0 h 36"/>
                  <a:gd name="T4" fmla="*/ 0 w 16"/>
                  <a:gd name="T5" fmla="*/ 36 h 36"/>
                  <a:gd name="T6" fmla="*/ 16 w 16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6">
                    <a:moveTo>
                      <a:pt x="16" y="36"/>
                    </a:moveTo>
                    <a:cubicBezTo>
                      <a:pt x="16" y="36"/>
                      <a:pt x="14" y="19"/>
                      <a:pt x="6" y="0"/>
                    </a:cubicBezTo>
                    <a:cubicBezTo>
                      <a:pt x="6" y="0"/>
                      <a:pt x="0" y="33"/>
                      <a:pt x="0" y="36"/>
                    </a:cubicBezTo>
                    <a:lnTo>
                      <a:pt x="16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181">
                <a:extLst>
                  <a:ext uri="{FF2B5EF4-FFF2-40B4-BE49-F238E27FC236}">
                    <a16:creationId xmlns:a16="http://schemas.microsoft.com/office/drawing/2014/main" xmlns="" id="{6ED55A25-643F-4FEC-913A-2F5671203A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3" y="2305"/>
                <a:ext cx="64" cy="98"/>
              </a:xfrm>
              <a:custGeom>
                <a:avLst/>
                <a:gdLst>
                  <a:gd name="T0" fmla="*/ 28 w 28"/>
                  <a:gd name="T1" fmla="*/ 42 h 42"/>
                  <a:gd name="T2" fmla="*/ 11 w 28"/>
                  <a:gd name="T3" fmla="*/ 0 h 42"/>
                  <a:gd name="T4" fmla="*/ 0 w 28"/>
                  <a:gd name="T5" fmla="*/ 42 h 42"/>
                  <a:gd name="T6" fmla="*/ 28 w 28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42">
                    <a:moveTo>
                      <a:pt x="28" y="42"/>
                    </a:moveTo>
                    <a:cubicBezTo>
                      <a:pt x="28" y="42"/>
                      <a:pt x="26" y="24"/>
                      <a:pt x="11" y="0"/>
                    </a:cubicBezTo>
                    <a:cubicBezTo>
                      <a:pt x="11" y="0"/>
                      <a:pt x="0" y="39"/>
                      <a:pt x="0" y="42"/>
                    </a:cubicBezTo>
                    <a:lnTo>
                      <a:pt x="28" y="42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182">
                <a:extLst>
                  <a:ext uri="{FF2B5EF4-FFF2-40B4-BE49-F238E27FC236}">
                    <a16:creationId xmlns:a16="http://schemas.microsoft.com/office/drawing/2014/main" xmlns="" id="{DBB872C7-69C9-4A8B-BA7C-4FD5E5B973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2" y="2287"/>
                <a:ext cx="67" cy="116"/>
              </a:xfrm>
              <a:custGeom>
                <a:avLst/>
                <a:gdLst>
                  <a:gd name="T0" fmla="*/ 0 w 29"/>
                  <a:gd name="T1" fmla="*/ 50 h 50"/>
                  <a:gd name="T2" fmla="*/ 18 w 29"/>
                  <a:gd name="T3" fmla="*/ 0 h 50"/>
                  <a:gd name="T4" fmla="*/ 29 w 29"/>
                  <a:gd name="T5" fmla="*/ 50 h 50"/>
                  <a:gd name="T6" fmla="*/ 0 w 29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50">
                    <a:moveTo>
                      <a:pt x="0" y="50"/>
                    </a:moveTo>
                    <a:cubicBezTo>
                      <a:pt x="0" y="50"/>
                      <a:pt x="3" y="30"/>
                      <a:pt x="18" y="0"/>
                    </a:cubicBezTo>
                    <a:cubicBezTo>
                      <a:pt x="18" y="0"/>
                      <a:pt x="29" y="46"/>
                      <a:pt x="29" y="50"/>
                    </a:cubicBez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183">
                <a:extLst>
                  <a:ext uri="{FF2B5EF4-FFF2-40B4-BE49-F238E27FC236}">
                    <a16:creationId xmlns:a16="http://schemas.microsoft.com/office/drawing/2014/main" xmlns="" id="{BEC76E33-06A2-4593-87A6-ABB6CE9833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5" y="2277"/>
                <a:ext cx="53" cy="126"/>
              </a:xfrm>
              <a:custGeom>
                <a:avLst/>
                <a:gdLst>
                  <a:gd name="T0" fmla="*/ 0 w 23"/>
                  <a:gd name="T1" fmla="*/ 54 h 54"/>
                  <a:gd name="T2" fmla="*/ 14 w 23"/>
                  <a:gd name="T3" fmla="*/ 0 h 54"/>
                  <a:gd name="T4" fmla="*/ 23 w 23"/>
                  <a:gd name="T5" fmla="*/ 54 h 54"/>
                  <a:gd name="T6" fmla="*/ 0 w 23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4">
                    <a:moveTo>
                      <a:pt x="0" y="54"/>
                    </a:moveTo>
                    <a:cubicBezTo>
                      <a:pt x="0" y="54"/>
                      <a:pt x="3" y="32"/>
                      <a:pt x="14" y="0"/>
                    </a:cubicBezTo>
                    <a:cubicBezTo>
                      <a:pt x="14" y="0"/>
                      <a:pt x="23" y="49"/>
                      <a:pt x="23" y="54"/>
                    </a:cubicBez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184">
                <a:extLst>
                  <a:ext uri="{FF2B5EF4-FFF2-40B4-BE49-F238E27FC236}">
                    <a16:creationId xmlns:a16="http://schemas.microsoft.com/office/drawing/2014/main" xmlns="" id="{6DD3C405-8779-464B-A614-C540715863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4" y="2277"/>
                <a:ext cx="53" cy="126"/>
              </a:xfrm>
              <a:custGeom>
                <a:avLst/>
                <a:gdLst>
                  <a:gd name="T0" fmla="*/ 23 w 23"/>
                  <a:gd name="T1" fmla="*/ 54 h 54"/>
                  <a:gd name="T2" fmla="*/ 9 w 23"/>
                  <a:gd name="T3" fmla="*/ 0 h 54"/>
                  <a:gd name="T4" fmla="*/ 0 w 23"/>
                  <a:gd name="T5" fmla="*/ 54 h 54"/>
                  <a:gd name="T6" fmla="*/ 23 w 23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4">
                    <a:moveTo>
                      <a:pt x="23" y="54"/>
                    </a:moveTo>
                    <a:cubicBezTo>
                      <a:pt x="23" y="54"/>
                      <a:pt x="21" y="32"/>
                      <a:pt x="9" y="0"/>
                    </a:cubicBezTo>
                    <a:cubicBezTo>
                      <a:pt x="9" y="0"/>
                      <a:pt x="0" y="49"/>
                      <a:pt x="0" y="54"/>
                    </a:cubicBezTo>
                    <a:lnTo>
                      <a:pt x="23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185">
                <a:extLst>
                  <a:ext uri="{FF2B5EF4-FFF2-40B4-BE49-F238E27FC236}">
                    <a16:creationId xmlns:a16="http://schemas.microsoft.com/office/drawing/2014/main" xmlns="" id="{61DBFF03-A114-469A-94CA-3F368008C0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4" y="2277"/>
                <a:ext cx="50" cy="126"/>
              </a:xfrm>
              <a:custGeom>
                <a:avLst/>
                <a:gdLst>
                  <a:gd name="T0" fmla="*/ 22 w 22"/>
                  <a:gd name="T1" fmla="*/ 54 h 54"/>
                  <a:gd name="T2" fmla="*/ 8 w 22"/>
                  <a:gd name="T3" fmla="*/ 0 h 54"/>
                  <a:gd name="T4" fmla="*/ 0 w 22"/>
                  <a:gd name="T5" fmla="*/ 54 h 54"/>
                  <a:gd name="T6" fmla="*/ 22 w 22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4">
                    <a:moveTo>
                      <a:pt x="22" y="54"/>
                    </a:moveTo>
                    <a:cubicBezTo>
                      <a:pt x="22" y="54"/>
                      <a:pt x="20" y="32"/>
                      <a:pt x="8" y="0"/>
                    </a:cubicBezTo>
                    <a:cubicBezTo>
                      <a:pt x="8" y="0"/>
                      <a:pt x="0" y="49"/>
                      <a:pt x="0" y="54"/>
                    </a:cubicBezTo>
                    <a:lnTo>
                      <a:pt x="22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186">
                <a:extLst>
                  <a:ext uri="{FF2B5EF4-FFF2-40B4-BE49-F238E27FC236}">
                    <a16:creationId xmlns:a16="http://schemas.microsoft.com/office/drawing/2014/main" xmlns="" id="{BAA1EA85-5B73-48C3-BCE9-A77EA4051A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6" y="2303"/>
                <a:ext cx="32" cy="100"/>
              </a:xfrm>
              <a:custGeom>
                <a:avLst/>
                <a:gdLst>
                  <a:gd name="T0" fmla="*/ 0 w 14"/>
                  <a:gd name="T1" fmla="*/ 43 h 43"/>
                  <a:gd name="T2" fmla="*/ 9 w 14"/>
                  <a:gd name="T3" fmla="*/ 0 h 43"/>
                  <a:gd name="T4" fmla="*/ 14 w 14"/>
                  <a:gd name="T5" fmla="*/ 43 h 43"/>
                  <a:gd name="T6" fmla="*/ 0 w 14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43">
                    <a:moveTo>
                      <a:pt x="0" y="43"/>
                    </a:moveTo>
                    <a:cubicBezTo>
                      <a:pt x="0" y="43"/>
                      <a:pt x="2" y="26"/>
                      <a:pt x="9" y="0"/>
                    </a:cubicBezTo>
                    <a:cubicBezTo>
                      <a:pt x="9" y="0"/>
                      <a:pt x="14" y="39"/>
                      <a:pt x="14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187">
                <a:extLst>
                  <a:ext uri="{FF2B5EF4-FFF2-40B4-BE49-F238E27FC236}">
                    <a16:creationId xmlns:a16="http://schemas.microsoft.com/office/drawing/2014/main" xmlns="" id="{3F5E92DE-5A8A-4525-9EC1-91D74427C0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4" y="2319"/>
                <a:ext cx="30" cy="84"/>
              </a:xfrm>
              <a:custGeom>
                <a:avLst/>
                <a:gdLst>
                  <a:gd name="T0" fmla="*/ 13 w 13"/>
                  <a:gd name="T1" fmla="*/ 36 h 36"/>
                  <a:gd name="T2" fmla="*/ 5 w 13"/>
                  <a:gd name="T3" fmla="*/ 0 h 36"/>
                  <a:gd name="T4" fmla="*/ 0 w 13"/>
                  <a:gd name="T5" fmla="*/ 36 h 36"/>
                  <a:gd name="T6" fmla="*/ 13 w 13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6">
                    <a:moveTo>
                      <a:pt x="13" y="36"/>
                    </a:moveTo>
                    <a:cubicBezTo>
                      <a:pt x="13" y="36"/>
                      <a:pt x="12" y="19"/>
                      <a:pt x="5" y="0"/>
                    </a:cubicBezTo>
                    <a:cubicBezTo>
                      <a:pt x="5" y="0"/>
                      <a:pt x="0" y="33"/>
                      <a:pt x="0" y="36"/>
                    </a:cubicBezTo>
                    <a:lnTo>
                      <a:pt x="13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188">
                <a:extLst>
                  <a:ext uri="{FF2B5EF4-FFF2-40B4-BE49-F238E27FC236}">
                    <a16:creationId xmlns:a16="http://schemas.microsoft.com/office/drawing/2014/main" xmlns="" id="{362D6D21-B2B6-491B-9033-B8CCB2D039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5" y="2303"/>
                <a:ext cx="30" cy="100"/>
              </a:xfrm>
              <a:custGeom>
                <a:avLst/>
                <a:gdLst>
                  <a:gd name="T0" fmla="*/ 0 w 13"/>
                  <a:gd name="T1" fmla="*/ 43 h 43"/>
                  <a:gd name="T2" fmla="*/ 8 w 13"/>
                  <a:gd name="T3" fmla="*/ 0 h 43"/>
                  <a:gd name="T4" fmla="*/ 13 w 13"/>
                  <a:gd name="T5" fmla="*/ 43 h 43"/>
                  <a:gd name="T6" fmla="*/ 0 w 13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43">
                    <a:moveTo>
                      <a:pt x="0" y="43"/>
                    </a:moveTo>
                    <a:cubicBezTo>
                      <a:pt x="0" y="43"/>
                      <a:pt x="1" y="23"/>
                      <a:pt x="8" y="0"/>
                    </a:cubicBezTo>
                    <a:cubicBezTo>
                      <a:pt x="8" y="0"/>
                      <a:pt x="13" y="40"/>
                      <a:pt x="13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189">
                <a:extLst>
                  <a:ext uri="{FF2B5EF4-FFF2-40B4-BE49-F238E27FC236}">
                    <a16:creationId xmlns:a16="http://schemas.microsoft.com/office/drawing/2014/main" xmlns="" id="{F4AD8FB9-4B2C-44A1-BA47-E2B799C676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5" y="2319"/>
                <a:ext cx="30" cy="84"/>
              </a:xfrm>
              <a:custGeom>
                <a:avLst/>
                <a:gdLst>
                  <a:gd name="T0" fmla="*/ 13 w 13"/>
                  <a:gd name="T1" fmla="*/ 36 h 36"/>
                  <a:gd name="T2" fmla="*/ 5 w 13"/>
                  <a:gd name="T3" fmla="*/ 0 h 36"/>
                  <a:gd name="T4" fmla="*/ 0 w 13"/>
                  <a:gd name="T5" fmla="*/ 36 h 36"/>
                  <a:gd name="T6" fmla="*/ 13 w 13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6">
                    <a:moveTo>
                      <a:pt x="13" y="36"/>
                    </a:moveTo>
                    <a:cubicBezTo>
                      <a:pt x="13" y="36"/>
                      <a:pt x="12" y="19"/>
                      <a:pt x="5" y="0"/>
                    </a:cubicBezTo>
                    <a:cubicBezTo>
                      <a:pt x="5" y="0"/>
                      <a:pt x="0" y="33"/>
                      <a:pt x="0" y="36"/>
                    </a:cubicBezTo>
                    <a:lnTo>
                      <a:pt x="13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190">
                <a:extLst>
                  <a:ext uri="{FF2B5EF4-FFF2-40B4-BE49-F238E27FC236}">
                    <a16:creationId xmlns:a16="http://schemas.microsoft.com/office/drawing/2014/main" xmlns="" id="{094CB7E4-C05F-4D11-BC2A-D59E2EB821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1" y="2305"/>
                <a:ext cx="50" cy="98"/>
              </a:xfrm>
              <a:custGeom>
                <a:avLst/>
                <a:gdLst>
                  <a:gd name="T0" fmla="*/ 22 w 22"/>
                  <a:gd name="T1" fmla="*/ 42 h 42"/>
                  <a:gd name="T2" fmla="*/ 8 w 22"/>
                  <a:gd name="T3" fmla="*/ 0 h 42"/>
                  <a:gd name="T4" fmla="*/ 0 w 22"/>
                  <a:gd name="T5" fmla="*/ 42 h 42"/>
                  <a:gd name="T6" fmla="*/ 22 w 22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42">
                    <a:moveTo>
                      <a:pt x="22" y="42"/>
                    </a:moveTo>
                    <a:cubicBezTo>
                      <a:pt x="22" y="42"/>
                      <a:pt x="20" y="24"/>
                      <a:pt x="8" y="0"/>
                    </a:cubicBezTo>
                    <a:cubicBezTo>
                      <a:pt x="8" y="0"/>
                      <a:pt x="0" y="39"/>
                      <a:pt x="0" y="42"/>
                    </a:cubicBezTo>
                    <a:lnTo>
                      <a:pt x="22" y="42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191">
                <a:extLst>
                  <a:ext uri="{FF2B5EF4-FFF2-40B4-BE49-F238E27FC236}">
                    <a16:creationId xmlns:a16="http://schemas.microsoft.com/office/drawing/2014/main" xmlns="" id="{1A91B92E-4DAC-4E32-BF96-041455F20F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8" y="2287"/>
                <a:ext cx="50" cy="116"/>
              </a:xfrm>
              <a:custGeom>
                <a:avLst/>
                <a:gdLst>
                  <a:gd name="T0" fmla="*/ 0 w 22"/>
                  <a:gd name="T1" fmla="*/ 50 h 50"/>
                  <a:gd name="T2" fmla="*/ 14 w 22"/>
                  <a:gd name="T3" fmla="*/ 0 h 50"/>
                  <a:gd name="T4" fmla="*/ 22 w 22"/>
                  <a:gd name="T5" fmla="*/ 50 h 50"/>
                  <a:gd name="T6" fmla="*/ 0 w 22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0">
                    <a:moveTo>
                      <a:pt x="0" y="50"/>
                    </a:moveTo>
                    <a:cubicBezTo>
                      <a:pt x="0" y="50"/>
                      <a:pt x="2" y="30"/>
                      <a:pt x="14" y="0"/>
                    </a:cubicBezTo>
                    <a:cubicBezTo>
                      <a:pt x="14" y="0"/>
                      <a:pt x="22" y="46"/>
                      <a:pt x="22" y="50"/>
                    </a:cubicBez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192">
                <a:extLst>
                  <a:ext uri="{FF2B5EF4-FFF2-40B4-BE49-F238E27FC236}">
                    <a16:creationId xmlns:a16="http://schemas.microsoft.com/office/drawing/2014/main" xmlns="" id="{2BB97105-8195-4780-A964-2AAF57C74A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8" y="2277"/>
                <a:ext cx="64" cy="126"/>
              </a:xfrm>
              <a:custGeom>
                <a:avLst/>
                <a:gdLst>
                  <a:gd name="T0" fmla="*/ 0 w 28"/>
                  <a:gd name="T1" fmla="*/ 54 h 54"/>
                  <a:gd name="T2" fmla="*/ 18 w 28"/>
                  <a:gd name="T3" fmla="*/ 0 h 54"/>
                  <a:gd name="T4" fmla="*/ 28 w 28"/>
                  <a:gd name="T5" fmla="*/ 54 h 54"/>
                  <a:gd name="T6" fmla="*/ 0 w 2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4">
                    <a:moveTo>
                      <a:pt x="0" y="54"/>
                    </a:moveTo>
                    <a:cubicBezTo>
                      <a:pt x="0" y="54"/>
                      <a:pt x="3" y="32"/>
                      <a:pt x="18" y="0"/>
                    </a:cubicBezTo>
                    <a:cubicBezTo>
                      <a:pt x="18" y="0"/>
                      <a:pt x="28" y="49"/>
                      <a:pt x="28" y="54"/>
                    </a:cubicBez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193">
                <a:extLst>
                  <a:ext uri="{FF2B5EF4-FFF2-40B4-BE49-F238E27FC236}">
                    <a16:creationId xmlns:a16="http://schemas.microsoft.com/office/drawing/2014/main" xmlns="" id="{B42E86D6-89D0-40FA-BD2B-53060C0934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1" y="2277"/>
                <a:ext cx="64" cy="126"/>
              </a:xfrm>
              <a:custGeom>
                <a:avLst/>
                <a:gdLst>
                  <a:gd name="T0" fmla="*/ 28 w 28"/>
                  <a:gd name="T1" fmla="*/ 54 h 54"/>
                  <a:gd name="T2" fmla="*/ 10 w 28"/>
                  <a:gd name="T3" fmla="*/ 0 h 54"/>
                  <a:gd name="T4" fmla="*/ 0 w 28"/>
                  <a:gd name="T5" fmla="*/ 54 h 54"/>
                  <a:gd name="T6" fmla="*/ 28 w 2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4">
                    <a:moveTo>
                      <a:pt x="28" y="54"/>
                    </a:moveTo>
                    <a:cubicBezTo>
                      <a:pt x="28" y="54"/>
                      <a:pt x="25" y="32"/>
                      <a:pt x="10" y="0"/>
                    </a:cubicBezTo>
                    <a:cubicBezTo>
                      <a:pt x="10" y="0"/>
                      <a:pt x="0" y="49"/>
                      <a:pt x="0" y="54"/>
                    </a:cubicBezTo>
                    <a:lnTo>
                      <a:pt x="28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194">
                <a:extLst>
                  <a:ext uri="{FF2B5EF4-FFF2-40B4-BE49-F238E27FC236}">
                    <a16:creationId xmlns:a16="http://schemas.microsoft.com/office/drawing/2014/main" xmlns="" id="{4DC3B883-D679-4F21-9918-8B042D74E8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0" y="2277"/>
                <a:ext cx="65" cy="126"/>
              </a:xfrm>
              <a:custGeom>
                <a:avLst/>
                <a:gdLst>
                  <a:gd name="T0" fmla="*/ 28 w 28"/>
                  <a:gd name="T1" fmla="*/ 54 h 54"/>
                  <a:gd name="T2" fmla="*/ 11 w 28"/>
                  <a:gd name="T3" fmla="*/ 0 h 54"/>
                  <a:gd name="T4" fmla="*/ 0 w 28"/>
                  <a:gd name="T5" fmla="*/ 54 h 54"/>
                  <a:gd name="T6" fmla="*/ 28 w 2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4">
                    <a:moveTo>
                      <a:pt x="28" y="54"/>
                    </a:moveTo>
                    <a:cubicBezTo>
                      <a:pt x="28" y="54"/>
                      <a:pt x="25" y="32"/>
                      <a:pt x="11" y="0"/>
                    </a:cubicBezTo>
                    <a:cubicBezTo>
                      <a:pt x="11" y="0"/>
                      <a:pt x="0" y="49"/>
                      <a:pt x="0" y="54"/>
                    </a:cubicBezTo>
                    <a:lnTo>
                      <a:pt x="28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195">
                <a:extLst>
                  <a:ext uri="{FF2B5EF4-FFF2-40B4-BE49-F238E27FC236}">
                    <a16:creationId xmlns:a16="http://schemas.microsoft.com/office/drawing/2014/main" xmlns="" id="{BAF3C083-DDF0-4256-B8F2-F1BD7F1393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5" y="2303"/>
                <a:ext cx="41" cy="100"/>
              </a:xfrm>
              <a:custGeom>
                <a:avLst/>
                <a:gdLst>
                  <a:gd name="T0" fmla="*/ 0 w 18"/>
                  <a:gd name="T1" fmla="*/ 43 h 43"/>
                  <a:gd name="T2" fmla="*/ 11 w 18"/>
                  <a:gd name="T3" fmla="*/ 0 h 43"/>
                  <a:gd name="T4" fmla="*/ 18 w 18"/>
                  <a:gd name="T5" fmla="*/ 43 h 43"/>
                  <a:gd name="T6" fmla="*/ 0 w 18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43">
                    <a:moveTo>
                      <a:pt x="0" y="43"/>
                    </a:moveTo>
                    <a:cubicBezTo>
                      <a:pt x="0" y="43"/>
                      <a:pt x="2" y="26"/>
                      <a:pt x="11" y="0"/>
                    </a:cubicBezTo>
                    <a:cubicBezTo>
                      <a:pt x="11" y="0"/>
                      <a:pt x="18" y="39"/>
                      <a:pt x="18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196">
                <a:extLst>
                  <a:ext uri="{FF2B5EF4-FFF2-40B4-BE49-F238E27FC236}">
                    <a16:creationId xmlns:a16="http://schemas.microsoft.com/office/drawing/2014/main" xmlns="" id="{F12EE5A8-1CA7-4C1D-BBDA-CC87F18819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5" y="2319"/>
                <a:ext cx="36" cy="84"/>
              </a:xfrm>
              <a:custGeom>
                <a:avLst/>
                <a:gdLst>
                  <a:gd name="T0" fmla="*/ 16 w 16"/>
                  <a:gd name="T1" fmla="*/ 36 h 36"/>
                  <a:gd name="T2" fmla="*/ 6 w 16"/>
                  <a:gd name="T3" fmla="*/ 0 h 36"/>
                  <a:gd name="T4" fmla="*/ 0 w 16"/>
                  <a:gd name="T5" fmla="*/ 36 h 36"/>
                  <a:gd name="T6" fmla="*/ 16 w 16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6">
                    <a:moveTo>
                      <a:pt x="16" y="36"/>
                    </a:moveTo>
                    <a:cubicBezTo>
                      <a:pt x="16" y="36"/>
                      <a:pt x="15" y="19"/>
                      <a:pt x="6" y="0"/>
                    </a:cubicBezTo>
                    <a:cubicBezTo>
                      <a:pt x="6" y="0"/>
                      <a:pt x="0" y="33"/>
                      <a:pt x="0" y="36"/>
                    </a:cubicBezTo>
                    <a:lnTo>
                      <a:pt x="16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197">
                <a:extLst>
                  <a:ext uri="{FF2B5EF4-FFF2-40B4-BE49-F238E27FC236}">
                    <a16:creationId xmlns:a16="http://schemas.microsoft.com/office/drawing/2014/main" xmlns="" id="{31D41BD4-9934-4393-B58F-F26FE2684F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0" y="2303"/>
                <a:ext cx="37" cy="100"/>
              </a:xfrm>
              <a:custGeom>
                <a:avLst/>
                <a:gdLst>
                  <a:gd name="T0" fmla="*/ 0 w 16"/>
                  <a:gd name="T1" fmla="*/ 43 h 43"/>
                  <a:gd name="T2" fmla="*/ 10 w 16"/>
                  <a:gd name="T3" fmla="*/ 0 h 43"/>
                  <a:gd name="T4" fmla="*/ 16 w 16"/>
                  <a:gd name="T5" fmla="*/ 43 h 43"/>
                  <a:gd name="T6" fmla="*/ 0 w 16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43">
                    <a:moveTo>
                      <a:pt x="0" y="43"/>
                    </a:moveTo>
                    <a:cubicBezTo>
                      <a:pt x="0" y="43"/>
                      <a:pt x="1" y="23"/>
                      <a:pt x="10" y="0"/>
                    </a:cubicBezTo>
                    <a:cubicBezTo>
                      <a:pt x="10" y="0"/>
                      <a:pt x="16" y="40"/>
                      <a:pt x="16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198">
                <a:extLst>
                  <a:ext uri="{FF2B5EF4-FFF2-40B4-BE49-F238E27FC236}">
                    <a16:creationId xmlns:a16="http://schemas.microsoft.com/office/drawing/2014/main" xmlns="" id="{2E91D217-D13A-4CAA-9A28-A2B00B7A6B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3" y="2319"/>
                <a:ext cx="37" cy="84"/>
              </a:xfrm>
              <a:custGeom>
                <a:avLst/>
                <a:gdLst>
                  <a:gd name="T0" fmla="*/ 16 w 16"/>
                  <a:gd name="T1" fmla="*/ 36 h 36"/>
                  <a:gd name="T2" fmla="*/ 6 w 16"/>
                  <a:gd name="T3" fmla="*/ 0 h 36"/>
                  <a:gd name="T4" fmla="*/ 0 w 16"/>
                  <a:gd name="T5" fmla="*/ 36 h 36"/>
                  <a:gd name="T6" fmla="*/ 16 w 16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6">
                    <a:moveTo>
                      <a:pt x="16" y="36"/>
                    </a:moveTo>
                    <a:cubicBezTo>
                      <a:pt x="16" y="36"/>
                      <a:pt x="14" y="19"/>
                      <a:pt x="6" y="0"/>
                    </a:cubicBezTo>
                    <a:cubicBezTo>
                      <a:pt x="6" y="0"/>
                      <a:pt x="0" y="33"/>
                      <a:pt x="0" y="36"/>
                    </a:cubicBezTo>
                    <a:lnTo>
                      <a:pt x="16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199">
                <a:extLst>
                  <a:ext uri="{FF2B5EF4-FFF2-40B4-BE49-F238E27FC236}">
                    <a16:creationId xmlns:a16="http://schemas.microsoft.com/office/drawing/2014/main" xmlns="" id="{8B910884-E37D-4A31-882E-2E9B8216EF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3" y="2305"/>
                <a:ext cx="65" cy="98"/>
              </a:xfrm>
              <a:custGeom>
                <a:avLst/>
                <a:gdLst>
                  <a:gd name="T0" fmla="*/ 28 w 28"/>
                  <a:gd name="T1" fmla="*/ 42 h 42"/>
                  <a:gd name="T2" fmla="*/ 11 w 28"/>
                  <a:gd name="T3" fmla="*/ 0 h 42"/>
                  <a:gd name="T4" fmla="*/ 0 w 28"/>
                  <a:gd name="T5" fmla="*/ 42 h 42"/>
                  <a:gd name="T6" fmla="*/ 28 w 28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42">
                    <a:moveTo>
                      <a:pt x="28" y="42"/>
                    </a:moveTo>
                    <a:cubicBezTo>
                      <a:pt x="28" y="42"/>
                      <a:pt x="25" y="24"/>
                      <a:pt x="11" y="0"/>
                    </a:cubicBezTo>
                    <a:cubicBezTo>
                      <a:pt x="11" y="0"/>
                      <a:pt x="0" y="39"/>
                      <a:pt x="0" y="42"/>
                    </a:cubicBezTo>
                    <a:lnTo>
                      <a:pt x="28" y="42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200">
                <a:extLst>
                  <a:ext uri="{FF2B5EF4-FFF2-40B4-BE49-F238E27FC236}">
                    <a16:creationId xmlns:a16="http://schemas.microsoft.com/office/drawing/2014/main" xmlns="" id="{9B3848EC-D3EC-4E1C-877C-0D9309C34F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2" y="2287"/>
                <a:ext cx="65" cy="116"/>
              </a:xfrm>
              <a:custGeom>
                <a:avLst/>
                <a:gdLst>
                  <a:gd name="T0" fmla="*/ 0 w 28"/>
                  <a:gd name="T1" fmla="*/ 50 h 50"/>
                  <a:gd name="T2" fmla="*/ 18 w 28"/>
                  <a:gd name="T3" fmla="*/ 0 h 50"/>
                  <a:gd name="T4" fmla="*/ 28 w 28"/>
                  <a:gd name="T5" fmla="*/ 50 h 50"/>
                  <a:gd name="T6" fmla="*/ 0 w 28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0">
                    <a:moveTo>
                      <a:pt x="0" y="50"/>
                    </a:moveTo>
                    <a:cubicBezTo>
                      <a:pt x="0" y="50"/>
                      <a:pt x="3" y="30"/>
                      <a:pt x="18" y="0"/>
                    </a:cubicBezTo>
                    <a:cubicBezTo>
                      <a:pt x="18" y="0"/>
                      <a:pt x="28" y="46"/>
                      <a:pt x="28" y="50"/>
                    </a:cubicBez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201">
                <a:extLst>
                  <a:ext uri="{FF2B5EF4-FFF2-40B4-BE49-F238E27FC236}">
                    <a16:creationId xmlns:a16="http://schemas.microsoft.com/office/drawing/2014/main" xmlns="" id="{57CCC3DC-C073-4B53-BED3-A784AA0B6F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0" y="2277"/>
                <a:ext cx="53" cy="126"/>
              </a:xfrm>
              <a:custGeom>
                <a:avLst/>
                <a:gdLst>
                  <a:gd name="T0" fmla="*/ 0 w 23"/>
                  <a:gd name="T1" fmla="*/ 54 h 54"/>
                  <a:gd name="T2" fmla="*/ 14 w 23"/>
                  <a:gd name="T3" fmla="*/ 0 h 54"/>
                  <a:gd name="T4" fmla="*/ 23 w 23"/>
                  <a:gd name="T5" fmla="*/ 54 h 54"/>
                  <a:gd name="T6" fmla="*/ 0 w 23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4">
                    <a:moveTo>
                      <a:pt x="0" y="54"/>
                    </a:moveTo>
                    <a:cubicBezTo>
                      <a:pt x="0" y="54"/>
                      <a:pt x="3" y="32"/>
                      <a:pt x="14" y="0"/>
                    </a:cubicBezTo>
                    <a:cubicBezTo>
                      <a:pt x="14" y="0"/>
                      <a:pt x="23" y="49"/>
                      <a:pt x="23" y="54"/>
                    </a:cubicBez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202">
                <a:extLst>
                  <a:ext uri="{FF2B5EF4-FFF2-40B4-BE49-F238E27FC236}">
                    <a16:creationId xmlns:a16="http://schemas.microsoft.com/office/drawing/2014/main" xmlns="" id="{B485A619-653E-47A3-82CA-D085E4AE21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2" y="2277"/>
                <a:ext cx="50" cy="126"/>
              </a:xfrm>
              <a:custGeom>
                <a:avLst/>
                <a:gdLst>
                  <a:gd name="T0" fmla="*/ 22 w 22"/>
                  <a:gd name="T1" fmla="*/ 54 h 54"/>
                  <a:gd name="T2" fmla="*/ 8 w 22"/>
                  <a:gd name="T3" fmla="*/ 0 h 54"/>
                  <a:gd name="T4" fmla="*/ 0 w 22"/>
                  <a:gd name="T5" fmla="*/ 54 h 54"/>
                  <a:gd name="T6" fmla="*/ 22 w 22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4">
                    <a:moveTo>
                      <a:pt x="22" y="54"/>
                    </a:moveTo>
                    <a:cubicBezTo>
                      <a:pt x="22" y="54"/>
                      <a:pt x="20" y="32"/>
                      <a:pt x="8" y="0"/>
                    </a:cubicBezTo>
                    <a:cubicBezTo>
                      <a:pt x="8" y="0"/>
                      <a:pt x="0" y="49"/>
                      <a:pt x="0" y="54"/>
                    </a:cubicBezTo>
                    <a:lnTo>
                      <a:pt x="22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203">
                <a:extLst>
                  <a:ext uri="{FF2B5EF4-FFF2-40B4-BE49-F238E27FC236}">
                    <a16:creationId xmlns:a16="http://schemas.microsoft.com/office/drawing/2014/main" xmlns="" id="{83391D3F-A282-410C-9B38-F29C22D31C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9" y="2277"/>
                <a:ext cx="50" cy="126"/>
              </a:xfrm>
              <a:custGeom>
                <a:avLst/>
                <a:gdLst>
                  <a:gd name="T0" fmla="*/ 22 w 22"/>
                  <a:gd name="T1" fmla="*/ 54 h 54"/>
                  <a:gd name="T2" fmla="*/ 8 w 22"/>
                  <a:gd name="T3" fmla="*/ 0 h 54"/>
                  <a:gd name="T4" fmla="*/ 0 w 22"/>
                  <a:gd name="T5" fmla="*/ 54 h 54"/>
                  <a:gd name="T6" fmla="*/ 22 w 22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4">
                    <a:moveTo>
                      <a:pt x="22" y="54"/>
                    </a:moveTo>
                    <a:cubicBezTo>
                      <a:pt x="22" y="54"/>
                      <a:pt x="20" y="32"/>
                      <a:pt x="8" y="0"/>
                    </a:cubicBezTo>
                    <a:cubicBezTo>
                      <a:pt x="8" y="0"/>
                      <a:pt x="0" y="49"/>
                      <a:pt x="0" y="54"/>
                    </a:cubicBezTo>
                    <a:lnTo>
                      <a:pt x="22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204">
                <a:extLst>
                  <a:ext uri="{FF2B5EF4-FFF2-40B4-BE49-F238E27FC236}">
                    <a16:creationId xmlns:a16="http://schemas.microsoft.com/office/drawing/2014/main" xmlns="" id="{AF5A6CC7-C4A0-4707-AF9E-3CD57E038D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1" y="2303"/>
                <a:ext cx="33" cy="100"/>
              </a:xfrm>
              <a:custGeom>
                <a:avLst/>
                <a:gdLst>
                  <a:gd name="T0" fmla="*/ 0 w 14"/>
                  <a:gd name="T1" fmla="*/ 43 h 43"/>
                  <a:gd name="T2" fmla="*/ 9 w 14"/>
                  <a:gd name="T3" fmla="*/ 0 h 43"/>
                  <a:gd name="T4" fmla="*/ 14 w 14"/>
                  <a:gd name="T5" fmla="*/ 43 h 43"/>
                  <a:gd name="T6" fmla="*/ 0 w 14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43">
                    <a:moveTo>
                      <a:pt x="0" y="43"/>
                    </a:moveTo>
                    <a:cubicBezTo>
                      <a:pt x="0" y="43"/>
                      <a:pt x="2" y="26"/>
                      <a:pt x="9" y="0"/>
                    </a:cubicBezTo>
                    <a:cubicBezTo>
                      <a:pt x="9" y="0"/>
                      <a:pt x="14" y="39"/>
                      <a:pt x="14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0" name="Freeform 206">
              <a:extLst>
                <a:ext uri="{FF2B5EF4-FFF2-40B4-BE49-F238E27FC236}">
                  <a16:creationId xmlns:a16="http://schemas.microsoft.com/office/drawing/2014/main" xmlns="" id="{EABD3E35-C7B0-4EE4-98D8-76DB2A0812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9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5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2" y="19"/>
                    <a:pt x="5" y="0"/>
                  </a:cubicBezTo>
                  <a:cubicBezTo>
                    <a:pt x="5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7">
              <a:extLst>
                <a:ext uri="{FF2B5EF4-FFF2-40B4-BE49-F238E27FC236}">
                  <a16:creationId xmlns:a16="http://schemas.microsoft.com/office/drawing/2014/main" xmlns="" id="{AEBAE833-D96C-4C67-A5F2-D82361A132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0" y="2303"/>
              <a:ext cx="30" cy="100"/>
            </a:xfrm>
            <a:custGeom>
              <a:avLst/>
              <a:gdLst>
                <a:gd name="T0" fmla="*/ 0 w 13"/>
                <a:gd name="T1" fmla="*/ 43 h 43"/>
                <a:gd name="T2" fmla="*/ 8 w 13"/>
                <a:gd name="T3" fmla="*/ 0 h 43"/>
                <a:gd name="T4" fmla="*/ 13 w 13"/>
                <a:gd name="T5" fmla="*/ 43 h 43"/>
                <a:gd name="T6" fmla="*/ 0 w 13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43">
                  <a:moveTo>
                    <a:pt x="0" y="43"/>
                  </a:moveTo>
                  <a:cubicBezTo>
                    <a:pt x="0" y="43"/>
                    <a:pt x="1" y="23"/>
                    <a:pt x="8" y="0"/>
                  </a:cubicBezTo>
                  <a:cubicBezTo>
                    <a:pt x="8" y="0"/>
                    <a:pt x="13" y="40"/>
                    <a:pt x="13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8">
              <a:extLst>
                <a:ext uri="{FF2B5EF4-FFF2-40B4-BE49-F238E27FC236}">
                  <a16:creationId xmlns:a16="http://schemas.microsoft.com/office/drawing/2014/main" xmlns="" id="{A27A868F-C8C1-4D13-A89C-798D3D59D2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0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5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2" y="19"/>
                    <a:pt x="5" y="0"/>
                  </a:cubicBezTo>
                  <a:cubicBezTo>
                    <a:pt x="5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09">
              <a:extLst>
                <a:ext uri="{FF2B5EF4-FFF2-40B4-BE49-F238E27FC236}">
                  <a16:creationId xmlns:a16="http://schemas.microsoft.com/office/drawing/2014/main" xmlns="" id="{D72D4850-CCDE-4CDF-9110-4356A5804E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" y="2305"/>
              <a:ext cx="50" cy="98"/>
            </a:xfrm>
            <a:custGeom>
              <a:avLst/>
              <a:gdLst>
                <a:gd name="T0" fmla="*/ 22 w 22"/>
                <a:gd name="T1" fmla="*/ 42 h 42"/>
                <a:gd name="T2" fmla="*/ 8 w 22"/>
                <a:gd name="T3" fmla="*/ 0 h 42"/>
                <a:gd name="T4" fmla="*/ 0 w 22"/>
                <a:gd name="T5" fmla="*/ 42 h 42"/>
                <a:gd name="T6" fmla="*/ 22 w 22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42">
                  <a:moveTo>
                    <a:pt x="22" y="42"/>
                  </a:moveTo>
                  <a:cubicBezTo>
                    <a:pt x="22" y="42"/>
                    <a:pt x="20" y="24"/>
                    <a:pt x="8" y="0"/>
                  </a:cubicBezTo>
                  <a:cubicBezTo>
                    <a:pt x="8" y="0"/>
                    <a:pt x="0" y="39"/>
                    <a:pt x="0" y="42"/>
                  </a:cubicBezTo>
                  <a:lnTo>
                    <a:pt x="22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0">
              <a:extLst>
                <a:ext uri="{FF2B5EF4-FFF2-40B4-BE49-F238E27FC236}">
                  <a16:creationId xmlns:a16="http://schemas.microsoft.com/office/drawing/2014/main" xmlns="" id="{B90A4148-D9C9-4244-A5CA-79D7CF1333B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3" y="2287"/>
              <a:ext cx="53" cy="116"/>
            </a:xfrm>
            <a:custGeom>
              <a:avLst/>
              <a:gdLst>
                <a:gd name="T0" fmla="*/ 0 w 23"/>
                <a:gd name="T1" fmla="*/ 50 h 50"/>
                <a:gd name="T2" fmla="*/ 14 w 23"/>
                <a:gd name="T3" fmla="*/ 0 h 50"/>
                <a:gd name="T4" fmla="*/ 23 w 23"/>
                <a:gd name="T5" fmla="*/ 50 h 50"/>
                <a:gd name="T6" fmla="*/ 0 w 23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0">
                  <a:moveTo>
                    <a:pt x="0" y="50"/>
                  </a:moveTo>
                  <a:cubicBezTo>
                    <a:pt x="0" y="50"/>
                    <a:pt x="2" y="30"/>
                    <a:pt x="14" y="0"/>
                  </a:cubicBezTo>
                  <a:cubicBezTo>
                    <a:pt x="14" y="0"/>
                    <a:pt x="23" y="46"/>
                    <a:pt x="23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11">
              <a:extLst>
                <a:ext uri="{FF2B5EF4-FFF2-40B4-BE49-F238E27FC236}">
                  <a16:creationId xmlns:a16="http://schemas.microsoft.com/office/drawing/2014/main" xmlns="" id="{9DBBCE5E-7C28-49E1-A6F5-BA77242613B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3" y="2277"/>
              <a:ext cx="65" cy="126"/>
            </a:xfrm>
            <a:custGeom>
              <a:avLst/>
              <a:gdLst>
                <a:gd name="T0" fmla="*/ 0 w 28"/>
                <a:gd name="T1" fmla="*/ 54 h 54"/>
                <a:gd name="T2" fmla="*/ 18 w 28"/>
                <a:gd name="T3" fmla="*/ 0 h 54"/>
                <a:gd name="T4" fmla="*/ 28 w 28"/>
                <a:gd name="T5" fmla="*/ 54 h 54"/>
                <a:gd name="T6" fmla="*/ 0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0" y="54"/>
                  </a:moveTo>
                  <a:cubicBezTo>
                    <a:pt x="0" y="54"/>
                    <a:pt x="3" y="32"/>
                    <a:pt x="18" y="0"/>
                  </a:cubicBezTo>
                  <a:cubicBezTo>
                    <a:pt x="18" y="0"/>
                    <a:pt x="28" y="49"/>
                    <a:pt x="28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12">
              <a:extLst>
                <a:ext uri="{FF2B5EF4-FFF2-40B4-BE49-F238E27FC236}">
                  <a16:creationId xmlns:a16="http://schemas.microsoft.com/office/drawing/2014/main" xmlns="" id="{96652EF1-00B4-42E8-8A55-5EE4150D2B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6" y="2277"/>
              <a:ext cx="64" cy="126"/>
            </a:xfrm>
            <a:custGeom>
              <a:avLst/>
              <a:gdLst>
                <a:gd name="T0" fmla="*/ 28 w 28"/>
                <a:gd name="T1" fmla="*/ 54 h 54"/>
                <a:gd name="T2" fmla="*/ 10 w 28"/>
                <a:gd name="T3" fmla="*/ 0 h 54"/>
                <a:gd name="T4" fmla="*/ 0 w 28"/>
                <a:gd name="T5" fmla="*/ 54 h 54"/>
                <a:gd name="T6" fmla="*/ 28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28" y="54"/>
                  </a:moveTo>
                  <a:cubicBezTo>
                    <a:pt x="28" y="54"/>
                    <a:pt x="25" y="32"/>
                    <a:pt x="10" y="0"/>
                  </a:cubicBezTo>
                  <a:cubicBezTo>
                    <a:pt x="10" y="0"/>
                    <a:pt x="0" y="49"/>
                    <a:pt x="0" y="54"/>
                  </a:cubicBezTo>
                  <a:lnTo>
                    <a:pt x="28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13">
              <a:extLst>
                <a:ext uri="{FF2B5EF4-FFF2-40B4-BE49-F238E27FC236}">
                  <a16:creationId xmlns:a16="http://schemas.microsoft.com/office/drawing/2014/main" xmlns="" id="{52313CA5-5644-4E31-B556-7FDA51DF41F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5" y="2277"/>
              <a:ext cx="65" cy="126"/>
            </a:xfrm>
            <a:custGeom>
              <a:avLst/>
              <a:gdLst>
                <a:gd name="T0" fmla="*/ 28 w 28"/>
                <a:gd name="T1" fmla="*/ 54 h 54"/>
                <a:gd name="T2" fmla="*/ 11 w 28"/>
                <a:gd name="T3" fmla="*/ 0 h 54"/>
                <a:gd name="T4" fmla="*/ 0 w 28"/>
                <a:gd name="T5" fmla="*/ 54 h 54"/>
                <a:gd name="T6" fmla="*/ 28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28" y="54"/>
                  </a:moveTo>
                  <a:cubicBezTo>
                    <a:pt x="28" y="54"/>
                    <a:pt x="25" y="32"/>
                    <a:pt x="11" y="0"/>
                  </a:cubicBezTo>
                  <a:cubicBezTo>
                    <a:pt x="11" y="0"/>
                    <a:pt x="0" y="49"/>
                    <a:pt x="0" y="54"/>
                  </a:cubicBezTo>
                  <a:lnTo>
                    <a:pt x="28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14">
              <a:extLst>
                <a:ext uri="{FF2B5EF4-FFF2-40B4-BE49-F238E27FC236}">
                  <a16:creationId xmlns:a16="http://schemas.microsoft.com/office/drawing/2014/main" xmlns="" id="{0732B938-DBD6-49ED-9993-E37BFEFCA4E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0" y="2303"/>
              <a:ext cx="41" cy="100"/>
            </a:xfrm>
            <a:custGeom>
              <a:avLst/>
              <a:gdLst>
                <a:gd name="T0" fmla="*/ 0 w 18"/>
                <a:gd name="T1" fmla="*/ 43 h 43"/>
                <a:gd name="T2" fmla="*/ 11 w 18"/>
                <a:gd name="T3" fmla="*/ 0 h 43"/>
                <a:gd name="T4" fmla="*/ 18 w 18"/>
                <a:gd name="T5" fmla="*/ 43 h 43"/>
                <a:gd name="T6" fmla="*/ 0 w 18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43">
                  <a:moveTo>
                    <a:pt x="0" y="43"/>
                  </a:moveTo>
                  <a:cubicBezTo>
                    <a:pt x="0" y="43"/>
                    <a:pt x="2" y="26"/>
                    <a:pt x="11" y="0"/>
                  </a:cubicBezTo>
                  <a:cubicBezTo>
                    <a:pt x="11" y="0"/>
                    <a:pt x="18" y="39"/>
                    <a:pt x="18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15">
              <a:extLst>
                <a:ext uri="{FF2B5EF4-FFF2-40B4-BE49-F238E27FC236}">
                  <a16:creationId xmlns:a16="http://schemas.microsoft.com/office/drawing/2014/main" xmlns="" id="{5DA09C0E-651A-49ED-9A0A-5A1BB87E6CB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0" y="2319"/>
              <a:ext cx="37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5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16">
              <a:extLst>
                <a:ext uri="{FF2B5EF4-FFF2-40B4-BE49-F238E27FC236}">
                  <a16:creationId xmlns:a16="http://schemas.microsoft.com/office/drawing/2014/main" xmlns="" id="{6D861889-A8A2-4702-A403-A462A6CBAB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5" y="2303"/>
              <a:ext cx="37" cy="100"/>
            </a:xfrm>
            <a:custGeom>
              <a:avLst/>
              <a:gdLst>
                <a:gd name="T0" fmla="*/ 0 w 16"/>
                <a:gd name="T1" fmla="*/ 43 h 43"/>
                <a:gd name="T2" fmla="*/ 10 w 16"/>
                <a:gd name="T3" fmla="*/ 0 h 43"/>
                <a:gd name="T4" fmla="*/ 16 w 16"/>
                <a:gd name="T5" fmla="*/ 43 h 43"/>
                <a:gd name="T6" fmla="*/ 0 w 16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43">
                  <a:moveTo>
                    <a:pt x="0" y="43"/>
                  </a:moveTo>
                  <a:cubicBezTo>
                    <a:pt x="0" y="43"/>
                    <a:pt x="2" y="23"/>
                    <a:pt x="10" y="0"/>
                  </a:cubicBezTo>
                  <a:cubicBezTo>
                    <a:pt x="10" y="0"/>
                    <a:pt x="16" y="40"/>
                    <a:pt x="16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17">
              <a:extLst>
                <a:ext uri="{FF2B5EF4-FFF2-40B4-BE49-F238E27FC236}">
                  <a16:creationId xmlns:a16="http://schemas.microsoft.com/office/drawing/2014/main" xmlns="" id="{A3E8ED66-D680-4E44-8DB2-FC707A5F5C3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8" y="2319"/>
              <a:ext cx="37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4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18">
              <a:extLst>
                <a:ext uri="{FF2B5EF4-FFF2-40B4-BE49-F238E27FC236}">
                  <a16:creationId xmlns:a16="http://schemas.microsoft.com/office/drawing/2014/main" xmlns="" id="{7C5D4DAC-945C-43CC-BC57-56CCB86ADC1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8" y="2305"/>
              <a:ext cx="65" cy="98"/>
            </a:xfrm>
            <a:custGeom>
              <a:avLst/>
              <a:gdLst>
                <a:gd name="T0" fmla="*/ 28 w 28"/>
                <a:gd name="T1" fmla="*/ 42 h 42"/>
                <a:gd name="T2" fmla="*/ 11 w 28"/>
                <a:gd name="T3" fmla="*/ 0 h 42"/>
                <a:gd name="T4" fmla="*/ 0 w 28"/>
                <a:gd name="T5" fmla="*/ 42 h 42"/>
                <a:gd name="T6" fmla="*/ 28 w 2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2">
                  <a:moveTo>
                    <a:pt x="28" y="42"/>
                  </a:moveTo>
                  <a:cubicBezTo>
                    <a:pt x="28" y="42"/>
                    <a:pt x="25" y="24"/>
                    <a:pt x="11" y="0"/>
                  </a:cubicBezTo>
                  <a:cubicBezTo>
                    <a:pt x="11" y="0"/>
                    <a:pt x="0" y="39"/>
                    <a:pt x="0" y="42"/>
                  </a:cubicBezTo>
                  <a:lnTo>
                    <a:pt x="28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19">
              <a:extLst>
                <a:ext uri="{FF2B5EF4-FFF2-40B4-BE49-F238E27FC236}">
                  <a16:creationId xmlns:a16="http://schemas.microsoft.com/office/drawing/2014/main" xmlns="" id="{C70A71C2-19FF-4FA8-AAEE-D5273BE45F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8" y="2287"/>
              <a:ext cx="66" cy="116"/>
            </a:xfrm>
            <a:custGeom>
              <a:avLst/>
              <a:gdLst>
                <a:gd name="T0" fmla="*/ 0 w 29"/>
                <a:gd name="T1" fmla="*/ 50 h 50"/>
                <a:gd name="T2" fmla="*/ 18 w 29"/>
                <a:gd name="T3" fmla="*/ 0 h 50"/>
                <a:gd name="T4" fmla="*/ 29 w 29"/>
                <a:gd name="T5" fmla="*/ 50 h 50"/>
                <a:gd name="T6" fmla="*/ 0 w 29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cubicBezTo>
                    <a:pt x="0" y="50"/>
                    <a:pt x="3" y="30"/>
                    <a:pt x="18" y="0"/>
                  </a:cubicBezTo>
                  <a:cubicBezTo>
                    <a:pt x="18" y="0"/>
                    <a:pt x="29" y="46"/>
                    <a:pt x="29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20">
              <a:extLst>
                <a:ext uri="{FF2B5EF4-FFF2-40B4-BE49-F238E27FC236}">
                  <a16:creationId xmlns:a16="http://schemas.microsoft.com/office/drawing/2014/main" xmlns="" id="{6AAECBBB-F252-4828-907E-E15B58A06EC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0" y="2277"/>
              <a:ext cx="53" cy="126"/>
            </a:xfrm>
            <a:custGeom>
              <a:avLst/>
              <a:gdLst>
                <a:gd name="T0" fmla="*/ 0 w 23"/>
                <a:gd name="T1" fmla="*/ 54 h 54"/>
                <a:gd name="T2" fmla="*/ 14 w 23"/>
                <a:gd name="T3" fmla="*/ 0 h 54"/>
                <a:gd name="T4" fmla="*/ 23 w 23"/>
                <a:gd name="T5" fmla="*/ 54 h 54"/>
                <a:gd name="T6" fmla="*/ 0 w 23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4">
                  <a:moveTo>
                    <a:pt x="0" y="54"/>
                  </a:moveTo>
                  <a:cubicBezTo>
                    <a:pt x="0" y="54"/>
                    <a:pt x="2" y="32"/>
                    <a:pt x="14" y="0"/>
                  </a:cubicBezTo>
                  <a:cubicBezTo>
                    <a:pt x="14" y="0"/>
                    <a:pt x="23" y="49"/>
                    <a:pt x="23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21">
              <a:extLst>
                <a:ext uri="{FF2B5EF4-FFF2-40B4-BE49-F238E27FC236}">
                  <a16:creationId xmlns:a16="http://schemas.microsoft.com/office/drawing/2014/main" xmlns="" id="{D2276E10-A756-4226-893C-B953507953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0" y="2277"/>
              <a:ext cx="53" cy="126"/>
            </a:xfrm>
            <a:custGeom>
              <a:avLst/>
              <a:gdLst>
                <a:gd name="T0" fmla="*/ 23 w 23"/>
                <a:gd name="T1" fmla="*/ 54 h 54"/>
                <a:gd name="T2" fmla="*/ 9 w 23"/>
                <a:gd name="T3" fmla="*/ 0 h 54"/>
                <a:gd name="T4" fmla="*/ 0 w 23"/>
                <a:gd name="T5" fmla="*/ 54 h 54"/>
                <a:gd name="T6" fmla="*/ 23 w 23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4">
                  <a:moveTo>
                    <a:pt x="23" y="54"/>
                  </a:moveTo>
                  <a:cubicBezTo>
                    <a:pt x="23" y="54"/>
                    <a:pt x="21" y="32"/>
                    <a:pt x="9" y="0"/>
                  </a:cubicBezTo>
                  <a:cubicBezTo>
                    <a:pt x="9" y="0"/>
                    <a:pt x="0" y="49"/>
                    <a:pt x="0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22">
              <a:extLst>
                <a:ext uri="{FF2B5EF4-FFF2-40B4-BE49-F238E27FC236}">
                  <a16:creationId xmlns:a16="http://schemas.microsoft.com/office/drawing/2014/main" xmlns="" id="{D1A3EE41-497B-44F3-9E8A-F55514D0A88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9" y="2277"/>
              <a:ext cx="51" cy="126"/>
            </a:xfrm>
            <a:custGeom>
              <a:avLst/>
              <a:gdLst>
                <a:gd name="T0" fmla="*/ 22 w 22"/>
                <a:gd name="T1" fmla="*/ 54 h 54"/>
                <a:gd name="T2" fmla="*/ 8 w 22"/>
                <a:gd name="T3" fmla="*/ 0 h 54"/>
                <a:gd name="T4" fmla="*/ 0 w 22"/>
                <a:gd name="T5" fmla="*/ 54 h 54"/>
                <a:gd name="T6" fmla="*/ 22 w 22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54">
                  <a:moveTo>
                    <a:pt x="22" y="54"/>
                  </a:moveTo>
                  <a:cubicBezTo>
                    <a:pt x="22" y="54"/>
                    <a:pt x="20" y="32"/>
                    <a:pt x="8" y="0"/>
                  </a:cubicBezTo>
                  <a:cubicBezTo>
                    <a:pt x="8" y="0"/>
                    <a:pt x="0" y="49"/>
                    <a:pt x="0" y="54"/>
                  </a:cubicBezTo>
                  <a:lnTo>
                    <a:pt x="22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23">
              <a:extLst>
                <a:ext uri="{FF2B5EF4-FFF2-40B4-BE49-F238E27FC236}">
                  <a16:creationId xmlns:a16="http://schemas.microsoft.com/office/drawing/2014/main" xmlns="" id="{0F7B3EBA-F4D3-4AF3-953A-C17BB74EDE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2" y="2303"/>
              <a:ext cx="32" cy="100"/>
            </a:xfrm>
            <a:custGeom>
              <a:avLst/>
              <a:gdLst>
                <a:gd name="T0" fmla="*/ 0 w 14"/>
                <a:gd name="T1" fmla="*/ 43 h 43"/>
                <a:gd name="T2" fmla="*/ 9 w 14"/>
                <a:gd name="T3" fmla="*/ 0 h 43"/>
                <a:gd name="T4" fmla="*/ 14 w 14"/>
                <a:gd name="T5" fmla="*/ 43 h 43"/>
                <a:gd name="T6" fmla="*/ 0 w 14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3">
                  <a:moveTo>
                    <a:pt x="0" y="43"/>
                  </a:moveTo>
                  <a:cubicBezTo>
                    <a:pt x="0" y="43"/>
                    <a:pt x="1" y="26"/>
                    <a:pt x="9" y="0"/>
                  </a:cubicBezTo>
                  <a:cubicBezTo>
                    <a:pt x="9" y="0"/>
                    <a:pt x="14" y="39"/>
                    <a:pt x="14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24">
              <a:extLst>
                <a:ext uri="{FF2B5EF4-FFF2-40B4-BE49-F238E27FC236}">
                  <a16:creationId xmlns:a16="http://schemas.microsoft.com/office/drawing/2014/main" xmlns="" id="{0A8D970D-E410-4ED9-ADF2-0E429F6125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0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5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2" y="19"/>
                    <a:pt x="5" y="0"/>
                  </a:cubicBezTo>
                  <a:cubicBezTo>
                    <a:pt x="5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25">
              <a:extLst>
                <a:ext uri="{FF2B5EF4-FFF2-40B4-BE49-F238E27FC236}">
                  <a16:creationId xmlns:a16="http://schemas.microsoft.com/office/drawing/2014/main" xmlns="" id="{47C7B823-F04F-4171-9C74-473C50078C0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0" y="2303"/>
              <a:ext cx="30" cy="100"/>
            </a:xfrm>
            <a:custGeom>
              <a:avLst/>
              <a:gdLst>
                <a:gd name="T0" fmla="*/ 0 w 13"/>
                <a:gd name="T1" fmla="*/ 43 h 43"/>
                <a:gd name="T2" fmla="*/ 8 w 13"/>
                <a:gd name="T3" fmla="*/ 0 h 43"/>
                <a:gd name="T4" fmla="*/ 13 w 13"/>
                <a:gd name="T5" fmla="*/ 43 h 43"/>
                <a:gd name="T6" fmla="*/ 0 w 13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43">
                  <a:moveTo>
                    <a:pt x="0" y="43"/>
                  </a:moveTo>
                  <a:cubicBezTo>
                    <a:pt x="0" y="43"/>
                    <a:pt x="1" y="23"/>
                    <a:pt x="8" y="0"/>
                  </a:cubicBezTo>
                  <a:cubicBezTo>
                    <a:pt x="8" y="0"/>
                    <a:pt x="13" y="40"/>
                    <a:pt x="13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26">
              <a:extLst>
                <a:ext uri="{FF2B5EF4-FFF2-40B4-BE49-F238E27FC236}">
                  <a16:creationId xmlns:a16="http://schemas.microsoft.com/office/drawing/2014/main" xmlns="" id="{7B55E44D-290F-46B5-AE26-96FBC2400F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0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5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2" y="19"/>
                    <a:pt x="5" y="0"/>
                  </a:cubicBezTo>
                  <a:cubicBezTo>
                    <a:pt x="5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27">
              <a:extLst>
                <a:ext uri="{FF2B5EF4-FFF2-40B4-BE49-F238E27FC236}">
                  <a16:creationId xmlns:a16="http://schemas.microsoft.com/office/drawing/2014/main" xmlns="" id="{06D1A045-3A1E-49EA-B01D-8EA24D43391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6" y="2305"/>
              <a:ext cx="51" cy="98"/>
            </a:xfrm>
            <a:custGeom>
              <a:avLst/>
              <a:gdLst>
                <a:gd name="T0" fmla="*/ 22 w 22"/>
                <a:gd name="T1" fmla="*/ 42 h 42"/>
                <a:gd name="T2" fmla="*/ 8 w 22"/>
                <a:gd name="T3" fmla="*/ 0 h 42"/>
                <a:gd name="T4" fmla="*/ 0 w 22"/>
                <a:gd name="T5" fmla="*/ 42 h 42"/>
                <a:gd name="T6" fmla="*/ 22 w 22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42">
                  <a:moveTo>
                    <a:pt x="22" y="42"/>
                  </a:moveTo>
                  <a:cubicBezTo>
                    <a:pt x="22" y="42"/>
                    <a:pt x="20" y="24"/>
                    <a:pt x="8" y="0"/>
                  </a:cubicBezTo>
                  <a:cubicBezTo>
                    <a:pt x="8" y="0"/>
                    <a:pt x="0" y="39"/>
                    <a:pt x="0" y="42"/>
                  </a:cubicBezTo>
                  <a:lnTo>
                    <a:pt x="22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28">
              <a:extLst>
                <a:ext uri="{FF2B5EF4-FFF2-40B4-BE49-F238E27FC236}">
                  <a16:creationId xmlns:a16="http://schemas.microsoft.com/office/drawing/2014/main" xmlns="" id="{A046B578-2AFC-438B-97D3-6774BF21804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3" y="2287"/>
              <a:ext cx="51" cy="116"/>
            </a:xfrm>
            <a:custGeom>
              <a:avLst/>
              <a:gdLst>
                <a:gd name="T0" fmla="*/ 0 w 22"/>
                <a:gd name="T1" fmla="*/ 50 h 50"/>
                <a:gd name="T2" fmla="*/ 14 w 22"/>
                <a:gd name="T3" fmla="*/ 0 h 50"/>
                <a:gd name="T4" fmla="*/ 22 w 22"/>
                <a:gd name="T5" fmla="*/ 50 h 50"/>
                <a:gd name="T6" fmla="*/ 0 w 22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50">
                  <a:moveTo>
                    <a:pt x="0" y="50"/>
                  </a:moveTo>
                  <a:cubicBezTo>
                    <a:pt x="0" y="50"/>
                    <a:pt x="2" y="30"/>
                    <a:pt x="14" y="0"/>
                  </a:cubicBezTo>
                  <a:cubicBezTo>
                    <a:pt x="14" y="0"/>
                    <a:pt x="22" y="46"/>
                    <a:pt x="22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29">
              <a:extLst>
                <a:ext uri="{FF2B5EF4-FFF2-40B4-BE49-F238E27FC236}">
                  <a16:creationId xmlns:a16="http://schemas.microsoft.com/office/drawing/2014/main" xmlns="" id="{CA49E734-27FC-4BD2-98A0-4A92159FE2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3" y="2277"/>
              <a:ext cx="65" cy="126"/>
            </a:xfrm>
            <a:custGeom>
              <a:avLst/>
              <a:gdLst>
                <a:gd name="T0" fmla="*/ 0 w 28"/>
                <a:gd name="T1" fmla="*/ 54 h 54"/>
                <a:gd name="T2" fmla="*/ 18 w 28"/>
                <a:gd name="T3" fmla="*/ 0 h 54"/>
                <a:gd name="T4" fmla="*/ 28 w 28"/>
                <a:gd name="T5" fmla="*/ 54 h 54"/>
                <a:gd name="T6" fmla="*/ 0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0" y="54"/>
                  </a:moveTo>
                  <a:cubicBezTo>
                    <a:pt x="0" y="54"/>
                    <a:pt x="3" y="32"/>
                    <a:pt x="18" y="0"/>
                  </a:cubicBezTo>
                  <a:cubicBezTo>
                    <a:pt x="18" y="0"/>
                    <a:pt x="28" y="49"/>
                    <a:pt x="28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30">
              <a:extLst>
                <a:ext uri="{FF2B5EF4-FFF2-40B4-BE49-F238E27FC236}">
                  <a16:creationId xmlns:a16="http://schemas.microsoft.com/office/drawing/2014/main" xmlns="" id="{FE0E4AEF-9A9B-4522-995A-71649F717F4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6" y="2277"/>
              <a:ext cx="65" cy="126"/>
            </a:xfrm>
            <a:custGeom>
              <a:avLst/>
              <a:gdLst>
                <a:gd name="T0" fmla="*/ 28 w 28"/>
                <a:gd name="T1" fmla="*/ 54 h 54"/>
                <a:gd name="T2" fmla="*/ 10 w 28"/>
                <a:gd name="T3" fmla="*/ 0 h 54"/>
                <a:gd name="T4" fmla="*/ 0 w 28"/>
                <a:gd name="T5" fmla="*/ 54 h 54"/>
                <a:gd name="T6" fmla="*/ 28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28" y="54"/>
                  </a:moveTo>
                  <a:cubicBezTo>
                    <a:pt x="28" y="54"/>
                    <a:pt x="25" y="32"/>
                    <a:pt x="10" y="0"/>
                  </a:cubicBezTo>
                  <a:cubicBezTo>
                    <a:pt x="10" y="0"/>
                    <a:pt x="0" y="49"/>
                    <a:pt x="0" y="54"/>
                  </a:cubicBezTo>
                  <a:lnTo>
                    <a:pt x="28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31">
              <a:extLst>
                <a:ext uri="{FF2B5EF4-FFF2-40B4-BE49-F238E27FC236}">
                  <a16:creationId xmlns:a16="http://schemas.microsoft.com/office/drawing/2014/main" xmlns="" id="{CA5BA31B-6DAD-4A30-A01E-D47C46DD72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6" y="2277"/>
              <a:ext cx="64" cy="126"/>
            </a:xfrm>
            <a:custGeom>
              <a:avLst/>
              <a:gdLst>
                <a:gd name="T0" fmla="*/ 28 w 28"/>
                <a:gd name="T1" fmla="*/ 54 h 54"/>
                <a:gd name="T2" fmla="*/ 10 w 28"/>
                <a:gd name="T3" fmla="*/ 0 h 54"/>
                <a:gd name="T4" fmla="*/ 0 w 28"/>
                <a:gd name="T5" fmla="*/ 54 h 54"/>
                <a:gd name="T6" fmla="*/ 28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28" y="54"/>
                  </a:moveTo>
                  <a:cubicBezTo>
                    <a:pt x="28" y="54"/>
                    <a:pt x="25" y="32"/>
                    <a:pt x="10" y="0"/>
                  </a:cubicBezTo>
                  <a:cubicBezTo>
                    <a:pt x="10" y="0"/>
                    <a:pt x="0" y="49"/>
                    <a:pt x="0" y="54"/>
                  </a:cubicBezTo>
                  <a:lnTo>
                    <a:pt x="28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32">
              <a:extLst>
                <a:ext uri="{FF2B5EF4-FFF2-40B4-BE49-F238E27FC236}">
                  <a16:creationId xmlns:a16="http://schemas.microsoft.com/office/drawing/2014/main" xmlns="" id="{6255F007-D115-4869-BDFF-6A58443EDF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0" y="2303"/>
              <a:ext cx="42" cy="100"/>
            </a:xfrm>
            <a:custGeom>
              <a:avLst/>
              <a:gdLst>
                <a:gd name="T0" fmla="*/ 0 w 18"/>
                <a:gd name="T1" fmla="*/ 43 h 43"/>
                <a:gd name="T2" fmla="*/ 11 w 18"/>
                <a:gd name="T3" fmla="*/ 0 h 43"/>
                <a:gd name="T4" fmla="*/ 18 w 18"/>
                <a:gd name="T5" fmla="*/ 43 h 43"/>
                <a:gd name="T6" fmla="*/ 0 w 18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43">
                  <a:moveTo>
                    <a:pt x="0" y="43"/>
                  </a:moveTo>
                  <a:cubicBezTo>
                    <a:pt x="0" y="43"/>
                    <a:pt x="2" y="26"/>
                    <a:pt x="11" y="0"/>
                  </a:cubicBezTo>
                  <a:cubicBezTo>
                    <a:pt x="11" y="0"/>
                    <a:pt x="18" y="39"/>
                    <a:pt x="18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33">
              <a:extLst>
                <a:ext uri="{FF2B5EF4-FFF2-40B4-BE49-F238E27FC236}">
                  <a16:creationId xmlns:a16="http://schemas.microsoft.com/office/drawing/2014/main" xmlns="" id="{77A40817-06CD-4990-8BF6-D04DA67D163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0" y="2319"/>
              <a:ext cx="37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5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34">
              <a:extLst>
                <a:ext uri="{FF2B5EF4-FFF2-40B4-BE49-F238E27FC236}">
                  <a16:creationId xmlns:a16="http://schemas.microsoft.com/office/drawing/2014/main" xmlns="" id="{5230E45A-7403-4011-9BAC-192F841322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5" y="2303"/>
              <a:ext cx="37" cy="100"/>
            </a:xfrm>
            <a:custGeom>
              <a:avLst/>
              <a:gdLst>
                <a:gd name="T0" fmla="*/ 0 w 16"/>
                <a:gd name="T1" fmla="*/ 43 h 43"/>
                <a:gd name="T2" fmla="*/ 10 w 16"/>
                <a:gd name="T3" fmla="*/ 0 h 43"/>
                <a:gd name="T4" fmla="*/ 16 w 16"/>
                <a:gd name="T5" fmla="*/ 43 h 43"/>
                <a:gd name="T6" fmla="*/ 0 w 16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43">
                  <a:moveTo>
                    <a:pt x="0" y="43"/>
                  </a:moveTo>
                  <a:cubicBezTo>
                    <a:pt x="0" y="43"/>
                    <a:pt x="1" y="23"/>
                    <a:pt x="10" y="0"/>
                  </a:cubicBezTo>
                  <a:cubicBezTo>
                    <a:pt x="10" y="0"/>
                    <a:pt x="16" y="40"/>
                    <a:pt x="16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35">
              <a:extLst>
                <a:ext uri="{FF2B5EF4-FFF2-40B4-BE49-F238E27FC236}">
                  <a16:creationId xmlns:a16="http://schemas.microsoft.com/office/drawing/2014/main" xmlns="" id="{98B567C3-0EB3-457C-B9BD-938F097D2B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8" y="2319"/>
              <a:ext cx="37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4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36">
              <a:extLst>
                <a:ext uri="{FF2B5EF4-FFF2-40B4-BE49-F238E27FC236}">
                  <a16:creationId xmlns:a16="http://schemas.microsoft.com/office/drawing/2014/main" xmlns="" id="{765A5C3D-A38E-4231-B4EE-C11326D538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8" y="2305"/>
              <a:ext cx="65" cy="98"/>
            </a:xfrm>
            <a:custGeom>
              <a:avLst/>
              <a:gdLst>
                <a:gd name="T0" fmla="*/ 28 w 28"/>
                <a:gd name="T1" fmla="*/ 42 h 42"/>
                <a:gd name="T2" fmla="*/ 11 w 28"/>
                <a:gd name="T3" fmla="*/ 0 h 42"/>
                <a:gd name="T4" fmla="*/ 0 w 28"/>
                <a:gd name="T5" fmla="*/ 42 h 42"/>
                <a:gd name="T6" fmla="*/ 28 w 2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2">
                  <a:moveTo>
                    <a:pt x="28" y="42"/>
                  </a:moveTo>
                  <a:cubicBezTo>
                    <a:pt x="28" y="42"/>
                    <a:pt x="25" y="24"/>
                    <a:pt x="11" y="0"/>
                  </a:cubicBezTo>
                  <a:cubicBezTo>
                    <a:pt x="11" y="0"/>
                    <a:pt x="0" y="39"/>
                    <a:pt x="0" y="42"/>
                  </a:cubicBezTo>
                  <a:lnTo>
                    <a:pt x="28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37">
              <a:extLst>
                <a:ext uri="{FF2B5EF4-FFF2-40B4-BE49-F238E27FC236}">
                  <a16:creationId xmlns:a16="http://schemas.microsoft.com/office/drawing/2014/main" xmlns="" id="{DAA37AE3-CB8B-49B9-804C-19543E5256F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8" y="2287"/>
              <a:ext cx="64" cy="116"/>
            </a:xfrm>
            <a:custGeom>
              <a:avLst/>
              <a:gdLst>
                <a:gd name="T0" fmla="*/ 0 w 28"/>
                <a:gd name="T1" fmla="*/ 50 h 50"/>
                <a:gd name="T2" fmla="*/ 18 w 28"/>
                <a:gd name="T3" fmla="*/ 0 h 50"/>
                <a:gd name="T4" fmla="*/ 28 w 28"/>
                <a:gd name="T5" fmla="*/ 50 h 50"/>
                <a:gd name="T6" fmla="*/ 0 w 28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cubicBezTo>
                    <a:pt x="0" y="50"/>
                    <a:pt x="3" y="30"/>
                    <a:pt x="18" y="0"/>
                  </a:cubicBezTo>
                  <a:cubicBezTo>
                    <a:pt x="18" y="0"/>
                    <a:pt x="28" y="46"/>
                    <a:pt x="28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38">
              <a:extLst>
                <a:ext uri="{FF2B5EF4-FFF2-40B4-BE49-F238E27FC236}">
                  <a16:creationId xmlns:a16="http://schemas.microsoft.com/office/drawing/2014/main" xmlns="" id="{DF01442F-CEE1-467C-A44F-B71258CB4CD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4" y="2277"/>
              <a:ext cx="50" cy="126"/>
            </a:xfrm>
            <a:custGeom>
              <a:avLst/>
              <a:gdLst>
                <a:gd name="T0" fmla="*/ 0 w 22"/>
                <a:gd name="T1" fmla="*/ 54 h 54"/>
                <a:gd name="T2" fmla="*/ 14 w 22"/>
                <a:gd name="T3" fmla="*/ 0 h 54"/>
                <a:gd name="T4" fmla="*/ 22 w 22"/>
                <a:gd name="T5" fmla="*/ 54 h 54"/>
                <a:gd name="T6" fmla="*/ 0 w 22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54">
                  <a:moveTo>
                    <a:pt x="0" y="54"/>
                  </a:moveTo>
                  <a:cubicBezTo>
                    <a:pt x="0" y="54"/>
                    <a:pt x="2" y="32"/>
                    <a:pt x="14" y="0"/>
                  </a:cubicBezTo>
                  <a:cubicBezTo>
                    <a:pt x="14" y="0"/>
                    <a:pt x="22" y="49"/>
                    <a:pt x="22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39">
              <a:extLst>
                <a:ext uri="{FF2B5EF4-FFF2-40B4-BE49-F238E27FC236}">
                  <a16:creationId xmlns:a16="http://schemas.microsoft.com/office/drawing/2014/main" xmlns="" id="{2B613D84-A5EB-4E94-9306-0AC3F8287F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3" y="2277"/>
              <a:ext cx="53" cy="126"/>
            </a:xfrm>
            <a:custGeom>
              <a:avLst/>
              <a:gdLst>
                <a:gd name="T0" fmla="*/ 23 w 23"/>
                <a:gd name="T1" fmla="*/ 54 h 54"/>
                <a:gd name="T2" fmla="*/ 9 w 23"/>
                <a:gd name="T3" fmla="*/ 0 h 54"/>
                <a:gd name="T4" fmla="*/ 0 w 23"/>
                <a:gd name="T5" fmla="*/ 54 h 54"/>
                <a:gd name="T6" fmla="*/ 23 w 23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4">
                  <a:moveTo>
                    <a:pt x="23" y="54"/>
                  </a:moveTo>
                  <a:cubicBezTo>
                    <a:pt x="23" y="54"/>
                    <a:pt x="20" y="32"/>
                    <a:pt x="9" y="0"/>
                  </a:cubicBezTo>
                  <a:cubicBezTo>
                    <a:pt x="9" y="0"/>
                    <a:pt x="0" y="49"/>
                    <a:pt x="0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40">
              <a:extLst>
                <a:ext uri="{FF2B5EF4-FFF2-40B4-BE49-F238E27FC236}">
                  <a16:creationId xmlns:a16="http://schemas.microsoft.com/office/drawing/2014/main" xmlns="" id="{E018DE82-C0C0-4675-94D0-4A1AD6727C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0" y="2277"/>
              <a:ext cx="53" cy="126"/>
            </a:xfrm>
            <a:custGeom>
              <a:avLst/>
              <a:gdLst>
                <a:gd name="T0" fmla="*/ 23 w 23"/>
                <a:gd name="T1" fmla="*/ 54 h 54"/>
                <a:gd name="T2" fmla="*/ 9 w 23"/>
                <a:gd name="T3" fmla="*/ 0 h 54"/>
                <a:gd name="T4" fmla="*/ 0 w 23"/>
                <a:gd name="T5" fmla="*/ 54 h 54"/>
                <a:gd name="T6" fmla="*/ 23 w 23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4">
                  <a:moveTo>
                    <a:pt x="23" y="54"/>
                  </a:moveTo>
                  <a:cubicBezTo>
                    <a:pt x="23" y="54"/>
                    <a:pt x="21" y="32"/>
                    <a:pt x="9" y="0"/>
                  </a:cubicBezTo>
                  <a:cubicBezTo>
                    <a:pt x="9" y="0"/>
                    <a:pt x="0" y="49"/>
                    <a:pt x="0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41">
              <a:extLst>
                <a:ext uri="{FF2B5EF4-FFF2-40B4-BE49-F238E27FC236}">
                  <a16:creationId xmlns:a16="http://schemas.microsoft.com/office/drawing/2014/main" xmlns="" id="{9A96CCD6-B53F-4F48-AD38-6A7B7099CE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5" y="2303"/>
              <a:ext cx="32" cy="100"/>
            </a:xfrm>
            <a:custGeom>
              <a:avLst/>
              <a:gdLst>
                <a:gd name="T0" fmla="*/ 0 w 14"/>
                <a:gd name="T1" fmla="*/ 43 h 43"/>
                <a:gd name="T2" fmla="*/ 9 w 14"/>
                <a:gd name="T3" fmla="*/ 0 h 43"/>
                <a:gd name="T4" fmla="*/ 14 w 14"/>
                <a:gd name="T5" fmla="*/ 43 h 43"/>
                <a:gd name="T6" fmla="*/ 0 w 14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3">
                  <a:moveTo>
                    <a:pt x="0" y="43"/>
                  </a:moveTo>
                  <a:cubicBezTo>
                    <a:pt x="0" y="43"/>
                    <a:pt x="1" y="26"/>
                    <a:pt x="9" y="0"/>
                  </a:cubicBezTo>
                  <a:cubicBezTo>
                    <a:pt x="9" y="0"/>
                    <a:pt x="14" y="39"/>
                    <a:pt x="14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42">
              <a:extLst>
                <a:ext uri="{FF2B5EF4-FFF2-40B4-BE49-F238E27FC236}">
                  <a16:creationId xmlns:a16="http://schemas.microsoft.com/office/drawing/2014/main" xmlns="" id="{B1DEB4BB-C6F6-4932-9361-44D0044FCD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3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5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2" y="19"/>
                    <a:pt x="5" y="0"/>
                  </a:cubicBezTo>
                  <a:cubicBezTo>
                    <a:pt x="5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43">
              <a:extLst>
                <a:ext uri="{FF2B5EF4-FFF2-40B4-BE49-F238E27FC236}">
                  <a16:creationId xmlns:a16="http://schemas.microsoft.com/office/drawing/2014/main" xmlns="" id="{88B3820F-E575-45D4-9E45-148EBA0D64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4" y="2303"/>
              <a:ext cx="30" cy="100"/>
            </a:xfrm>
            <a:custGeom>
              <a:avLst/>
              <a:gdLst>
                <a:gd name="T0" fmla="*/ 0 w 13"/>
                <a:gd name="T1" fmla="*/ 43 h 43"/>
                <a:gd name="T2" fmla="*/ 8 w 13"/>
                <a:gd name="T3" fmla="*/ 0 h 43"/>
                <a:gd name="T4" fmla="*/ 13 w 13"/>
                <a:gd name="T5" fmla="*/ 43 h 43"/>
                <a:gd name="T6" fmla="*/ 0 w 13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43">
                  <a:moveTo>
                    <a:pt x="0" y="43"/>
                  </a:moveTo>
                  <a:cubicBezTo>
                    <a:pt x="0" y="43"/>
                    <a:pt x="1" y="23"/>
                    <a:pt x="8" y="0"/>
                  </a:cubicBezTo>
                  <a:cubicBezTo>
                    <a:pt x="8" y="0"/>
                    <a:pt x="13" y="40"/>
                    <a:pt x="13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44">
              <a:extLst>
                <a:ext uri="{FF2B5EF4-FFF2-40B4-BE49-F238E27FC236}">
                  <a16:creationId xmlns:a16="http://schemas.microsoft.com/office/drawing/2014/main" xmlns="" id="{981B44BD-21F3-449B-B76C-A8BFA0A8D3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4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5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1" y="19"/>
                    <a:pt x="5" y="0"/>
                  </a:cubicBezTo>
                  <a:cubicBezTo>
                    <a:pt x="5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45">
              <a:extLst>
                <a:ext uri="{FF2B5EF4-FFF2-40B4-BE49-F238E27FC236}">
                  <a16:creationId xmlns:a16="http://schemas.microsoft.com/office/drawing/2014/main" xmlns="" id="{B7DF98C7-5E9F-4E0B-B697-7825EE73077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7" y="2305"/>
              <a:ext cx="53" cy="98"/>
            </a:xfrm>
            <a:custGeom>
              <a:avLst/>
              <a:gdLst>
                <a:gd name="T0" fmla="*/ 23 w 23"/>
                <a:gd name="T1" fmla="*/ 42 h 42"/>
                <a:gd name="T2" fmla="*/ 9 w 23"/>
                <a:gd name="T3" fmla="*/ 0 h 42"/>
                <a:gd name="T4" fmla="*/ 0 w 23"/>
                <a:gd name="T5" fmla="*/ 42 h 42"/>
                <a:gd name="T6" fmla="*/ 23 w 23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42">
                  <a:moveTo>
                    <a:pt x="23" y="42"/>
                  </a:moveTo>
                  <a:cubicBezTo>
                    <a:pt x="23" y="42"/>
                    <a:pt x="21" y="24"/>
                    <a:pt x="9" y="0"/>
                  </a:cubicBezTo>
                  <a:cubicBezTo>
                    <a:pt x="9" y="0"/>
                    <a:pt x="0" y="39"/>
                    <a:pt x="0" y="42"/>
                  </a:cubicBezTo>
                  <a:lnTo>
                    <a:pt x="23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46">
              <a:extLst>
                <a:ext uri="{FF2B5EF4-FFF2-40B4-BE49-F238E27FC236}">
                  <a16:creationId xmlns:a16="http://schemas.microsoft.com/office/drawing/2014/main" xmlns="" id="{AE373B76-9EFF-43BE-87C8-77E0D7E84EB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7" y="2287"/>
              <a:ext cx="50" cy="116"/>
            </a:xfrm>
            <a:custGeom>
              <a:avLst/>
              <a:gdLst>
                <a:gd name="T0" fmla="*/ 0 w 22"/>
                <a:gd name="T1" fmla="*/ 50 h 50"/>
                <a:gd name="T2" fmla="*/ 14 w 22"/>
                <a:gd name="T3" fmla="*/ 0 h 50"/>
                <a:gd name="T4" fmla="*/ 22 w 22"/>
                <a:gd name="T5" fmla="*/ 50 h 50"/>
                <a:gd name="T6" fmla="*/ 0 w 22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50">
                  <a:moveTo>
                    <a:pt x="0" y="50"/>
                  </a:moveTo>
                  <a:cubicBezTo>
                    <a:pt x="0" y="50"/>
                    <a:pt x="2" y="30"/>
                    <a:pt x="14" y="0"/>
                  </a:cubicBezTo>
                  <a:cubicBezTo>
                    <a:pt x="14" y="0"/>
                    <a:pt x="22" y="46"/>
                    <a:pt x="22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47">
              <a:extLst>
                <a:ext uri="{FF2B5EF4-FFF2-40B4-BE49-F238E27FC236}">
                  <a16:creationId xmlns:a16="http://schemas.microsoft.com/office/drawing/2014/main" xmlns="" id="{AD2225D0-7AAF-4557-9C4C-2D1A698CEA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7" y="2277"/>
              <a:ext cx="64" cy="126"/>
            </a:xfrm>
            <a:custGeom>
              <a:avLst/>
              <a:gdLst>
                <a:gd name="T0" fmla="*/ 0 w 28"/>
                <a:gd name="T1" fmla="*/ 54 h 54"/>
                <a:gd name="T2" fmla="*/ 17 w 28"/>
                <a:gd name="T3" fmla="*/ 0 h 54"/>
                <a:gd name="T4" fmla="*/ 28 w 28"/>
                <a:gd name="T5" fmla="*/ 54 h 54"/>
                <a:gd name="T6" fmla="*/ 0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0" y="54"/>
                  </a:moveTo>
                  <a:cubicBezTo>
                    <a:pt x="0" y="54"/>
                    <a:pt x="3" y="32"/>
                    <a:pt x="17" y="0"/>
                  </a:cubicBezTo>
                  <a:cubicBezTo>
                    <a:pt x="17" y="0"/>
                    <a:pt x="28" y="49"/>
                    <a:pt x="28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48">
              <a:extLst>
                <a:ext uri="{FF2B5EF4-FFF2-40B4-BE49-F238E27FC236}">
                  <a16:creationId xmlns:a16="http://schemas.microsoft.com/office/drawing/2014/main" xmlns="" id="{34B8F9D5-BB89-4981-B8C0-11517FCDBDD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7" y="2277"/>
              <a:ext cx="67" cy="126"/>
            </a:xfrm>
            <a:custGeom>
              <a:avLst/>
              <a:gdLst>
                <a:gd name="T0" fmla="*/ 29 w 29"/>
                <a:gd name="T1" fmla="*/ 54 h 54"/>
                <a:gd name="T2" fmla="*/ 11 w 29"/>
                <a:gd name="T3" fmla="*/ 0 h 54"/>
                <a:gd name="T4" fmla="*/ 0 w 29"/>
                <a:gd name="T5" fmla="*/ 54 h 54"/>
                <a:gd name="T6" fmla="*/ 29 w 29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54">
                  <a:moveTo>
                    <a:pt x="29" y="54"/>
                  </a:moveTo>
                  <a:cubicBezTo>
                    <a:pt x="29" y="54"/>
                    <a:pt x="26" y="32"/>
                    <a:pt x="11" y="0"/>
                  </a:cubicBezTo>
                  <a:cubicBezTo>
                    <a:pt x="11" y="0"/>
                    <a:pt x="0" y="49"/>
                    <a:pt x="0" y="54"/>
                  </a:cubicBezTo>
                  <a:lnTo>
                    <a:pt x="29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49">
              <a:extLst>
                <a:ext uri="{FF2B5EF4-FFF2-40B4-BE49-F238E27FC236}">
                  <a16:creationId xmlns:a16="http://schemas.microsoft.com/office/drawing/2014/main" xmlns="" id="{691248AB-0988-4D08-858D-69E91AD6D9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" y="2277"/>
              <a:ext cx="65" cy="126"/>
            </a:xfrm>
            <a:custGeom>
              <a:avLst/>
              <a:gdLst>
                <a:gd name="T0" fmla="*/ 28 w 28"/>
                <a:gd name="T1" fmla="*/ 54 h 54"/>
                <a:gd name="T2" fmla="*/ 10 w 28"/>
                <a:gd name="T3" fmla="*/ 0 h 54"/>
                <a:gd name="T4" fmla="*/ 0 w 28"/>
                <a:gd name="T5" fmla="*/ 54 h 54"/>
                <a:gd name="T6" fmla="*/ 28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28" y="54"/>
                  </a:moveTo>
                  <a:cubicBezTo>
                    <a:pt x="28" y="54"/>
                    <a:pt x="25" y="32"/>
                    <a:pt x="10" y="0"/>
                  </a:cubicBezTo>
                  <a:cubicBezTo>
                    <a:pt x="10" y="0"/>
                    <a:pt x="0" y="49"/>
                    <a:pt x="0" y="54"/>
                  </a:cubicBezTo>
                  <a:lnTo>
                    <a:pt x="28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50">
              <a:extLst>
                <a:ext uri="{FF2B5EF4-FFF2-40B4-BE49-F238E27FC236}">
                  <a16:creationId xmlns:a16="http://schemas.microsoft.com/office/drawing/2014/main" xmlns="" id="{8276BB28-6704-4751-9B55-05EECBB039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4" y="2303"/>
              <a:ext cx="39" cy="100"/>
            </a:xfrm>
            <a:custGeom>
              <a:avLst/>
              <a:gdLst>
                <a:gd name="T0" fmla="*/ 0 w 17"/>
                <a:gd name="T1" fmla="*/ 43 h 43"/>
                <a:gd name="T2" fmla="*/ 11 w 17"/>
                <a:gd name="T3" fmla="*/ 0 h 43"/>
                <a:gd name="T4" fmla="*/ 17 w 17"/>
                <a:gd name="T5" fmla="*/ 43 h 43"/>
                <a:gd name="T6" fmla="*/ 0 w 17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43">
                  <a:moveTo>
                    <a:pt x="0" y="43"/>
                  </a:moveTo>
                  <a:cubicBezTo>
                    <a:pt x="0" y="43"/>
                    <a:pt x="2" y="26"/>
                    <a:pt x="11" y="0"/>
                  </a:cubicBezTo>
                  <a:cubicBezTo>
                    <a:pt x="11" y="0"/>
                    <a:pt x="17" y="39"/>
                    <a:pt x="17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51">
              <a:extLst>
                <a:ext uri="{FF2B5EF4-FFF2-40B4-BE49-F238E27FC236}">
                  <a16:creationId xmlns:a16="http://schemas.microsoft.com/office/drawing/2014/main" xmlns="" id="{E86768EC-5FCE-4174-B88F-A6DEA6390C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4" y="2319"/>
              <a:ext cx="36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4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52">
              <a:extLst>
                <a:ext uri="{FF2B5EF4-FFF2-40B4-BE49-F238E27FC236}">
                  <a16:creationId xmlns:a16="http://schemas.microsoft.com/office/drawing/2014/main" xmlns="" id="{F2BA1C1E-D91F-492B-B6F3-1DE9AE83051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6" y="2303"/>
              <a:ext cx="40" cy="100"/>
            </a:xfrm>
            <a:custGeom>
              <a:avLst/>
              <a:gdLst>
                <a:gd name="T0" fmla="*/ 0 w 17"/>
                <a:gd name="T1" fmla="*/ 43 h 43"/>
                <a:gd name="T2" fmla="*/ 11 w 17"/>
                <a:gd name="T3" fmla="*/ 0 h 43"/>
                <a:gd name="T4" fmla="*/ 17 w 17"/>
                <a:gd name="T5" fmla="*/ 43 h 43"/>
                <a:gd name="T6" fmla="*/ 0 w 17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43">
                  <a:moveTo>
                    <a:pt x="0" y="43"/>
                  </a:moveTo>
                  <a:cubicBezTo>
                    <a:pt x="0" y="43"/>
                    <a:pt x="2" y="23"/>
                    <a:pt x="11" y="0"/>
                  </a:cubicBezTo>
                  <a:cubicBezTo>
                    <a:pt x="11" y="0"/>
                    <a:pt x="17" y="40"/>
                    <a:pt x="17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53">
              <a:extLst>
                <a:ext uri="{FF2B5EF4-FFF2-40B4-BE49-F238E27FC236}">
                  <a16:creationId xmlns:a16="http://schemas.microsoft.com/office/drawing/2014/main" xmlns="" id="{99875C78-DACA-4E24-B7A5-8A43F75DFE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0" y="2319"/>
              <a:ext cx="36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5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54">
              <a:extLst>
                <a:ext uri="{FF2B5EF4-FFF2-40B4-BE49-F238E27FC236}">
                  <a16:creationId xmlns:a16="http://schemas.microsoft.com/office/drawing/2014/main" xmlns="" id="{4A2ACBED-65C9-4468-A64F-987AD565B0E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2" y="2305"/>
              <a:ext cx="65" cy="98"/>
            </a:xfrm>
            <a:custGeom>
              <a:avLst/>
              <a:gdLst>
                <a:gd name="T0" fmla="*/ 28 w 28"/>
                <a:gd name="T1" fmla="*/ 42 h 42"/>
                <a:gd name="T2" fmla="*/ 10 w 28"/>
                <a:gd name="T3" fmla="*/ 0 h 42"/>
                <a:gd name="T4" fmla="*/ 0 w 28"/>
                <a:gd name="T5" fmla="*/ 42 h 42"/>
                <a:gd name="T6" fmla="*/ 28 w 2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2">
                  <a:moveTo>
                    <a:pt x="28" y="42"/>
                  </a:moveTo>
                  <a:cubicBezTo>
                    <a:pt x="28" y="42"/>
                    <a:pt x="25" y="24"/>
                    <a:pt x="10" y="0"/>
                  </a:cubicBezTo>
                  <a:cubicBezTo>
                    <a:pt x="10" y="0"/>
                    <a:pt x="0" y="39"/>
                    <a:pt x="0" y="42"/>
                  </a:cubicBezTo>
                  <a:lnTo>
                    <a:pt x="28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55">
              <a:extLst>
                <a:ext uri="{FF2B5EF4-FFF2-40B4-BE49-F238E27FC236}">
                  <a16:creationId xmlns:a16="http://schemas.microsoft.com/office/drawing/2014/main" xmlns="" id="{79173BEB-C58B-4035-9723-8489E8EE2B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1" y="2287"/>
              <a:ext cx="65" cy="116"/>
            </a:xfrm>
            <a:custGeom>
              <a:avLst/>
              <a:gdLst>
                <a:gd name="T0" fmla="*/ 0 w 28"/>
                <a:gd name="T1" fmla="*/ 50 h 50"/>
                <a:gd name="T2" fmla="*/ 18 w 28"/>
                <a:gd name="T3" fmla="*/ 0 h 50"/>
                <a:gd name="T4" fmla="*/ 28 w 28"/>
                <a:gd name="T5" fmla="*/ 50 h 50"/>
                <a:gd name="T6" fmla="*/ 0 w 28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cubicBezTo>
                    <a:pt x="0" y="50"/>
                    <a:pt x="3" y="30"/>
                    <a:pt x="18" y="0"/>
                  </a:cubicBezTo>
                  <a:cubicBezTo>
                    <a:pt x="18" y="0"/>
                    <a:pt x="28" y="46"/>
                    <a:pt x="28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56">
              <a:extLst>
                <a:ext uri="{FF2B5EF4-FFF2-40B4-BE49-F238E27FC236}">
                  <a16:creationId xmlns:a16="http://schemas.microsoft.com/office/drawing/2014/main" xmlns="" id="{D248F03E-DDCB-4C03-8F4E-C2F9E25F34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4" y="2277"/>
              <a:ext cx="51" cy="126"/>
            </a:xfrm>
            <a:custGeom>
              <a:avLst/>
              <a:gdLst>
                <a:gd name="T0" fmla="*/ 0 w 22"/>
                <a:gd name="T1" fmla="*/ 54 h 54"/>
                <a:gd name="T2" fmla="*/ 14 w 22"/>
                <a:gd name="T3" fmla="*/ 0 h 54"/>
                <a:gd name="T4" fmla="*/ 22 w 22"/>
                <a:gd name="T5" fmla="*/ 54 h 54"/>
                <a:gd name="T6" fmla="*/ 0 w 22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54">
                  <a:moveTo>
                    <a:pt x="0" y="54"/>
                  </a:moveTo>
                  <a:cubicBezTo>
                    <a:pt x="0" y="54"/>
                    <a:pt x="2" y="32"/>
                    <a:pt x="14" y="0"/>
                  </a:cubicBezTo>
                  <a:cubicBezTo>
                    <a:pt x="14" y="0"/>
                    <a:pt x="22" y="49"/>
                    <a:pt x="22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57">
              <a:extLst>
                <a:ext uri="{FF2B5EF4-FFF2-40B4-BE49-F238E27FC236}">
                  <a16:creationId xmlns:a16="http://schemas.microsoft.com/office/drawing/2014/main" xmlns="" id="{C8C4A4C3-5C99-4923-A437-B9F1F30745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4" y="2277"/>
              <a:ext cx="53" cy="126"/>
            </a:xfrm>
            <a:custGeom>
              <a:avLst/>
              <a:gdLst>
                <a:gd name="T0" fmla="*/ 23 w 23"/>
                <a:gd name="T1" fmla="*/ 54 h 54"/>
                <a:gd name="T2" fmla="*/ 9 w 23"/>
                <a:gd name="T3" fmla="*/ 0 h 54"/>
                <a:gd name="T4" fmla="*/ 0 w 23"/>
                <a:gd name="T5" fmla="*/ 54 h 54"/>
                <a:gd name="T6" fmla="*/ 23 w 23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4">
                  <a:moveTo>
                    <a:pt x="23" y="54"/>
                  </a:moveTo>
                  <a:cubicBezTo>
                    <a:pt x="23" y="54"/>
                    <a:pt x="20" y="32"/>
                    <a:pt x="9" y="0"/>
                  </a:cubicBezTo>
                  <a:cubicBezTo>
                    <a:pt x="9" y="0"/>
                    <a:pt x="0" y="49"/>
                    <a:pt x="0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58">
              <a:extLst>
                <a:ext uri="{FF2B5EF4-FFF2-40B4-BE49-F238E27FC236}">
                  <a16:creationId xmlns:a16="http://schemas.microsoft.com/office/drawing/2014/main" xmlns="" id="{065828D4-DF0A-4308-8B37-CAADDDFF1B7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1" y="2277"/>
              <a:ext cx="53" cy="126"/>
            </a:xfrm>
            <a:custGeom>
              <a:avLst/>
              <a:gdLst>
                <a:gd name="T0" fmla="*/ 23 w 23"/>
                <a:gd name="T1" fmla="*/ 54 h 54"/>
                <a:gd name="T2" fmla="*/ 9 w 23"/>
                <a:gd name="T3" fmla="*/ 0 h 54"/>
                <a:gd name="T4" fmla="*/ 0 w 23"/>
                <a:gd name="T5" fmla="*/ 54 h 54"/>
                <a:gd name="T6" fmla="*/ 23 w 23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4">
                  <a:moveTo>
                    <a:pt x="23" y="54"/>
                  </a:moveTo>
                  <a:cubicBezTo>
                    <a:pt x="23" y="54"/>
                    <a:pt x="20" y="32"/>
                    <a:pt x="9" y="0"/>
                  </a:cubicBezTo>
                  <a:cubicBezTo>
                    <a:pt x="9" y="0"/>
                    <a:pt x="0" y="49"/>
                    <a:pt x="0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59">
              <a:extLst>
                <a:ext uri="{FF2B5EF4-FFF2-40B4-BE49-F238E27FC236}">
                  <a16:creationId xmlns:a16="http://schemas.microsoft.com/office/drawing/2014/main" xmlns="" id="{EF531473-177F-4A10-85D5-D1605625CE9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6" y="2303"/>
              <a:ext cx="32" cy="100"/>
            </a:xfrm>
            <a:custGeom>
              <a:avLst/>
              <a:gdLst>
                <a:gd name="T0" fmla="*/ 0 w 14"/>
                <a:gd name="T1" fmla="*/ 43 h 43"/>
                <a:gd name="T2" fmla="*/ 8 w 14"/>
                <a:gd name="T3" fmla="*/ 0 h 43"/>
                <a:gd name="T4" fmla="*/ 14 w 14"/>
                <a:gd name="T5" fmla="*/ 43 h 43"/>
                <a:gd name="T6" fmla="*/ 0 w 14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3">
                  <a:moveTo>
                    <a:pt x="0" y="43"/>
                  </a:moveTo>
                  <a:cubicBezTo>
                    <a:pt x="0" y="43"/>
                    <a:pt x="1" y="26"/>
                    <a:pt x="8" y="0"/>
                  </a:cubicBezTo>
                  <a:cubicBezTo>
                    <a:pt x="8" y="0"/>
                    <a:pt x="14" y="39"/>
                    <a:pt x="14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60">
              <a:extLst>
                <a:ext uri="{FF2B5EF4-FFF2-40B4-BE49-F238E27FC236}">
                  <a16:creationId xmlns:a16="http://schemas.microsoft.com/office/drawing/2014/main" xmlns="" id="{1576CD83-DA3D-4565-A4C1-6F0D40ECF0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4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5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1" y="19"/>
                    <a:pt x="5" y="0"/>
                  </a:cubicBezTo>
                  <a:cubicBezTo>
                    <a:pt x="5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61">
              <a:extLst>
                <a:ext uri="{FF2B5EF4-FFF2-40B4-BE49-F238E27FC236}">
                  <a16:creationId xmlns:a16="http://schemas.microsoft.com/office/drawing/2014/main" xmlns="" id="{24688FCA-9AAC-4FA5-8338-DB66613B9A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4" y="2303"/>
              <a:ext cx="30" cy="100"/>
            </a:xfrm>
            <a:custGeom>
              <a:avLst/>
              <a:gdLst>
                <a:gd name="T0" fmla="*/ 0 w 13"/>
                <a:gd name="T1" fmla="*/ 43 h 43"/>
                <a:gd name="T2" fmla="*/ 8 w 13"/>
                <a:gd name="T3" fmla="*/ 0 h 43"/>
                <a:gd name="T4" fmla="*/ 13 w 13"/>
                <a:gd name="T5" fmla="*/ 43 h 43"/>
                <a:gd name="T6" fmla="*/ 0 w 13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43">
                  <a:moveTo>
                    <a:pt x="0" y="43"/>
                  </a:moveTo>
                  <a:cubicBezTo>
                    <a:pt x="0" y="43"/>
                    <a:pt x="1" y="23"/>
                    <a:pt x="8" y="0"/>
                  </a:cubicBezTo>
                  <a:cubicBezTo>
                    <a:pt x="8" y="0"/>
                    <a:pt x="13" y="40"/>
                    <a:pt x="13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62">
              <a:extLst>
                <a:ext uri="{FF2B5EF4-FFF2-40B4-BE49-F238E27FC236}">
                  <a16:creationId xmlns:a16="http://schemas.microsoft.com/office/drawing/2014/main" xmlns="" id="{DCA692AA-21D3-4B1D-B7CC-79B7CD5668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4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4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1" y="19"/>
                    <a:pt x="4" y="0"/>
                  </a:cubicBezTo>
                  <a:cubicBezTo>
                    <a:pt x="4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63">
              <a:extLst>
                <a:ext uri="{FF2B5EF4-FFF2-40B4-BE49-F238E27FC236}">
                  <a16:creationId xmlns:a16="http://schemas.microsoft.com/office/drawing/2014/main" xmlns="" id="{65D65BF8-C61A-4528-9C36-E837F721E8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8" y="2305"/>
              <a:ext cx="53" cy="98"/>
            </a:xfrm>
            <a:custGeom>
              <a:avLst/>
              <a:gdLst>
                <a:gd name="T0" fmla="*/ 23 w 23"/>
                <a:gd name="T1" fmla="*/ 42 h 42"/>
                <a:gd name="T2" fmla="*/ 9 w 23"/>
                <a:gd name="T3" fmla="*/ 0 h 42"/>
                <a:gd name="T4" fmla="*/ 0 w 23"/>
                <a:gd name="T5" fmla="*/ 42 h 42"/>
                <a:gd name="T6" fmla="*/ 23 w 23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42">
                  <a:moveTo>
                    <a:pt x="23" y="42"/>
                  </a:moveTo>
                  <a:cubicBezTo>
                    <a:pt x="23" y="42"/>
                    <a:pt x="21" y="24"/>
                    <a:pt x="9" y="0"/>
                  </a:cubicBezTo>
                  <a:cubicBezTo>
                    <a:pt x="9" y="0"/>
                    <a:pt x="0" y="39"/>
                    <a:pt x="0" y="42"/>
                  </a:cubicBezTo>
                  <a:lnTo>
                    <a:pt x="23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64">
              <a:extLst>
                <a:ext uri="{FF2B5EF4-FFF2-40B4-BE49-F238E27FC236}">
                  <a16:creationId xmlns:a16="http://schemas.microsoft.com/office/drawing/2014/main" xmlns="" id="{0C8DB2BE-256E-4FBD-A17E-460E275830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5" y="2287"/>
              <a:ext cx="53" cy="116"/>
            </a:xfrm>
            <a:custGeom>
              <a:avLst/>
              <a:gdLst>
                <a:gd name="T0" fmla="*/ 0 w 23"/>
                <a:gd name="T1" fmla="*/ 50 h 50"/>
                <a:gd name="T2" fmla="*/ 15 w 23"/>
                <a:gd name="T3" fmla="*/ 0 h 50"/>
                <a:gd name="T4" fmla="*/ 23 w 23"/>
                <a:gd name="T5" fmla="*/ 50 h 50"/>
                <a:gd name="T6" fmla="*/ 0 w 23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0">
                  <a:moveTo>
                    <a:pt x="0" y="50"/>
                  </a:moveTo>
                  <a:cubicBezTo>
                    <a:pt x="0" y="50"/>
                    <a:pt x="3" y="30"/>
                    <a:pt x="15" y="0"/>
                  </a:cubicBezTo>
                  <a:cubicBezTo>
                    <a:pt x="15" y="0"/>
                    <a:pt x="23" y="46"/>
                    <a:pt x="23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65">
              <a:extLst>
                <a:ext uri="{FF2B5EF4-FFF2-40B4-BE49-F238E27FC236}">
                  <a16:creationId xmlns:a16="http://schemas.microsoft.com/office/drawing/2014/main" xmlns="" id="{158CCF00-9C42-419A-8799-2F956D42CE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7" y="2277"/>
              <a:ext cx="65" cy="126"/>
            </a:xfrm>
            <a:custGeom>
              <a:avLst/>
              <a:gdLst>
                <a:gd name="T0" fmla="*/ 0 w 28"/>
                <a:gd name="T1" fmla="*/ 54 h 54"/>
                <a:gd name="T2" fmla="*/ 17 w 28"/>
                <a:gd name="T3" fmla="*/ 0 h 54"/>
                <a:gd name="T4" fmla="*/ 28 w 28"/>
                <a:gd name="T5" fmla="*/ 54 h 54"/>
                <a:gd name="T6" fmla="*/ 0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0" y="54"/>
                  </a:moveTo>
                  <a:cubicBezTo>
                    <a:pt x="0" y="54"/>
                    <a:pt x="3" y="32"/>
                    <a:pt x="17" y="0"/>
                  </a:cubicBezTo>
                  <a:cubicBezTo>
                    <a:pt x="17" y="0"/>
                    <a:pt x="28" y="49"/>
                    <a:pt x="28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66">
              <a:extLst>
                <a:ext uri="{FF2B5EF4-FFF2-40B4-BE49-F238E27FC236}">
                  <a16:creationId xmlns:a16="http://schemas.microsoft.com/office/drawing/2014/main" xmlns="" id="{C56ABAC4-51B6-4B1A-9DCC-CDE7BB3716A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8" y="2277"/>
              <a:ext cx="64" cy="126"/>
            </a:xfrm>
            <a:custGeom>
              <a:avLst/>
              <a:gdLst>
                <a:gd name="T0" fmla="*/ 28 w 28"/>
                <a:gd name="T1" fmla="*/ 54 h 54"/>
                <a:gd name="T2" fmla="*/ 11 w 28"/>
                <a:gd name="T3" fmla="*/ 0 h 54"/>
                <a:gd name="T4" fmla="*/ 0 w 28"/>
                <a:gd name="T5" fmla="*/ 54 h 54"/>
                <a:gd name="T6" fmla="*/ 28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28" y="54"/>
                  </a:moveTo>
                  <a:cubicBezTo>
                    <a:pt x="28" y="54"/>
                    <a:pt x="26" y="32"/>
                    <a:pt x="11" y="0"/>
                  </a:cubicBezTo>
                  <a:cubicBezTo>
                    <a:pt x="11" y="0"/>
                    <a:pt x="0" y="49"/>
                    <a:pt x="0" y="54"/>
                  </a:cubicBezTo>
                  <a:lnTo>
                    <a:pt x="28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67">
              <a:extLst>
                <a:ext uri="{FF2B5EF4-FFF2-40B4-BE49-F238E27FC236}">
                  <a16:creationId xmlns:a16="http://schemas.microsoft.com/office/drawing/2014/main" xmlns="" id="{4F38971E-A0EB-46A1-93CB-B1AC5DBE6A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7" y="2277"/>
              <a:ext cx="67" cy="126"/>
            </a:xfrm>
            <a:custGeom>
              <a:avLst/>
              <a:gdLst>
                <a:gd name="T0" fmla="*/ 29 w 29"/>
                <a:gd name="T1" fmla="*/ 54 h 54"/>
                <a:gd name="T2" fmla="*/ 11 w 29"/>
                <a:gd name="T3" fmla="*/ 0 h 54"/>
                <a:gd name="T4" fmla="*/ 0 w 29"/>
                <a:gd name="T5" fmla="*/ 54 h 54"/>
                <a:gd name="T6" fmla="*/ 29 w 29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54">
                  <a:moveTo>
                    <a:pt x="29" y="54"/>
                  </a:moveTo>
                  <a:cubicBezTo>
                    <a:pt x="29" y="54"/>
                    <a:pt x="26" y="32"/>
                    <a:pt x="11" y="0"/>
                  </a:cubicBezTo>
                  <a:cubicBezTo>
                    <a:pt x="11" y="0"/>
                    <a:pt x="0" y="49"/>
                    <a:pt x="0" y="54"/>
                  </a:cubicBezTo>
                  <a:lnTo>
                    <a:pt x="29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68">
              <a:extLst>
                <a:ext uri="{FF2B5EF4-FFF2-40B4-BE49-F238E27FC236}">
                  <a16:creationId xmlns:a16="http://schemas.microsoft.com/office/drawing/2014/main" xmlns="" id="{198474DE-F457-4E67-BEB4-F812878194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4" y="2303"/>
              <a:ext cx="39" cy="100"/>
            </a:xfrm>
            <a:custGeom>
              <a:avLst/>
              <a:gdLst>
                <a:gd name="T0" fmla="*/ 0 w 17"/>
                <a:gd name="T1" fmla="*/ 43 h 43"/>
                <a:gd name="T2" fmla="*/ 11 w 17"/>
                <a:gd name="T3" fmla="*/ 0 h 43"/>
                <a:gd name="T4" fmla="*/ 17 w 17"/>
                <a:gd name="T5" fmla="*/ 43 h 43"/>
                <a:gd name="T6" fmla="*/ 0 w 17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43">
                  <a:moveTo>
                    <a:pt x="0" y="43"/>
                  </a:moveTo>
                  <a:cubicBezTo>
                    <a:pt x="0" y="43"/>
                    <a:pt x="1" y="26"/>
                    <a:pt x="11" y="0"/>
                  </a:cubicBezTo>
                  <a:cubicBezTo>
                    <a:pt x="11" y="0"/>
                    <a:pt x="17" y="39"/>
                    <a:pt x="17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69">
              <a:extLst>
                <a:ext uri="{FF2B5EF4-FFF2-40B4-BE49-F238E27FC236}">
                  <a16:creationId xmlns:a16="http://schemas.microsoft.com/office/drawing/2014/main" xmlns="" id="{A09AC936-2596-453F-99E9-228DF7460E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4" y="2319"/>
              <a:ext cx="37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4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70">
              <a:extLst>
                <a:ext uri="{FF2B5EF4-FFF2-40B4-BE49-F238E27FC236}">
                  <a16:creationId xmlns:a16="http://schemas.microsoft.com/office/drawing/2014/main" xmlns="" id="{1910D610-AA19-4D66-B9D9-6A2E271315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7" y="2303"/>
              <a:ext cx="37" cy="100"/>
            </a:xfrm>
            <a:custGeom>
              <a:avLst/>
              <a:gdLst>
                <a:gd name="T0" fmla="*/ 0 w 16"/>
                <a:gd name="T1" fmla="*/ 43 h 43"/>
                <a:gd name="T2" fmla="*/ 10 w 16"/>
                <a:gd name="T3" fmla="*/ 0 h 43"/>
                <a:gd name="T4" fmla="*/ 16 w 16"/>
                <a:gd name="T5" fmla="*/ 43 h 43"/>
                <a:gd name="T6" fmla="*/ 0 w 16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43">
                  <a:moveTo>
                    <a:pt x="0" y="43"/>
                  </a:moveTo>
                  <a:cubicBezTo>
                    <a:pt x="0" y="43"/>
                    <a:pt x="2" y="23"/>
                    <a:pt x="10" y="0"/>
                  </a:cubicBezTo>
                  <a:cubicBezTo>
                    <a:pt x="10" y="0"/>
                    <a:pt x="16" y="40"/>
                    <a:pt x="16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71">
              <a:extLst>
                <a:ext uri="{FF2B5EF4-FFF2-40B4-BE49-F238E27FC236}">
                  <a16:creationId xmlns:a16="http://schemas.microsoft.com/office/drawing/2014/main" xmlns="" id="{637A7DFE-FE78-40B6-A64F-E15AFF77250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0" y="2319"/>
              <a:ext cx="37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5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72">
              <a:extLst>
                <a:ext uri="{FF2B5EF4-FFF2-40B4-BE49-F238E27FC236}">
                  <a16:creationId xmlns:a16="http://schemas.microsoft.com/office/drawing/2014/main" xmlns="" id="{440056CA-33A1-44CC-89CF-E62AD43AD7A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2" y="2305"/>
              <a:ext cx="65" cy="98"/>
            </a:xfrm>
            <a:custGeom>
              <a:avLst/>
              <a:gdLst>
                <a:gd name="T0" fmla="*/ 28 w 28"/>
                <a:gd name="T1" fmla="*/ 42 h 42"/>
                <a:gd name="T2" fmla="*/ 10 w 28"/>
                <a:gd name="T3" fmla="*/ 0 h 42"/>
                <a:gd name="T4" fmla="*/ 0 w 28"/>
                <a:gd name="T5" fmla="*/ 42 h 42"/>
                <a:gd name="T6" fmla="*/ 28 w 2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2">
                  <a:moveTo>
                    <a:pt x="28" y="42"/>
                  </a:moveTo>
                  <a:cubicBezTo>
                    <a:pt x="28" y="42"/>
                    <a:pt x="25" y="24"/>
                    <a:pt x="10" y="0"/>
                  </a:cubicBezTo>
                  <a:cubicBezTo>
                    <a:pt x="10" y="0"/>
                    <a:pt x="0" y="39"/>
                    <a:pt x="0" y="42"/>
                  </a:cubicBezTo>
                  <a:lnTo>
                    <a:pt x="28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73">
              <a:extLst>
                <a:ext uri="{FF2B5EF4-FFF2-40B4-BE49-F238E27FC236}">
                  <a16:creationId xmlns:a16="http://schemas.microsoft.com/office/drawing/2014/main" xmlns="" id="{4A513BF5-EE93-430E-A40E-B41DB0F88F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2" y="2287"/>
              <a:ext cx="64" cy="116"/>
            </a:xfrm>
            <a:custGeom>
              <a:avLst/>
              <a:gdLst>
                <a:gd name="T0" fmla="*/ 0 w 28"/>
                <a:gd name="T1" fmla="*/ 50 h 50"/>
                <a:gd name="T2" fmla="*/ 17 w 28"/>
                <a:gd name="T3" fmla="*/ 0 h 50"/>
                <a:gd name="T4" fmla="*/ 28 w 28"/>
                <a:gd name="T5" fmla="*/ 50 h 50"/>
                <a:gd name="T6" fmla="*/ 0 w 28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cubicBezTo>
                    <a:pt x="0" y="50"/>
                    <a:pt x="3" y="30"/>
                    <a:pt x="17" y="0"/>
                  </a:cubicBezTo>
                  <a:cubicBezTo>
                    <a:pt x="17" y="0"/>
                    <a:pt x="28" y="46"/>
                    <a:pt x="28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74">
              <a:extLst>
                <a:ext uri="{FF2B5EF4-FFF2-40B4-BE49-F238E27FC236}">
                  <a16:creationId xmlns:a16="http://schemas.microsoft.com/office/drawing/2014/main" xmlns="" id="{F4F8AC6F-AC3A-4E60-B9D1-5D7021CD9EC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9" y="2277"/>
              <a:ext cx="51" cy="126"/>
            </a:xfrm>
            <a:custGeom>
              <a:avLst/>
              <a:gdLst>
                <a:gd name="T0" fmla="*/ 0 w 22"/>
                <a:gd name="T1" fmla="*/ 54 h 54"/>
                <a:gd name="T2" fmla="*/ 14 w 22"/>
                <a:gd name="T3" fmla="*/ 0 h 54"/>
                <a:gd name="T4" fmla="*/ 22 w 22"/>
                <a:gd name="T5" fmla="*/ 54 h 54"/>
                <a:gd name="T6" fmla="*/ 0 w 22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54">
                  <a:moveTo>
                    <a:pt x="0" y="54"/>
                  </a:moveTo>
                  <a:cubicBezTo>
                    <a:pt x="0" y="54"/>
                    <a:pt x="2" y="32"/>
                    <a:pt x="14" y="0"/>
                  </a:cubicBezTo>
                  <a:cubicBezTo>
                    <a:pt x="14" y="0"/>
                    <a:pt x="22" y="49"/>
                    <a:pt x="22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75">
              <a:extLst>
                <a:ext uri="{FF2B5EF4-FFF2-40B4-BE49-F238E27FC236}">
                  <a16:creationId xmlns:a16="http://schemas.microsoft.com/office/drawing/2014/main" xmlns="" id="{EB77965A-B487-4EEB-855D-687101494B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9" y="2277"/>
              <a:ext cx="53" cy="126"/>
            </a:xfrm>
            <a:custGeom>
              <a:avLst/>
              <a:gdLst>
                <a:gd name="T0" fmla="*/ 23 w 23"/>
                <a:gd name="T1" fmla="*/ 54 h 54"/>
                <a:gd name="T2" fmla="*/ 9 w 23"/>
                <a:gd name="T3" fmla="*/ 0 h 54"/>
                <a:gd name="T4" fmla="*/ 0 w 23"/>
                <a:gd name="T5" fmla="*/ 54 h 54"/>
                <a:gd name="T6" fmla="*/ 23 w 23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4">
                  <a:moveTo>
                    <a:pt x="23" y="54"/>
                  </a:moveTo>
                  <a:cubicBezTo>
                    <a:pt x="23" y="54"/>
                    <a:pt x="20" y="32"/>
                    <a:pt x="9" y="0"/>
                  </a:cubicBezTo>
                  <a:cubicBezTo>
                    <a:pt x="9" y="0"/>
                    <a:pt x="0" y="49"/>
                    <a:pt x="0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76">
              <a:extLst>
                <a:ext uri="{FF2B5EF4-FFF2-40B4-BE49-F238E27FC236}">
                  <a16:creationId xmlns:a16="http://schemas.microsoft.com/office/drawing/2014/main" xmlns="" id="{EB897AE9-A771-4561-888C-C392D6BA1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6" y="2277"/>
              <a:ext cx="53" cy="126"/>
            </a:xfrm>
            <a:custGeom>
              <a:avLst/>
              <a:gdLst>
                <a:gd name="T0" fmla="*/ 23 w 23"/>
                <a:gd name="T1" fmla="*/ 54 h 54"/>
                <a:gd name="T2" fmla="*/ 9 w 23"/>
                <a:gd name="T3" fmla="*/ 0 h 54"/>
                <a:gd name="T4" fmla="*/ 0 w 23"/>
                <a:gd name="T5" fmla="*/ 54 h 54"/>
                <a:gd name="T6" fmla="*/ 23 w 23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4">
                  <a:moveTo>
                    <a:pt x="23" y="54"/>
                  </a:moveTo>
                  <a:cubicBezTo>
                    <a:pt x="23" y="54"/>
                    <a:pt x="21" y="32"/>
                    <a:pt x="9" y="0"/>
                  </a:cubicBezTo>
                  <a:cubicBezTo>
                    <a:pt x="9" y="0"/>
                    <a:pt x="0" y="49"/>
                    <a:pt x="0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77">
              <a:extLst>
                <a:ext uri="{FF2B5EF4-FFF2-40B4-BE49-F238E27FC236}">
                  <a16:creationId xmlns:a16="http://schemas.microsoft.com/office/drawing/2014/main" xmlns="" id="{21040155-8E54-4CBF-9A80-992D6F9657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1" y="2303"/>
              <a:ext cx="32" cy="100"/>
            </a:xfrm>
            <a:custGeom>
              <a:avLst/>
              <a:gdLst>
                <a:gd name="T0" fmla="*/ 0 w 14"/>
                <a:gd name="T1" fmla="*/ 43 h 43"/>
                <a:gd name="T2" fmla="*/ 9 w 14"/>
                <a:gd name="T3" fmla="*/ 0 h 43"/>
                <a:gd name="T4" fmla="*/ 14 w 14"/>
                <a:gd name="T5" fmla="*/ 43 h 43"/>
                <a:gd name="T6" fmla="*/ 0 w 14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3">
                  <a:moveTo>
                    <a:pt x="0" y="43"/>
                  </a:moveTo>
                  <a:cubicBezTo>
                    <a:pt x="0" y="43"/>
                    <a:pt x="1" y="26"/>
                    <a:pt x="9" y="0"/>
                  </a:cubicBezTo>
                  <a:cubicBezTo>
                    <a:pt x="9" y="0"/>
                    <a:pt x="14" y="39"/>
                    <a:pt x="14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78">
              <a:extLst>
                <a:ext uri="{FF2B5EF4-FFF2-40B4-BE49-F238E27FC236}">
                  <a16:creationId xmlns:a16="http://schemas.microsoft.com/office/drawing/2014/main" xmlns="" id="{DDAB9C51-E381-4B67-A5C8-AF6B865DBA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9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5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2" y="19"/>
                    <a:pt x="5" y="0"/>
                  </a:cubicBezTo>
                  <a:cubicBezTo>
                    <a:pt x="5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79">
              <a:extLst>
                <a:ext uri="{FF2B5EF4-FFF2-40B4-BE49-F238E27FC236}">
                  <a16:creationId xmlns:a16="http://schemas.microsoft.com/office/drawing/2014/main" xmlns="" id="{758E90C3-234A-4D0E-9C3F-740FD1828C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9" y="2303"/>
              <a:ext cx="30" cy="100"/>
            </a:xfrm>
            <a:custGeom>
              <a:avLst/>
              <a:gdLst>
                <a:gd name="T0" fmla="*/ 0 w 13"/>
                <a:gd name="T1" fmla="*/ 43 h 43"/>
                <a:gd name="T2" fmla="*/ 8 w 13"/>
                <a:gd name="T3" fmla="*/ 0 h 43"/>
                <a:gd name="T4" fmla="*/ 13 w 13"/>
                <a:gd name="T5" fmla="*/ 43 h 43"/>
                <a:gd name="T6" fmla="*/ 0 w 13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43">
                  <a:moveTo>
                    <a:pt x="0" y="43"/>
                  </a:moveTo>
                  <a:cubicBezTo>
                    <a:pt x="0" y="43"/>
                    <a:pt x="1" y="23"/>
                    <a:pt x="8" y="0"/>
                  </a:cubicBezTo>
                  <a:cubicBezTo>
                    <a:pt x="8" y="0"/>
                    <a:pt x="13" y="40"/>
                    <a:pt x="13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80">
              <a:extLst>
                <a:ext uri="{FF2B5EF4-FFF2-40B4-BE49-F238E27FC236}">
                  <a16:creationId xmlns:a16="http://schemas.microsoft.com/office/drawing/2014/main" xmlns="" id="{D8CE768F-B928-4ED6-9352-E19BE903C77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9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5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1" y="19"/>
                    <a:pt x="5" y="0"/>
                  </a:cubicBezTo>
                  <a:cubicBezTo>
                    <a:pt x="5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81">
              <a:extLst>
                <a:ext uri="{FF2B5EF4-FFF2-40B4-BE49-F238E27FC236}">
                  <a16:creationId xmlns:a16="http://schemas.microsoft.com/office/drawing/2014/main" xmlns="" id="{341A2601-A732-49FE-83CC-552087B9BEB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3" y="2305"/>
              <a:ext cx="53" cy="98"/>
            </a:xfrm>
            <a:custGeom>
              <a:avLst/>
              <a:gdLst>
                <a:gd name="T0" fmla="*/ 23 w 23"/>
                <a:gd name="T1" fmla="*/ 42 h 42"/>
                <a:gd name="T2" fmla="*/ 9 w 23"/>
                <a:gd name="T3" fmla="*/ 0 h 42"/>
                <a:gd name="T4" fmla="*/ 0 w 23"/>
                <a:gd name="T5" fmla="*/ 42 h 42"/>
                <a:gd name="T6" fmla="*/ 23 w 23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42">
                  <a:moveTo>
                    <a:pt x="23" y="42"/>
                  </a:moveTo>
                  <a:cubicBezTo>
                    <a:pt x="23" y="42"/>
                    <a:pt x="21" y="24"/>
                    <a:pt x="9" y="0"/>
                  </a:cubicBezTo>
                  <a:cubicBezTo>
                    <a:pt x="9" y="0"/>
                    <a:pt x="0" y="39"/>
                    <a:pt x="0" y="42"/>
                  </a:cubicBezTo>
                  <a:lnTo>
                    <a:pt x="23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82">
              <a:extLst>
                <a:ext uri="{FF2B5EF4-FFF2-40B4-BE49-F238E27FC236}">
                  <a16:creationId xmlns:a16="http://schemas.microsoft.com/office/drawing/2014/main" xmlns="" id="{227830DE-D6B5-438E-B319-49F57586B36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" y="2287"/>
              <a:ext cx="53" cy="116"/>
            </a:xfrm>
            <a:custGeom>
              <a:avLst/>
              <a:gdLst>
                <a:gd name="T0" fmla="*/ 0 w 23"/>
                <a:gd name="T1" fmla="*/ 50 h 50"/>
                <a:gd name="T2" fmla="*/ 15 w 23"/>
                <a:gd name="T3" fmla="*/ 0 h 50"/>
                <a:gd name="T4" fmla="*/ 23 w 23"/>
                <a:gd name="T5" fmla="*/ 50 h 50"/>
                <a:gd name="T6" fmla="*/ 0 w 23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0">
                  <a:moveTo>
                    <a:pt x="0" y="50"/>
                  </a:moveTo>
                  <a:cubicBezTo>
                    <a:pt x="0" y="50"/>
                    <a:pt x="3" y="30"/>
                    <a:pt x="15" y="0"/>
                  </a:cubicBezTo>
                  <a:cubicBezTo>
                    <a:pt x="15" y="0"/>
                    <a:pt x="23" y="46"/>
                    <a:pt x="23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83">
              <a:extLst>
                <a:ext uri="{FF2B5EF4-FFF2-40B4-BE49-F238E27FC236}">
                  <a16:creationId xmlns:a16="http://schemas.microsoft.com/office/drawing/2014/main" xmlns="" id="{944C371C-2C7C-4C01-8B09-42B6B318F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2" y="2277"/>
              <a:ext cx="65" cy="126"/>
            </a:xfrm>
            <a:custGeom>
              <a:avLst/>
              <a:gdLst>
                <a:gd name="T0" fmla="*/ 0 w 28"/>
                <a:gd name="T1" fmla="*/ 54 h 54"/>
                <a:gd name="T2" fmla="*/ 17 w 28"/>
                <a:gd name="T3" fmla="*/ 0 h 54"/>
                <a:gd name="T4" fmla="*/ 28 w 28"/>
                <a:gd name="T5" fmla="*/ 54 h 54"/>
                <a:gd name="T6" fmla="*/ 0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0" y="54"/>
                  </a:moveTo>
                  <a:cubicBezTo>
                    <a:pt x="0" y="54"/>
                    <a:pt x="3" y="32"/>
                    <a:pt x="17" y="0"/>
                  </a:cubicBezTo>
                  <a:cubicBezTo>
                    <a:pt x="17" y="0"/>
                    <a:pt x="28" y="49"/>
                    <a:pt x="28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84">
              <a:extLst>
                <a:ext uri="{FF2B5EF4-FFF2-40B4-BE49-F238E27FC236}">
                  <a16:creationId xmlns:a16="http://schemas.microsoft.com/office/drawing/2014/main" xmlns="" id="{B7C91B49-C7D8-4194-B5D7-373BE3B7E3E5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3" y="2277"/>
              <a:ext cx="67" cy="126"/>
            </a:xfrm>
            <a:custGeom>
              <a:avLst/>
              <a:gdLst>
                <a:gd name="T0" fmla="*/ 29 w 29"/>
                <a:gd name="T1" fmla="*/ 54 h 54"/>
                <a:gd name="T2" fmla="*/ 11 w 29"/>
                <a:gd name="T3" fmla="*/ 0 h 54"/>
                <a:gd name="T4" fmla="*/ 0 w 29"/>
                <a:gd name="T5" fmla="*/ 54 h 54"/>
                <a:gd name="T6" fmla="*/ 29 w 29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54">
                  <a:moveTo>
                    <a:pt x="29" y="54"/>
                  </a:moveTo>
                  <a:cubicBezTo>
                    <a:pt x="29" y="54"/>
                    <a:pt x="26" y="32"/>
                    <a:pt x="11" y="0"/>
                  </a:cubicBezTo>
                  <a:cubicBezTo>
                    <a:pt x="11" y="0"/>
                    <a:pt x="0" y="49"/>
                    <a:pt x="0" y="54"/>
                  </a:cubicBezTo>
                  <a:lnTo>
                    <a:pt x="29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85">
              <a:extLst>
                <a:ext uri="{FF2B5EF4-FFF2-40B4-BE49-F238E27FC236}">
                  <a16:creationId xmlns:a16="http://schemas.microsoft.com/office/drawing/2014/main" xmlns="" id="{E8F708D4-764E-4158-970C-E7F46BB17FA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4" y="2277"/>
              <a:ext cx="65" cy="126"/>
            </a:xfrm>
            <a:custGeom>
              <a:avLst/>
              <a:gdLst>
                <a:gd name="T0" fmla="*/ 28 w 28"/>
                <a:gd name="T1" fmla="*/ 54 h 54"/>
                <a:gd name="T2" fmla="*/ 10 w 28"/>
                <a:gd name="T3" fmla="*/ 0 h 54"/>
                <a:gd name="T4" fmla="*/ 0 w 28"/>
                <a:gd name="T5" fmla="*/ 54 h 54"/>
                <a:gd name="T6" fmla="*/ 28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28" y="54"/>
                  </a:moveTo>
                  <a:cubicBezTo>
                    <a:pt x="28" y="54"/>
                    <a:pt x="25" y="32"/>
                    <a:pt x="10" y="0"/>
                  </a:cubicBezTo>
                  <a:cubicBezTo>
                    <a:pt x="10" y="0"/>
                    <a:pt x="0" y="49"/>
                    <a:pt x="0" y="54"/>
                  </a:cubicBezTo>
                  <a:lnTo>
                    <a:pt x="28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86">
              <a:extLst>
                <a:ext uri="{FF2B5EF4-FFF2-40B4-BE49-F238E27FC236}">
                  <a16:creationId xmlns:a16="http://schemas.microsoft.com/office/drawing/2014/main" xmlns="" id="{B6EB617C-5A10-4DAC-8D00-961543D9CC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9" y="2303"/>
              <a:ext cx="39" cy="100"/>
            </a:xfrm>
            <a:custGeom>
              <a:avLst/>
              <a:gdLst>
                <a:gd name="T0" fmla="*/ 0 w 17"/>
                <a:gd name="T1" fmla="*/ 43 h 43"/>
                <a:gd name="T2" fmla="*/ 11 w 17"/>
                <a:gd name="T3" fmla="*/ 0 h 43"/>
                <a:gd name="T4" fmla="*/ 17 w 17"/>
                <a:gd name="T5" fmla="*/ 43 h 43"/>
                <a:gd name="T6" fmla="*/ 0 w 17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43">
                  <a:moveTo>
                    <a:pt x="0" y="43"/>
                  </a:moveTo>
                  <a:cubicBezTo>
                    <a:pt x="0" y="43"/>
                    <a:pt x="1" y="26"/>
                    <a:pt x="11" y="0"/>
                  </a:cubicBezTo>
                  <a:cubicBezTo>
                    <a:pt x="11" y="0"/>
                    <a:pt x="17" y="39"/>
                    <a:pt x="17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87">
              <a:extLst>
                <a:ext uri="{FF2B5EF4-FFF2-40B4-BE49-F238E27FC236}">
                  <a16:creationId xmlns:a16="http://schemas.microsoft.com/office/drawing/2014/main" xmlns="" id="{F70C8E5E-6D4B-4FDD-8BDB-AEA7CDA6AB34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9" y="2319"/>
              <a:ext cx="37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4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88">
              <a:extLst>
                <a:ext uri="{FF2B5EF4-FFF2-40B4-BE49-F238E27FC236}">
                  <a16:creationId xmlns:a16="http://schemas.microsoft.com/office/drawing/2014/main" xmlns="" id="{7654929B-ECE0-4153-ABB5-0414FB9F9B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2" y="2303"/>
              <a:ext cx="39" cy="100"/>
            </a:xfrm>
            <a:custGeom>
              <a:avLst/>
              <a:gdLst>
                <a:gd name="T0" fmla="*/ 0 w 17"/>
                <a:gd name="T1" fmla="*/ 43 h 43"/>
                <a:gd name="T2" fmla="*/ 10 w 17"/>
                <a:gd name="T3" fmla="*/ 0 h 43"/>
                <a:gd name="T4" fmla="*/ 17 w 17"/>
                <a:gd name="T5" fmla="*/ 43 h 43"/>
                <a:gd name="T6" fmla="*/ 0 w 17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43">
                  <a:moveTo>
                    <a:pt x="0" y="43"/>
                  </a:moveTo>
                  <a:cubicBezTo>
                    <a:pt x="0" y="43"/>
                    <a:pt x="2" y="23"/>
                    <a:pt x="10" y="0"/>
                  </a:cubicBezTo>
                  <a:cubicBezTo>
                    <a:pt x="10" y="0"/>
                    <a:pt x="17" y="40"/>
                    <a:pt x="17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89">
              <a:extLst>
                <a:ext uri="{FF2B5EF4-FFF2-40B4-BE49-F238E27FC236}">
                  <a16:creationId xmlns:a16="http://schemas.microsoft.com/office/drawing/2014/main" xmlns="" id="{A0B9B79D-7D53-4D03-A4E9-00C6EB8BDEB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5" y="2319"/>
              <a:ext cx="37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5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90">
              <a:extLst>
                <a:ext uri="{FF2B5EF4-FFF2-40B4-BE49-F238E27FC236}">
                  <a16:creationId xmlns:a16="http://schemas.microsoft.com/office/drawing/2014/main" xmlns="" id="{8F9E8127-2635-4DA1-81F1-1E5B7E2FA8C0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7" y="2305"/>
              <a:ext cx="65" cy="98"/>
            </a:xfrm>
            <a:custGeom>
              <a:avLst/>
              <a:gdLst>
                <a:gd name="T0" fmla="*/ 28 w 28"/>
                <a:gd name="T1" fmla="*/ 42 h 42"/>
                <a:gd name="T2" fmla="*/ 10 w 28"/>
                <a:gd name="T3" fmla="*/ 0 h 42"/>
                <a:gd name="T4" fmla="*/ 0 w 28"/>
                <a:gd name="T5" fmla="*/ 42 h 42"/>
                <a:gd name="T6" fmla="*/ 28 w 2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2">
                  <a:moveTo>
                    <a:pt x="28" y="42"/>
                  </a:moveTo>
                  <a:cubicBezTo>
                    <a:pt x="28" y="42"/>
                    <a:pt x="25" y="24"/>
                    <a:pt x="10" y="0"/>
                  </a:cubicBezTo>
                  <a:cubicBezTo>
                    <a:pt x="10" y="0"/>
                    <a:pt x="0" y="39"/>
                    <a:pt x="0" y="42"/>
                  </a:cubicBezTo>
                  <a:lnTo>
                    <a:pt x="28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291">
              <a:extLst>
                <a:ext uri="{FF2B5EF4-FFF2-40B4-BE49-F238E27FC236}">
                  <a16:creationId xmlns:a16="http://schemas.microsoft.com/office/drawing/2014/main" xmlns="" id="{00B78C97-E5E0-455A-BE2D-35667C95978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7" y="2287"/>
              <a:ext cx="64" cy="116"/>
            </a:xfrm>
            <a:custGeom>
              <a:avLst/>
              <a:gdLst>
                <a:gd name="T0" fmla="*/ 0 w 28"/>
                <a:gd name="T1" fmla="*/ 50 h 50"/>
                <a:gd name="T2" fmla="*/ 18 w 28"/>
                <a:gd name="T3" fmla="*/ 0 h 50"/>
                <a:gd name="T4" fmla="*/ 28 w 28"/>
                <a:gd name="T5" fmla="*/ 50 h 50"/>
                <a:gd name="T6" fmla="*/ 0 w 28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cubicBezTo>
                    <a:pt x="0" y="50"/>
                    <a:pt x="3" y="30"/>
                    <a:pt x="18" y="0"/>
                  </a:cubicBezTo>
                  <a:cubicBezTo>
                    <a:pt x="18" y="0"/>
                    <a:pt x="28" y="46"/>
                    <a:pt x="28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292">
              <a:extLst>
                <a:ext uri="{FF2B5EF4-FFF2-40B4-BE49-F238E27FC236}">
                  <a16:creationId xmlns:a16="http://schemas.microsoft.com/office/drawing/2014/main" xmlns="" id="{4B769716-F811-4AB7-8D21-3BC15808B0AD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9" y="2277"/>
              <a:ext cx="51" cy="126"/>
            </a:xfrm>
            <a:custGeom>
              <a:avLst/>
              <a:gdLst>
                <a:gd name="T0" fmla="*/ 0 w 22"/>
                <a:gd name="T1" fmla="*/ 54 h 54"/>
                <a:gd name="T2" fmla="*/ 14 w 22"/>
                <a:gd name="T3" fmla="*/ 0 h 54"/>
                <a:gd name="T4" fmla="*/ 22 w 22"/>
                <a:gd name="T5" fmla="*/ 54 h 54"/>
                <a:gd name="T6" fmla="*/ 0 w 22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54">
                  <a:moveTo>
                    <a:pt x="0" y="54"/>
                  </a:moveTo>
                  <a:cubicBezTo>
                    <a:pt x="0" y="54"/>
                    <a:pt x="2" y="32"/>
                    <a:pt x="14" y="0"/>
                  </a:cubicBezTo>
                  <a:cubicBezTo>
                    <a:pt x="14" y="0"/>
                    <a:pt x="22" y="49"/>
                    <a:pt x="22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293">
              <a:extLst>
                <a:ext uri="{FF2B5EF4-FFF2-40B4-BE49-F238E27FC236}">
                  <a16:creationId xmlns:a16="http://schemas.microsoft.com/office/drawing/2014/main" xmlns="" id="{7325CBB8-4452-47EA-B06D-A0797A075110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9" y="2277"/>
              <a:ext cx="53" cy="126"/>
            </a:xfrm>
            <a:custGeom>
              <a:avLst/>
              <a:gdLst>
                <a:gd name="T0" fmla="*/ 23 w 23"/>
                <a:gd name="T1" fmla="*/ 54 h 54"/>
                <a:gd name="T2" fmla="*/ 8 w 23"/>
                <a:gd name="T3" fmla="*/ 0 h 54"/>
                <a:gd name="T4" fmla="*/ 0 w 23"/>
                <a:gd name="T5" fmla="*/ 54 h 54"/>
                <a:gd name="T6" fmla="*/ 23 w 23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4">
                  <a:moveTo>
                    <a:pt x="23" y="54"/>
                  </a:moveTo>
                  <a:cubicBezTo>
                    <a:pt x="23" y="54"/>
                    <a:pt x="20" y="32"/>
                    <a:pt x="8" y="0"/>
                  </a:cubicBezTo>
                  <a:cubicBezTo>
                    <a:pt x="8" y="0"/>
                    <a:pt x="0" y="49"/>
                    <a:pt x="0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294">
              <a:extLst>
                <a:ext uri="{FF2B5EF4-FFF2-40B4-BE49-F238E27FC236}">
                  <a16:creationId xmlns:a16="http://schemas.microsoft.com/office/drawing/2014/main" xmlns="" id="{98BFA92A-AC4E-46F0-B1C5-C253AE7562C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6" y="2277"/>
              <a:ext cx="53" cy="126"/>
            </a:xfrm>
            <a:custGeom>
              <a:avLst/>
              <a:gdLst>
                <a:gd name="T0" fmla="*/ 23 w 23"/>
                <a:gd name="T1" fmla="*/ 54 h 54"/>
                <a:gd name="T2" fmla="*/ 9 w 23"/>
                <a:gd name="T3" fmla="*/ 0 h 54"/>
                <a:gd name="T4" fmla="*/ 0 w 23"/>
                <a:gd name="T5" fmla="*/ 54 h 54"/>
                <a:gd name="T6" fmla="*/ 23 w 23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4">
                  <a:moveTo>
                    <a:pt x="23" y="54"/>
                  </a:moveTo>
                  <a:cubicBezTo>
                    <a:pt x="23" y="54"/>
                    <a:pt x="20" y="32"/>
                    <a:pt x="9" y="0"/>
                  </a:cubicBezTo>
                  <a:cubicBezTo>
                    <a:pt x="9" y="0"/>
                    <a:pt x="0" y="49"/>
                    <a:pt x="0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95">
              <a:extLst>
                <a:ext uri="{FF2B5EF4-FFF2-40B4-BE49-F238E27FC236}">
                  <a16:creationId xmlns:a16="http://schemas.microsoft.com/office/drawing/2014/main" xmlns="" id="{30E84ABF-01C7-49B3-A4BC-95472D44DB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1" y="2303"/>
              <a:ext cx="32" cy="100"/>
            </a:xfrm>
            <a:custGeom>
              <a:avLst/>
              <a:gdLst>
                <a:gd name="T0" fmla="*/ 0 w 14"/>
                <a:gd name="T1" fmla="*/ 43 h 43"/>
                <a:gd name="T2" fmla="*/ 8 w 14"/>
                <a:gd name="T3" fmla="*/ 0 h 43"/>
                <a:gd name="T4" fmla="*/ 14 w 14"/>
                <a:gd name="T5" fmla="*/ 43 h 43"/>
                <a:gd name="T6" fmla="*/ 0 w 14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3">
                  <a:moveTo>
                    <a:pt x="0" y="43"/>
                  </a:moveTo>
                  <a:cubicBezTo>
                    <a:pt x="0" y="43"/>
                    <a:pt x="1" y="26"/>
                    <a:pt x="8" y="0"/>
                  </a:cubicBezTo>
                  <a:cubicBezTo>
                    <a:pt x="8" y="0"/>
                    <a:pt x="14" y="39"/>
                    <a:pt x="14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296">
              <a:extLst>
                <a:ext uri="{FF2B5EF4-FFF2-40B4-BE49-F238E27FC236}">
                  <a16:creationId xmlns:a16="http://schemas.microsoft.com/office/drawing/2014/main" xmlns="" id="{6A3DA2F0-894E-42FD-A4B0-258FC8C874C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99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5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1" y="19"/>
                    <a:pt x="5" y="0"/>
                  </a:cubicBezTo>
                  <a:cubicBezTo>
                    <a:pt x="5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97">
              <a:extLst>
                <a:ext uri="{FF2B5EF4-FFF2-40B4-BE49-F238E27FC236}">
                  <a16:creationId xmlns:a16="http://schemas.microsoft.com/office/drawing/2014/main" xmlns="" id="{FC35C545-A76B-47A2-8A98-C4B72E6616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0" y="2303"/>
              <a:ext cx="27" cy="100"/>
            </a:xfrm>
            <a:custGeom>
              <a:avLst/>
              <a:gdLst>
                <a:gd name="T0" fmla="*/ 0 w 12"/>
                <a:gd name="T1" fmla="*/ 43 h 43"/>
                <a:gd name="T2" fmla="*/ 8 w 12"/>
                <a:gd name="T3" fmla="*/ 0 h 43"/>
                <a:gd name="T4" fmla="*/ 12 w 12"/>
                <a:gd name="T5" fmla="*/ 43 h 43"/>
                <a:gd name="T6" fmla="*/ 0 w 12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43">
                  <a:moveTo>
                    <a:pt x="0" y="43"/>
                  </a:moveTo>
                  <a:cubicBezTo>
                    <a:pt x="0" y="43"/>
                    <a:pt x="1" y="23"/>
                    <a:pt x="8" y="0"/>
                  </a:cubicBezTo>
                  <a:cubicBezTo>
                    <a:pt x="8" y="0"/>
                    <a:pt x="12" y="40"/>
                    <a:pt x="12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98">
              <a:extLst>
                <a:ext uri="{FF2B5EF4-FFF2-40B4-BE49-F238E27FC236}">
                  <a16:creationId xmlns:a16="http://schemas.microsoft.com/office/drawing/2014/main" xmlns="" id="{6F2D5959-86A7-4CDD-A5F9-EA1CBFF30736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0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4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1" y="19"/>
                    <a:pt x="4" y="0"/>
                  </a:cubicBezTo>
                  <a:cubicBezTo>
                    <a:pt x="4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99">
              <a:extLst>
                <a:ext uri="{FF2B5EF4-FFF2-40B4-BE49-F238E27FC236}">
                  <a16:creationId xmlns:a16="http://schemas.microsoft.com/office/drawing/2014/main" xmlns="" id="{60290581-5BB8-435B-A07A-4E8C19C8A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3" y="2305"/>
              <a:ext cx="53" cy="98"/>
            </a:xfrm>
            <a:custGeom>
              <a:avLst/>
              <a:gdLst>
                <a:gd name="T0" fmla="*/ 23 w 23"/>
                <a:gd name="T1" fmla="*/ 42 h 42"/>
                <a:gd name="T2" fmla="*/ 9 w 23"/>
                <a:gd name="T3" fmla="*/ 0 h 42"/>
                <a:gd name="T4" fmla="*/ 0 w 23"/>
                <a:gd name="T5" fmla="*/ 42 h 42"/>
                <a:gd name="T6" fmla="*/ 23 w 23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42">
                  <a:moveTo>
                    <a:pt x="23" y="42"/>
                  </a:moveTo>
                  <a:cubicBezTo>
                    <a:pt x="23" y="42"/>
                    <a:pt x="20" y="24"/>
                    <a:pt x="9" y="0"/>
                  </a:cubicBezTo>
                  <a:cubicBezTo>
                    <a:pt x="9" y="0"/>
                    <a:pt x="0" y="39"/>
                    <a:pt x="0" y="42"/>
                  </a:cubicBezTo>
                  <a:lnTo>
                    <a:pt x="23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00">
              <a:extLst>
                <a:ext uri="{FF2B5EF4-FFF2-40B4-BE49-F238E27FC236}">
                  <a16:creationId xmlns:a16="http://schemas.microsoft.com/office/drawing/2014/main" xmlns="" id="{8F8C3DE8-C5AF-4FA2-A68A-947104AF036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0" y="2287"/>
              <a:ext cx="53" cy="116"/>
            </a:xfrm>
            <a:custGeom>
              <a:avLst/>
              <a:gdLst>
                <a:gd name="T0" fmla="*/ 0 w 23"/>
                <a:gd name="T1" fmla="*/ 50 h 50"/>
                <a:gd name="T2" fmla="*/ 14 w 23"/>
                <a:gd name="T3" fmla="*/ 0 h 50"/>
                <a:gd name="T4" fmla="*/ 23 w 23"/>
                <a:gd name="T5" fmla="*/ 50 h 50"/>
                <a:gd name="T6" fmla="*/ 0 w 23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0">
                  <a:moveTo>
                    <a:pt x="0" y="50"/>
                  </a:moveTo>
                  <a:cubicBezTo>
                    <a:pt x="0" y="50"/>
                    <a:pt x="3" y="30"/>
                    <a:pt x="14" y="0"/>
                  </a:cubicBezTo>
                  <a:cubicBezTo>
                    <a:pt x="14" y="0"/>
                    <a:pt x="23" y="46"/>
                    <a:pt x="23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01">
              <a:extLst>
                <a:ext uri="{FF2B5EF4-FFF2-40B4-BE49-F238E27FC236}">
                  <a16:creationId xmlns:a16="http://schemas.microsoft.com/office/drawing/2014/main" xmlns="" id="{895484EF-DB9B-4CC6-B0D0-44A3F5EAB28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3" y="2277"/>
              <a:ext cx="64" cy="126"/>
            </a:xfrm>
            <a:custGeom>
              <a:avLst/>
              <a:gdLst>
                <a:gd name="T0" fmla="*/ 0 w 28"/>
                <a:gd name="T1" fmla="*/ 54 h 54"/>
                <a:gd name="T2" fmla="*/ 17 w 28"/>
                <a:gd name="T3" fmla="*/ 0 h 54"/>
                <a:gd name="T4" fmla="*/ 28 w 28"/>
                <a:gd name="T5" fmla="*/ 54 h 54"/>
                <a:gd name="T6" fmla="*/ 0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0" y="54"/>
                  </a:moveTo>
                  <a:cubicBezTo>
                    <a:pt x="0" y="54"/>
                    <a:pt x="3" y="32"/>
                    <a:pt x="17" y="0"/>
                  </a:cubicBezTo>
                  <a:cubicBezTo>
                    <a:pt x="17" y="0"/>
                    <a:pt x="28" y="49"/>
                    <a:pt x="28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02">
              <a:extLst>
                <a:ext uri="{FF2B5EF4-FFF2-40B4-BE49-F238E27FC236}">
                  <a16:creationId xmlns:a16="http://schemas.microsoft.com/office/drawing/2014/main" xmlns="" id="{769CD946-965B-4CD0-AEC9-EF0E4BD157E4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3" y="2277"/>
              <a:ext cx="66" cy="126"/>
            </a:xfrm>
            <a:custGeom>
              <a:avLst/>
              <a:gdLst>
                <a:gd name="T0" fmla="*/ 29 w 29"/>
                <a:gd name="T1" fmla="*/ 54 h 54"/>
                <a:gd name="T2" fmla="*/ 11 w 29"/>
                <a:gd name="T3" fmla="*/ 0 h 54"/>
                <a:gd name="T4" fmla="*/ 0 w 29"/>
                <a:gd name="T5" fmla="*/ 54 h 54"/>
                <a:gd name="T6" fmla="*/ 29 w 29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54">
                  <a:moveTo>
                    <a:pt x="29" y="54"/>
                  </a:moveTo>
                  <a:cubicBezTo>
                    <a:pt x="29" y="54"/>
                    <a:pt x="26" y="32"/>
                    <a:pt x="11" y="0"/>
                  </a:cubicBezTo>
                  <a:cubicBezTo>
                    <a:pt x="11" y="0"/>
                    <a:pt x="0" y="49"/>
                    <a:pt x="0" y="54"/>
                  </a:cubicBezTo>
                  <a:lnTo>
                    <a:pt x="29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03">
              <a:extLst>
                <a:ext uri="{FF2B5EF4-FFF2-40B4-BE49-F238E27FC236}">
                  <a16:creationId xmlns:a16="http://schemas.microsoft.com/office/drawing/2014/main" xmlns="" id="{65AD46F2-A74F-4CFC-B821-F46ABC2FBE66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7" y="2303"/>
              <a:ext cx="42" cy="100"/>
            </a:xfrm>
            <a:custGeom>
              <a:avLst/>
              <a:gdLst>
                <a:gd name="T0" fmla="*/ 0 w 18"/>
                <a:gd name="T1" fmla="*/ 43 h 43"/>
                <a:gd name="T2" fmla="*/ 12 w 18"/>
                <a:gd name="T3" fmla="*/ 0 h 43"/>
                <a:gd name="T4" fmla="*/ 18 w 18"/>
                <a:gd name="T5" fmla="*/ 43 h 43"/>
                <a:gd name="T6" fmla="*/ 0 w 18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43">
                  <a:moveTo>
                    <a:pt x="0" y="43"/>
                  </a:moveTo>
                  <a:cubicBezTo>
                    <a:pt x="0" y="43"/>
                    <a:pt x="2" y="26"/>
                    <a:pt x="12" y="0"/>
                  </a:cubicBezTo>
                  <a:cubicBezTo>
                    <a:pt x="12" y="0"/>
                    <a:pt x="18" y="39"/>
                    <a:pt x="18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04">
              <a:extLst>
                <a:ext uri="{FF2B5EF4-FFF2-40B4-BE49-F238E27FC236}">
                  <a16:creationId xmlns:a16="http://schemas.microsoft.com/office/drawing/2014/main" xmlns="" id="{8FBBBADC-89A7-4F82-9D0F-029393A7C8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9" y="2319"/>
              <a:ext cx="37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4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05">
              <a:extLst>
                <a:ext uri="{FF2B5EF4-FFF2-40B4-BE49-F238E27FC236}">
                  <a16:creationId xmlns:a16="http://schemas.microsoft.com/office/drawing/2014/main" xmlns="" id="{378DA0E0-3A9B-48D4-A722-ACBFB05629F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7" y="2287"/>
              <a:ext cx="65" cy="116"/>
            </a:xfrm>
            <a:custGeom>
              <a:avLst/>
              <a:gdLst>
                <a:gd name="T0" fmla="*/ 0 w 28"/>
                <a:gd name="T1" fmla="*/ 50 h 50"/>
                <a:gd name="T2" fmla="*/ 17 w 28"/>
                <a:gd name="T3" fmla="*/ 0 h 50"/>
                <a:gd name="T4" fmla="*/ 28 w 28"/>
                <a:gd name="T5" fmla="*/ 50 h 50"/>
                <a:gd name="T6" fmla="*/ 0 w 28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cubicBezTo>
                    <a:pt x="0" y="50"/>
                    <a:pt x="3" y="30"/>
                    <a:pt x="17" y="0"/>
                  </a:cubicBezTo>
                  <a:cubicBezTo>
                    <a:pt x="17" y="0"/>
                    <a:pt x="28" y="46"/>
                    <a:pt x="28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10865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</p:sldLayoutIdLst>
  <mc:AlternateContent xmlns:mc="http://schemas.openxmlformats.org/markup-compatibility/2006" xmlns:p14="http://schemas.microsoft.com/office/powerpoint/2010/main">
    <mc:Choice Requires="p14">
      <p:transition p14:dur="10">
        <p:circle/>
      </p:transition>
    </mc:Choice>
    <mc:Fallback xmlns="">
      <p:transition>
        <p:circl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10/12/2021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923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  <p:sldLayoutId id="2147483708" r:id="rId18"/>
    <p:sldLayoutId id="2147483709" r:id="rId19"/>
    <p:sldLayoutId id="2147483710" r:id="rId20"/>
    <p:sldLayoutId id="2147483711" r:id="rId21"/>
    <p:sldLayoutId id="2147483712" r:id="rId22"/>
    <p:sldLayoutId id="2147483713" r:id="rId23"/>
    <p:sldLayoutId id="2147483714" r:id="rId24"/>
    <p:sldLayoutId id="2147483715" r:id="rId25"/>
    <p:sldLayoutId id="2147483716" r:id="rId26"/>
    <p:sldLayoutId id="2147483717" r:id="rId27"/>
    <p:sldLayoutId id="2147483718" r:id="rId28"/>
    <p:sldLayoutId id="2147483719" r:id="rId29"/>
    <p:sldLayoutId id="2147483720" r:id="rId30"/>
    <p:sldLayoutId id="2147483721" r:id="rId31"/>
    <p:sldLayoutId id="2147483722" r:id="rId32"/>
    <p:sldLayoutId id="2147483723" r:id="rId33"/>
    <p:sldLayoutId id="2147483724" r:id="rId34"/>
    <p:sldLayoutId id="2147483725" r:id="rId35"/>
    <p:sldLayoutId id="2147483726" r:id="rId36"/>
    <p:sldLayoutId id="2147483727" r:id="rId37"/>
    <p:sldLayoutId id="2147483728" r:id="rId38"/>
    <p:sldLayoutId id="2147483729" r:id="rId39"/>
  </p:sldLayoutIdLst>
  <p:hf sldNum="0" hdr="0" ft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microsoft.com/office/2007/relationships/hdphoto" Target="../media/hdphoto3.wdp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1.gif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audio" Target="../media/audio2.wav"/><Relationship Id="rId7" Type="http://schemas.openxmlformats.org/officeDocument/2006/relationships/image" Target="../media/image3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32.jpg"/><Relationship Id="rId9" Type="http://schemas.openxmlformats.org/officeDocument/2006/relationships/image" Target="../media/image35.jfi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audio" Target="../media/audio1.wav"/><Relationship Id="rId7" Type="http://schemas.openxmlformats.org/officeDocument/2006/relationships/image" Target="../media/image3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5.xml"/><Relationship Id="rId6" Type="http://schemas.openxmlformats.org/officeDocument/2006/relationships/slide" Target="slide4.xml"/><Relationship Id="rId5" Type="http://schemas.openxmlformats.org/officeDocument/2006/relationships/image" Target="../media/image29.png"/><Relationship Id="rId10" Type="http://schemas.openxmlformats.org/officeDocument/2006/relationships/image" Target="../media/image37.jpeg"/><Relationship Id="rId4" Type="http://schemas.openxmlformats.org/officeDocument/2006/relationships/image" Target="../media/image28.png"/><Relationship Id="rId9" Type="http://schemas.openxmlformats.org/officeDocument/2006/relationships/image" Target="../media/image34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audio" Target="../media/audio1.wav"/><Relationship Id="rId7" Type="http://schemas.openxmlformats.org/officeDocument/2006/relationships/image" Target="../media/image33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0.png"/><Relationship Id="rId11" Type="http://schemas.openxmlformats.org/officeDocument/2006/relationships/image" Target="../media/image38.jpg"/><Relationship Id="rId5" Type="http://schemas.openxmlformats.org/officeDocument/2006/relationships/image" Target="../media/image29.png"/><Relationship Id="rId10" Type="http://schemas.openxmlformats.org/officeDocument/2006/relationships/image" Target="../media/image36.png"/><Relationship Id="rId4" Type="http://schemas.openxmlformats.org/officeDocument/2006/relationships/image" Target="../media/image28.png"/><Relationship Id="rId9" Type="http://schemas.openxmlformats.org/officeDocument/2006/relationships/slide" Target="slide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audio" Target="../media/audio1.wav"/><Relationship Id="rId7" Type="http://schemas.openxmlformats.org/officeDocument/2006/relationships/image" Target="../media/image33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0.png"/><Relationship Id="rId11" Type="http://schemas.openxmlformats.org/officeDocument/2006/relationships/image" Target="../media/image39.png"/><Relationship Id="rId5" Type="http://schemas.openxmlformats.org/officeDocument/2006/relationships/image" Target="../media/image29.png"/><Relationship Id="rId10" Type="http://schemas.openxmlformats.org/officeDocument/2006/relationships/image" Target="../media/image36.png"/><Relationship Id="rId4" Type="http://schemas.openxmlformats.org/officeDocument/2006/relationships/image" Target="../media/image28.png"/><Relationship Id="rId9" Type="http://schemas.openxmlformats.org/officeDocument/2006/relationships/slide" Target="slide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gif"/><Relationship Id="rId3" Type="http://schemas.openxmlformats.org/officeDocument/2006/relationships/audio" Target="../media/audio4.wav"/><Relationship Id="rId7" Type="http://schemas.openxmlformats.org/officeDocument/2006/relationships/image" Target="../media/image31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0.png"/><Relationship Id="rId11" Type="http://schemas.openxmlformats.org/officeDocument/2006/relationships/image" Target="../media/image42.png"/><Relationship Id="rId5" Type="http://schemas.openxmlformats.org/officeDocument/2006/relationships/image" Target="../media/image29.png"/><Relationship Id="rId10" Type="http://schemas.openxmlformats.org/officeDocument/2006/relationships/hyperlink" Target="https://www.facebook.com/nkpowerskills" TargetMode="External"/><Relationship Id="rId4" Type="http://schemas.openxmlformats.org/officeDocument/2006/relationships/image" Target="../media/image28.png"/><Relationship Id="rId9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6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940600" y="1195231"/>
            <a:ext cx="3348997" cy="174650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49235"/>
            <a:ext cx="12192000" cy="2100577"/>
          </a:xfrm>
          <a:prstGeom prst="rect">
            <a:avLst/>
          </a:prstGeom>
          <a:solidFill>
            <a:srgbClr val="00B0F0"/>
          </a:solidFill>
        </p:spPr>
        <p:txBody>
          <a:bodyPr wrap="square" lIns="68580" tIns="34291" rIns="68580" bIns="34291">
            <a:spAutoFit/>
          </a:bodyPr>
          <a:lstStyle/>
          <a:p>
            <a:pPr algn="ctr" defTabSz="685766">
              <a:defRPr/>
            </a:pPr>
            <a:r>
              <a:rPr lang="en-US" altLang="zh-CN" sz="6600" b="1" i="1" kern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+mn-lt"/>
              </a:rPr>
              <a:t>Chào</a:t>
            </a:r>
            <a:r>
              <a:rPr lang="en-US" altLang="zh-CN" sz="6600" b="1" i="1" kern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6600" b="1" i="1" kern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+mn-lt"/>
              </a:rPr>
              <a:t>mừng</a:t>
            </a:r>
            <a:r>
              <a:rPr lang="en-US" altLang="zh-CN" sz="6600" b="1" i="1" kern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6600" b="1" i="1" kern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+mn-lt"/>
              </a:rPr>
              <a:t>quý</a:t>
            </a:r>
            <a:r>
              <a:rPr lang="en-US" altLang="zh-CN" sz="6600" b="1" i="1" kern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6600" b="1" i="1" kern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+mn-lt"/>
              </a:rPr>
              <a:t>thầy</a:t>
            </a:r>
            <a:r>
              <a:rPr lang="en-US" altLang="zh-CN" sz="6600" b="1" i="1" kern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6600" b="1" i="1" kern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+mn-lt"/>
              </a:rPr>
              <a:t>cô</a:t>
            </a:r>
            <a:r>
              <a:rPr lang="en-US" altLang="zh-CN" sz="6600" b="1" i="1" kern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6600" b="1" i="1" kern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+mn-lt"/>
              </a:rPr>
              <a:t>và</a:t>
            </a:r>
            <a:r>
              <a:rPr lang="en-US" altLang="zh-CN" sz="6600" b="1" i="1" kern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6600" b="1" i="1" kern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+mn-lt"/>
              </a:rPr>
              <a:t>các</a:t>
            </a:r>
            <a:r>
              <a:rPr lang="en-US" altLang="zh-CN" sz="6600" b="1" i="1" kern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6600" b="1" i="1" kern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+mn-lt"/>
              </a:rPr>
              <a:t>em</a:t>
            </a:r>
            <a:endParaRPr lang="en-US" altLang="zh-CN" sz="6600" b="1" i="1" kern="0" dirty="0">
              <a:ln w="9525">
                <a:solidFill>
                  <a:prstClr val="white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rgbClr val="4472C4">
                    <a:lumMod val="60000"/>
                    <a:lumOff val="40000"/>
                  </a:srgbClr>
                </a:outerShdw>
              </a:effectLst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 algn="ctr" defTabSz="685766">
              <a:defRPr/>
            </a:pPr>
            <a:r>
              <a:rPr lang="en-US" altLang="zh-CN" sz="6600" b="1" i="1" kern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6600" b="1" i="1" kern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+mn-lt"/>
              </a:rPr>
              <a:t>đến</a:t>
            </a:r>
            <a:r>
              <a:rPr lang="en-US" altLang="zh-CN" sz="6600" b="1" i="1" kern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6600" b="1" i="1" kern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+mn-lt"/>
              </a:rPr>
              <a:t>với</a:t>
            </a:r>
            <a:r>
              <a:rPr lang="en-US" altLang="zh-CN" sz="6600" b="1" i="1" kern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6600" b="1" i="1" kern="0" dirty="0" err="1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+mn-lt"/>
              </a:rPr>
              <a:t>môn</a:t>
            </a:r>
            <a:r>
              <a:rPr lang="en-US" altLang="zh-CN" sz="6600" b="1" i="1" kern="0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6600" b="1" i="1" kern="0" dirty="0" err="1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+mn-lt"/>
              </a:rPr>
              <a:t>Đạo</a:t>
            </a:r>
            <a:r>
              <a:rPr lang="en-US" altLang="zh-CN" sz="6600" b="1" i="1" kern="0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6600" b="1" i="1" kern="0" dirty="0" err="1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+mn-lt"/>
              </a:rPr>
              <a:t>đức</a:t>
            </a:r>
            <a:r>
              <a:rPr lang="en-US" altLang="zh-CN" sz="6600" b="1" i="1" kern="0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+mn-lt"/>
              </a:rPr>
              <a:t> 2</a:t>
            </a:r>
            <a:endParaRPr lang="en-US" altLang="zh-CN" sz="6600" b="1" i="1" kern="0" dirty="0">
              <a:ln w="9525">
                <a:solidFill>
                  <a:prstClr val="white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rgbClr val="4472C4">
                    <a:lumMod val="60000"/>
                    <a:lumOff val="40000"/>
                  </a:srgbClr>
                </a:outerShdw>
              </a:effectLst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29524" y="2941739"/>
            <a:ext cx="11819719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 </a:t>
            </a:r>
            <a:r>
              <a:rPr lang="en-US" sz="4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 2: KÍNH TRỌNG THẦY GIÁO, CÔ GIÁO</a:t>
            </a:r>
            <a:endParaRPr lang="en-US" sz="40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5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4: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quý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bè</a:t>
            </a:r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71800" y="5943600"/>
            <a:ext cx="7128746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4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4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4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4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</a:t>
            </a:r>
            <a:r>
              <a:rPr lang="en-US" sz="4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4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Thắm</a:t>
            </a:r>
            <a:endParaRPr lang="en-US" sz="4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1222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1" grpId="0"/>
      <p:bldP spid="2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C3AE9BAC-D146-4CC7-8B5C-F7D90AFA046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834"/>
            <a:ext cx="12192000" cy="6718332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58B391FB-6F8D-4F12-BE04-29D6F38602B4}"/>
              </a:ext>
            </a:extLst>
          </p:cNvPr>
          <p:cNvSpPr/>
          <p:nvPr/>
        </p:nvSpPr>
        <p:spPr>
          <a:xfrm>
            <a:off x="1933194" y="1981200"/>
            <a:ext cx="832561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50" dirty="0">
                <a:ln w="0"/>
                <a:solidFill>
                  <a:srgbClr val="FB252A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THẢO LUẬN NHÓM 4</a:t>
            </a:r>
          </a:p>
        </p:txBody>
      </p:sp>
    </p:spTree>
    <p:extLst>
      <p:ext uri="{BB962C8B-B14F-4D97-AF65-F5344CB8AC3E}">
        <p14:creationId xmlns:p14="http://schemas.microsoft.com/office/powerpoint/2010/main" val="3840862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300515" y="-94218"/>
            <a:ext cx="1162742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Quan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CCED9653-22E0-473A-976E-97CAE5546D22}"/>
              </a:ext>
            </a:extLst>
          </p:cNvPr>
          <p:cNvSpPr txBox="1"/>
          <p:nvPr/>
        </p:nvSpPr>
        <p:spPr>
          <a:xfrm>
            <a:off x="0" y="662612"/>
            <a:ext cx="136993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36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3600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3600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3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Các </a:t>
            </a:r>
            <a:r>
              <a:rPr lang="en-US" sz="3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đang</a:t>
            </a:r>
            <a:r>
              <a:rPr lang="en-US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3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6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336264B9-06E8-4183-9FB7-76839CD22CF9}"/>
              </a:ext>
            </a:extLst>
          </p:cNvPr>
          <p:cNvSpPr txBox="1"/>
          <p:nvPr/>
        </p:nvSpPr>
        <p:spPr>
          <a:xfrm>
            <a:off x="0" y="1133417"/>
            <a:ext cx="116274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3600" b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quý</a:t>
            </a:r>
            <a:r>
              <a:rPr lang="en-US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bè</a:t>
            </a:r>
            <a:r>
              <a:rPr lang="en-US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C10F672E-FD5F-41B1-A73A-BA518E13C6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3886" y="1873438"/>
            <a:ext cx="2590476" cy="2333333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9B051C21-F28D-46BF-BD7F-E2E65B83A4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1033" y="2024742"/>
            <a:ext cx="2638095" cy="2156237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69C689A3-D145-4A1F-A2F8-6F22BECDD2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34400" y="2024742"/>
            <a:ext cx="2590476" cy="2156237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E4A5FB13-A78B-4B99-9CF7-C0B605F51B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7598" y="4327810"/>
            <a:ext cx="2571429" cy="2323809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xmlns="" id="{3E633EF1-6237-47A6-9DB2-DEB35DBF5F0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95973" y="4425973"/>
            <a:ext cx="3407484" cy="2146715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038D0E9D-C8F9-4BFD-97E8-B75394B742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88462" y="4235727"/>
            <a:ext cx="2882352" cy="233333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962" y="-47625"/>
            <a:ext cx="12030075" cy="695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855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8" grpId="0"/>
      <p:bldP spid="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401679"/>
            <a:ext cx="11506199" cy="70788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Em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đồng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tình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và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không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đồng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tình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với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việc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làm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nào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?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B041F128-F44E-4950-BA37-A0471759B2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203" b="100000" l="0" r="96578">
                        <a14:foregroundMark x1="16730" y1="7489" x2="16730" y2="7489"/>
                        <a14:foregroundMark x1="9886" y1="11454" x2="35741" y2="16740"/>
                        <a14:foregroundMark x1="34981" y1="11013" x2="45627" y2="13216"/>
                        <a14:foregroundMark x1="20913" y1="8811" x2="54373" y2="9251"/>
                        <a14:foregroundMark x1="50190" y1="11454" x2="50190" y2="18062"/>
                        <a14:foregroundMark x1="6844" y1="5727" x2="6464" y2="17621"/>
                        <a14:foregroundMark x1="6844" y1="7930" x2="31559" y2="6167"/>
                        <a14:foregroundMark x1="33080" y1="6167" x2="53612" y2="6167"/>
                        <a14:foregroundMark x1="54373" y1="7489" x2="56274" y2="16740"/>
                        <a14:foregroundMark x1="11787" y1="21145" x2="35741" y2="20264"/>
                        <a14:foregroundMark x1="4943" y1="16300" x2="16730" y2="31718"/>
                        <a14:foregroundMark x1="3802" y1="9251" x2="3422" y2="17621"/>
                        <a14:foregroundMark x1="37262" y1="21586" x2="55133" y2="20264"/>
                        <a14:foregroundMark x1="55133" y1="6167" x2="58175" y2="12775"/>
                        <a14:foregroundMark x1="30418" y1="56828" x2="36122" y2="63436"/>
                        <a14:foregroundMark x1="41445" y1="54185" x2="41445" y2="61233"/>
                        <a14:foregroundMark x1="42205" y1="51542" x2="46008" y2="54185"/>
                        <a14:foregroundMark x1="28897" y1="55066" x2="25095" y2="63436"/>
                        <a14:foregroundMark x1="32700" y1="51982" x2="34221" y2="55507"/>
                        <a14:foregroundMark x1="28897" y1="78855" x2="42966" y2="80176"/>
                        <a14:foregroundMark x1="69202" y1="64317" x2="79848" y2="62555"/>
                        <a14:foregroundMark x1="62738" y1="55947" x2="67681" y2="68282"/>
                        <a14:foregroundMark x1="61217" y1="57709" x2="59316" y2="62115"/>
                        <a14:foregroundMark x1="66920" y1="52423" x2="67681" y2="55947"/>
                        <a14:foregroundMark x1="76046" y1="53304" x2="76046" y2="56828"/>
                        <a14:foregroundMark x1="81369" y1="58590" x2="85551" y2="63436"/>
                        <a14:foregroundMark x1="60456" y1="77533" x2="70722" y2="7885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981200"/>
            <a:ext cx="4012071" cy="34628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E26A2DBB-E476-4C3C-B5CD-F85ADBC051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25483" y1="7656" x2="44015" y2="8134"/>
                        <a14:foregroundMark x1="51737" y1="5263" x2="58687" y2="6220"/>
                        <a14:foregroundMark x1="52510" y1="27273" x2="58687" y2="32057"/>
                        <a14:foregroundMark x1="53668" y1="24402" x2="51737" y2="37321"/>
                        <a14:foregroundMark x1="48649" y1="27273" x2="49421" y2="32536"/>
                        <a14:foregroundMark x1="78378" y1="37321" x2="80695" y2="40670"/>
                        <a14:foregroundMark x1="32819" y1="44498" x2="37838" y2="55981"/>
                        <a14:foregroundMark x1="11969" y1="42105" x2="16602" y2="56459"/>
                        <a14:foregroundMark x1="7336" y1="43062" x2="8108" y2="50239"/>
                        <a14:foregroundMark x1="13127" y1="55024" x2="11197" y2="71292"/>
                        <a14:foregroundMark x1="8108" y1="58373" x2="8880" y2="76555"/>
                        <a14:foregroundMark x1="17375" y1="74641" x2="15444" y2="95694"/>
                        <a14:foregroundMark x1="11583" y1="82775" x2="11583" y2="94737"/>
                        <a14:foregroundMark x1="37066" y1="76555" x2="44402" y2="87560"/>
                        <a14:foregroundMark x1="42085" y1="71770" x2="62934" y2="77512"/>
                        <a14:foregroundMark x1="29344" y1="89952" x2="57143" y2="89952"/>
                        <a14:foregroundMark x1="41313" y1="63636" x2="44402" y2="61722"/>
                        <a14:foregroundMark x1="44015" y1="33014" x2="46718" y2="35407"/>
                        <a14:foregroundMark x1="65251" y1="89474" x2="86486" y2="89952"/>
                        <a14:foregroundMark x1="92278" y1="72249" x2="93050" y2="79904"/>
                        <a14:foregroundMark x1="92664" y1="89952" x2="93436" y2="92344"/>
                        <a14:foregroundMark x1="13127" y1="5742" x2="27413" y2="5263"/>
                        <a14:foregroundMark x1="5019" y1="34450" x2="6950" y2="35407"/>
                        <a14:foregroundMark x1="2703" y1="37321" x2="3089" y2="3971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28911" y="2009058"/>
            <a:ext cx="4270300" cy="344591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AAFBC990-F2CC-4440-82A0-92C44CA1309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832"/>
          <a:stretch/>
        </p:blipFill>
        <p:spPr>
          <a:xfrm>
            <a:off x="7951051" y="1899422"/>
            <a:ext cx="4270300" cy="362644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87F9C00C-718F-43AD-854E-795E9523B0D1}"/>
              </a:ext>
            </a:extLst>
          </p:cNvPr>
          <p:cNvSpPr/>
          <p:nvPr/>
        </p:nvSpPr>
        <p:spPr>
          <a:xfrm>
            <a:off x="12147954" y="694067"/>
            <a:ext cx="321145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spc="50" dirty="0">
                <a:ln w="0"/>
                <a:solidFill>
                  <a:srgbClr val="DC24B9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ĐỒNG TÌNH</a:t>
            </a:r>
            <a:endParaRPr lang="en-US" sz="4000" b="1" cap="none" spc="50" dirty="0">
              <a:ln w="0"/>
              <a:solidFill>
                <a:srgbClr val="DC24B9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04F6B28B-4107-41EB-B545-A99368D7882D}"/>
              </a:ext>
            </a:extLst>
          </p:cNvPr>
          <p:cNvSpPr/>
          <p:nvPr/>
        </p:nvSpPr>
        <p:spPr>
          <a:xfrm>
            <a:off x="12221351" y="1521621"/>
            <a:ext cx="321145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spc="50" dirty="0">
                <a:ln w="0"/>
                <a:solidFill>
                  <a:srgbClr val="DC24B9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ĐỒNG TÌNH</a:t>
            </a:r>
            <a:endParaRPr lang="en-US" sz="4000" b="1" cap="none" spc="50" dirty="0">
              <a:ln w="0"/>
              <a:solidFill>
                <a:srgbClr val="DC24B9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B75BF70D-14CF-450E-969D-C76B8E7B9481}"/>
              </a:ext>
            </a:extLst>
          </p:cNvPr>
          <p:cNvSpPr/>
          <p:nvPr/>
        </p:nvSpPr>
        <p:spPr>
          <a:xfrm>
            <a:off x="12221351" y="2338289"/>
            <a:ext cx="382341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spc="50" dirty="0">
                <a:ln w="0"/>
                <a:solidFill>
                  <a:srgbClr val="DC24B9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KHÔNG ĐỒNG TÌNH</a:t>
            </a:r>
            <a:endParaRPr lang="en-US" sz="2800" b="1" cap="none" spc="50" dirty="0">
              <a:ln w="0"/>
              <a:solidFill>
                <a:srgbClr val="DC24B9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4471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22222E-6 L -0.97174 0.725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594" y="36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3.7037E-7 L -0.65898 0.6044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956" y="30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33333E-6 L -0.34036 0.50254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18" y="25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52600" y="401679"/>
            <a:ext cx="8731827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Em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đồng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tình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và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không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đồng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tình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với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việc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làm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nào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?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CE492B80-7208-4169-918F-26E2E079D0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1" y="1911850"/>
            <a:ext cx="3990784" cy="320827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C61183C1-C323-4273-AA8E-3B851517C36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687" t="5487"/>
          <a:stretch/>
        </p:blipFill>
        <p:spPr>
          <a:xfrm>
            <a:off x="4343400" y="2013003"/>
            <a:ext cx="3823419" cy="3208277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9526BEFB-7BCA-4064-8BF3-99EDB2B99C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7717" y="1911850"/>
            <a:ext cx="3950237" cy="32769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87F9C00C-718F-43AD-854E-795E9523B0D1}"/>
              </a:ext>
            </a:extLst>
          </p:cNvPr>
          <p:cNvSpPr/>
          <p:nvPr/>
        </p:nvSpPr>
        <p:spPr>
          <a:xfrm>
            <a:off x="12147954" y="694067"/>
            <a:ext cx="321145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spc="50" dirty="0">
                <a:ln w="0"/>
                <a:solidFill>
                  <a:srgbClr val="DC24B9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ĐỒNG TÌNH</a:t>
            </a:r>
            <a:endParaRPr lang="en-US" sz="4000" b="1" cap="none" spc="50" dirty="0">
              <a:ln w="0"/>
              <a:solidFill>
                <a:srgbClr val="DC24B9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04F6B28B-4107-41EB-B545-A99368D7882D}"/>
              </a:ext>
            </a:extLst>
          </p:cNvPr>
          <p:cNvSpPr/>
          <p:nvPr/>
        </p:nvSpPr>
        <p:spPr>
          <a:xfrm>
            <a:off x="12221351" y="1521621"/>
            <a:ext cx="321145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spc="50" dirty="0">
                <a:ln w="0"/>
                <a:solidFill>
                  <a:srgbClr val="DC24B9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ĐỒNG TÌNH</a:t>
            </a:r>
            <a:endParaRPr lang="en-US" sz="4000" b="1" cap="none" spc="50" dirty="0">
              <a:ln w="0"/>
              <a:solidFill>
                <a:srgbClr val="DC24B9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C56341CC-DA3E-422B-9AE5-2F9C668B09DB}"/>
              </a:ext>
            </a:extLst>
          </p:cNvPr>
          <p:cNvSpPr/>
          <p:nvPr/>
        </p:nvSpPr>
        <p:spPr>
          <a:xfrm>
            <a:off x="12344400" y="2935569"/>
            <a:ext cx="321145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spc="50" dirty="0">
                <a:ln w="0"/>
                <a:solidFill>
                  <a:srgbClr val="DC24B9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ĐỒNG TÌNH</a:t>
            </a:r>
            <a:endParaRPr lang="en-US" sz="4000" b="1" cap="none" spc="50" dirty="0">
              <a:ln w="0"/>
              <a:solidFill>
                <a:srgbClr val="DC24B9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0575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22222E-6 L -0.95924 0.7027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969" y="35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0.00532 L -0.62148 0.587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81" y="290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3.7037E-7 L -0.31354 0.37986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77" y="18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  <p:bldP spid="17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2C6A5CD3-3FD7-420F-9EE6-6AD2C3ED75B2}"/>
              </a:ext>
            </a:extLst>
          </p:cNvPr>
          <p:cNvSpPr/>
          <p:nvPr/>
        </p:nvSpPr>
        <p:spPr>
          <a:xfrm>
            <a:off x="6069666" y="2057400"/>
            <a:ext cx="363112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none" spc="50" dirty="0">
                <a:ln w="0"/>
                <a:solidFill>
                  <a:srgbClr val="FB252A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UVN Nhan Nang" panose="020B0805050508020204" pitchFamily="34" charset="0"/>
              </a:rPr>
              <a:t>TIẾT 2</a:t>
            </a:r>
          </a:p>
        </p:txBody>
      </p:sp>
    </p:spTree>
    <p:extLst>
      <p:ext uri="{BB962C8B-B14F-4D97-AF65-F5344CB8AC3E}">
        <p14:creationId xmlns:p14="http://schemas.microsoft.com/office/powerpoint/2010/main" val="3097223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C3AE9BAC-D146-4CC7-8B5C-F7D90AFA046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834"/>
            <a:ext cx="12192000" cy="6718332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58B391FB-6F8D-4F12-BE04-29D6F38602B4}"/>
              </a:ext>
            </a:extLst>
          </p:cNvPr>
          <p:cNvSpPr/>
          <p:nvPr/>
        </p:nvSpPr>
        <p:spPr>
          <a:xfrm>
            <a:off x="1825792" y="2039279"/>
            <a:ext cx="854041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50" dirty="0">
                <a:ln w="0"/>
                <a:solidFill>
                  <a:srgbClr val="FB252A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THẢO LUẬN NHÓM 4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xmlns="" id="{120790A1-5200-4E19-B58B-ACE022451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304800"/>
            <a:ext cx="3063997" cy="1196180"/>
          </a:xfrm>
        </p:spPr>
        <p:txBody>
          <a:bodyPr>
            <a:noAutofit/>
          </a:bodyPr>
          <a:lstStyle/>
          <a:p>
            <a:r>
              <a:rPr lang="en-US" sz="3600" b="1" noProof="1">
                <a:solidFill>
                  <a:srgbClr val="0000FF"/>
                </a:solidFill>
                <a:latin typeface="HP-089" pitchFamily="34" charset="0"/>
              </a:rPr>
              <a:t>Luyện tập</a:t>
            </a:r>
            <a:endParaRPr lang="vi-VN" sz="3600" b="1" dirty="0">
              <a:solidFill>
                <a:srgbClr val="0000FF"/>
              </a:solidFill>
              <a:latin typeface="HP001 TD 4H" pitchFamily="34" charset="-93"/>
            </a:endParaRPr>
          </a:p>
        </p:txBody>
      </p:sp>
    </p:spTree>
    <p:extLst>
      <p:ext uri="{BB962C8B-B14F-4D97-AF65-F5344CB8AC3E}">
        <p14:creationId xmlns:p14="http://schemas.microsoft.com/office/powerpoint/2010/main" val="412806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300515" y="-94218"/>
            <a:ext cx="1162742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sz="4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Quan </a:t>
            </a:r>
            <a:r>
              <a:rPr lang="en-US" sz="4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4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4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4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4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4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4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CCED9653-22E0-473A-976E-97CAE5546D22}"/>
              </a:ext>
            </a:extLst>
          </p:cNvPr>
          <p:cNvSpPr txBox="1"/>
          <p:nvPr/>
        </p:nvSpPr>
        <p:spPr>
          <a:xfrm>
            <a:off x="0" y="662612"/>
            <a:ext cx="136993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3600" dirty="0">
                <a:solidFill>
                  <a:prstClr val="black"/>
                </a:solidFill>
              </a:rPr>
              <a:t> </a:t>
            </a:r>
            <a:r>
              <a:rPr lang="en-US" sz="3600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3600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3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Các </a:t>
            </a:r>
            <a:r>
              <a:rPr lang="en-US" sz="3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đang</a:t>
            </a:r>
            <a:r>
              <a:rPr lang="en-US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3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6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336264B9-06E8-4183-9FB7-76839CD22CF9}"/>
              </a:ext>
            </a:extLst>
          </p:cNvPr>
          <p:cNvSpPr txBox="1"/>
          <p:nvPr/>
        </p:nvSpPr>
        <p:spPr>
          <a:xfrm>
            <a:off x="0" y="1133417"/>
            <a:ext cx="116274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3600" b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quý</a:t>
            </a:r>
            <a:r>
              <a:rPr lang="en-US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bè</a:t>
            </a:r>
            <a:r>
              <a:rPr lang="en-US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C10F672E-FD5F-41B1-A73A-BA518E13C6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3886" y="1873438"/>
            <a:ext cx="2590476" cy="2333333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9B051C21-F28D-46BF-BD7F-E2E65B83A4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1033" y="2024742"/>
            <a:ext cx="2638095" cy="2156237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69C689A3-D145-4A1F-A2F8-6F22BECDD2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34400" y="2024742"/>
            <a:ext cx="2590476" cy="2156237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E4A5FB13-A78B-4B99-9CF7-C0B605F51B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7598" y="4327810"/>
            <a:ext cx="2571429" cy="2323809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xmlns="" id="{3E633EF1-6237-47A6-9DB2-DEB35DBF5F0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95973" y="4425973"/>
            <a:ext cx="3407484" cy="2146715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038D0E9D-C8F9-4BFD-97E8-B75394B742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88462" y="4235727"/>
            <a:ext cx="2882352" cy="233333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962" y="-47625"/>
            <a:ext cx="12030075" cy="695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569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8" grpId="0"/>
      <p:bldP spid="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2874337-98DC-4AD5-8C06-17AF61636F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30480"/>
            <a:ext cx="10972800" cy="1143000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dirty="0">
              <a:solidFill>
                <a:srgbClr val="FF0000"/>
              </a:solidFill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71A5784-456E-4F4A-8B20-DEB77DA5B938}"/>
              </a:ext>
            </a:extLst>
          </p:cNvPr>
          <p:cNvSpPr txBox="1"/>
          <p:nvPr/>
        </p:nvSpPr>
        <p:spPr>
          <a:xfrm>
            <a:off x="990600" y="152401"/>
            <a:ext cx="8534400" cy="7078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0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40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0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40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0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0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40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huống</a:t>
            </a:r>
            <a:r>
              <a:rPr lang="en-US" sz="40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40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E977E485-E042-4EBA-8AEE-50FBB47F5D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3898" l="0" r="98066">
                        <a14:foregroundMark x1="56286" y1="28814" x2="56286" y2="28814"/>
                        <a14:foregroundMark x1="56480" y1="36271" x2="56480" y2="32203"/>
                        <a14:foregroundMark x1="57447" y1="29831" x2="57447" y2="29831"/>
                        <a14:foregroundMark x1="57834" y1="33898" x2="57834" y2="33898"/>
                        <a14:foregroundMark x1="58994" y1="33898" x2="58994" y2="33898"/>
                        <a14:foregroundMark x1="56867" y1="38305" x2="56867" y2="38305"/>
                        <a14:foregroundMark x1="56286" y1="45424" x2="56286" y2="45424"/>
                        <a14:foregroundMark x1="54932" y1="53559" x2="57834" y2="59661"/>
                        <a14:foregroundMark x1="57640" y1="41017" x2="58221" y2="48814"/>
                        <a14:foregroundMark x1="52998" y1="74237" x2="55319" y2="78644"/>
                        <a14:foregroundMark x1="44874" y1="71525" x2="47582" y2="74915"/>
                        <a14:foregroundMark x1="24565" y1="60000" x2="26886" y2="61356"/>
                        <a14:foregroundMark x1="22631" y1="47797" x2="24371" y2="46780"/>
                        <a14:foregroundMark x1="33462" y1="56610" x2="34043" y2="53220"/>
                        <a14:foregroundMark x1="32495" y1="64407" x2="32689" y2="63390"/>
                        <a14:foregroundMark x1="88588" y1="41695" x2="89749" y2="40678"/>
                        <a14:foregroundMark x1="90135" y1="21695" x2="91683" y2="18644"/>
                        <a14:foregroundMark x1="3288" y1="8475" x2="22244" y2="11525"/>
                        <a14:foregroundMark x1="3868" y1="9492" x2="44101" y2="10847"/>
                        <a14:foregroundMark x1="3095" y1="20339" x2="33462" y2="19661"/>
                        <a14:foregroundMark x1="4449" y1="8475" x2="26306" y2="10169"/>
                        <a14:foregroundMark x1="2128" y1="10169" x2="3675" y2="11525"/>
                        <a14:foregroundMark x1="11025" y1="14237" x2="30174" y2="12881"/>
                        <a14:foregroundMark x1="34816" y1="13559" x2="45648" y2="15932"/>
                        <a14:foregroundMark x1="32882" y1="19661" x2="46809" y2="21017"/>
                        <a14:foregroundMark x1="45648" y1="10169" x2="47389" y2="7119"/>
                        <a14:foregroundMark x1="2128" y1="15932" x2="8511" y2="17288"/>
                        <a14:foregroundMark x1="2128" y1="12542" x2="1934" y2="28475"/>
                        <a14:foregroundMark x1="2708" y1="28475" x2="9478" y2="28136"/>
                        <a14:foregroundMark x1="1741" y1="8136" x2="21083" y2="7458"/>
                        <a14:foregroundMark x1="21663" y1="10508" x2="46615" y2="7458"/>
                        <a14:foregroundMark x1="56286" y1="26102" x2="58801" y2="27458"/>
                        <a14:foregroundMark x1="46228" y1="42712" x2="46228" y2="42712"/>
                        <a14:foregroundMark x1="67118" y1="43051" x2="67118" y2="43051"/>
                        <a14:foregroundMark x1="66538" y1="41695" x2="66538" y2="4169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875" y="1164903"/>
            <a:ext cx="5410200" cy="308705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2296B3F9-DE92-4051-A423-36978758E4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1550" y="805780"/>
            <a:ext cx="6870450" cy="280952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ED3DEC5B-F868-433E-BA41-C4594F5356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57600" y="3352800"/>
            <a:ext cx="8229600" cy="3261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031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71A5784-456E-4F4A-8B20-DEB77DA5B938}"/>
              </a:ext>
            </a:extLst>
          </p:cNvPr>
          <p:cNvSpPr txBox="1"/>
          <p:nvPr/>
        </p:nvSpPr>
        <p:spPr>
          <a:xfrm>
            <a:off x="674750" y="2083990"/>
            <a:ext cx="2906649" cy="2554545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Thực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hành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đóng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vai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trong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tình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huống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40BB6A53-77BE-426D-B31D-B3612A6B6BBF}"/>
              </a:ext>
            </a:extLst>
          </p:cNvPr>
          <p:cNvGrpSpPr/>
          <p:nvPr/>
        </p:nvGrpSpPr>
        <p:grpSpPr>
          <a:xfrm>
            <a:off x="4495800" y="880636"/>
            <a:ext cx="7391400" cy="2871889"/>
            <a:chOff x="4038600" y="861911"/>
            <a:chExt cx="7391400" cy="2871889"/>
          </a:xfrm>
        </p:grpSpPr>
        <p:sp>
          <p:nvSpPr>
            <p:cNvPr id="3" name="Cloud 2">
              <a:extLst>
                <a:ext uri="{FF2B5EF4-FFF2-40B4-BE49-F238E27FC236}">
                  <a16:creationId xmlns:a16="http://schemas.microsoft.com/office/drawing/2014/main" xmlns="" id="{87D811F7-E3A1-44CC-9A3F-310EE3A30B66}"/>
                </a:ext>
              </a:extLst>
            </p:cNvPr>
            <p:cNvSpPr/>
            <p:nvPr/>
          </p:nvSpPr>
          <p:spPr>
            <a:xfrm>
              <a:off x="4038600" y="861911"/>
              <a:ext cx="7391400" cy="2871889"/>
            </a:xfrm>
            <a:prstGeom prst="cloud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81FF3C77-736C-45F4-A92B-8F17BF3792C4}"/>
                </a:ext>
              </a:extLst>
            </p:cNvPr>
            <p:cNvSpPr/>
            <p:nvPr/>
          </p:nvSpPr>
          <p:spPr>
            <a:xfrm>
              <a:off x="5601286" y="1287380"/>
              <a:ext cx="5062603" cy="144655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algn="ctr"/>
              <a:r>
                <a:rPr lang="en-US" sz="4400" b="1" cap="none" spc="0" dirty="0" err="1">
                  <a:ln/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Nói</a:t>
              </a:r>
              <a:r>
                <a:rPr lang="en-US" sz="4400" b="1" cap="none" spc="0" dirty="0">
                  <a:ln/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cap="none" spc="0" dirty="0" err="1">
                  <a:ln/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lời</a:t>
              </a:r>
              <a:r>
                <a:rPr lang="en-US" sz="4400" b="1" cap="none" spc="0" dirty="0">
                  <a:ln/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cap="none" spc="0" dirty="0" err="1">
                  <a:ln/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chúc</a:t>
              </a:r>
              <a:r>
                <a:rPr lang="en-US" sz="4400" b="1" cap="none" spc="0" dirty="0">
                  <a:ln/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cap="none" spc="0" dirty="0" err="1">
                  <a:ln/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mừng</a:t>
              </a:r>
              <a:r>
                <a:rPr lang="en-US" sz="4400" b="1" cap="none" spc="0" dirty="0">
                  <a:ln/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  <a:p>
              <a:pPr algn="ctr"/>
              <a:r>
                <a:rPr lang="en-US" sz="4400" b="1" cap="none" spc="0" dirty="0" err="1">
                  <a:ln/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khi</a:t>
              </a:r>
              <a:r>
                <a:rPr lang="en-US" sz="4400" b="1" cap="none" spc="0" dirty="0">
                  <a:ln/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cap="none" spc="0" dirty="0" err="1">
                  <a:ln/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bạn</a:t>
              </a:r>
              <a:r>
                <a:rPr lang="en-US" sz="4400" b="1" cap="none" spc="0" dirty="0">
                  <a:ln/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cap="none" spc="0" dirty="0" err="1">
                  <a:ln/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có</a:t>
              </a:r>
              <a:r>
                <a:rPr lang="en-US" sz="4400" b="1" cap="none" spc="0" dirty="0">
                  <a:ln/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cap="none" spc="0" dirty="0" err="1">
                  <a:ln/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niềm</a:t>
              </a:r>
              <a:r>
                <a:rPr lang="en-US" sz="4400" b="1" cap="none" spc="0" dirty="0">
                  <a:ln/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cap="none" spc="0" dirty="0" err="1">
                  <a:ln/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vui</a:t>
              </a:r>
              <a:r>
                <a:rPr lang="en-US" sz="4400" b="1" cap="none" spc="0" dirty="0">
                  <a:ln/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  <p:sp>
          <p:nvSpPr>
            <p:cNvPr id="6" name="Diamond 5">
              <a:extLst>
                <a:ext uri="{FF2B5EF4-FFF2-40B4-BE49-F238E27FC236}">
                  <a16:creationId xmlns:a16="http://schemas.microsoft.com/office/drawing/2014/main" xmlns="" id="{A715B9B8-58DE-429E-8332-6BB0BC534EC0}"/>
                </a:ext>
              </a:extLst>
            </p:cNvPr>
            <p:cNvSpPr/>
            <p:nvPr/>
          </p:nvSpPr>
          <p:spPr>
            <a:xfrm>
              <a:off x="5105400" y="1430030"/>
              <a:ext cx="609600" cy="703570"/>
            </a:xfrm>
            <a:prstGeom prst="diamon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200" b="1" dirty="0"/>
                <a:t>1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5B2C6F99-9706-4A31-8890-9114D899F402}"/>
              </a:ext>
            </a:extLst>
          </p:cNvPr>
          <p:cNvGrpSpPr/>
          <p:nvPr/>
        </p:nvGrpSpPr>
        <p:grpSpPr>
          <a:xfrm>
            <a:off x="4191000" y="3986111"/>
            <a:ext cx="7391400" cy="2871889"/>
            <a:chOff x="4191000" y="3986111"/>
            <a:chExt cx="7391400" cy="2871889"/>
          </a:xfrm>
        </p:grpSpPr>
        <p:sp>
          <p:nvSpPr>
            <p:cNvPr id="9" name="Cloud 8">
              <a:extLst>
                <a:ext uri="{FF2B5EF4-FFF2-40B4-BE49-F238E27FC236}">
                  <a16:creationId xmlns:a16="http://schemas.microsoft.com/office/drawing/2014/main" xmlns="" id="{2B2D494B-D30B-43B5-8AD8-6724AAB44C93}"/>
                </a:ext>
              </a:extLst>
            </p:cNvPr>
            <p:cNvSpPr/>
            <p:nvPr/>
          </p:nvSpPr>
          <p:spPr>
            <a:xfrm>
              <a:off x="4191000" y="3986111"/>
              <a:ext cx="7391400" cy="2871889"/>
            </a:xfrm>
            <a:prstGeom prst="cloud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Diamond 9">
              <a:extLst>
                <a:ext uri="{FF2B5EF4-FFF2-40B4-BE49-F238E27FC236}">
                  <a16:creationId xmlns:a16="http://schemas.microsoft.com/office/drawing/2014/main" xmlns="" id="{9FAB6512-D358-4515-95D7-D22D2BFC8483}"/>
                </a:ext>
              </a:extLst>
            </p:cNvPr>
            <p:cNvSpPr/>
            <p:nvPr/>
          </p:nvSpPr>
          <p:spPr>
            <a:xfrm>
              <a:off x="5296486" y="4550519"/>
              <a:ext cx="609600" cy="703570"/>
            </a:xfrm>
            <a:prstGeom prst="diamon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200" b="1" dirty="0"/>
                <a:t>2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xmlns="" id="{5D398F50-DC80-4EA6-8706-868DF359FE52}"/>
                </a:ext>
              </a:extLst>
            </p:cNvPr>
            <p:cNvSpPr/>
            <p:nvPr/>
          </p:nvSpPr>
          <p:spPr>
            <a:xfrm>
              <a:off x="6016109" y="4530814"/>
              <a:ext cx="5109091" cy="144655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algn="ctr"/>
              <a:r>
                <a:rPr lang="en-US" sz="4400" b="1" cap="none" spc="0" dirty="0" err="1">
                  <a:ln/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Hỏi</a:t>
              </a:r>
              <a:r>
                <a:rPr lang="en-US" sz="4400" b="1" cap="none" spc="0" dirty="0">
                  <a:ln/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cap="none" spc="0" dirty="0" err="1">
                  <a:ln/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thăm</a:t>
              </a:r>
              <a:r>
                <a:rPr lang="en-US" sz="4400" b="1" cap="none" spc="0" dirty="0">
                  <a:ln/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cap="none" spc="0" dirty="0" err="1">
                  <a:ln/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khi</a:t>
              </a:r>
              <a:r>
                <a:rPr lang="en-US" sz="4400" b="1" cap="none" spc="0" dirty="0">
                  <a:ln/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cap="none" spc="0" dirty="0" err="1">
                  <a:ln/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bạn</a:t>
              </a:r>
              <a:r>
                <a:rPr lang="en-US" sz="4400" b="1" cap="none" spc="0" dirty="0">
                  <a:ln/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cap="none" spc="0" dirty="0" err="1">
                  <a:ln/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có</a:t>
              </a:r>
              <a:endParaRPr lang="en-US" sz="4400" b="1" cap="none" spc="0" dirty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en-US" sz="4400" b="1" dirty="0" err="1">
                  <a:ln/>
                  <a:latin typeface="Times New Roman" panose="02020603050405020304" pitchFamily="18" charset="0"/>
                  <a:cs typeface="Times New Roman" panose="02020603050405020304" pitchFamily="18" charset="0"/>
                </a:rPr>
                <a:t>chuyện</a:t>
              </a:r>
              <a:r>
                <a:rPr lang="en-US" sz="4400" b="1" dirty="0">
                  <a:ln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ln/>
                  <a:latin typeface="Times New Roman" panose="02020603050405020304" pitchFamily="18" charset="0"/>
                  <a:cs typeface="Times New Roman" panose="02020603050405020304" pitchFamily="18" charset="0"/>
                </a:rPr>
                <a:t>buồn</a:t>
              </a:r>
              <a:endParaRPr lang="en-US" sz="4400" b="1" cap="none" spc="0" dirty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-19050"/>
            <a:ext cx="11925300" cy="689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67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66982" y="457200"/>
            <a:ext cx="11201399" cy="584775"/>
          </a:xfrm>
          <a:prstGeom prst="rect">
            <a:avLst/>
          </a:prstGeom>
          <a:solidFill>
            <a:srgbClr val="7FE5F3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Chia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sẻ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quý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bè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B59C923-0F41-4EF6-B297-FDD7CA6A141C}"/>
              </a:ext>
            </a:extLst>
          </p:cNvPr>
          <p:cNvSpPr txBox="1"/>
          <p:nvPr/>
        </p:nvSpPr>
        <p:spPr>
          <a:xfrm>
            <a:off x="190500" y="1907268"/>
            <a:ext cx="11887200" cy="107721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sz="3200" b="1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200" b="1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3200" b="1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200" b="1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b="1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b="1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3200" b="1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cảnh</a:t>
            </a:r>
            <a:r>
              <a:rPr lang="en-US" sz="3200" b="1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khó</a:t>
            </a:r>
            <a:r>
              <a:rPr lang="en-US" sz="3200" b="1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khăn</a:t>
            </a:r>
            <a:r>
              <a:rPr lang="en-US" sz="3200" b="1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b="1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3200" b="1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3200" b="1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3200" b="1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3200" b="1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3200" b="1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3200" b="1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hoạch</a:t>
            </a:r>
            <a:r>
              <a:rPr lang="en-US" sz="3200" b="1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3200" b="1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đỡ</a:t>
            </a:r>
            <a:r>
              <a:rPr lang="en-US" sz="3200" b="1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3200" b="1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3200" b="1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3200" b="1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847F5057-794A-46E0-A429-BC06202DC1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19" y="3688579"/>
            <a:ext cx="11544762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810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2C6A5CD3-3FD7-420F-9EE6-6AD2C3ED75B2}"/>
              </a:ext>
            </a:extLst>
          </p:cNvPr>
          <p:cNvSpPr/>
          <p:nvPr/>
        </p:nvSpPr>
        <p:spPr>
          <a:xfrm>
            <a:off x="4343233" y="2057400"/>
            <a:ext cx="708399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r>
              <a:rPr lang="en-US" sz="9600" b="1" spc="50" dirty="0" smtClean="0">
                <a:ln w="0"/>
                <a:solidFill>
                  <a:srgbClr val="FB252A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UVN Nhan Nang" panose="020B0805050508020204" pitchFamily="34" charset="0"/>
              </a:rPr>
              <a:t>KHỞI ĐỘNG</a:t>
            </a:r>
            <a:endParaRPr lang="en-US" sz="9600" b="1" spc="50" dirty="0">
              <a:ln w="0"/>
              <a:solidFill>
                <a:srgbClr val="FB252A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UVN Nhan Nang" panose="020B0805050508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2244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croll: Horizontal 3">
            <a:extLst>
              <a:ext uri="{FF2B5EF4-FFF2-40B4-BE49-F238E27FC236}">
                <a16:creationId xmlns:a16="http://schemas.microsoft.com/office/drawing/2014/main" xmlns="" id="{B33BACA6-2E85-42F9-A120-92F5EFA8B9CA}"/>
              </a:ext>
            </a:extLst>
          </p:cNvPr>
          <p:cNvSpPr/>
          <p:nvPr/>
        </p:nvSpPr>
        <p:spPr>
          <a:xfrm>
            <a:off x="114308" y="1101298"/>
            <a:ext cx="11963400" cy="5486400"/>
          </a:xfrm>
          <a:prstGeom prst="horizontalScrol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AE55FFEE-950B-4E82-8489-1C70C5DBC047}"/>
              </a:ext>
            </a:extLst>
          </p:cNvPr>
          <p:cNvSpPr/>
          <p:nvPr/>
        </p:nvSpPr>
        <p:spPr>
          <a:xfrm>
            <a:off x="544260" y="2743200"/>
            <a:ext cx="11647740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cap="none" spc="50" dirty="0" err="1">
                <a:ln w="0"/>
                <a:solidFill>
                  <a:srgbClr val="FB252A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6000" b="1" cap="none" spc="50" dirty="0">
                <a:ln w="0"/>
                <a:solidFill>
                  <a:srgbClr val="FB252A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cap="none" spc="50" dirty="0" err="1">
                <a:ln w="0"/>
                <a:solidFill>
                  <a:srgbClr val="FB252A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bè</a:t>
            </a:r>
            <a:r>
              <a:rPr lang="en-US" sz="6000" b="1" cap="none" spc="50" dirty="0">
                <a:ln w="0"/>
                <a:solidFill>
                  <a:srgbClr val="FB252A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cap="none" spc="50" dirty="0" err="1">
                <a:ln w="0"/>
                <a:solidFill>
                  <a:srgbClr val="FB252A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6000" b="1" cap="none" spc="50" dirty="0">
                <a:ln w="0"/>
                <a:solidFill>
                  <a:srgbClr val="FB252A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cap="none" spc="50" dirty="0" err="1">
                <a:ln w="0"/>
                <a:solidFill>
                  <a:srgbClr val="FB252A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6000" b="1" cap="none" spc="50" dirty="0">
                <a:ln w="0"/>
                <a:solidFill>
                  <a:srgbClr val="FB252A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6000" b="1" cap="none" spc="50" dirty="0" err="1">
                <a:ln w="0"/>
                <a:solidFill>
                  <a:srgbClr val="FB252A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6000" b="1" cap="none" spc="50" dirty="0">
                <a:ln w="0"/>
                <a:solidFill>
                  <a:srgbClr val="FB252A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cap="none" spc="50" dirty="0" err="1">
                <a:ln w="0"/>
                <a:solidFill>
                  <a:srgbClr val="FB252A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endParaRPr lang="en-US" sz="6000" b="1" cap="none" spc="50" dirty="0">
              <a:ln w="0"/>
              <a:solidFill>
                <a:srgbClr val="FB252A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6000" b="1" spc="50" dirty="0" err="1">
                <a:ln w="0"/>
                <a:solidFill>
                  <a:srgbClr val="FB252A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Buồn</a:t>
            </a:r>
            <a:r>
              <a:rPr lang="en-US" sz="6000" b="1" spc="50" dirty="0">
                <a:ln w="0"/>
                <a:solidFill>
                  <a:srgbClr val="FB252A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spc="50" dirty="0" err="1">
                <a:ln w="0"/>
                <a:solidFill>
                  <a:srgbClr val="FB252A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sz="6000" b="1" spc="50" dirty="0">
                <a:ln w="0"/>
                <a:solidFill>
                  <a:srgbClr val="FB252A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6000" b="1" spc="50" dirty="0" err="1">
                <a:ln w="0"/>
                <a:solidFill>
                  <a:srgbClr val="FB252A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sẻ</a:t>
            </a:r>
            <a:r>
              <a:rPr lang="en-US" sz="6000" b="1" spc="50" dirty="0">
                <a:ln w="0"/>
                <a:solidFill>
                  <a:srgbClr val="FB252A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6000" b="1" spc="50" dirty="0" err="1">
                <a:ln w="0"/>
                <a:solidFill>
                  <a:srgbClr val="FB252A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ngọt</a:t>
            </a:r>
            <a:r>
              <a:rPr lang="en-US" sz="6000" b="1" spc="50" dirty="0">
                <a:ln w="0"/>
                <a:solidFill>
                  <a:srgbClr val="FB252A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spc="50" dirty="0" err="1">
                <a:ln w="0"/>
                <a:solidFill>
                  <a:srgbClr val="FB252A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bùi</a:t>
            </a:r>
            <a:r>
              <a:rPr lang="en-US" sz="6000" b="1" spc="50" dirty="0">
                <a:ln w="0"/>
                <a:solidFill>
                  <a:srgbClr val="FB252A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spc="50" dirty="0" err="1">
                <a:ln w="0"/>
                <a:solidFill>
                  <a:srgbClr val="FB252A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6000" b="1" spc="50" dirty="0">
                <a:ln w="0"/>
                <a:solidFill>
                  <a:srgbClr val="FB252A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spc="50" dirty="0" err="1">
                <a:ln w="0"/>
                <a:solidFill>
                  <a:srgbClr val="FB252A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endParaRPr lang="en-US" sz="6000" b="1" cap="none" spc="50" dirty="0">
              <a:ln w="0"/>
              <a:solidFill>
                <a:srgbClr val="FB252A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657600" y="228600"/>
            <a:ext cx="4114800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 ĐIỆP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9671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2"/>
          <a:srcRect l="921" t="4482" r="748" b="12800"/>
          <a:stretch/>
        </p:blipFill>
        <p:spPr>
          <a:xfrm>
            <a:off x="0" y="6956"/>
            <a:ext cx="12192000" cy="6858000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4260" y="1654629"/>
            <a:ext cx="10702738" cy="4557484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0356"/>
          <a:stretch>
            <a:fillRect/>
          </a:stretch>
        </p:blipFill>
        <p:spPr>
          <a:xfrm>
            <a:off x="1116637" y="3000527"/>
            <a:ext cx="3860425" cy="398525"/>
          </a:xfrm>
          <a:custGeom>
            <a:avLst/>
            <a:gdLst>
              <a:gd name="connsiteX0" fmla="*/ 0 w 3860425"/>
              <a:gd name="connsiteY0" fmla="*/ 0 h 398525"/>
              <a:gd name="connsiteX1" fmla="*/ 3860425 w 3860425"/>
              <a:gd name="connsiteY1" fmla="*/ 0 h 398525"/>
              <a:gd name="connsiteX2" fmla="*/ 3860425 w 3860425"/>
              <a:gd name="connsiteY2" fmla="*/ 398525 h 398525"/>
              <a:gd name="connsiteX3" fmla="*/ 0 w 3860425"/>
              <a:gd name="connsiteY3" fmla="*/ 398525 h 398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0425" h="398525">
                <a:moveTo>
                  <a:pt x="0" y="0"/>
                </a:moveTo>
                <a:lnTo>
                  <a:pt x="3860425" y="0"/>
                </a:lnTo>
                <a:lnTo>
                  <a:pt x="3860425" y="398525"/>
                </a:lnTo>
                <a:lnTo>
                  <a:pt x="0" y="398525"/>
                </a:lnTo>
                <a:close/>
              </a:path>
            </a:pathLst>
          </a:cu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3857"/>
          <a:stretch>
            <a:fillRect/>
          </a:stretch>
        </p:blipFill>
        <p:spPr>
          <a:xfrm>
            <a:off x="-813576" y="3668179"/>
            <a:ext cx="3860425" cy="530384"/>
          </a:xfrm>
          <a:custGeom>
            <a:avLst/>
            <a:gdLst>
              <a:gd name="connsiteX0" fmla="*/ 0 w 3860425"/>
              <a:gd name="connsiteY0" fmla="*/ 0 h 530384"/>
              <a:gd name="connsiteX1" fmla="*/ 3860425 w 3860425"/>
              <a:gd name="connsiteY1" fmla="*/ 0 h 530384"/>
              <a:gd name="connsiteX2" fmla="*/ 3860425 w 3860425"/>
              <a:gd name="connsiteY2" fmla="*/ 530384 h 530384"/>
              <a:gd name="connsiteX3" fmla="*/ 0 w 3860425"/>
              <a:gd name="connsiteY3" fmla="*/ 530384 h 530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0425" h="530384">
                <a:moveTo>
                  <a:pt x="0" y="0"/>
                </a:moveTo>
                <a:lnTo>
                  <a:pt x="3860425" y="0"/>
                </a:lnTo>
                <a:lnTo>
                  <a:pt x="3860425" y="530384"/>
                </a:lnTo>
                <a:lnTo>
                  <a:pt x="0" y="530384"/>
                </a:lnTo>
                <a:close/>
              </a:path>
            </a:pathLst>
          </a:cu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5652" b="26595"/>
          <a:stretch>
            <a:fillRect/>
          </a:stretch>
        </p:blipFill>
        <p:spPr>
          <a:xfrm>
            <a:off x="4618554" y="4412151"/>
            <a:ext cx="3860426" cy="360176"/>
          </a:xfrm>
          <a:custGeom>
            <a:avLst/>
            <a:gdLst>
              <a:gd name="connsiteX0" fmla="*/ 0 w 3860426"/>
              <a:gd name="connsiteY0" fmla="*/ 0 h 360176"/>
              <a:gd name="connsiteX1" fmla="*/ 3860426 w 3860426"/>
              <a:gd name="connsiteY1" fmla="*/ 0 h 360176"/>
              <a:gd name="connsiteX2" fmla="*/ 3860426 w 3860426"/>
              <a:gd name="connsiteY2" fmla="*/ 360176 h 360176"/>
              <a:gd name="connsiteX3" fmla="*/ 0 w 3860426"/>
              <a:gd name="connsiteY3" fmla="*/ 360176 h 360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0426" h="360176">
                <a:moveTo>
                  <a:pt x="0" y="0"/>
                </a:moveTo>
                <a:lnTo>
                  <a:pt x="3860426" y="0"/>
                </a:lnTo>
                <a:lnTo>
                  <a:pt x="3860426" y="360176"/>
                </a:lnTo>
                <a:lnTo>
                  <a:pt x="0" y="360176"/>
                </a:lnTo>
                <a:close/>
              </a:path>
            </a:pathLst>
          </a:cu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7562" b="44348"/>
          <a:stretch>
            <a:fillRect/>
          </a:stretch>
        </p:blipFill>
        <p:spPr>
          <a:xfrm>
            <a:off x="758128" y="3068948"/>
            <a:ext cx="3860426" cy="367008"/>
          </a:xfrm>
          <a:custGeom>
            <a:avLst/>
            <a:gdLst>
              <a:gd name="connsiteX0" fmla="*/ 0 w 3860426"/>
              <a:gd name="connsiteY0" fmla="*/ 0 h 367008"/>
              <a:gd name="connsiteX1" fmla="*/ 3860426 w 3860426"/>
              <a:gd name="connsiteY1" fmla="*/ 0 h 367008"/>
              <a:gd name="connsiteX2" fmla="*/ 3860426 w 3860426"/>
              <a:gd name="connsiteY2" fmla="*/ 367008 h 367008"/>
              <a:gd name="connsiteX3" fmla="*/ 0 w 3860426"/>
              <a:gd name="connsiteY3" fmla="*/ 367008 h 367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0426" h="367008">
                <a:moveTo>
                  <a:pt x="0" y="0"/>
                </a:moveTo>
                <a:lnTo>
                  <a:pt x="3860426" y="0"/>
                </a:lnTo>
                <a:lnTo>
                  <a:pt x="3860426" y="367008"/>
                </a:lnTo>
                <a:lnTo>
                  <a:pt x="0" y="367008"/>
                </a:lnTo>
                <a:close/>
              </a:path>
            </a:pathLst>
          </a:cu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0130" b="62102"/>
          <a:stretch>
            <a:fillRect/>
          </a:stretch>
        </p:blipFill>
        <p:spPr>
          <a:xfrm>
            <a:off x="6214018" y="3177405"/>
            <a:ext cx="3860426" cy="360486"/>
          </a:xfrm>
          <a:custGeom>
            <a:avLst/>
            <a:gdLst>
              <a:gd name="connsiteX0" fmla="*/ 0 w 3860426"/>
              <a:gd name="connsiteY0" fmla="*/ 0 h 360486"/>
              <a:gd name="connsiteX1" fmla="*/ 3860426 w 3860426"/>
              <a:gd name="connsiteY1" fmla="*/ 0 h 360486"/>
              <a:gd name="connsiteX2" fmla="*/ 3860426 w 3860426"/>
              <a:gd name="connsiteY2" fmla="*/ 360486 h 360486"/>
              <a:gd name="connsiteX3" fmla="*/ 0 w 3860426"/>
              <a:gd name="connsiteY3" fmla="*/ 360486 h 360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0426" h="360486">
                <a:moveTo>
                  <a:pt x="0" y="0"/>
                </a:moveTo>
                <a:lnTo>
                  <a:pt x="3860426" y="0"/>
                </a:lnTo>
                <a:lnTo>
                  <a:pt x="3860426" y="360486"/>
                </a:lnTo>
                <a:lnTo>
                  <a:pt x="0" y="360486"/>
                </a:lnTo>
                <a:close/>
              </a:path>
            </a:pathLst>
          </a:custGeom>
        </p:spPr>
      </p:pic>
      <p:pic>
        <p:nvPicPr>
          <p:cNvPr id="1026" name="Picture 2" descr="Flying Red Bird GIF by PlayKids | Bird gif, Cartoon people, Flash ..."/>
          <p:cNvPicPr>
            <a:picLocks noChangeAspect="1" noChangeArrowheads="1" noCrop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49848" y="-436252"/>
            <a:ext cx="3867150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814260" y="237688"/>
            <a:ext cx="924356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微软雅黑"/>
                <a:cs typeface="Times New Roman" pitchFamily="18" charset="0"/>
              </a:rPr>
              <a:t>GIÚP CHIM XÂY TỔ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ungee Inline" pitchFamily="2" charset="0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120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circle/>
      </p:transition>
    </mc:Choice>
    <mc:Fallback xmlns="">
      <p:transition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734" y="1825625"/>
            <a:ext cx="6068532" cy="4351338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/>
          <a:srcRect l="921" t="4482" r="748" b="12800"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" y="2772228"/>
            <a:ext cx="11814629" cy="3952187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412197" y="4470776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Alternates Black" panose="00000A00000000000000" pitchFamily="50" charset="0"/>
                <a:ea typeface="微软雅黑"/>
                <a:cs typeface="+mn-cs"/>
              </a:rPr>
              <a:t>SAI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710139" y="4470776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Alternates Black" panose="00000A00000000000000" pitchFamily="50" charset="0"/>
                <a:ea typeface="微软雅黑"/>
                <a:cs typeface="+mn-cs"/>
              </a:rPr>
              <a:t>ĐÚNG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14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10676311" y="3863929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9" t="18843" r="5517" b="28298"/>
          <a:stretch/>
        </p:blipFill>
        <p:spPr bwMode="auto">
          <a:xfrm>
            <a:off x="5237514" y="3945013"/>
            <a:ext cx="1339598" cy="117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2F5F85A8-F6A8-4564-A9E1-8E2AB8305FF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54929"/>
            <a:ext cx="3692290" cy="4182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355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circle/>
      </p:transition>
    </mc:Choice>
    <mc:Fallback xmlns="">
      <p:transition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/>
          <a:srcRect l="921" t="4482" r="748" b="12800"/>
          <a:stretch/>
        </p:blipFill>
        <p:spPr>
          <a:xfrm>
            <a:off x="0" y="6956"/>
            <a:ext cx="12192000" cy="6858000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275495"/>
            <a:ext cx="11682539" cy="6717460"/>
          </a:xfrm>
          <a:prstGeom prst="rect">
            <a:avLst/>
          </a:prstGeom>
        </p:spPr>
      </p:pic>
      <p:pic>
        <p:nvPicPr>
          <p:cNvPr id="4" name="Picture 2" descr="Káº¿t quáº£ hÃ¬nh áº£nh cho home icon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69282"/>
            <a:ext cx="1023815" cy="1023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6671600" y="4108095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Alternates Black" panose="00000A00000000000000" pitchFamily="50" charset="0"/>
                <a:ea typeface="微软雅黑"/>
                <a:cs typeface="+mn-cs"/>
              </a:rPr>
              <a:t>ĐÚNG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54552" y="4156177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Alternates Black" panose="00000A00000000000000" pitchFamily="50" charset="0"/>
                <a:ea typeface="微软雅黑"/>
                <a:cs typeface="+mn-cs"/>
              </a:rPr>
              <a:t>SAI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11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5044308" y="3855600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9" t="18843" r="5517" b="28298"/>
          <a:stretch/>
        </p:blipFill>
        <p:spPr bwMode="auto">
          <a:xfrm>
            <a:off x="10698194" y="3799222"/>
            <a:ext cx="1339598" cy="117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B2192986-7D82-4E03-9DA2-90F8CBA8D51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51" y="153083"/>
            <a:ext cx="3852806" cy="3852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672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circle/>
      </p:transition>
    </mc:Choice>
    <mc:Fallback xmlns="">
      <p:transition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/>
          <a:srcRect l="921" t="4482" r="748" b="12800"/>
          <a:stretch/>
        </p:blipFill>
        <p:spPr>
          <a:xfrm>
            <a:off x="0" y="6956"/>
            <a:ext cx="12192000" cy="6858000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275495"/>
            <a:ext cx="11682539" cy="671746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3857"/>
          <a:stretch>
            <a:fillRect/>
          </a:stretch>
        </p:blipFill>
        <p:spPr>
          <a:xfrm>
            <a:off x="1134227" y="4454449"/>
            <a:ext cx="3860425" cy="530384"/>
          </a:xfrm>
          <a:custGeom>
            <a:avLst/>
            <a:gdLst>
              <a:gd name="connsiteX0" fmla="*/ 0 w 3860425"/>
              <a:gd name="connsiteY0" fmla="*/ 0 h 530384"/>
              <a:gd name="connsiteX1" fmla="*/ 3860425 w 3860425"/>
              <a:gd name="connsiteY1" fmla="*/ 0 h 530384"/>
              <a:gd name="connsiteX2" fmla="*/ 3860425 w 3860425"/>
              <a:gd name="connsiteY2" fmla="*/ 530384 h 530384"/>
              <a:gd name="connsiteX3" fmla="*/ 0 w 3860425"/>
              <a:gd name="connsiteY3" fmla="*/ 530384 h 530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0425" h="530384">
                <a:moveTo>
                  <a:pt x="0" y="0"/>
                </a:moveTo>
                <a:lnTo>
                  <a:pt x="3860425" y="0"/>
                </a:lnTo>
                <a:lnTo>
                  <a:pt x="3860425" y="530384"/>
                </a:lnTo>
                <a:lnTo>
                  <a:pt x="0" y="530384"/>
                </a:lnTo>
                <a:close/>
              </a:path>
            </a:pathLst>
          </a:custGeom>
        </p:spPr>
      </p:pic>
      <p:sp>
        <p:nvSpPr>
          <p:cNvPr id="7" name="Rectangle 6"/>
          <p:cNvSpPr/>
          <p:nvPr/>
        </p:nvSpPr>
        <p:spPr>
          <a:xfrm>
            <a:off x="6671600" y="4256806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Alternates Black" panose="00000A00000000000000" pitchFamily="50" charset="0"/>
                <a:ea typeface="微软雅黑"/>
                <a:cs typeface="+mn-cs"/>
              </a:rPr>
              <a:t>ĐÚNG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54552" y="4156177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Alternates Black" panose="00000A00000000000000" pitchFamily="50" charset="0"/>
                <a:ea typeface="微软雅黑"/>
                <a:cs typeface="+mn-cs"/>
              </a:rPr>
              <a:t>SAI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11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5044308" y="3855600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9" t="18843" r="5517" b="28298"/>
          <a:stretch/>
        </p:blipFill>
        <p:spPr bwMode="auto">
          <a:xfrm>
            <a:off x="10709005" y="3785123"/>
            <a:ext cx="1339598" cy="117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Káº¿t quáº£ hÃ¬nh áº£nh cho home icon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69282"/>
            <a:ext cx="1023815" cy="1023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8155C177-474F-4CED-AC17-D7CB6A83AB3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61" y="275093"/>
            <a:ext cx="6858000" cy="3580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709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circle/>
      </p:transition>
    </mc:Choice>
    <mc:Fallback xmlns="">
      <p:transition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/>
          <a:srcRect l="921" t="4482" r="748" b="12800"/>
          <a:stretch/>
        </p:blipFill>
        <p:spPr>
          <a:xfrm>
            <a:off x="0" y="6956"/>
            <a:ext cx="12192000" cy="6858000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275495"/>
            <a:ext cx="11682539" cy="671746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3857"/>
          <a:stretch>
            <a:fillRect/>
          </a:stretch>
        </p:blipFill>
        <p:spPr>
          <a:xfrm>
            <a:off x="1134227" y="4454449"/>
            <a:ext cx="3860425" cy="530384"/>
          </a:xfrm>
          <a:custGeom>
            <a:avLst/>
            <a:gdLst>
              <a:gd name="connsiteX0" fmla="*/ 0 w 3860425"/>
              <a:gd name="connsiteY0" fmla="*/ 0 h 530384"/>
              <a:gd name="connsiteX1" fmla="*/ 3860425 w 3860425"/>
              <a:gd name="connsiteY1" fmla="*/ 0 h 530384"/>
              <a:gd name="connsiteX2" fmla="*/ 3860425 w 3860425"/>
              <a:gd name="connsiteY2" fmla="*/ 530384 h 530384"/>
              <a:gd name="connsiteX3" fmla="*/ 0 w 3860425"/>
              <a:gd name="connsiteY3" fmla="*/ 530384 h 530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0425" h="530384">
                <a:moveTo>
                  <a:pt x="0" y="0"/>
                </a:moveTo>
                <a:lnTo>
                  <a:pt x="3860425" y="0"/>
                </a:lnTo>
                <a:lnTo>
                  <a:pt x="3860425" y="530384"/>
                </a:lnTo>
                <a:lnTo>
                  <a:pt x="0" y="530384"/>
                </a:lnTo>
                <a:close/>
              </a:path>
            </a:pathLst>
          </a:cu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5652" b="26595"/>
          <a:stretch>
            <a:fillRect/>
          </a:stretch>
        </p:blipFill>
        <p:spPr>
          <a:xfrm>
            <a:off x="1134223" y="4100838"/>
            <a:ext cx="3860426" cy="360176"/>
          </a:xfrm>
          <a:custGeom>
            <a:avLst/>
            <a:gdLst>
              <a:gd name="connsiteX0" fmla="*/ 0 w 3860426"/>
              <a:gd name="connsiteY0" fmla="*/ 0 h 360176"/>
              <a:gd name="connsiteX1" fmla="*/ 3860426 w 3860426"/>
              <a:gd name="connsiteY1" fmla="*/ 0 h 360176"/>
              <a:gd name="connsiteX2" fmla="*/ 3860426 w 3860426"/>
              <a:gd name="connsiteY2" fmla="*/ 360176 h 360176"/>
              <a:gd name="connsiteX3" fmla="*/ 0 w 3860426"/>
              <a:gd name="connsiteY3" fmla="*/ 360176 h 360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0426" h="360176">
                <a:moveTo>
                  <a:pt x="0" y="0"/>
                </a:moveTo>
                <a:lnTo>
                  <a:pt x="3860426" y="0"/>
                </a:lnTo>
                <a:lnTo>
                  <a:pt x="3860426" y="360176"/>
                </a:lnTo>
                <a:lnTo>
                  <a:pt x="0" y="360176"/>
                </a:lnTo>
                <a:close/>
              </a:path>
            </a:pathLst>
          </a:custGeom>
        </p:spPr>
      </p:pic>
      <p:sp>
        <p:nvSpPr>
          <p:cNvPr id="10" name="Rectangle 9"/>
          <p:cNvSpPr/>
          <p:nvPr/>
        </p:nvSpPr>
        <p:spPr>
          <a:xfrm>
            <a:off x="6671600" y="4108095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Alternates Black" panose="00000A00000000000000" pitchFamily="50" charset="0"/>
                <a:ea typeface="微软雅黑"/>
                <a:cs typeface="+mn-cs"/>
              </a:rPr>
              <a:t>ĐÚNG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54552" y="4156177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Alternates Black" panose="00000A00000000000000" pitchFamily="50" charset="0"/>
                <a:ea typeface="微软雅黑"/>
                <a:cs typeface="+mn-cs"/>
              </a:rPr>
              <a:t>SAI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14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5044308" y="3855600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9" t="18843" r="5517" b="28298"/>
          <a:stretch/>
        </p:blipFill>
        <p:spPr bwMode="auto">
          <a:xfrm>
            <a:off x="10698194" y="3799222"/>
            <a:ext cx="1339598" cy="117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Káº¿t quáº£ hÃ¬nh áº£nh cho home icon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69282"/>
            <a:ext cx="1023815" cy="1023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B6BD979A-6C03-43F4-9DF8-EF5A6E34B5E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010" y="324817"/>
            <a:ext cx="4380639" cy="3747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65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circle/>
      </p:transition>
    </mc:Choice>
    <mc:Fallback xmlns="">
      <p:transition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CẤM BUÔN BÁN, CẤM REUP"/>
          <p:cNvPicPr>
            <a:picLocks noChangeAspect="1"/>
          </p:cNvPicPr>
          <p:nvPr/>
        </p:nvPicPr>
        <p:blipFill rotWithShape="1">
          <a:blip r:embed="rId4"/>
          <a:srcRect l="921" t="4482" r="748" b="12800"/>
          <a:stretch/>
        </p:blipFill>
        <p:spPr>
          <a:xfrm>
            <a:off x="0" y="6956"/>
            <a:ext cx="12192000" cy="6858000"/>
          </a:xfrm>
          <a:prstGeom prst="rect">
            <a:avLst/>
          </a:prstGeom>
        </p:spPr>
      </p:pic>
      <p:pic>
        <p:nvPicPr>
          <p:cNvPr id="36" name="Vào http://fb.com/nkpowerskills tải game miễn phí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45660" y="1102284"/>
            <a:ext cx="11682539" cy="6717460"/>
          </a:xfrm>
          <a:prstGeom prst="rect">
            <a:avLst/>
          </a:prstGeom>
        </p:spPr>
      </p:pic>
      <p:pic>
        <p:nvPicPr>
          <p:cNvPr id="35" name="ĐC SHARE MIỄN PHÍ BỞI NK POWERSKILLS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0356"/>
          <a:stretch>
            <a:fillRect/>
          </a:stretch>
        </p:blipFill>
        <p:spPr>
          <a:xfrm>
            <a:off x="1116637" y="3000527"/>
            <a:ext cx="3860425" cy="398525"/>
          </a:xfrm>
          <a:custGeom>
            <a:avLst/>
            <a:gdLst>
              <a:gd name="connsiteX0" fmla="*/ 0 w 3860425"/>
              <a:gd name="connsiteY0" fmla="*/ 0 h 398525"/>
              <a:gd name="connsiteX1" fmla="*/ 3860425 w 3860425"/>
              <a:gd name="connsiteY1" fmla="*/ 0 h 398525"/>
              <a:gd name="connsiteX2" fmla="*/ 3860425 w 3860425"/>
              <a:gd name="connsiteY2" fmla="*/ 398525 h 398525"/>
              <a:gd name="connsiteX3" fmla="*/ 0 w 3860425"/>
              <a:gd name="connsiteY3" fmla="*/ 398525 h 398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0425" h="398525">
                <a:moveTo>
                  <a:pt x="0" y="0"/>
                </a:moveTo>
                <a:lnTo>
                  <a:pt x="3860425" y="0"/>
                </a:lnTo>
                <a:lnTo>
                  <a:pt x="3860425" y="398525"/>
                </a:lnTo>
                <a:lnTo>
                  <a:pt x="0" y="398525"/>
                </a:lnTo>
                <a:close/>
              </a:path>
            </a:pathLst>
          </a:custGeom>
        </p:spPr>
      </p:pic>
      <p:pic>
        <p:nvPicPr>
          <p:cNvPr id="30" name="CẤM BUÔN BÁN, CẤM REUP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5652" b="26595"/>
          <a:stretch>
            <a:fillRect/>
          </a:stretch>
        </p:blipFill>
        <p:spPr>
          <a:xfrm>
            <a:off x="1134223" y="4100838"/>
            <a:ext cx="3860426" cy="360176"/>
          </a:xfrm>
          <a:custGeom>
            <a:avLst/>
            <a:gdLst>
              <a:gd name="connsiteX0" fmla="*/ 0 w 3860426"/>
              <a:gd name="connsiteY0" fmla="*/ 0 h 360176"/>
              <a:gd name="connsiteX1" fmla="*/ 3860426 w 3860426"/>
              <a:gd name="connsiteY1" fmla="*/ 0 h 360176"/>
              <a:gd name="connsiteX2" fmla="*/ 3860426 w 3860426"/>
              <a:gd name="connsiteY2" fmla="*/ 360176 h 360176"/>
              <a:gd name="connsiteX3" fmla="*/ 0 w 3860426"/>
              <a:gd name="connsiteY3" fmla="*/ 360176 h 360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0426" h="360176">
                <a:moveTo>
                  <a:pt x="0" y="0"/>
                </a:moveTo>
                <a:lnTo>
                  <a:pt x="3860426" y="0"/>
                </a:lnTo>
                <a:lnTo>
                  <a:pt x="3860426" y="360176"/>
                </a:lnTo>
                <a:lnTo>
                  <a:pt x="0" y="360176"/>
                </a:lnTo>
                <a:close/>
              </a:path>
            </a:pathLst>
          </a:custGeom>
        </p:spPr>
      </p:pic>
      <p:pic>
        <p:nvPicPr>
          <p:cNvPr id="32" name="Vào http://fb.com/nkpowerskills tải game miễn phí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7562" b="44348"/>
          <a:stretch>
            <a:fillRect/>
          </a:stretch>
        </p:blipFill>
        <p:spPr>
          <a:xfrm>
            <a:off x="1134225" y="3742888"/>
            <a:ext cx="3860426" cy="367008"/>
          </a:xfrm>
          <a:custGeom>
            <a:avLst/>
            <a:gdLst>
              <a:gd name="connsiteX0" fmla="*/ 0 w 3860426"/>
              <a:gd name="connsiteY0" fmla="*/ 0 h 367008"/>
              <a:gd name="connsiteX1" fmla="*/ 3860426 w 3860426"/>
              <a:gd name="connsiteY1" fmla="*/ 0 h 367008"/>
              <a:gd name="connsiteX2" fmla="*/ 3860426 w 3860426"/>
              <a:gd name="connsiteY2" fmla="*/ 367008 h 367008"/>
              <a:gd name="connsiteX3" fmla="*/ 0 w 3860426"/>
              <a:gd name="connsiteY3" fmla="*/ 367008 h 367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0426" h="367008">
                <a:moveTo>
                  <a:pt x="0" y="0"/>
                </a:moveTo>
                <a:lnTo>
                  <a:pt x="3860426" y="0"/>
                </a:lnTo>
                <a:lnTo>
                  <a:pt x="3860426" y="367008"/>
                </a:lnTo>
                <a:lnTo>
                  <a:pt x="0" y="367008"/>
                </a:lnTo>
                <a:close/>
              </a:path>
            </a:pathLst>
          </a:custGeom>
        </p:spPr>
      </p:pic>
      <p:pic>
        <p:nvPicPr>
          <p:cNvPr id="34" name="ĐC SHARE MIỄN PHÍ BỞI NK POWERSKILLS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0130" b="62102"/>
          <a:stretch>
            <a:fillRect/>
          </a:stretch>
        </p:blipFill>
        <p:spPr>
          <a:xfrm>
            <a:off x="1134223" y="3386209"/>
            <a:ext cx="3860426" cy="360486"/>
          </a:xfrm>
          <a:custGeom>
            <a:avLst/>
            <a:gdLst>
              <a:gd name="connsiteX0" fmla="*/ 0 w 3860426"/>
              <a:gd name="connsiteY0" fmla="*/ 0 h 360486"/>
              <a:gd name="connsiteX1" fmla="*/ 3860426 w 3860426"/>
              <a:gd name="connsiteY1" fmla="*/ 0 h 360486"/>
              <a:gd name="connsiteX2" fmla="*/ 3860426 w 3860426"/>
              <a:gd name="connsiteY2" fmla="*/ 360486 h 360486"/>
              <a:gd name="connsiteX3" fmla="*/ 0 w 3860426"/>
              <a:gd name="connsiteY3" fmla="*/ 360486 h 360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0426" h="360486">
                <a:moveTo>
                  <a:pt x="0" y="0"/>
                </a:moveTo>
                <a:lnTo>
                  <a:pt x="3860426" y="0"/>
                </a:lnTo>
                <a:lnTo>
                  <a:pt x="3860426" y="360486"/>
                </a:lnTo>
                <a:lnTo>
                  <a:pt x="0" y="360486"/>
                </a:lnTo>
                <a:close/>
              </a:path>
            </a:pathLst>
          </a:custGeom>
        </p:spPr>
      </p:pic>
      <p:pic>
        <p:nvPicPr>
          <p:cNvPr id="1026" name="Vào http://fb.com/nkpowerskills tải game miễn phí" descr="Flying Red Bird GIF by PlayKids | Bird gif, Cartoon people, Flash ..."/>
          <p:cNvPicPr>
            <a:picLocks noChangeAspect="1" noChangeArrowheads="1" noCrop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32395" y="190451"/>
            <a:ext cx="3867150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ĐC SHARE MIỄN PHÍ BỞI NK POWERSKILLS" descr="Káº¿t quáº£ hÃ¬nh áº£nh cho win text 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0451" y="1943051"/>
            <a:ext cx="4764161" cy="381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CẤM BUÔN BÁN, CẤM REUP"/>
          <p:cNvPicPr>
            <a:picLocks noChangeAspect="1"/>
          </p:cNvPicPr>
          <p:nvPr/>
        </p:nvPicPr>
        <p:blipFill rotWithShape="1">
          <a:blip r:embed="rId9"/>
          <a:srcRect b="5532"/>
          <a:stretch/>
        </p:blipFill>
        <p:spPr>
          <a:xfrm>
            <a:off x="140700" y="8463071"/>
            <a:ext cx="12257011" cy="1734816"/>
          </a:xfrm>
          <a:prstGeom prst="rect">
            <a:avLst/>
          </a:prstGeom>
        </p:spPr>
      </p:pic>
      <p:sp>
        <p:nvSpPr>
          <p:cNvPr id="22" name="Vào http://fb.com/nkpowerskills tải game miễn phí">
            <a:hlinkClick r:id="rId10"/>
          </p:cNvPr>
          <p:cNvSpPr/>
          <p:nvPr/>
        </p:nvSpPr>
        <p:spPr>
          <a:xfrm>
            <a:off x="140700" y="8482137"/>
            <a:ext cx="12257011" cy="1733884"/>
          </a:xfrm>
          <a:prstGeom prst="roundRect">
            <a:avLst/>
          </a:prstGeom>
          <a:blipFill>
            <a:blip r:embed="rId11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2" name="ĐC SHARE MIỄN PHÍ BỞI NK POWERSKILLS"/>
          <p:cNvGrpSpPr/>
          <p:nvPr/>
        </p:nvGrpSpPr>
        <p:grpSpPr>
          <a:xfrm>
            <a:off x="132451" y="4436315"/>
            <a:ext cx="12257011" cy="5761572"/>
            <a:chOff x="293100" y="4606849"/>
            <a:chExt cx="12257011" cy="5761572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73857"/>
            <a:stretch>
              <a:fillRect/>
            </a:stretch>
          </p:blipFill>
          <p:spPr>
            <a:xfrm>
              <a:off x="1286627" y="4606849"/>
              <a:ext cx="3860425" cy="530384"/>
            </a:xfrm>
            <a:custGeom>
              <a:avLst/>
              <a:gdLst>
                <a:gd name="connsiteX0" fmla="*/ 0 w 3860425"/>
                <a:gd name="connsiteY0" fmla="*/ 0 h 530384"/>
                <a:gd name="connsiteX1" fmla="*/ 3860425 w 3860425"/>
                <a:gd name="connsiteY1" fmla="*/ 0 h 530384"/>
                <a:gd name="connsiteX2" fmla="*/ 3860425 w 3860425"/>
                <a:gd name="connsiteY2" fmla="*/ 530384 h 530384"/>
                <a:gd name="connsiteX3" fmla="*/ 0 w 3860425"/>
                <a:gd name="connsiteY3" fmla="*/ 530384 h 530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60425" h="530384">
                  <a:moveTo>
                    <a:pt x="0" y="0"/>
                  </a:moveTo>
                  <a:lnTo>
                    <a:pt x="3860425" y="0"/>
                  </a:lnTo>
                  <a:lnTo>
                    <a:pt x="3860425" y="530384"/>
                  </a:lnTo>
                  <a:lnTo>
                    <a:pt x="0" y="530384"/>
                  </a:lnTo>
                  <a:close/>
                </a:path>
              </a:pathLst>
            </a:cu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 rotWithShape="1">
            <a:blip r:embed="rId9"/>
            <a:srcRect b="5532"/>
            <a:stretch/>
          </p:blipFill>
          <p:spPr>
            <a:xfrm>
              <a:off x="293100" y="8615471"/>
              <a:ext cx="12257011" cy="1734816"/>
            </a:xfrm>
            <a:prstGeom prst="rect">
              <a:avLst/>
            </a:prstGeom>
          </p:spPr>
        </p:pic>
        <p:sp>
          <p:nvSpPr>
            <p:cNvPr id="25" name="Rounded Rectangle 24">
              <a:hlinkClick r:id="rId10"/>
            </p:cNvPr>
            <p:cNvSpPr/>
            <p:nvPr/>
          </p:nvSpPr>
          <p:spPr>
            <a:xfrm>
              <a:off x="293100" y="8634537"/>
              <a:ext cx="12257011" cy="1733884"/>
            </a:xfrm>
            <a:prstGeom prst="roundRect">
              <a:avLst/>
            </a:prstGeom>
            <a:blipFill>
              <a:blip r:embed="rId11"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7335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circle/>
      </p:transition>
    </mc:Choice>
    <mc:Fallback xmlns="">
      <p:transition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9" descr="Hinh nen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2" descr="JULY401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400" y="152400"/>
            <a:ext cx="23368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32" descr="JULY401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28600"/>
            <a:ext cx="23368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32" descr="JULY401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228600"/>
            <a:ext cx="23368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8" descr="ad06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36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Text Box 58"/>
          <p:cNvSpPr txBox="1">
            <a:spLocks noChangeArrowheads="1"/>
          </p:cNvSpPr>
          <p:nvPr/>
        </p:nvSpPr>
        <p:spPr bwMode="auto">
          <a:xfrm>
            <a:off x="0" y="1444592"/>
            <a:ext cx="11819423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.VnAvan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.VnAvan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.VnAvan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.VnAvan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.VnAvan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.VnAvan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.VnAvan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.VnAvan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.VnAvant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vi-VN" sz="7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altLang="vi-VN" sz="7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vi-VN" sz="7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altLang="vi-VN" sz="7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vi-VN" sz="7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altLang="vi-VN" sz="7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vi-VN" sz="7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altLang="vi-VN" sz="7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vi-VN" sz="7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altLang="vi-VN" sz="7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vi-VN" sz="7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altLang="vi-VN" sz="7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vi-VN" sz="7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endParaRPr lang="en-US" altLang="vi-VN" sz="7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en-US" altLang="vi-VN" sz="7200" b="1" dirty="0" smtClean="0">
                <a:solidFill>
                  <a:srgbClr val="FB252A"/>
                </a:solidFill>
                <a:latin typeface="Times New Roman" pitchFamily="18" charset="0"/>
                <a:cs typeface="Times New Roman" pitchFamily="18" charset="0"/>
              </a:rPr>
              <a:t>Xin </a:t>
            </a:r>
            <a:r>
              <a:rPr lang="en-US" altLang="vi-VN" sz="7200" b="1" dirty="0" err="1" smtClean="0">
                <a:solidFill>
                  <a:srgbClr val="FB252A"/>
                </a:solidFill>
                <a:latin typeface="Times New Roman" pitchFamily="18" charset="0"/>
                <a:cs typeface="Times New Roman" pitchFamily="18" charset="0"/>
              </a:rPr>
              <a:t>chào</a:t>
            </a:r>
            <a:r>
              <a:rPr lang="en-US" altLang="vi-VN" sz="7200" b="1" dirty="0" smtClean="0">
                <a:solidFill>
                  <a:srgbClr val="FB252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vi-VN" sz="7200" b="1" dirty="0" err="1" smtClean="0">
                <a:solidFill>
                  <a:srgbClr val="FB252A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altLang="vi-VN" sz="7200" b="1" dirty="0" smtClean="0">
                <a:solidFill>
                  <a:srgbClr val="FB252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vi-VN" sz="7200" b="1" dirty="0" err="1" smtClean="0">
                <a:solidFill>
                  <a:srgbClr val="FB252A"/>
                </a:solidFill>
                <a:latin typeface="Times New Roman" pitchFamily="18" charset="0"/>
                <a:cs typeface="Times New Roman" pitchFamily="18" charset="0"/>
              </a:rPr>
              <a:t>hẹn</a:t>
            </a:r>
            <a:r>
              <a:rPr lang="en-US" altLang="vi-VN" sz="7200" b="1" dirty="0" smtClean="0">
                <a:solidFill>
                  <a:srgbClr val="FB252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vi-VN" sz="7200" b="1" dirty="0" err="1" smtClean="0">
                <a:solidFill>
                  <a:srgbClr val="FB252A"/>
                </a:solidFill>
                <a:latin typeface="Times New Roman" pitchFamily="18" charset="0"/>
                <a:cs typeface="Times New Roman" pitchFamily="18" charset="0"/>
              </a:rPr>
              <a:t>gặp</a:t>
            </a:r>
            <a:r>
              <a:rPr lang="en-US" altLang="vi-VN" sz="7200" b="1" dirty="0" smtClean="0">
                <a:solidFill>
                  <a:srgbClr val="FB252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vi-VN" sz="7200" b="1" dirty="0" err="1" smtClean="0">
                <a:solidFill>
                  <a:srgbClr val="FB252A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altLang="vi-VN" sz="7200" b="1" dirty="0" smtClean="0">
                <a:solidFill>
                  <a:srgbClr val="FB252A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en-US" altLang="vi-VN" sz="7200" b="1" dirty="0">
              <a:solidFill>
                <a:srgbClr val="FB252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7610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143000"/>
          </a:xfrm>
        </p:spPr>
        <p:txBody>
          <a:bodyPr>
            <a:normAutofit fontScale="90000"/>
          </a:bodyPr>
          <a:lstStyle/>
          <a:p>
            <a:r>
              <a:rPr lang="en-US" sz="5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br>
              <a:rPr lang="en-US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đoàn</a:t>
            </a:r>
            <a:r>
              <a:rPr lang="en-US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Lớp Chúng Ta Đoàn Kết - Nhạc Thiếu Nhi Có Lờ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71600" y="1600200"/>
            <a:ext cx="8747125" cy="4525963"/>
          </a:xfrm>
        </p:spPr>
      </p:pic>
    </p:spTree>
    <p:extLst>
      <p:ext uri="{BB962C8B-B14F-4D97-AF65-F5344CB8AC3E}">
        <p14:creationId xmlns:p14="http://schemas.microsoft.com/office/powerpoint/2010/main" val="209296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52600" y="457200"/>
            <a:ext cx="8534400" cy="830997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sz="4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4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ài</a:t>
            </a:r>
            <a:r>
              <a:rPr lang="en-US" sz="4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4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4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4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4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đoàn</a:t>
            </a:r>
            <a:r>
              <a:rPr lang="en-US" sz="4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endParaRPr lang="en-US" sz="4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Oval Callout 8"/>
          <p:cNvSpPr/>
          <p:nvPr/>
        </p:nvSpPr>
        <p:spPr>
          <a:xfrm>
            <a:off x="609600" y="2514600"/>
            <a:ext cx="11201400" cy="2819400"/>
          </a:xfrm>
          <a:prstGeom prst="wedgeEllipseCallout">
            <a:avLst>
              <a:gd name="adj1" fmla="val -4818"/>
              <a:gd name="adj2" fmla="val -97918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Tình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341837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ED278EA0-4BFC-4E63-A98C-0D8B64572A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191000" y="685800"/>
            <a:ext cx="57239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7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4:</a:t>
            </a:r>
            <a:endParaRPr lang="en-US" sz="7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FA37D64D-AA86-4FAF-BFE5-656A420E5B2C}"/>
              </a:ext>
            </a:extLst>
          </p:cNvPr>
          <p:cNvSpPr/>
          <p:nvPr/>
        </p:nvSpPr>
        <p:spPr>
          <a:xfrm>
            <a:off x="525215" y="1524000"/>
            <a:ext cx="10971273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2000" b="1" spc="50" dirty="0" err="1">
                <a:ln w="0"/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12000" b="1" spc="50" dirty="0">
                <a:ln w="0"/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0" b="1" spc="50" dirty="0" err="1">
                <a:ln w="0"/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quý</a:t>
            </a:r>
            <a:r>
              <a:rPr lang="en-US" sz="12000" b="1" spc="50" dirty="0">
                <a:ln w="0"/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0" b="1" spc="50" dirty="0" err="1">
                <a:ln w="0"/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12000" b="1" spc="50" dirty="0">
                <a:ln w="0"/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0" b="1" spc="50" dirty="0" err="1" smtClean="0">
                <a:ln w="0"/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bè</a:t>
            </a:r>
            <a:r>
              <a:rPr lang="en-US" sz="12000" b="1" spc="50" dirty="0" smtClean="0">
                <a:ln w="0"/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2000" b="1" spc="50" dirty="0">
              <a:ln w="0"/>
              <a:solidFill>
                <a:srgbClr val="FF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1854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2C6A5CD3-3FD7-420F-9EE6-6AD2C3ED75B2}"/>
              </a:ext>
            </a:extLst>
          </p:cNvPr>
          <p:cNvSpPr/>
          <p:nvPr/>
        </p:nvSpPr>
        <p:spPr>
          <a:xfrm>
            <a:off x="6069666" y="2057400"/>
            <a:ext cx="363112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1" i="0" u="none" strike="noStrike" kern="1200" cap="none" spc="50" normalizeH="0" baseline="0" noProof="0" dirty="0">
                <a:ln w="0"/>
                <a:solidFill>
                  <a:srgbClr val="FB252A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UVN Nhan Nang" panose="020B0805050508020204" pitchFamily="34" charset="0"/>
                <a:ea typeface="+mn-ea"/>
                <a:cs typeface="+mn-cs"/>
              </a:rPr>
              <a:t>TIẾT 1</a:t>
            </a:r>
          </a:p>
        </p:txBody>
      </p:sp>
    </p:spTree>
    <p:extLst>
      <p:ext uri="{BB962C8B-B14F-4D97-AF65-F5344CB8AC3E}">
        <p14:creationId xmlns:p14="http://schemas.microsoft.com/office/powerpoint/2010/main" val="3824365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6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084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14931" y="136425"/>
            <a:ext cx="5609869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Nghe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kể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câu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chuyện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và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trả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lời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câu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hỏi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3560F8D0-026F-4864-95C9-6DFF1445BF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872934"/>
            <a:ext cx="6843583" cy="5790846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12445E9A-1BEB-48D6-B5F5-B90D0F0CE5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3229" y="872934"/>
            <a:ext cx="5257800" cy="4156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731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29699" descr="图片17">
            <a:extLst>
              <a:ext uri="{FF2B5EF4-FFF2-40B4-BE49-F238E27FC236}">
                <a16:creationId xmlns:a16="http://schemas.microsoft.com/office/drawing/2014/main" xmlns="" id="{AB11E5B7-1222-47DC-BB33-B0F7EF50D9E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9667" b="98000" l="66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875" t="59368" b="6666"/>
          <a:stretch/>
        </p:blipFill>
        <p:spPr bwMode="auto">
          <a:xfrm>
            <a:off x="8610600" y="69668"/>
            <a:ext cx="4038600" cy="2495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57200" y="3692439"/>
            <a:ext cx="9285514" cy="120032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sz="3600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Sẻ</a:t>
            </a:r>
            <a:r>
              <a:rPr lang="en-US" sz="3600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3600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600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600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600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600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600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hộp</a:t>
            </a:r>
            <a:r>
              <a:rPr lang="en-US" sz="3600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kê</a:t>
            </a:r>
            <a:r>
              <a:rPr lang="en-US" sz="3600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3600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Chích</a:t>
            </a:r>
            <a:r>
              <a:rPr lang="en-US" sz="3600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3600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600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600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600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nhặt</a:t>
            </a:r>
            <a:r>
              <a:rPr lang="en-US" sz="3600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600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600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hạt</a:t>
            </a:r>
            <a:r>
              <a:rPr lang="en-US" sz="3600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kê</a:t>
            </a:r>
            <a:r>
              <a:rPr lang="en-US" sz="3600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738DA550-4F5C-4639-9F7F-D69FCB98E10E}"/>
              </a:ext>
            </a:extLst>
          </p:cNvPr>
          <p:cNvSpPr txBox="1"/>
          <p:nvPr/>
        </p:nvSpPr>
        <p:spPr>
          <a:xfrm>
            <a:off x="685800" y="5257800"/>
            <a:ext cx="716280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3333CC"/>
                </a:solidFill>
              </a:rPr>
              <a:t> </a:t>
            </a:r>
            <a:r>
              <a:rPr lang="en-US" sz="3600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Sẻ</a:t>
            </a:r>
            <a:r>
              <a:rPr lang="en-US" sz="3600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3600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600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600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600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600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3600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Chích</a:t>
            </a:r>
            <a:r>
              <a:rPr lang="en-US" sz="3600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600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3600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600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?</a:t>
            </a:r>
          </a:p>
        </p:txBody>
      </p:sp>
      <p:sp>
        <p:nvSpPr>
          <p:cNvPr id="4" name="Thought Bubble: Cloud 3">
            <a:extLst>
              <a:ext uri="{FF2B5EF4-FFF2-40B4-BE49-F238E27FC236}">
                <a16:creationId xmlns:a16="http://schemas.microsoft.com/office/drawing/2014/main" xmlns="" id="{BC235B1A-A142-4F7C-98FF-65C10623761D}"/>
              </a:ext>
            </a:extLst>
          </p:cNvPr>
          <p:cNvSpPr/>
          <p:nvPr/>
        </p:nvSpPr>
        <p:spPr>
          <a:xfrm>
            <a:off x="2819400" y="0"/>
            <a:ext cx="5486400" cy="3327407"/>
          </a:xfrm>
          <a:prstGeom prst="cloudCallout">
            <a:avLst>
              <a:gd name="adj1" fmla="val 59337"/>
              <a:gd name="adj2" fmla="val -2265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F71347B7-0745-4F80-9D05-37B73D1B99F7}"/>
              </a:ext>
            </a:extLst>
          </p:cNvPr>
          <p:cNvSpPr/>
          <p:nvPr/>
        </p:nvSpPr>
        <p:spPr>
          <a:xfrm>
            <a:off x="3690196" y="878434"/>
            <a:ext cx="374480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>
                <a:ln/>
                <a:solidFill>
                  <a:schemeClr val="accent3"/>
                </a:solidFill>
                <a:effectLst/>
              </a:rPr>
              <a:t>THẢO LUẬN </a:t>
            </a:r>
          </a:p>
          <a:p>
            <a:pPr algn="ctr"/>
            <a:r>
              <a:rPr lang="en-US" sz="5400" b="1" cap="none" spc="0" dirty="0">
                <a:ln/>
                <a:solidFill>
                  <a:schemeClr val="accent3"/>
                </a:solidFill>
                <a:effectLst/>
              </a:rPr>
              <a:t>NHÓM 2</a:t>
            </a:r>
          </a:p>
        </p:txBody>
      </p:sp>
    </p:spTree>
    <p:extLst>
      <p:ext uri="{BB962C8B-B14F-4D97-AF65-F5344CB8AC3E}">
        <p14:creationId xmlns:p14="http://schemas.microsoft.com/office/powerpoint/2010/main" val="2889893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包图主题2">
  <a:themeElements>
    <a:clrScheme name="自定义 27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53238"/>
      </a:accent1>
      <a:accent2>
        <a:srgbClr val="0064D2"/>
      </a:accent2>
      <a:accent3>
        <a:srgbClr val="E53238"/>
      </a:accent3>
      <a:accent4>
        <a:srgbClr val="0064D2"/>
      </a:accent4>
      <a:accent5>
        <a:srgbClr val="E53238"/>
      </a:accent5>
      <a:accent6>
        <a:srgbClr val="0064D2"/>
      </a:accent6>
      <a:hlink>
        <a:srgbClr val="E53238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3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678</TotalTime>
  <Words>402</Words>
  <Application>Microsoft Office PowerPoint</Application>
  <PresentationFormat>Widescreen</PresentationFormat>
  <Paragraphs>62</Paragraphs>
  <Slides>27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27</vt:i4>
      </vt:variant>
    </vt:vector>
  </HeadingPairs>
  <TitlesOfParts>
    <vt:vector size="41" baseType="lpstr">
      <vt:lpstr>微软雅黑</vt:lpstr>
      <vt:lpstr>Arial</vt:lpstr>
      <vt:lpstr>Bungee Inline</vt:lpstr>
      <vt:lpstr>Calibri</vt:lpstr>
      <vt:lpstr>Calibri Light</vt:lpstr>
      <vt:lpstr>HP001 TD 4H</vt:lpstr>
      <vt:lpstr>HP-089</vt:lpstr>
      <vt:lpstr>Montserrat Alternates Black</vt:lpstr>
      <vt:lpstr>Times New Roman</vt:lpstr>
      <vt:lpstr>UVN Nhan Nang</vt:lpstr>
      <vt:lpstr>等线</vt:lpstr>
      <vt:lpstr>Office Theme</vt:lpstr>
      <vt:lpstr>包图主题2</vt:lpstr>
      <vt:lpstr>2_Office Theme</vt:lpstr>
      <vt:lpstr>PowerPoint Presentation</vt:lpstr>
      <vt:lpstr>PowerPoint Presentation</vt:lpstr>
      <vt:lpstr>Hát và vận động theo bài hát:  “Lớp chúng ta đoàn kết”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Luyện tập</vt:lpstr>
      <vt:lpstr>PowerPoint Presentation</vt:lpstr>
      <vt:lpstr> </vt:lpstr>
      <vt:lpstr>PowerPoint Presentation</vt:lpstr>
      <vt:lpstr>PowerPoint Presentation</vt:lpstr>
      <vt:lpstr>THÔNG ĐIỆP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</dc:creator>
  <cp:lastModifiedBy>Sky123.Org</cp:lastModifiedBy>
  <cp:revision>85</cp:revision>
  <dcterms:created xsi:type="dcterms:W3CDTF">2006-08-16T00:00:00Z</dcterms:created>
  <dcterms:modified xsi:type="dcterms:W3CDTF">2021-10-12T04:11:09Z</dcterms:modified>
</cp:coreProperties>
</file>