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03" r:id="rId3"/>
    <p:sldMasterId id="2147483715" r:id="rId4"/>
    <p:sldMasterId id="2147483728" r:id="rId5"/>
  </p:sldMasterIdLst>
  <p:notesMasterIdLst>
    <p:notesMasterId r:id="rId22"/>
  </p:notesMasterIdLst>
  <p:sldIdLst>
    <p:sldId id="265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63" r:id="rId15"/>
    <p:sldId id="264" r:id="rId16"/>
    <p:sldId id="283" r:id="rId17"/>
    <p:sldId id="284" r:id="rId18"/>
    <p:sldId id="288" r:id="rId19"/>
    <p:sldId id="287" r:id="rId20"/>
    <p:sldId id="286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04645-7720-455F-8DEF-B006EFAD929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76E895-467E-4F9A-B837-B46D073A4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18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386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20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A0BE7E-95EA-4598-850D-E6F2A4EF7C4F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32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137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09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752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217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6180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425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1772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59665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50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7030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162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251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8207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799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671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68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74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546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2315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86755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1971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15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3888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5964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254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0087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6100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29" y="1122400"/>
            <a:ext cx="9144173" cy="2387680"/>
          </a:xfrm>
          <a:prstGeom prst="rect">
            <a:avLst/>
          </a:prstGeom>
        </p:spPr>
        <p:txBody>
          <a:bodyPr anchor="b"/>
          <a:lstStyle>
            <a:lvl1pPr algn="ctr">
              <a:defRPr sz="5974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29" y="3602158"/>
            <a:ext cx="9144173" cy="16558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92"/>
            </a:lvl1pPr>
            <a:lvl2pPr marL="455414" indent="0" algn="ctr">
              <a:buNone/>
              <a:defRPr sz="1990"/>
            </a:lvl2pPr>
            <a:lvl3pPr marL="910827" indent="0" algn="ctr">
              <a:buNone/>
              <a:defRPr sz="1791"/>
            </a:lvl3pPr>
            <a:lvl4pPr marL="1366241" indent="0" algn="ctr">
              <a:buNone/>
              <a:defRPr sz="1592"/>
            </a:lvl4pPr>
            <a:lvl5pPr marL="1821195" indent="0" algn="ctr">
              <a:buNone/>
              <a:defRPr sz="1592"/>
            </a:lvl5pPr>
            <a:lvl6pPr marL="2276608" indent="0" algn="ctr">
              <a:buNone/>
              <a:defRPr sz="1592"/>
            </a:lvl6pPr>
            <a:lvl7pPr marL="2732022" indent="0" algn="ctr">
              <a:buNone/>
              <a:defRPr sz="1592"/>
            </a:lvl7pPr>
            <a:lvl8pPr marL="3187435" indent="0" algn="ctr">
              <a:buNone/>
              <a:defRPr sz="1592"/>
            </a:lvl8pPr>
            <a:lvl9pPr marL="3642849" indent="0" algn="ctr">
              <a:buNone/>
              <a:defRPr sz="1592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4" name="图片 31749" descr="1-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5139" y="1151"/>
            <a:ext cx="10517296" cy="101557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4755" descr="PPT素材-16"/>
          <p:cNvPicPr>
            <a:picLocks noChangeAspect="1"/>
          </p:cNvPicPr>
          <p:nvPr userDrawn="1"/>
        </p:nvPicPr>
        <p:blipFill rotWithShape="1">
          <a:blip r:embed="rId3"/>
          <a:srcRect l="5795" t="86641" r="89055" b="4217"/>
          <a:stretch/>
        </p:blipFill>
        <p:spPr>
          <a:xfrm>
            <a:off x="11564102" y="632886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Rounded Rectangle 10"/>
          <p:cNvSpPr/>
          <p:nvPr userDrawn="1"/>
        </p:nvSpPr>
        <p:spPr>
          <a:xfrm>
            <a:off x="1125139" y="1031709"/>
            <a:ext cx="10745820" cy="55763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171">
              <a:solidFill>
                <a:srgbClr val="FFFFFF"/>
              </a:solidFill>
            </a:endParaRPr>
          </a:p>
        </p:txBody>
      </p:sp>
      <p:pic>
        <p:nvPicPr>
          <p:cNvPr id="5" name="图片 71695" descr="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54215" y="771134"/>
            <a:ext cx="2249446" cy="12925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39940" descr="1-4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flipH="1">
            <a:off x="-130658" y="5349793"/>
            <a:ext cx="2720461" cy="1579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39942" descr="1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935049" y="5225773"/>
            <a:ext cx="1255797" cy="16310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 userDrawn="1"/>
        </p:nvSpPr>
        <p:spPr>
          <a:xfrm>
            <a:off x="11229774" y="5617831"/>
            <a:ext cx="831260" cy="626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37" dirty="0" err="1">
                <a:solidFill>
                  <a:srgbClr val="D9EDEE">
                    <a:lumMod val="50000"/>
                  </a:srgbClr>
                </a:solidFill>
                <a:latin typeface=".VnShelley Allegro" panose="040B7200000000000000" pitchFamily="82" charset="0"/>
              </a:rPr>
              <a:t>Ngocle</a:t>
            </a:r>
            <a:endParaRPr lang="en-US" sz="1737" dirty="0">
              <a:solidFill>
                <a:srgbClr val="D9EDEE">
                  <a:lumMod val="50000"/>
                </a:srgbClr>
              </a:solidFill>
              <a:latin typeface=".VnShelley Allegro" panose="040B7200000000000000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8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31749" descr="1-1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5139" y="1151"/>
            <a:ext cx="10517296" cy="101557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ounded Rectangle 5"/>
          <p:cNvSpPr/>
          <p:nvPr userDrawn="1"/>
        </p:nvSpPr>
        <p:spPr>
          <a:xfrm>
            <a:off x="1125139" y="1031709"/>
            <a:ext cx="10745820" cy="557630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171">
              <a:solidFill>
                <a:srgbClr val="FFFFFF"/>
              </a:solidFill>
            </a:endParaRPr>
          </a:p>
        </p:txBody>
      </p:sp>
      <p:pic>
        <p:nvPicPr>
          <p:cNvPr id="7" name="图片 71695" descr="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4215" y="771134"/>
            <a:ext cx="2249446" cy="12925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39940" descr="1-4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flipH="1">
            <a:off x="-130658" y="5349793"/>
            <a:ext cx="2720461" cy="1579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39942" descr="1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935049" y="5225773"/>
            <a:ext cx="1255797" cy="16310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74755" descr="PPT素材-16"/>
          <p:cNvPicPr>
            <a:picLocks noChangeAspect="1"/>
          </p:cNvPicPr>
          <p:nvPr userDrawn="1"/>
        </p:nvPicPr>
        <p:blipFill rotWithShape="1">
          <a:blip r:embed="rId6"/>
          <a:srcRect l="5795" t="86641" r="89055" b="4217"/>
          <a:stretch/>
        </p:blipFill>
        <p:spPr>
          <a:xfrm>
            <a:off x="11564102" y="632886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 userDrawn="1"/>
        </p:nvSpPr>
        <p:spPr>
          <a:xfrm>
            <a:off x="11229774" y="5617831"/>
            <a:ext cx="831260" cy="626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737" dirty="0" err="1">
                <a:solidFill>
                  <a:srgbClr val="D9EDEE">
                    <a:lumMod val="50000"/>
                  </a:srgbClr>
                </a:solidFill>
                <a:latin typeface=".VnShelley Allegro" panose="040B7200000000000000" pitchFamily="82" charset="0"/>
              </a:rPr>
              <a:t>Ngocle</a:t>
            </a:r>
            <a:endParaRPr lang="en-US" sz="1737" dirty="0">
              <a:solidFill>
                <a:srgbClr val="D9EDEE">
                  <a:lumMod val="50000"/>
                </a:srgbClr>
              </a:solidFill>
              <a:latin typeface=".VnShelley Allegro" panose="040B7200000000000000" pitchFamily="82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8534460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23003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317" y="1825686"/>
            <a:ext cx="5181698" cy="43514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4272863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365138"/>
            <a:ext cx="10515799" cy="132560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96" y="1778497"/>
            <a:ext cx="4873666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414" indent="0">
              <a:buNone/>
              <a:defRPr sz="2392"/>
            </a:lvl2pPr>
            <a:lvl3pPr marL="910827" indent="0">
              <a:buNone/>
              <a:defRPr sz="1990"/>
            </a:lvl3pPr>
            <a:lvl4pPr marL="1366241" indent="0">
              <a:buNone/>
              <a:defRPr sz="1791"/>
            </a:lvl4pPr>
            <a:lvl5pPr marL="1821195" indent="0">
              <a:buNone/>
              <a:defRPr sz="1791"/>
            </a:lvl5pPr>
            <a:lvl6pPr marL="2276608" indent="0">
              <a:buNone/>
              <a:defRPr sz="1791"/>
            </a:lvl6pPr>
            <a:lvl7pPr marL="2732022" indent="0">
              <a:buNone/>
              <a:defRPr sz="1791"/>
            </a:lvl7pPr>
            <a:lvl8pPr marL="3187435" indent="0">
              <a:buNone/>
              <a:defRPr sz="1791"/>
            </a:lvl8pPr>
            <a:lvl9pPr marL="3642849" indent="0">
              <a:buNone/>
              <a:defRPr sz="179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96" y="2665468"/>
            <a:ext cx="4873666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7056" y="1778497"/>
            <a:ext cx="4897669" cy="823940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790"/>
            </a:lvl1pPr>
            <a:lvl2pPr marL="455414" indent="0">
              <a:buNone/>
              <a:defRPr sz="2392"/>
            </a:lvl2pPr>
            <a:lvl3pPr marL="910827" indent="0">
              <a:buNone/>
              <a:defRPr sz="1990"/>
            </a:lvl3pPr>
            <a:lvl4pPr marL="1366241" indent="0">
              <a:buNone/>
              <a:defRPr sz="1791"/>
            </a:lvl4pPr>
            <a:lvl5pPr marL="1821195" indent="0">
              <a:buNone/>
              <a:defRPr sz="1791"/>
            </a:lvl5pPr>
            <a:lvl6pPr marL="2276608" indent="0">
              <a:buNone/>
              <a:defRPr sz="1791"/>
            </a:lvl6pPr>
            <a:lvl7pPr marL="2732022" indent="0">
              <a:buNone/>
              <a:defRPr sz="1791"/>
            </a:lvl7pPr>
            <a:lvl8pPr marL="3187435" indent="0">
              <a:buNone/>
              <a:defRPr sz="1791"/>
            </a:lvl8pPr>
            <a:lvl9pPr marL="3642849" indent="0">
              <a:buNone/>
              <a:defRPr sz="179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7056" y="2665468"/>
            <a:ext cx="4897669" cy="35244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1899123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78344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477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1349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3932311" cy="1600253"/>
          </a:xfrm>
          <a:prstGeom prst="rect">
            <a:avLst/>
          </a:prstGeom>
        </p:spPr>
        <p:txBody>
          <a:bodyPr anchor="b"/>
          <a:lstStyle>
            <a:lvl1pPr>
              <a:defRPr sz="318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287" y="987458"/>
            <a:ext cx="6172317" cy="4873788"/>
          </a:xfrm>
          <a:prstGeom prst="rect">
            <a:avLst/>
          </a:prstGeom>
        </p:spPr>
        <p:txBody>
          <a:bodyPr/>
          <a:lstStyle>
            <a:lvl1pPr>
              <a:defRPr sz="3188"/>
            </a:lvl1pPr>
            <a:lvl2pPr>
              <a:defRPr sz="2790"/>
            </a:lvl2pPr>
            <a:lvl3pPr>
              <a:defRPr sz="2392"/>
            </a:lvl3pPr>
            <a:lvl4pPr>
              <a:defRPr sz="1990"/>
            </a:lvl4pPr>
            <a:lvl5pPr>
              <a:defRPr sz="1990"/>
            </a:lvl5pPr>
            <a:lvl6pPr>
              <a:defRPr sz="1990"/>
            </a:lvl6pPr>
            <a:lvl7pPr>
              <a:defRPr sz="1990"/>
            </a:lvl7pPr>
            <a:lvl8pPr>
              <a:defRPr sz="1990"/>
            </a:lvl8pPr>
            <a:lvl9pPr>
              <a:defRPr sz="199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3932311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92"/>
            </a:lvl1pPr>
            <a:lvl2pPr marL="455414" indent="0">
              <a:buNone/>
              <a:defRPr sz="1393"/>
            </a:lvl2pPr>
            <a:lvl3pPr marL="910827" indent="0">
              <a:buNone/>
              <a:defRPr sz="1194"/>
            </a:lvl3pPr>
            <a:lvl4pPr marL="1366241" indent="0">
              <a:buNone/>
              <a:defRPr sz="995"/>
            </a:lvl4pPr>
            <a:lvl5pPr marL="1821195" indent="0">
              <a:buNone/>
              <a:defRPr sz="995"/>
            </a:lvl5pPr>
            <a:lvl6pPr marL="2276608" indent="0">
              <a:buNone/>
              <a:defRPr sz="995"/>
            </a:lvl6pPr>
            <a:lvl7pPr marL="2732022" indent="0">
              <a:buNone/>
              <a:defRPr sz="995"/>
            </a:lvl7pPr>
            <a:lvl8pPr marL="3187435" indent="0">
              <a:buNone/>
              <a:defRPr sz="995"/>
            </a:lvl8pPr>
            <a:lvl9pPr marL="3642849" indent="0">
              <a:buNone/>
              <a:defRPr sz="99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431532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04" y="457216"/>
            <a:ext cx="4165428" cy="1600253"/>
          </a:xfrm>
          <a:prstGeom prst="rect">
            <a:avLst/>
          </a:prstGeom>
        </p:spPr>
        <p:txBody>
          <a:bodyPr anchor="b"/>
          <a:lstStyle>
            <a:lvl1pPr>
              <a:defRPr sz="3188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287" y="457216"/>
            <a:ext cx="6172317" cy="54040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188"/>
            </a:lvl1pPr>
            <a:lvl2pPr marL="455414" indent="0">
              <a:buNone/>
              <a:defRPr sz="2790"/>
            </a:lvl2pPr>
            <a:lvl3pPr marL="910827" indent="0">
              <a:buNone/>
              <a:defRPr sz="2392"/>
            </a:lvl3pPr>
            <a:lvl4pPr marL="1366241" indent="0">
              <a:buNone/>
              <a:defRPr sz="1990"/>
            </a:lvl4pPr>
            <a:lvl5pPr marL="1821195" indent="0">
              <a:buNone/>
              <a:defRPr sz="1990"/>
            </a:lvl5pPr>
            <a:lvl6pPr marL="2276608" indent="0">
              <a:buNone/>
              <a:defRPr sz="1990"/>
            </a:lvl6pPr>
            <a:lvl7pPr marL="2732022" indent="0">
              <a:buNone/>
              <a:defRPr sz="1990"/>
            </a:lvl7pPr>
            <a:lvl8pPr marL="3187435" indent="0">
              <a:buNone/>
              <a:defRPr sz="1990"/>
            </a:lvl8pPr>
            <a:lvl9pPr marL="3642849" indent="0">
              <a:buNone/>
              <a:defRPr sz="19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04" y="2057469"/>
            <a:ext cx="4165428" cy="381171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990"/>
            </a:lvl1pPr>
            <a:lvl2pPr marL="455414" indent="0">
              <a:buNone/>
              <a:defRPr sz="1791"/>
            </a:lvl2pPr>
            <a:lvl3pPr marL="910827" indent="0">
              <a:buNone/>
              <a:defRPr sz="1592"/>
            </a:lvl3pPr>
            <a:lvl4pPr marL="1366241" indent="0">
              <a:buNone/>
              <a:defRPr sz="1393"/>
            </a:lvl4pPr>
            <a:lvl5pPr marL="1821195" indent="0">
              <a:buNone/>
              <a:defRPr sz="1393"/>
            </a:lvl5pPr>
            <a:lvl6pPr marL="2276608" indent="0">
              <a:buNone/>
              <a:defRPr sz="1393"/>
            </a:lvl6pPr>
            <a:lvl7pPr marL="2732022" indent="0">
              <a:buNone/>
              <a:defRPr sz="1393"/>
            </a:lvl7pPr>
            <a:lvl8pPr marL="3187435" indent="0">
              <a:buNone/>
              <a:defRPr sz="1393"/>
            </a:lvl8pPr>
            <a:lvl9pPr marL="3642849" indent="0">
              <a:buNone/>
              <a:defRPr sz="139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624019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226" y="198996"/>
            <a:ext cx="5980067" cy="827234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2226" y="1158127"/>
            <a:ext cx="5980067" cy="327584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585626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065" y="365138"/>
            <a:ext cx="2628950" cy="5812032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16" y="365138"/>
            <a:ext cx="7734446" cy="581203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32254099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16" y="1825686"/>
            <a:ext cx="5181698" cy="43514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317" y="1825686"/>
            <a:ext cx="5181698" cy="209874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317" y="4076837"/>
            <a:ext cx="5181698" cy="21003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80763487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121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64927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6025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518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40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07967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4678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9190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42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0665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31681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070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051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44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302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485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EB0E28-AC98-4443-8A58-0AFD834EDB11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8E351-FCAF-40E1-BC9F-9C8240034B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892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736C2-888A-4147-B742-74A9A7A8DDB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C79C6-D160-481C-A0D4-954B6D7D98E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024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8E80B-084D-4A7A-9F88-BB3E4EABE71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7D2AD-FA6F-4A0B-9285-9B0CD075C97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21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033" descr="PPT素材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154" y="1150"/>
            <a:ext cx="12189692" cy="68557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74755" descr="PPT素材-16"/>
          <p:cNvPicPr>
            <a:picLocks noChangeAspect="1"/>
          </p:cNvPicPr>
          <p:nvPr userDrawn="1"/>
        </p:nvPicPr>
        <p:blipFill rotWithShape="1">
          <a:blip r:embed="rId15"/>
          <a:srcRect l="5795" t="86641" r="89055" b="4217"/>
          <a:stretch/>
        </p:blipFill>
        <p:spPr>
          <a:xfrm>
            <a:off x="340266" y="4051488"/>
            <a:ext cx="627898" cy="6774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74755" descr="PPT素材-16"/>
          <p:cNvPicPr>
            <a:picLocks noChangeAspect="1"/>
          </p:cNvPicPr>
          <p:nvPr userDrawn="1"/>
        </p:nvPicPr>
        <p:blipFill rotWithShape="1">
          <a:blip r:embed="rId15"/>
          <a:srcRect l="6654" t="33195" r="89055" b="59069"/>
          <a:stretch/>
        </p:blipFill>
        <p:spPr>
          <a:xfrm>
            <a:off x="450853" y="2732876"/>
            <a:ext cx="523249" cy="57326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62" y="115656"/>
            <a:ext cx="979223" cy="8533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23290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hf sldNum="0" hdr="0"/>
  <p:txStyles>
    <p:titleStyle>
      <a:lvl1pPr marL="0" lvl="0" indent="0" algn="ctr" defTabSz="108591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5211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06701" lvl="0" indent="-406701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76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882335" lvl="1" indent="-340067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33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357050" lvl="2" indent="-271134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900237" lvl="3" indent="-272053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42506" lvl="4" indent="-271134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19816" lvl="5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150692" lvl="6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81567" lvl="7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12443" lvl="8" indent="-165438" algn="l" defTabSz="108591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38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303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30876" lvl="1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61751" lvl="2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992627" lvl="3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23503" lvl="4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654378" lvl="5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85254" lvl="6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16129" lvl="7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647005" lvl="8" indent="0" algn="l" defTabSz="661751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171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5FB9F-EEC3-46E1-A65A-EECEE4362E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16247-E0E4-4B27-B22E-14FEEA59E1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8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18" Type="http://schemas.openxmlformats.org/officeDocument/2006/relationships/slide" Target="slide4.xml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15.png"/><Relationship Id="rId7" Type="http://schemas.openxmlformats.org/officeDocument/2006/relationships/image" Target="../media/image10.png"/><Relationship Id="rId12" Type="http://schemas.openxmlformats.org/officeDocument/2006/relationships/slide" Target="slide5.xml"/><Relationship Id="rId17" Type="http://schemas.microsoft.com/office/2007/relationships/hdphoto" Target="../media/hdphoto4.wdp"/><Relationship Id="rId2" Type="http://schemas.openxmlformats.org/officeDocument/2006/relationships/audio" Target="../media/media2.mp3"/><Relationship Id="rId16" Type="http://schemas.openxmlformats.org/officeDocument/2006/relationships/image" Target="../media/image13.png"/><Relationship Id="rId20" Type="http://schemas.microsoft.com/office/2007/relationships/hdphoto" Target="../media/hdphoto5.wdp"/><Relationship Id="rId1" Type="http://schemas.microsoft.com/office/2007/relationships/media" Target="../media/media2.mp3"/><Relationship Id="rId6" Type="http://schemas.openxmlformats.org/officeDocument/2006/relationships/slide" Target="slide6.xml"/><Relationship Id="rId11" Type="http://schemas.microsoft.com/office/2007/relationships/hdphoto" Target="../media/hdphoto2.wdp"/><Relationship Id="rId5" Type="http://schemas.openxmlformats.org/officeDocument/2006/relationships/image" Target="../media/image1.png"/><Relationship Id="rId15" Type="http://schemas.openxmlformats.org/officeDocument/2006/relationships/slide" Target="slide7.xml"/><Relationship Id="rId10" Type="http://schemas.openxmlformats.org/officeDocument/2006/relationships/image" Target="../media/image11.png"/><Relationship Id="rId19" Type="http://schemas.openxmlformats.org/officeDocument/2006/relationships/image" Target="../media/image14.png"/><Relationship Id="rId4" Type="http://schemas.openxmlformats.org/officeDocument/2006/relationships/notesSlide" Target="../notesSlides/notesSlide2.xml"/><Relationship Id="rId9" Type="http://schemas.openxmlformats.org/officeDocument/2006/relationships/slide" Target="slide8.xml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12" Type="http://schemas.microsoft.com/office/2007/relationships/hdphoto" Target="../media/hdphoto6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slide" Target="slide3.xml"/><Relationship Id="rId10" Type="http://schemas.microsoft.com/office/2007/relationships/hdphoto" Target="../media/hdphoto5.wdp"/><Relationship Id="rId4" Type="http://schemas.openxmlformats.org/officeDocument/2006/relationships/image" Target="../media/image1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slide" Target="slide3.xml"/><Relationship Id="rId10" Type="http://schemas.microsoft.com/office/2007/relationships/hdphoto" Target="../media/hdphoto7.wdp"/><Relationship Id="rId4" Type="http://schemas.openxmlformats.org/officeDocument/2006/relationships/image" Target="../media/image1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12" Type="http://schemas.microsoft.com/office/2007/relationships/hdphoto" Target="../media/hdphoto9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slide" Target="slide3.xml"/><Relationship Id="rId10" Type="http://schemas.microsoft.com/office/2007/relationships/hdphoto" Target="../media/hdphoto8.wdp"/><Relationship Id="rId4" Type="http://schemas.openxmlformats.org/officeDocument/2006/relationships/image" Target="../media/image1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5" Type="http://schemas.openxmlformats.org/officeDocument/2006/relationships/slide" Target="slide3.xml"/><Relationship Id="rId10" Type="http://schemas.microsoft.com/office/2007/relationships/hdphoto" Target="../media/hdphoto10.wdp"/><Relationship Id="rId4" Type="http://schemas.openxmlformats.org/officeDocument/2006/relationships/image" Target="../media/image1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audio" Target="../media/audio2.wav"/><Relationship Id="rId7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24.png"/><Relationship Id="rId5" Type="http://schemas.openxmlformats.org/officeDocument/2006/relationships/slide" Target="slide3.xml"/><Relationship Id="rId10" Type="http://schemas.microsoft.com/office/2007/relationships/hdphoto" Target="../media/hdphoto11.wdp"/><Relationship Id="rId4" Type="http://schemas.openxmlformats.org/officeDocument/2006/relationships/image" Target="../media/image1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Ghen Cô Vy- NIOEH x K.HƯNG x MIN x ERIK - WASHING HAND SONG - CORONA SON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065949"/>
          </a:xfrm>
        </p:spPr>
      </p:pic>
    </p:spTree>
    <p:extLst>
      <p:ext uri="{BB962C8B-B14F-4D97-AF65-F5344CB8AC3E}">
        <p14:creationId xmlns:p14="http://schemas.microsoft.com/office/powerpoint/2010/main" val="43201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63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  <a:alpha val="7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1668" y="-194933"/>
            <a:ext cx="3206840" cy="225555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28034" y="932844"/>
            <a:ext cx="2756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034" y="2418957"/>
            <a:ext cx="19704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+ 5 =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397" y="3394129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+ 2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034" y="4294981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7 - 3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716" y="5232993"/>
            <a:ext cx="33098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9 - 4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36146" y="2418956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8 - 4 + 3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6146" y="3356968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+ 3 + 4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33113" y="4294981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10 - 6 - 4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00539" y="5232992"/>
            <a:ext cx="44517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- 0 + 3 =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79560" y="229307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207653" y="326208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3256" y="4175822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104619" y="5113834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841086" y="230495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841086" y="3186026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841086" y="4180980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841086" y="5062050"/>
            <a:ext cx="6825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386025" y="2348827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96713" y="3388400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334414" y="4260704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34415" y="5184371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53908" y="2388433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027261" y="3360706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027261" y="4284651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022546" y="5216813"/>
            <a:ext cx="6889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4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94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137"/>
            <a:ext cx="3057116" cy="87462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297635" y="179084"/>
            <a:ext cx="2461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sz="4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Oval 9"/>
          <p:cNvSpPr/>
          <p:nvPr/>
        </p:nvSpPr>
        <p:spPr>
          <a:xfrm>
            <a:off x="2371050" y="1363057"/>
            <a:ext cx="995488" cy="670466"/>
          </a:xfrm>
          <a:prstGeom prst="ellips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47</a:t>
            </a:r>
            <a:endParaRPr lang="en-US" sz="3600" b="1" dirty="0">
              <a:ln>
                <a:solidFill>
                  <a:srgbClr val="FF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1819481" y="2033523"/>
            <a:ext cx="1069260" cy="4857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502124" y="2519272"/>
            <a:ext cx="771117" cy="726874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ln>
                <a:solidFill>
                  <a:srgbClr val="C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853645" y="2033523"/>
            <a:ext cx="802375" cy="4857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270461" y="2512201"/>
            <a:ext cx="771117" cy="726874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ln>
                <a:solidFill>
                  <a:srgbClr val="C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70177" y="2559543"/>
            <a:ext cx="766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endParaRPr lang="en-US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479693" y="2559543"/>
            <a:ext cx="622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/>
              <a:t>7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988170" y="2139857"/>
            <a:ext cx="6289431" cy="869852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? 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?  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80627" y="2364156"/>
            <a:ext cx="609600" cy="43492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8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kumimoji="0" lang="en-US" sz="3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9029114" y="2364156"/>
            <a:ext cx="609600" cy="43492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7</a:t>
            </a:r>
          </a:p>
        </p:txBody>
      </p:sp>
      <p:sp>
        <p:nvSpPr>
          <p:cNvPr id="54" name="Oval 53"/>
          <p:cNvSpPr/>
          <p:nvPr/>
        </p:nvSpPr>
        <p:spPr>
          <a:xfrm>
            <a:off x="2467127" y="4005541"/>
            <a:ext cx="995488" cy="726874"/>
          </a:xfrm>
          <a:prstGeom prst="ellipse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600" b="1" dirty="0">
              <a:ln>
                <a:solidFill>
                  <a:srgbClr val="FF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1915558" y="4732415"/>
            <a:ext cx="1069260" cy="4857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ounded Rectangle 55"/>
          <p:cNvSpPr/>
          <p:nvPr/>
        </p:nvSpPr>
        <p:spPr>
          <a:xfrm>
            <a:off x="1598201" y="5218164"/>
            <a:ext cx="771117" cy="726874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ln>
                <a:solidFill>
                  <a:srgbClr val="C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Straight Connector 56"/>
          <p:cNvCxnSpPr/>
          <p:nvPr/>
        </p:nvCxnSpPr>
        <p:spPr>
          <a:xfrm>
            <a:off x="2949722" y="4732415"/>
            <a:ext cx="802375" cy="4857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3366538" y="5211093"/>
            <a:ext cx="771117" cy="726874"/>
          </a:xfrm>
          <a:prstGeom prst="roundRect">
            <a:avLst/>
          </a:prstGeom>
          <a:ln w="28575"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b="1" dirty="0">
              <a:ln>
                <a:solidFill>
                  <a:srgbClr val="C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66254" y="5258435"/>
            <a:ext cx="766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sz="3600" b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75770" y="5258435"/>
            <a:ext cx="622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600" b="1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61" name="Rounded Rectangle 60"/>
          <p:cNvSpPr/>
          <p:nvPr/>
        </p:nvSpPr>
        <p:spPr>
          <a:xfrm>
            <a:off x="5134875" y="4746483"/>
            <a:ext cx="6535599" cy="869852"/>
          </a:xfrm>
          <a:prstGeom prst="roundRect">
            <a:avLst/>
          </a:prstGeom>
          <a:gradFill rotWithShape="1">
            <a:gsLst>
              <a:gs pos="0">
                <a:srgbClr val="9BBB59">
                  <a:tint val="50000"/>
                  <a:satMod val="300000"/>
                </a:srgbClr>
              </a:gs>
              <a:gs pos="35000">
                <a:srgbClr val="9BBB59">
                  <a:tint val="37000"/>
                  <a:satMod val="300000"/>
                </a:srgbClr>
              </a:gs>
              <a:gs pos="100000">
                <a:srgbClr val="9BBB59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? 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?  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7005708" y="4979562"/>
            <a:ext cx="609600" cy="43492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</a:t>
            </a:r>
          </a:p>
        </p:txBody>
      </p:sp>
      <p:sp>
        <p:nvSpPr>
          <p:cNvPr id="63" name="Rounded Rectangle 62"/>
          <p:cNvSpPr/>
          <p:nvPr/>
        </p:nvSpPr>
        <p:spPr>
          <a:xfrm>
            <a:off x="9266946" y="4984700"/>
            <a:ext cx="609600" cy="434926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97635" y="1252025"/>
            <a:ext cx="68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73923" y="4048768"/>
            <a:ext cx="7663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>
                  <a:solidFill>
                    <a:srgbClr val="FF000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</a:t>
            </a:r>
            <a:endParaRPr lang="en-US" sz="3600" b="1" dirty="0">
              <a:ln>
                <a:solidFill>
                  <a:srgbClr val="FF000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5239913" y="5013970"/>
            <a:ext cx="768575" cy="434926"/>
          </a:xfrm>
          <a:prstGeom prst="roundRect">
            <a:avLst>
              <a:gd name="adj" fmla="val 7951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5192029" y="5000701"/>
            <a:ext cx="861802" cy="434926"/>
          </a:xfrm>
          <a:prstGeom prst="roundRect">
            <a:avLst>
              <a:gd name="adj" fmla="val 7951"/>
            </a:avLst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85</a:t>
            </a:r>
          </a:p>
        </p:txBody>
      </p:sp>
    </p:spTree>
    <p:extLst>
      <p:ext uri="{BB962C8B-B14F-4D97-AF65-F5344CB8AC3E}">
        <p14:creationId xmlns:p14="http://schemas.microsoft.com/office/powerpoint/2010/main" val="159080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8" grpId="0" animBg="1"/>
      <p:bldP spid="23" grpId="0"/>
      <p:bldP spid="24" grpId="0"/>
      <p:bldP spid="25" grpId="0" animBg="1"/>
      <p:bldP spid="26" grpId="0" animBg="1"/>
      <p:bldP spid="27" grpId="0" animBg="1"/>
      <p:bldP spid="54" grpId="0" animBg="1"/>
      <p:bldP spid="56" grpId="0" animBg="1"/>
      <p:bldP spid="58" grpId="0" animBg="1"/>
      <p:bldP spid="59" grpId="0"/>
      <p:bldP spid="60" grpId="0"/>
      <p:bldP spid="61" grpId="0" animBg="1"/>
      <p:bldP spid="62" grpId="0" animBg="1"/>
      <p:bldP spid="63" grpId="0" animBg="1"/>
      <p:bldP spid="64" grpId="0"/>
      <p:bldP spid="28" grpId="0"/>
      <p:bldP spid="30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71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7679" y="906202"/>
            <a:ext cx="5266007" cy="895641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58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5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8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358597" y="901569"/>
            <a:ext cx="5458263" cy="900274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26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6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vị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87679" y="2401486"/>
            <a:ext cx="5266007" cy="879287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90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9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0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83213" y="2435540"/>
            <a:ext cx="5433647" cy="876300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85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8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5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32226" y="916460"/>
            <a:ext cx="609600" cy="866333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32226" y="2435540"/>
            <a:ext cx="609600" cy="845233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0016194" y="1082926"/>
            <a:ext cx="417928" cy="5334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8047306" y="1082926"/>
            <a:ext cx="427892" cy="5334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950003" y="2566985"/>
            <a:ext cx="482991" cy="61341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006815" y="2534424"/>
            <a:ext cx="402688" cy="61341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4723" y="0"/>
            <a:ext cx="6871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335237" y="4074418"/>
            <a:ext cx="6097757" cy="879287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3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8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là: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191498" y="4074418"/>
            <a:ext cx="750277" cy="8792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8191498" y="4074418"/>
            <a:ext cx="750277" cy="879287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38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335236" y="5452970"/>
            <a:ext cx="6606539" cy="879287"/>
          </a:xfrm>
          <a:prstGeom prst="rect">
            <a:avLst/>
          </a:prstGeom>
          <a:gradFill rotWithShape="1">
            <a:gsLst>
              <a:gs pos="0">
                <a:srgbClr val="8064A2">
                  <a:tint val="50000"/>
                  <a:satMod val="300000"/>
                </a:srgbClr>
              </a:gs>
              <a:gs pos="35000">
                <a:srgbClr val="8064A2">
                  <a:tint val="37000"/>
                  <a:satMod val="300000"/>
                </a:srgbClr>
              </a:gs>
              <a:gs pos="100000">
                <a:srgbClr val="8064A2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8064A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kern="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99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gồm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chục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và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     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đơn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vị</a:t>
            </a:r>
            <a:endParaRPr kumimoji="0" lang="en-US" sz="3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4562911" y="5452969"/>
            <a:ext cx="750277" cy="8792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804943" y="5452969"/>
            <a:ext cx="750277" cy="879287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algn="ctr">
              <a:defRPr/>
            </a:pP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376847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1" grpId="2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5000"/>
                <a:lumOff val="95000"/>
              </a:schemeClr>
            </a:gs>
            <a:gs pos="80000">
              <a:schemeClr val="accent4">
                <a:lumMod val="45000"/>
                <a:lumOff val="55000"/>
              </a:schemeClr>
            </a:gs>
            <a:gs pos="83000">
              <a:schemeClr val="accent4">
                <a:lumMod val="45000"/>
                <a:lumOff val="55000"/>
              </a:schemeClr>
            </a:gs>
            <a:gs pos="100000">
              <a:schemeClr val="accent4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951" y="-240274"/>
            <a:ext cx="3206840" cy="19283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3172" y="774206"/>
            <a:ext cx="2756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63172" y="2241843"/>
            <a:ext cx="11528828" cy="2209800"/>
          </a:xfrm>
          <a:prstGeom prst="roundRect">
            <a:avLst/>
          </a:prstGeom>
          <a:solidFill>
            <a:srgbClr val="1F497D">
              <a:lumMod val="20000"/>
              <a:lumOff val="80000"/>
            </a:srgbClr>
          </a:solidFill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34390" y="1275935"/>
            <a:ext cx="7082803" cy="3093438"/>
            <a:chOff x="1451050" y="-696428"/>
            <a:chExt cx="7082803" cy="3093438"/>
          </a:xfrm>
        </p:grpSpPr>
        <p:grpSp>
          <p:nvGrpSpPr>
            <p:cNvPr id="8" name="Group 7"/>
            <p:cNvGrpSpPr/>
            <p:nvPr/>
          </p:nvGrpSpPr>
          <p:grpSpPr>
            <a:xfrm>
              <a:off x="1451050" y="-696428"/>
              <a:ext cx="7082803" cy="3093438"/>
              <a:chOff x="1451050" y="-696428"/>
              <a:chExt cx="7082803" cy="3093438"/>
            </a:xfrm>
          </p:grpSpPr>
          <p:pic>
            <p:nvPicPr>
              <p:cNvPr id="13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1050" y="-668291"/>
                <a:ext cx="4914405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034" t="-1117" r="21612" b="1117"/>
              <a:stretch/>
            </p:blipFill>
            <p:spPr bwMode="auto">
              <a:xfrm>
                <a:off x="6362215" y="-696428"/>
                <a:ext cx="1049428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089" t="1068" b="-1068"/>
              <a:stretch/>
            </p:blipFill>
            <p:spPr bwMode="auto">
              <a:xfrm>
                <a:off x="7407894" y="-627239"/>
                <a:ext cx="1125959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9" name="Trapezoid 2"/>
            <p:cNvSpPr/>
            <p:nvPr/>
          </p:nvSpPr>
          <p:spPr>
            <a:xfrm>
              <a:off x="3431381" y="52820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kern="0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30</a:t>
              </a:r>
              <a:endPara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10" name="Trapezoid 2"/>
            <p:cNvSpPr/>
            <p:nvPr/>
          </p:nvSpPr>
          <p:spPr>
            <a:xfrm>
              <a:off x="4479130" y="52777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31</a:t>
              </a:r>
            </a:p>
          </p:txBody>
        </p:sp>
        <p:sp>
          <p:nvSpPr>
            <p:cNvPr id="11" name="Trapezoid 2"/>
            <p:cNvSpPr/>
            <p:nvPr/>
          </p:nvSpPr>
          <p:spPr>
            <a:xfrm>
              <a:off x="5526879" y="52733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?</a:t>
              </a:r>
            </a:p>
          </p:txBody>
        </p:sp>
        <p:sp>
          <p:nvSpPr>
            <p:cNvPr id="12" name="Trapezoid 2"/>
            <p:cNvSpPr/>
            <p:nvPr/>
          </p:nvSpPr>
          <p:spPr>
            <a:xfrm>
              <a:off x="6574628" y="52690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rgbClr val="F79646">
                <a:lumMod val="20000"/>
                <a:lumOff val="80000"/>
              </a:srgbClr>
            </a:solidFill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33</a:t>
              </a:r>
            </a:p>
          </p:txBody>
        </p:sp>
      </p:grpSp>
      <p:pic>
        <p:nvPicPr>
          <p:cNvPr id="16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7909681" y="1353257"/>
            <a:ext cx="1125959" cy="30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rapezoid 2"/>
          <p:cNvSpPr/>
          <p:nvPr/>
        </p:nvSpPr>
        <p:spPr>
          <a:xfrm>
            <a:off x="7051497" y="2499263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pic>
        <p:nvPicPr>
          <p:cNvPr id="18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9032296" y="1354831"/>
            <a:ext cx="1125959" cy="30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rapezoid 2"/>
          <p:cNvSpPr/>
          <p:nvPr/>
        </p:nvSpPr>
        <p:spPr>
          <a:xfrm>
            <a:off x="8088226" y="2540842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35</a:t>
            </a:r>
          </a:p>
        </p:txBody>
      </p:sp>
      <p:pic>
        <p:nvPicPr>
          <p:cNvPr id="20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10156381" y="1357053"/>
            <a:ext cx="1125959" cy="3024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rapezoid 2"/>
          <p:cNvSpPr/>
          <p:nvPr/>
        </p:nvSpPr>
        <p:spPr>
          <a:xfrm>
            <a:off x="9237103" y="2540841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36</a:t>
            </a:r>
          </a:p>
        </p:txBody>
      </p:sp>
      <p:sp>
        <p:nvSpPr>
          <p:cNvPr id="22" name="Trapezoid 2"/>
          <p:cNvSpPr/>
          <p:nvPr/>
        </p:nvSpPr>
        <p:spPr>
          <a:xfrm>
            <a:off x="10445598" y="2540843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28034" y="4632300"/>
            <a:ext cx="11528828" cy="2209800"/>
          </a:xfrm>
          <a:prstGeom prst="roundRect">
            <a:avLst/>
          </a:prstGeom>
          <a:noFill/>
          <a:ln w="25400" cap="flat" cmpd="sng" algn="ctr">
            <a:solidFill>
              <a:srgbClr val="00B0F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55037" y="3669786"/>
            <a:ext cx="7082803" cy="3093438"/>
            <a:chOff x="1451050" y="-696428"/>
            <a:chExt cx="7082803" cy="3093438"/>
          </a:xfrm>
          <a:noFill/>
        </p:grpSpPr>
        <p:grpSp>
          <p:nvGrpSpPr>
            <p:cNvPr id="25" name="Group 24"/>
            <p:cNvGrpSpPr/>
            <p:nvPr/>
          </p:nvGrpSpPr>
          <p:grpSpPr>
            <a:xfrm>
              <a:off x="1451050" y="-696428"/>
              <a:ext cx="7082803" cy="3093438"/>
              <a:chOff x="1451050" y="-696428"/>
              <a:chExt cx="7082803" cy="3093438"/>
            </a:xfrm>
            <a:grpFill/>
          </p:grpSpPr>
          <p:pic>
            <p:nvPicPr>
              <p:cNvPr id="30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1050" y="-668291"/>
                <a:ext cx="4914405" cy="3024249"/>
              </a:xfrm>
              <a:prstGeom prst="rect">
                <a:avLst/>
              </a:prstGeom>
              <a:grpFill/>
              <a:extLst/>
            </p:spPr>
          </p:pic>
          <p:pic>
            <p:nvPicPr>
              <p:cNvPr id="31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034" t="-1117" r="21612" b="1117"/>
              <a:stretch/>
            </p:blipFill>
            <p:spPr bwMode="auto">
              <a:xfrm>
                <a:off x="6362215" y="-696428"/>
                <a:ext cx="1049428" cy="3024249"/>
              </a:xfrm>
              <a:prstGeom prst="rect">
                <a:avLst/>
              </a:prstGeom>
              <a:grpFill/>
              <a:extLst/>
            </p:spPr>
          </p:pic>
          <p:pic>
            <p:nvPicPr>
              <p:cNvPr id="32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089" t="1068" b="-1068"/>
              <a:stretch/>
            </p:blipFill>
            <p:spPr bwMode="auto">
              <a:xfrm>
                <a:off x="7407894" y="-627239"/>
                <a:ext cx="1125959" cy="3024249"/>
              </a:xfrm>
              <a:prstGeom prst="rect">
                <a:avLst/>
              </a:prstGeom>
              <a:grpFill/>
              <a:extLst/>
            </p:spPr>
          </p:pic>
        </p:grpSp>
        <p:sp>
          <p:nvSpPr>
            <p:cNvPr id="26" name="Trapezoid 2"/>
            <p:cNvSpPr/>
            <p:nvPr/>
          </p:nvSpPr>
          <p:spPr>
            <a:xfrm>
              <a:off x="3422972" y="518094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grpFill/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kern="0" dirty="0" smtClean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rPr>
                <a:t>?</a:t>
              </a:r>
              <a:endPara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Trapezoid 2"/>
            <p:cNvSpPr/>
            <p:nvPr/>
          </p:nvSpPr>
          <p:spPr>
            <a:xfrm>
              <a:off x="5526879" y="52733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grpFill/>
            <a:ln w="254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?</a:t>
              </a:r>
            </a:p>
          </p:txBody>
        </p:sp>
        <p:sp>
          <p:nvSpPr>
            <p:cNvPr id="29" name="Trapezoid 2"/>
            <p:cNvSpPr/>
            <p:nvPr/>
          </p:nvSpPr>
          <p:spPr>
            <a:xfrm>
              <a:off x="6542793" y="51430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grpFill/>
            <a:ln w="254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64</a:t>
              </a:r>
            </a:p>
          </p:txBody>
        </p:sp>
      </p:grpSp>
      <p:pic>
        <p:nvPicPr>
          <p:cNvPr id="33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7774543" y="3743714"/>
            <a:ext cx="1125959" cy="3024249"/>
          </a:xfrm>
          <a:prstGeom prst="rect">
            <a:avLst/>
          </a:prstGeom>
          <a:noFill/>
          <a:extLst/>
        </p:spPr>
      </p:pic>
      <p:sp>
        <p:nvSpPr>
          <p:cNvPr id="34" name="Trapezoid 2"/>
          <p:cNvSpPr/>
          <p:nvPr/>
        </p:nvSpPr>
        <p:spPr>
          <a:xfrm>
            <a:off x="6916359" y="4889720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pic>
        <p:nvPicPr>
          <p:cNvPr id="35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8897158" y="3745288"/>
            <a:ext cx="1125959" cy="3024249"/>
          </a:xfrm>
          <a:prstGeom prst="rect">
            <a:avLst/>
          </a:prstGeom>
          <a:noFill/>
          <a:extLst/>
        </p:spPr>
      </p:pic>
      <p:sp>
        <p:nvSpPr>
          <p:cNvPr id="36" name="Trapezoid 2"/>
          <p:cNvSpPr/>
          <p:nvPr/>
        </p:nvSpPr>
        <p:spPr>
          <a:xfrm>
            <a:off x="7953088" y="4931299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pic>
        <p:nvPicPr>
          <p:cNvPr id="37" name="Picture 2" descr="Pull Goods Train, Train Clipart, Train, Driving Trains PNG ...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462" r="100000">
                        <a14:foregroundMark x1="41538" y1="67000" x2="50462" y2="63750"/>
                        <a14:foregroundMark x1="65538" y1="65750" x2="75538" y2="63000"/>
                        <a14:foregroundMark x1="88769" y1="66750" x2="96154" y2="64250"/>
                        <a14:foregroundMark x1="75692" y1="65000" x2="79385" y2="64750"/>
                        <a14:foregroundMark x1="53231" y1="65000" x2="58923" y2="65000"/>
                        <a14:foregroundMark x1="34000" y1="64250" x2="37692" y2="65250"/>
                        <a14:foregroundMark x1="14769" y1="76250" x2="14769" y2="70250"/>
                        <a14:foregroundMark x1="1846" y1="86000" x2="98308" y2="84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089" t="1068" b="-1068"/>
          <a:stretch/>
        </p:blipFill>
        <p:spPr bwMode="auto">
          <a:xfrm>
            <a:off x="10021243" y="3747510"/>
            <a:ext cx="1125959" cy="3024249"/>
          </a:xfrm>
          <a:prstGeom prst="rect">
            <a:avLst/>
          </a:prstGeom>
          <a:noFill/>
          <a:extLst/>
        </p:spPr>
      </p:pic>
      <p:sp>
        <p:nvSpPr>
          <p:cNvPr id="38" name="Trapezoid 2"/>
          <p:cNvSpPr/>
          <p:nvPr/>
        </p:nvSpPr>
        <p:spPr>
          <a:xfrm>
            <a:off x="9101965" y="4931298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?</a:t>
            </a:r>
          </a:p>
        </p:txBody>
      </p:sp>
      <p:sp>
        <p:nvSpPr>
          <p:cNvPr id="39" name="Trapezoid 2"/>
          <p:cNvSpPr/>
          <p:nvPr/>
        </p:nvSpPr>
        <p:spPr>
          <a:xfrm>
            <a:off x="10268256" y="4931300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noFill/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68</a:t>
            </a:r>
          </a:p>
        </p:txBody>
      </p:sp>
      <p:sp>
        <p:nvSpPr>
          <p:cNvPr id="40" name="Trapezoid 2"/>
          <p:cNvSpPr/>
          <p:nvPr/>
        </p:nvSpPr>
        <p:spPr>
          <a:xfrm>
            <a:off x="4931583" y="2508587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32</a:t>
            </a:r>
          </a:p>
        </p:txBody>
      </p:sp>
      <p:sp>
        <p:nvSpPr>
          <p:cNvPr id="41" name="Trapezoid 2"/>
          <p:cNvSpPr/>
          <p:nvPr/>
        </p:nvSpPr>
        <p:spPr>
          <a:xfrm>
            <a:off x="7066992" y="2500422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34</a:t>
            </a:r>
          </a:p>
        </p:txBody>
      </p:sp>
      <p:sp>
        <p:nvSpPr>
          <p:cNvPr id="42" name="Trapezoid 2"/>
          <p:cNvSpPr/>
          <p:nvPr/>
        </p:nvSpPr>
        <p:spPr>
          <a:xfrm>
            <a:off x="10457037" y="2548539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rgbClr val="F79646">
              <a:lumMod val="20000"/>
              <a:lumOff val="80000"/>
            </a:srgbClr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37</a:t>
            </a:r>
          </a:p>
        </p:txBody>
      </p:sp>
      <p:sp>
        <p:nvSpPr>
          <p:cNvPr id="43" name="Trapezoid 2"/>
          <p:cNvSpPr/>
          <p:nvPr/>
        </p:nvSpPr>
        <p:spPr>
          <a:xfrm>
            <a:off x="3752420" y="4910201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noFill/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62</a:t>
            </a:r>
          </a:p>
        </p:txBody>
      </p:sp>
      <p:sp>
        <p:nvSpPr>
          <p:cNvPr id="44" name="Trapezoid 2"/>
          <p:cNvSpPr/>
          <p:nvPr/>
        </p:nvSpPr>
        <p:spPr>
          <a:xfrm>
            <a:off x="4822881" y="4877121"/>
            <a:ext cx="642939" cy="521265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63</a:t>
            </a:r>
          </a:p>
        </p:txBody>
      </p:sp>
      <p:sp>
        <p:nvSpPr>
          <p:cNvPr id="45" name="Trapezoid 2"/>
          <p:cNvSpPr/>
          <p:nvPr/>
        </p:nvSpPr>
        <p:spPr>
          <a:xfrm>
            <a:off x="6916359" y="4903787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65</a:t>
            </a:r>
          </a:p>
        </p:txBody>
      </p:sp>
      <p:sp>
        <p:nvSpPr>
          <p:cNvPr id="46" name="Trapezoid 2"/>
          <p:cNvSpPr/>
          <p:nvPr/>
        </p:nvSpPr>
        <p:spPr>
          <a:xfrm>
            <a:off x="7964552" y="4916656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66</a:t>
            </a:r>
          </a:p>
        </p:txBody>
      </p:sp>
      <p:sp>
        <p:nvSpPr>
          <p:cNvPr id="47" name="Trapezoid 2"/>
          <p:cNvSpPr/>
          <p:nvPr/>
        </p:nvSpPr>
        <p:spPr>
          <a:xfrm>
            <a:off x="9099246" y="4931298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67</a:t>
            </a:r>
          </a:p>
        </p:txBody>
      </p:sp>
      <p:sp>
        <p:nvSpPr>
          <p:cNvPr id="49" name="Trapezoid 2"/>
          <p:cNvSpPr/>
          <p:nvPr/>
        </p:nvSpPr>
        <p:spPr>
          <a:xfrm>
            <a:off x="2710172" y="4873399"/>
            <a:ext cx="642939" cy="494433"/>
          </a:xfrm>
          <a:custGeom>
            <a:avLst/>
            <a:gdLst>
              <a:gd name="connsiteX0" fmla="*/ 0 w 609600"/>
              <a:gd name="connsiteY0" fmla="*/ 494433 h 494433"/>
              <a:gd name="connsiteX1" fmla="*/ 123608 w 609600"/>
              <a:gd name="connsiteY1" fmla="*/ 0 h 494433"/>
              <a:gd name="connsiteX2" fmla="*/ 485992 w 609600"/>
              <a:gd name="connsiteY2" fmla="*/ 0 h 494433"/>
              <a:gd name="connsiteX3" fmla="*/ 609600 w 609600"/>
              <a:gd name="connsiteY3" fmla="*/ 494433 h 494433"/>
              <a:gd name="connsiteX4" fmla="*/ 0 w 609600"/>
              <a:gd name="connsiteY4" fmla="*/ 494433 h 494433"/>
              <a:gd name="connsiteX0" fmla="*/ 21865 w 485992"/>
              <a:gd name="connsiteY0" fmla="*/ 504824 h 504824"/>
              <a:gd name="connsiteX1" fmla="*/ 0 w 485992"/>
              <a:gd name="connsiteY1" fmla="*/ 0 h 504824"/>
              <a:gd name="connsiteX2" fmla="*/ 362384 w 485992"/>
              <a:gd name="connsiteY2" fmla="*/ 0 h 504824"/>
              <a:gd name="connsiteX3" fmla="*/ 485992 w 485992"/>
              <a:gd name="connsiteY3" fmla="*/ 494433 h 504824"/>
              <a:gd name="connsiteX4" fmla="*/ 21865 w 485992"/>
              <a:gd name="connsiteY4" fmla="*/ 504824 h 504824"/>
              <a:gd name="connsiteX0" fmla="*/ 21865 w 362384"/>
              <a:gd name="connsiteY0" fmla="*/ 504824 h 504824"/>
              <a:gd name="connsiteX1" fmla="*/ 0 w 362384"/>
              <a:gd name="connsiteY1" fmla="*/ 0 h 504824"/>
              <a:gd name="connsiteX2" fmla="*/ 362384 w 362384"/>
              <a:gd name="connsiteY2" fmla="*/ 0 h 504824"/>
              <a:gd name="connsiteX3" fmla="*/ 361301 w 362384"/>
              <a:gd name="connsiteY3" fmla="*/ 504824 h 504824"/>
              <a:gd name="connsiteX4" fmla="*/ 21865 w 362384"/>
              <a:gd name="connsiteY4" fmla="*/ 504824 h 504824"/>
              <a:gd name="connsiteX0" fmla="*/ 21865 w 507857"/>
              <a:gd name="connsiteY0" fmla="*/ 504824 h 504824"/>
              <a:gd name="connsiteX1" fmla="*/ 0 w 507857"/>
              <a:gd name="connsiteY1" fmla="*/ 0 h 504824"/>
              <a:gd name="connsiteX2" fmla="*/ 507857 w 507857"/>
              <a:gd name="connsiteY2" fmla="*/ 10391 h 504824"/>
              <a:gd name="connsiteX3" fmla="*/ 361301 w 507857"/>
              <a:gd name="connsiteY3" fmla="*/ 504824 h 504824"/>
              <a:gd name="connsiteX4" fmla="*/ 21865 w 507857"/>
              <a:gd name="connsiteY4" fmla="*/ 504824 h 504824"/>
              <a:gd name="connsiteX0" fmla="*/ 188120 w 674112"/>
              <a:gd name="connsiteY0" fmla="*/ 494433 h 494433"/>
              <a:gd name="connsiteX1" fmla="*/ 0 w 674112"/>
              <a:gd name="connsiteY1" fmla="*/ 0 h 494433"/>
              <a:gd name="connsiteX2" fmla="*/ 674112 w 674112"/>
              <a:gd name="connsiteY2" fmla="*/ 0 h 494433"/>
              <a:gd name="connsiteX3" fmla="*/ 527556 w 674112"/>
              <a:gd name="connsiteY3" fmla="*/ 494433 h 494433"/>
              <a:gd name="connsiteX4" fmla="*/ 188120 w 674112"/>
              <a:gd name="connsiteY4" fmla="*/ 494433 h 494433"/>
              <a:gd name="connsiteX0" fmla="*/ 156947 w 642939"/>
              <a:gd name="connsiteY0" fmla="*/ 494433 h 494433"/>
              <a:gd name="connsiteX1" fmla="*/ 0 w 642939"/>
              <a:gd name="connsiteY1" fmla="*/ 0 h 494433"/>
              <a:gd name="connsiteX2" fmla="*/ 642939 w 642939"/>
              <a:gd name="connsiteY2" fmla="*/ 0 h 494433"/>
              <a:gd name="connsiteX3" fmla="*/ 496383 w 642939"/>
              <a:gd name="connsiteY3" fmla="*/ 494433 h 494433"/>
              <a:gd name="connsiteX4" fmla="*/ 156947 w 642939"/>
              <a:gd name="connsiteY4" fmla="*/ 494433 h 494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2939" h="494433">
                <a:moveTo>
                  <a:pt x="156947" y="494433"/>
                </a:moveTo>
                <a:lnTo>
                  <a:pt x="0" y="0"/>
                </a:lnTo>
                <a:lnTo>
                  <a:pt x="642939" y="0"/>
                </a:lnTo>
                <a:lnTo>
                  <a:pt x="496383" y="494433"/>
                </a:lnTo>
                <a:lnTo>
                  <a:pt x="156947" y="494433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25400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61</a:t>
            </a:r>
          </a:p>
        </p:txBody>
      </p:sp>
    </p:spTree>
    <p:extLst>
      <p:ext uri="{BB962C8B-B14F-4D97-AF65-F5344CB8AC3E}">
        <p14:creationId xmlns:p14="http://schemas.microsoft.com/office/powerpoint/2010/main" val="420086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34" grpId="0" animBg="1"/>
      <p:bldP spid="36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2282" y="2746040"/>
            <a:ext cx="3940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Bốn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:…………..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2282" y="3567827"/>
            <a:ext cx="3940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Sáu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mươi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bảy</a:t>
            </a:r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:…………..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8350" y="2746040"/>
            <a:ext cx="469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74:…………………………..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952" y="-240274"/>
            <a:ext cx="5265744" cy="230089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6507" y="723924"/>
            <a:ext cx="4179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18350" y="3567827"/>
            <a:ext cx="4690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55:…………………………..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840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inh-nen-powerpoint-cute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5" name="Cloud 4"/>
          <p:cNvSpPr/>
          <p:nvPr/>
        </p:nvSpPr>
        <p:spPr>
          <a:xfrm>
            <a:off x="2602523" y="633046"/>
            <a:ext cx="7652825" cy="3634154"/>
          </a:xfrm>
          <a:prstGeom prst="cloud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tay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chống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6000" b="1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Covid</a:t>
            </a:r>
            <a:endParaRPr lang="en-US" sz="6000" b="1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3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hông điệp 5K phòng chống dịch Covid-19 trong tình hình mớ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447" y="1"/>
            <a:ext cx="12143107" cy="608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84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-304800" y="219365"/>
            <a:ext cx="12598400" cy="3487337"/>
          </a:xfrm>
          <a:custGeom>
            <a:avLst/>
            <a:gdLst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0 w 9144000"/>
              <a:gd name="connsiteY3" fmla="*/ 2343150 h 2343150"/>
              <a:gd name="connsiteX4" fmla="*/ 0 w 9144000"/>
              <a:gd name="connsiteY4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548496"/>
              <a:gd name="connsiteX1" fmla="*/ 9144000 w 9144000"/>
              <a:gd name="connsiteY1" fmla="*/ 0 h 2548496"/>
              <a:gd name="connsiteX2" fmla="*/ 9144000 w 9144000"/>
              <a:gd name="connsiteY2" fmla="*/ 2343150 h 2548496"/>
              <a:gd name="connsiteX3" fmla="*/ 5340927 w 9144000"/>
              <a:gd name="connsiteY3" fmla="*/ 2441864 h 2548496"/>
              <a:gd name="connsiteX4" fmla="*/ 1340427 w 9144000"/>
              <a:gd name="connsiteY4" fmla="*/ 2192482 h 2548496"/>
              <a:gd name="connsiteX5" fmla="*/ 0 w 9144000"/>
              <a:gd name="connsiteY5" fmla="*/ 2343150 h 2548496"/>
              <a:gd name="connsiteX6" fmla="*/ 0 w 9144000"/>
              <a:gd name="connsiteY6" fmla="*/ 0 h 2548496"/>
              <a:gd name="connsiteX0" fmla="*/ 0 w 9144000"/>
              <a:gd name="connsiteY0" fmla="*/ 0 h 2579888"/>
              <a:gd name="connsiteX1" fmla="*/ 9144000 w 9144000"/>
              <a:gd name="connsiteY1" fmla="*/ 0 h 2579888"/>
              <a:gd name="connsiteX2" fmla="*/ 9144000 w 9144000"/>
              <a:gd name="connsiteY2" fmla="*/ 2343150 h 2579888"/>
              <a:gd name="connsiteX3" fmla="*/ 5340927 w 9144000"/>
              <a:gd name="connsiteY3" fmla="*/ 2514600 h 2579888"/>
              <a:gd name="connsiteX4" fmla="*/ 1340427 w 9144000"/>
              <a:gd name="connsiteY4" fmla="*/ 2192482 h 2579888"/>
              <a:gd name="connsiteX5" fmla="*/ 0 w 9144000"/>
              <a:gd name="connsiteY5" fmla="*/ 2343150 h 2579888"/>
              <a:gd name="connsiteX6" fmla="*/ 0 w 9144000"/>
              <a:gd name="connsiteY6" fmla="*/ 0 h 2579888"/>
              <a:gd name="connsiteX0" fmla="*/ 0 w 9144000"/>
              <a:gd name="connsiteY0" fmla="*/ 0 h 2591660"/>
              <a:gd name="connsiteX1" fmla="*/ 9144000 w 9144000"/>
              <a:gd name="connsiteY1" fmla="*/ 0 h 2591660"/>
              <a:gd name="connsiteX2" fmla="*/ 9144000 w 9144000"/>
              <a:gd name="connsiteY2" fmla="*/ 2343150 h 2591660"/>
              <a:gd name="connsiteX3" fmla="*/ 5340927 w 9144000"/>
              <a:gd name="connsiteY3" fmla="*/ 2514600 h 2591660"/>
              <a:gd name="connsiteX4" fmla="*/ 1340427 w 9144000"/>
              <a:gd name="connsiteY4" fmla="*/ 2192482 h 2591660"/>
              <a:gd name="connsiteX5" fmla="*/ 0 w 9144000"/>
              <a:gd name="connsiteY5" fmla="*/ 2343150 h 2591660"/>
              <a:gd name="connsiteX6" fmla="*/ 0 w 9144000"/>
              <a:gd name="connsiteY6" fmla="*/ 0 h 2591660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02842"/>
              <a:gd name="connsiteX1" fmla="*/ 9144000 w 9144000"/>
              <a:gd name="connsiteY1" fmla="*/ 0 h 2602842"/>
              <a:gd name="connsiteX2" fmla="*/ 9144000 w 9144000"/>
              <a:gd name="connsiteY2" fmla="*/ 2343150 h 2602842"/>
              <a:gd name="connsiteX3" fmla="*/ 5401261 w 9144000"/>
              <a:gd name="connsiteY3" fmla="*/ 2535382 h 2602842"/>
              <a:gd name="connsiteX4" fmla="*/ 1340427 w 9144000"/>
              <a:gd name="connsiteY4" fmla="*/ 2192482 h 2602842"/>
              <a:gd name="connsiteX5" fmla="*/ 0 w 9144000"/>
              <a:gd name="connsiteY5" fmla="*/ 2343150 h 2602842"/>
              <a:gd name="connsiteX6" fmla="*/ 0 w 9144000"/>
              <a:gd name="connsiteY6" fmla="*/ 0 h 2602842"/>
              <a:gd name="connsiteX0" fmla="*/ 0 w 9144000"/>
              <a:gd name="connsiteY0" fmla="*/ 0 h 2615503"/>
              <a:gd name="connsiteX1" fmla="*/ 9144000 w 9144000"/>
              <a:gd name="connsiteY1" fmla="*/ 0 h 2615503"/>
              <a:gd name="connsiteX2" fmla="*/ 9144000 w 9144000"/>
              <a:gd name="connsiteY2" fmla="*/ 2343150 h 2615503"/>
              <a:gd name="connsiteX3" fmla="*/ 5401261 w 9144000"/>
              <a:gd name="connsiteY3" fmla="*/ 2535382 h 2615503"/>
              <a:gd name="connsiteX4" fmla="*/ 1340427 w 9144000"/>
              <a:gd name="connsiteY4" fmla="*/ 2192482 h 2615503"/>
              <a:gd name="connsiteX5" fmla="*/ 0 w 9144000"/>
              <a:gd name="connsiteY5" fmla="*/ 2343150 h 2615503"/>
              <a:gd name="connsiteX6" fmla="*/ 0 w 9144000"/>
              <a:gd name="connsiteY6" fmla="*/ 0 h 2615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615503">
                <a:moveTo>
                  <a:pt x="0" y="0"/>
                </a:moveTo>
                <a:lnTo>
                  <a:pt x="9144000" y="0"/>
                </a:lnTo>
                <a:lnTo>
                  <a:pt x="9144000" y="2343150"/>
                </a:lnTo>
                <a:cubicBezTo>
                  <a:pt x="8504959" y="2720686"/>
                  <a:pt x="6712247" y="2622839"/>
                  <a:pt x="5401261" y="2535382"/>
                </a:cubicBezTo>
                <a:cubicBezTo>
                  <a:pt x="4090610" y="2468708"/>
                  <a:pt x="2225386" y="2179493"/>
                  <a:pt x="1340427" y="2192482"/>
                </a:cubicBezTo>
                <a:cubicBezTo>
                  <a:pt x="852055" y="2221923"/>
                  <a:pt x="446809" y="2292927"/>
                  <a:pt x="0" y="234315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E4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7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04800" y="0"/>
            <a:ext cx="12598400" cy="3397995"/>
          </a:xfrm>
          <a:custGeom>
            <a:avLst/>
            <a:gdLst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0 w 9144000"/>
              <a:gd name="connsiteY3" fmla="*/ 2343150 h 2343150"/>
              <a:gd name="connsiteX4" fmla="*/ 0 w 9144000"/>
              <a:gd name="connsiteY4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343150"/>
              <a:gd name="connsiteX1" fmla="*/ 9144000 w 9144000"/>
              <a:gd name="connsiteY1" fmla="*/ 0 h 2343150"/>
              <a:gd name="connsiteX2" fmla="*/ 9144000 w 9144000"/>
              <a:gd name="connsiteY2" fmla="*/ 2343150 h 2343150"/>
              <a:gd name="connsiteX3" fmla="*/ 1340427 w 9144000"/>
              <a:gd name="connsiteY3" fmla="*/ 2192482 h 2343150"/>
              <a:gd name="connsiteX4" fmla="*/ 0 w 9144000"/>
              <a:gd name="connsiteY4" fmla="*/ 2343150 h 2343150"/>
              <a:gd name="connsiteX5" fmla="*/ 0 w 9144000"/>
              <a:gd name="connsiteY5" fmla="*/ 0 h 2343150"/>
              <a:gd name="connsiteX0" fmla="*/ 0 w 9144000"/>
              <a:gd name="connsiteY0" fmla="*/ 0 h 2548496"/>
              <a:gd name="connsiteX1" fmla="*/ 9144000 w 9144000"/>
              <a:gd name="connsiteY1" fmla="*/ 0 h 2548496"/>
              <a:gd name="connsiteX2" fmla="*/ 9144000 w 9144000"/>
              <a:gd name="connsiteY2" fmla="*/ 2343150 h 2548496"/>
              <a:gd name="connsiteX3" fmla="*/ 5340927 w 9144000"/>
              <a:gd name="connsiteY3" fmla="*/ 2441864 h 2548496"/>
              <a:gd name="connsiteX4" fmla="*/ 1340427 w 9144000"/>
              <a:gd name="connsiteY4" fmla="*/ 2192482 h 2548496"/>
              <a:gd name="connsiteX5" fmla="*/ 0 w 9144000"/>
              <a:gd name="connsiteY5" fmla="*/ 2343150 h 2548496"/>
              <a:gd name="connsiteX6" fmla="*/ 0 w 9144000"/>
              <a:gd name="connsiteY6" fmla="*/ 0 h 2548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00" h="2548496">
                <a:moveTo>
                  <a:pt x="0" y="0"/>
                </a:moveTo>
                <a:lnTo>
                  <a:pt x="9144000" y="0"/>
                </a:lnTo>
                <a:lnTo>
                  <a:pt x="9144000" y="2343150"/>
                </a:lnTo>
                <a:cubicBezTo>
                  <a:pt x="8504959" y="2720686"/>
                  <a:pt x="6641522" y="2466975"/>
                  <a:pt x="5340927" y="2441864"/>
                </a:cubicBezTo>
                <a:cubicBezTo>
                  <a:pt x="4040332" y="2416753"/>
                  <a:pt x="2225386" y="2179493"/>
                  <a:pt x="1340427" y="2192482"/>
                </a:cubicBezTo>
                <a:cubicBezTo>
                  <a:pt x="852055" y="2221923"/>
                  <a:pt x="446809" y="2292927"/>
                  <a:pt x="0" y="234315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F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333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TOÁN</a:t>
            </a:r>
            <a:endParaRPr lang="en-US" sz="2667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5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alphaModFix amt="4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5118" y="795411"/>
            <a:ext cx="1413073" cy="1526120"/>
          </a:xfrm>
          <a:prstGeom prst="rect">
            <a:avLst/>
          </a:prstGeom>
        </p:spPr>
      </p:pic>
      <p:pic>
        <p:nvPicPr>
          <p:cNvPr id="7" name="Picture 6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9797" y="4148667"/>
            <a:ext cx="2235200" cy="2235200"/>
          </a:xfrm>
          <a:prstGeom prst="rect">
            <a:avLst/>
          </a:prstGeom>
        </p:spPr>
      </p:pic>
      <p:pic>
        <p:nvPicPr>
          <p:cNvPr id="8" name="Picture 7">
            <a:hlinkClick r:id="rId12" action="ppaction://hlinksldjump"/>
          </p:cNvPr>
          <p:cNvPicPr>
            <a:picLocks noChangeAspect="1"/>
          </p:cNvPicPr>
          <p:nvPr/>
        </p:nvPicPr>
        <p:blipFill>
          <a:blip r:embed="rId1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3054" y="1289696"/>
            <a:ext cx="1872404" cy="1712080"/>
          </a:xfrm>
          <a:prstGeom prst="rect">
            <a:avLst/>
          </a:prstGeom>
        </p:spPr>
      </p:pic>
      <p:pic>
        <p:nvPicPr>
          <p:cNvPr id="9" name="Picture 8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1" y="2066861"/>
            <a:ext cx="1731324" cy="1869831"/>
          </a:xfrm>
          <a:prstGeom prst="rect">
            <a:avLst/>
          </a:prstGeom>
        </p:spPr>
      </p:pic>
      <p:pic>
        <p:nvPicPr>
          <p:cNvPr id="10" name="Picture 9">
            <a:hlinkClick r:id="rId18" action="ppaction://hlinksldjump"/>
          </p:cNvPr>
          <p:cNvPicPr>
            <a:picLocks noChangeAspect="1"/>
          </p:cNvPicPr>
          <p:nvPr/>
        </p:nvPicPr>
        <p:blipFill>
          <a:blip r:embed="rId1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781" y="963192"/>
            <a:ext cx="1758019" cy="1898661"/>
          </a:xfrm>
          <a:prstGeom prst="rect">
            <a:avLst/>
          </a:prstGeom>
        </p:spPr>
      </p:pic>
      <p:pic>
        <p:nvPicPr>
          <p:cNvPr id="16" name="Stranger_Danger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1411611" y="6777411"/>
            <a:ext cx="812800" cy="812800"/>
          </a:xfrm>
          <a:prstGeom prst="rect">
            <a:avLst/>
          </a:prstGeom>
        </p:spPr>
      </p:pic>
      <p:sp>
        <p:nvSpPr>
          <p:cNvPr id="19" name="Rounded Rectangle 18"/>
          <p:cNvSpPr/>
          <p:nvPr/>
        </p:nvSpPr>
        <p:spPr>
          <a:xfrm>
            <a:off x="1411611" y="992935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1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056999" y="1348677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761654" y="1998589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93345" y="3429001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4447398" y="6092021"/>
            <a:ext cx="507999" cy="322943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18" name="Notched Right Arrow 17">
            <a:hlinkClick r:id="" action="ppaction://noaction"/>
          </p:cNvPr>
          <p:cNvSpPr/>
          <p:nvPr/>
        </p:nvSpPr>
        <p:spPr>
          <a:xfrm>
            <a:off x="8636000" y="5756318"/>
            <a:ext cx="3556000" cy="125509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Đi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đến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học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nào</a:t>
            </a:r>
            <a:r>
              <a: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738953" y="131475"/>
            <a:ext cx="6601994" cy="58477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KHỞI ĐỘNG: TIÊU DIỆT VIRUT</a:t>
            </a:r>
            <a:endParaRPr 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79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7547" mute="1" numSld="8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43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61964" y="69596"/>
            <a:ext cx="10537369" cy="257760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4520022" y="3225800"/>
            <a:ext cx="6351177" cy="1016000"/>
            <a:chOff x="1524000" y="1809750"/>
            <a:chExt cx="6553200" cy="762000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9750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9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520021" y="4445000"/>
            <a:ext cx="6351179" cy="1016000"/>
            <a:chOff x="1524000" y="1809750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20021" y="5678717"/>
            <a:ext cx="6351179" cy="1016000"/>
            <a:chOff x="1524000" y="1809750"/>
            <a:chExt cx="6553200" cy="762000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19646"/>
              <a:ext cx="6418217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333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5333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10</a:t>
              </a:r>
              <a:endParaRPr lang="en-US" sz="5333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32" y="559162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147" y="444500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311" y="3241476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7562" l="4878" r="100000"/>
                    </a14:imgEffect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4560" y="-190600"/>
            <a:ext cx="1755840" cy="1896309"/>
          </a:xfrm>
          <a:prstGeom prst="rect">
            <a:avLst/>
          </a:prstGeom>
        </p:spPr>
      </p:pic>
      <p:grpSp>
        <p:nvGrpSpPr>
          <p:cNvPr id="3" name="Group 2"/>
          <p:cNvGrpSpPr/>
          <p:nvPr/>
        </p:nvGrpSpPr>
        <p:grpSpPr>
          <a:xfrm>
            <a:off x="1241112" y="-184828"/>
            <a:ext cx="8106088" cy="3018083"/>
            <a:chOff x="930834" y="-138621"/>
            <a:chExt cx="6079566" cy="22635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834" y="-117963"/>
              <a:ext cx="1238250" cy="133731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470" y="787631"/>
              <a:ext cx="1238250" cy="133731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766" y="-117963"/>
              <a:ext cx="1238250" cy="1337310"/>
            </a:xfrm>
            <a:prstGeom prst="rect">
              <a:avLst/>
            </a:prstGeom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6402" y="787631"/>
              <a:ext cx="1238250" cy="133731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34174" y="-128292"/>
              <a:ext cx="1238250" cy="133731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8810" y="777302"/>
              <a:ext cx="1238250" cy="1337310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5106" y="-128292"/>
              <a:ext cx="1238250" cy="1337310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9742" y="777302"/>
              <a:ext cx="1238250" cy="1337310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37514" y="-138621"/>
              <a:ext cx="1238250" cy="133731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0000" b="90000" l="7800" r="97300">
                          <a14:foregroundMark x1="29400" y1="37130" x2="29600" y2="360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150" y="766973"/>
              <a:ext cx="1238250" cy="1337310"/>
            </a:xfrm>
            <a:prstGeom prst="rect">
              <a:avLst/>
            </a:prstGeom>
          </p:spPr>
        </p:pic>
      </p:grpSp>
      <p:sp>
        <p:nvSpPr>
          <p:cNvPr id="4" name="Cloud 3"/>
          <p:cNvSpPr/>
          <p:nvPr/>
        </p:nvSpPr>
        <p:spPr>
          <a:xfrm>
            <a:off x="0" y="2805712"/>
            <a:ext cx="4572771" cy="385090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 bao nhiêu quả cà chua?</a:t>
            </a:r>
            <a:endParaRPr lang="en-US" sz="2400" b="1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42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62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0" y="473219"/>
            <a:ext cx="8737600" cy="1939779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524000" y="487266"/>
              <a:ext cx="6172200" cy="507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10 còn được gọi là: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04569" y="2707880"/>
            <a:ext cx="8737600" cy="1025921"/>
            <a:chOff x="1524000" y="1802309"/>
            <a:chExt cx="6553200" cy="769441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802309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11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104571" y="3937002"/>
            <a:ext cx="8737600" cy="1016000"/>
            <a:chOff x="1524000" y="1809750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78427" y="1809750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04571" y="5156200"/>
            <a:ext cx="8737600" cy="1030514"/>
            <a:chOff x="1524000" y="1798864"/>
            <a:chExt cx="6553200" cy="772886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42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798864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2 chục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1" y="388394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2" y="518029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81" y="2733476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27413" y1="49129" x2="63320" y2="45645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22" y="-127000"/>
            <a:ext cx="2444511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6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6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989779" y="76200"/>
            <a:ext cx="8737600" cy="29464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037779" y="4556205"/>
            <a:ext cx="5723283" cy="1077218"/>
            <a:chOff x="1524000" y="1762886"/>
            <a:chExt cx="6553200" cy="842735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80608" y="1762886"/>
              <a:ext cx="6418217" cy="842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B. 16 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785437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5037779" y="3428999"/>
            <a:ext cx="5723283" cy="1081507"/>
            <a:chOff x="1524000" y="1806658"/>
            <a:chExt cx="6553200" cy="765092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01291" y="1806658"/>
              <a:ext cx="6418217" cy="7620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A. 20 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30223" y="5710384"/>
            <a:ext cx="5755215" cy="1077219"/>
            <a:chOff x="1521482" y="1673265"/>
            <a:chExt cx="6589763" cy="1066879"/>
          </a:xfrm>
        </p:grpSpPr>
        <p:sp>
          <p:nvSpPr>
            <p:cNvPr id="31" name="Rectangle 30"/>
            <p:cNvSpPr/>
            <p:nvPr/>
          </p:nvSpPr>
          <p:spPr>
            <a:xfrm>
              <a:off x="1558044" y="1690472"/>
              <a:ext cx="6553201" cy="986863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21482" y="1673265"/>
              <a:ext cx="6418218" cy="1066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C. 18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188" y="3429000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733" y="5732800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1733" y="4611237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890" y="0"/>
            <a:ext cx="2046111" cy="2209800"/>
          </a:xfrm>
          <a:prstGeom prst="rect">
            <a:avLst/>
          </a:prstGeom>
        </p:spPr>
      </p:pic>
      <p:sp>
        <p:nvSpPr>
          <p:cNvPr id="20" name="Cloud 19"/>
          <p:cNvSpPr/>
          <p:nvPr/>
        </p:nvSpPr>
        <p:spPr>
          <a:xfrm>
            <a:off x="-9032" y="3177665"/>
            <a:ext cx="4572771" cy="385090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7" b="1">
                <a:solidFill>
                  <a:srgbClr val="0070C0"/>
                </a:solidFill>
                <a:latin typeface="Arial" pitchFamily="34" charset="0"/>
                <a:ea typeface="AvantGarde" pitchFamily="2" charset="0"/>
                <a:cs typeface="Arial" pitchFamily="34" charset="0"/>
              </a:rPr>
              <a:t>Số còn thiếu trong dãy số trên là:</a:t>
            </a:r>
            <a:endParaRPr lang="en-US" sz="4267" b="1" dirty="0">
              <a:solidFill>
                <a:srgbClr val="0070C0"/>
              </a:solidFill>
              <a:latin typeface="Arial" pitchFamily="34" charset="0"/>
              <a:ea typeface="AvantGarde" pitchFamily="2" charset="0"/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08910" y="-955139"/>
            <a:ext cx="7942981" cy="4113149"/>
            <a:chOff x="1506682" y="-716354"/>
            <a:chExt cx="5957236" cy="3084862"/>
          </a:xfrm>
        </p:grpSpPr>
        <p:grpSp>
          <p:nvGrpSpPr>
            <p:cNvPr id="2" name="Group 1"/>
            <p:cNvGrpSpPr/>
            <p:nvPr/>
          </p:nvGrpSpPr>
          <p:grpSpPr>
            <a:xfrm>
              <a:off x="1506682" y="-716354"/>
              <a:ext cx="5957236" cy="3084862"/>
              <a:chOff x="1506682" y="-716354"/>
              <a:chExt cx="5957236" cy="3084862"/>
            </a:xfrm>
          </p:grpSpPr>
          <p:pic>
            <p:nvPicPr>
              <p:cNvPr id="1026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06682" y="-671327"/>
                <a:ext cx="4914405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7034" t="-1117" r="21612" b="1117"/>
              <a:stretch/>
            </p:blipFill>
            <p:spPr bwMode="auto">
              <a:xfrm>
                <a:off x="5350877" y="-716354"/>
                <a:ext cx="1049428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3" name="Picture 2" descr="Pull Goods Train, Train Clipart, Train, Driving Trains PNG ..."/>
              <p:cNvPicPr>
                <a:picLocks noChangeAspect="1" noChangeArrowheads="1"/>
              </p:cNvPicPr>
              <p:nvPr/>
            </p:nvPicPr>
            <p:blipFill rotWithShape="1">
              <a:blip r:embed="rId11">
                <a:extLst>
                  <a:ext uri="{BEBA8EAE-BF5A-486C-A8C5-ECC9F3942E4B}">
                    <a14:imgProps xmlns:a14="http://schemas.microsoft.com/office/drawing/2010/main">
                      <a14:imgLayer r:embed="rId12">
                        <a14:imgEffect>
                          <a14:backgroundRemoval t="10000" b="90000" l="462" r="100000">
                            <a14:foregroundMark x1="41538" y1="67000" x2="50462" y2="63750"/>
                            <a14:foregroundMark x1="65538" y1="65750" x2="75538" y2="63000"/>
                            <a14:foregroundMark x1="88769" y1="66750" x2="96154" y2="64250"/>
                            <a14:foregroundMark x1="75692" y1="65000" x2="79385" y2="64750"/>
                            <a14:foregroundMark x1="53231" y1="65000" x2="58923" y2="65000"/>
                            <a14:foregroundMark x1="34000" y1="64250" x2="37692" y2="65250"/>
                            <a14:foregroundMark x1="14769" y1="76250" x2="14769" y2="70250"/>
                            <a14:foregroundMark x1="1846" y1="86000" x2="98308" y2="847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089" t="1068" b="-1068"/>
              <a:stretch/>
            </p:blipFill>
            <p:spPr bwMode="auto">
              <a:xfrm>
                <a:off x="6337959" y="-655741"/>
                <a:ext cx="1125959" cy="30242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" name="Trapezoid 2"/>
            <p:cNvSpPr/>
            <p:nvPr/>
          </p:nvSpPr>
          <p:spPr>
            <a:xfrm>
              <a:off x="3431381" y="52820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17</a:t>
              </a:r>
            </a:p>
          </p:txBody>
        </p:sp>
        <p:sp>
          <p:nvSpPr>
            <p:cNvPr id="25" name="Trapezoid 2"/>
            <p:cNvSpPr/>
            <p:nvPr/>
          </p:nvSpPr>
          <p:spPr>
            <a:xfrm>
              <a:off x="4479130" y="52777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18</a:t>
              </a:r>
            </a:p>
          </p:txBody>
        </p:sp>
        <p:sp>
          <p:nvSpPr>
            <p:cNvPr id="26" name="Trapezoid 2"/>
            <p:cNvSpPr/>
            <p:nvPr/>
          </p:nvSpPr>
          <p:spPr>
            <a:xfrm>
              <a:off x="5526879" y="527336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19</a:t>
              </a:r>
            </a:p>
          </p:txBody>
        </p:sp>
        <p:sp>
          <p:nvSpPr>
            <p:cNvPr id="33" name="Trapezoid 2"/>
            <p:cNvSpPr/>
            <p:nvPr/>
          </p:nvSpPr>
          <p:spPr>
            <a:xfrm>
              <a:off x="6574628" y="526901"/>
              <a:ext cx="642939" cy="494433"/>
            </a:xfrm>
            <a:custGeom>
              <a:avLst/>
              <a:gdLst>
                <a:gd name="connsiteX0" fmla="*/ 0 w 609600"/>
                <a:gd name="connsiteY0" fmla="*/ 494433 h 494433"/>
                <a:gd name="connsiteX1" fmla="*/ 123608 w 609600"/>
                <a:gd name="connsiteY1" fmla="*/ 0 h 494433"/>
                <a:gd name="connsiteX2" fmla="*/ 485992 w 609600"/>
                <a:gd name="connsiteY2" fmla="*/ 0 h 494433"/>
                <a:gd name="connsiteX3" fmla="*/ 609600 w 609600"/>
                <a:gd name="connsiteY3" fmla="*/ 494433 h 494433"/>
                <a:gd name="connsiteX4" fmla="*/ 0 w 609600"/>
                <a:gd name="connsiteY4" fmla="*/ 494433 h 494433"/>
                <a:gd name="connsiteX0" fmla="*/ 21865 w 485992"/>
                <a:gd name="connsiteY0" fmla="*/ 504824 h 504824"/>
                <a:gd name="connsiteX1" fmla="*/ 0 w 485992"/>
                <a:gd name="connsiteY1" fmla="*/ 0 h 504824"/>
                <a:gd name="connsiteX2" fmla="*/ 362384 w 485992"/>
                <a:gd name="connsiteY2" fmla="*/ 0 h 504824"/>
                <a:gd name="connsiteX3" fmla="*/ 485992 w 485992"/>
                <a:gd name="connsiteY3" fmla="*/ 494433 h 504824"/>
                <a:gd name="connsiteX4" fmla="*/ 21865 w 485992"/>
                <a:gd name="connsiteY4" fmla="*/ 504824 h 504824"/>
                <a:gd name="connsiteX0" fmla="*/ 21865 w 362384"/>
                <a:gd name="connsiteY0" fmla="*/ 504824 h 504824"/>
                <a:gd name="connsiteX1" fmla="*/ 0 w 362384"/>
                <a:gd name="connsiteY1" fmla="*/ 0 h 504824"/>
                <a:gd name="connsiteX2" fmla="*/ 362384 w 362384"/>
                <a:gd name="connsiteY2" fmla="*/ 0 h 504824"/>
                <a:gd name="connsiteX3" fmla="*/ 361301 w 362384"/>
                <a:gd name="connsiteY3" fmla="*/ 504824 h 504824"/>
                <a:gd name="connsiteX4" fmla="*/ 21865 w 362384"/>
                <a:gd name="connsiteY4" fmla="*/ 504824 h 504824"/>
                <a:gd name="connsiteX0" fmla="*/ 21865 w 507857"/>
                <a:gd name="connsiteY0" fmla="*/ 504824 h 504824"/>
                <a:gd name="connsiteX1" fmla="*/ 0 w 507857"/>
                <a:gd name="connsiteY1" fmla="*/ 0 h 504824"/>
                <a:gd name="connsiteX2" fmla="*/ 507857 w 507857"/>
                <a:gd name="connsiteY2" fmla="*/ 10391 h 504824"/>
                <a:gd name="connsiteX3" fmla="*/ 361301 w 507857"/>
                <a:gd name="connsiteY3" fmla="*/ 504824 h 504824"/>
                <a:gd name="connsiteX4" fmla="*/ 21865 w 507857"/>
                <a:gd name="connsiteY4" fmla="*/ 504824 h 504824"/>
                <a:gd name="connsiteX0" fmla="*/ 188120 w 674112"/>
                <a:gd name="connsiteY0" fmla="*/ 494433 h 494433"/>
                <a:gd name="connsiteX1" fmla="*/ 0 w 674112"/>
                <a:gd name="connsiteY1" fmla="*/ 0 h 494433"/>
                <a:gd name="connsiteX2" fmla="*/ 674112 w 674112"/>
                <a:gd name="connsiteY2" fmla="*/ 0 h 494433"/>
                <a:gd name="connsiteX3" fmla="*/ 527556 w 674112"/>
                <a:gd name="connsiteY3" fmla="*/ 494433 h 494433"/>
                <a:gd name="connsiteX4" fmla="*/ 188120 w 674112"/>
                <a:gd name="connsiteY4" fmla="*/ 494433 h 494433"/>
                <a:gd name="connsiteX0" fmla="*/ 156947 w 642939"/>
                <a:gd name="connsiteY0" fmla="*/ 494433 h 494433"/>
                <a:gd name="connsiteX1" fmla="*/ 0 w 642939"/>
                <a:gd name="connsiteY1" fmla="*/ 0 h 494433"/>
                <a:gd name="connsiteX2" fmla="*/ 642939 w 642939"/>
                <a:gd name="connsiteY2" fmla="*/ 0 h 494433"/>
                <a:gd name="connsiteX3" fmla="*/ 496383 w 642939"/>
                <a:gd name="connsiteY3" fmla="*/ 494433 h 494433"/>
                <a:gd name="connsiteX4" fmla="*/ 156947 w 642939"/>
                <a:gd name="connsiteY4" fmla="*/ 494433 h 494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939" h="494433">
                  <a:moveTo>
                    <a:pt x="156947" y="494433"/>
                  </a:moveTo>
                  <a:lnTo>
                    <a:pt x="0" y="0"/>
                  </a:lnTo>
                  <a:lnTo>
                    <a:pt x="642939" y="0"/>
                  </a:lnTo>
                  <a:lnTo>
                    <a:pt x="496383" y="494433"/>
                  </a:lnTo>
                  <a:lnTo>
                    <a:pt x="156947" y="494433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267" b="1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32093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3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0" y="473219"/>
            <a:ext cx="8737600" cy="1939780"/>
            <a:chOff x="1524000" y="354915"/>
            <a:chExt cx="6553200" cy="914400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354915"/>
              <a:ext cx="6553200" cy="9144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333" dirty="0">
                <a:solidFill>
                  <a:prstClr val="white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488949"/>
              <a:ext cx="6172200" cy="56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2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Số 13 gồm có:</a:t>
              </a:r>
              <a:endParaRPr lang="en-US" sz="72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20799" y="2625804"/>
            <a:ext cx="9521371" cy="1077217"/>
            <a:chOff x="1524000" y="1809750"/>
            <a:chExt cx="6553200" cy="807913"/>
          </a:xfrm>
        </p:grpSpPr>
        <p:sp>
          <p:nvSpPr>
            <p:cNvPr id="7" name="Rectangle 6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3382" y="1809750"/>
              <a:ext cx="6418218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</a:t>
              </a:r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3 chục và 1 đơn vị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827659" y="6186715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1320800" y="3917538"/>
            <a:ext cx="9521371" cy="1077217"/>
            <a:chOff x="1524000" y="1795154"/>
            <a:chExt cx="6553200" cy="807913"/>
          </a:xfrm>
        </p:grpSpPr>
        <p:sp>
          <p:nvSpPr>
            <p:cNvPr id="28" name="Rectangle 27"/>
            <p:cNvSpPr/>
            <p:nvPr/>
          </p:nvSpPr>
          <p:spPr>
            <a:xfrm>
              <a:off x="1524000" y="1809750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68036" y="1795154"/>
              <a:ext cx="6418218" cy="8079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 và 0 đơn vị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20800" y="5170717"/>
            <a:ext cx="9521371" cy="1297819"/>
            <a:chOff x="1524000" y="1809750"/>
            <a:chExt cx="6553200" cy="973364"/>
          </a:xfrm>
        </p:grpSpPr>
        <p:sp>
          <p:nvSpPr>
            <p:cNvPr id="31" name="Rectangle 30"/>
            <p:cNvSpPr/>
            <p:nvPr/>
          </p:nvSpPr>
          <p:spPr>
            <a:xfrm>
              <a:off x="1524000" y="1809750"/>
              <a:ext cx="6553200" cy="973364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333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1851314"/>
              <a:ext cx="6418218" cy="807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6400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</a:t>
              </a:r>
              <a:r>
                <a:rPr lang="en-US" sz="6400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 chục và 3 đơn vị</a:t>
              </a:r>
              <a:endParaRPr lang="en-US" sz="6400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601" y="5083629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117" y="3937001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3281" y="2733476"/>
            <a:ext cx="1001484" cy="962880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848" b="90152" l="9917" r="986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937" y="-130189"/>
            <a:ext cx="2166656" cy="233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01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alphaModFix amt="24000"/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32000" y="-127001"/>
            <a:ext cx="8737600" cy="2336801"/>
            <a:chOff x="1524000" y="71976"/>
            <a:chExt cx="6553200" cy="742212"/>
          </a:xfrm>
        </p:grpSpPr>
        <p:sp>
          <p:nvSpPr>
            <p:cNvPr id="5" name="Rounded Rectangle 4"/>
            <p:cNvSpPr/>
            <p:nvPr/>
          </p:nvSpPr>
          <p:spPr>
            <a:xfrm>
              <a:off x="1524000" y="71976"/>
              <a:ext cx="6553200" cy="742212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prstClr val="white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676400" y="214508"/>
              <a:ext cx="6172200" cy="211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sz="3733" b="1" dirty="0">
                <a:solidFill>
                  <a:prstClr val="black"/>
                </a:solidFill>
                <a:latin typeface="AvantGarde" pitchFamily="2" charset="0"/>
                <a:ea typeface="AvantGarde" pitchFamily="2" charset="0"/>
                <a:cs typeface="AvantGarde" pitchFamily="2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45477" y="4460457"/>
            <a:ext cx="8737600" cy="1016000"/>
            <a:chOff x="1524000" y="1613806"/>
            <a:chExt cx="6553200" cy="762000"/>
          </a:xfrm>
        </p:grpSpPr>
        <p:sp>
          <p:nvSpPr>
            <p:cNvPr id="7" name="Rectangle 6"/>
            <p:cNvSpPr/>
            <p:nvPr/>
          </p:nvSpPr>
          <p:spPr>
            <a:xfrm>
              <a:off x="1524000" y="1613806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78427" y="1621572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 dirty="0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B</a:t>
              </a:r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. 13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sp>
        <p:nvSpPr>
          <p:cNvPr id="9" name="Notched Right Arrow 8">
            <a:hlinkClick r:id="rId5" action="ppaction://hlinksldjump"/>
          </p:cNvPr>
          <p:cNvSpPr/>
          <p:nvPr/>
        </p:nvSpPr>
        <p:spPr>
          <a:xfrm>
            <a:off x="10988104" y="6383867"/>
            <a:ext cx="1117600" cy="563637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128060" y="3209876"/>
            <a:ext cx="8737600" cy="1016000"/>
            <a:chOff x="1510936" y="2411561"/>
            <a:chExt cx="6553200" cy="762000"/>
          </a:xfrm>
        </p:grpSpPr>
        <p:sp>
          <p:nvSpPr>
            <p:cNvPr id="28" name="Rectangle 27"/>
            <p:cNvSpPr/>
            <p:nvPr/>
          </p:nvSpPr>
          <p:spPr>
            <a:xfrm>
              <a:off x="1510936" y="2411561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515091" y="2422490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A.  14 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45479" y="5664201"/>
            <a:ext cx="8737600" cy="1033815"/>
            <a:chOff x="1524000" y="2027464"/>
            <a:chExt cx="6553200" cy="775361"/>
          </a:xfrm>
        </p:grpSpPr>
        <p:sp>
          <p:nvSpPr>
            <p:cNvPr id="31" name="Rectangle 30"/>
            <p:cNvSpPr/>
            <p:nvPr/>
          </p:nvSpPr>
          <p:spPr>
            <a:xfrm>
              <a:off x="1524000" y="2027464"/>
              <a:ext cx="6553200" cy="762000"/>
            </a:xfrm>
            <a:prstGeom prst="rect">
              <a:avLst/>
            </a:prstGeom>
            <a:solidFill>
              <a:srgbClr val="FF9933"/>
            </a:solidFill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78427" y="2056418"/>
              <a:ext cx="6418218" cy="746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867" b="1">
                  <a:solidFill>
                    <a:prstClr val="black"/>
                  </a:solidFill>
                  <a:latin typeface="Arial" pitchFamily="34" charset="0"/>
                  <a:ea typeface="AvantGarde" pitchFamily="2" charset="0"/>
                  <a:cs typeface="Arial" pitchFamily="34" charset="0"/>
                </a:rPr>
                <a:t>C. 15</a:t>
              </a:r>
              <a:endParaRPr lang="en-US" sz="5867" b="1" dirty="0">
                <a:solidFill>
                  <a:prstClr val="black"/>
                </a:solidFill>
                <a:latin typeface="Arial" pitchFamily="34" charset="0"/>
                <a:ea typeface="AvantGarde" pitchFamily="2" charset="0"/>
                <a:cs typeface="Arial" pitchFamily="34" charset="0"/>
              </a:endParaRPr>
            </a:p>
          </p:txBody>
        </p:sp>
      </p:grp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8C73202A-DFDA-497D-B377-24F8C66DD6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089" y="3185381"/>
            <a:ext cx="1088571" cy="106498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917" y="5702805"/>
            <a:ext cx="1001484" cy="96288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5ACB5494-1D84-4AB1-AFC9-2D23BA9101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917" y="4502332"/>
            <a:ext cx="1001484" cy="962880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>
                        <a14:foregroundMark x1="54342" y1="38532" x2="54342" y2="38532"/>
                        <a14:foregroundMark x1="36476" y1="49083" x2="35732" y2="38532"/>
                        <a14:foregroundMark x1="49380" y1="66514" x2="64764" y2="52982"/>
                        <a14:foregroundMark x1="45161" y1="44725" x2="60546" y2="366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814" y="-335222"/>
            <a:ext cx="2221615" cy="2221615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93" t="34798" r="28812" b="50000"/>
          <a:stretch/>
        </p:blipFill>
        <p:spPr bwMode="auto">
          <a:xfrm>
            <a:off x="3048001" y="21903"/>
            <a:ext cx="4007660" cy="2003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ounded Rectangle 3"/>
          <p:cNvSpPr/>
          <p:nvPr/>
        </p:nvSpPr>
        <p:spPr>
          <a:xfrm>
            <a:off x="7416800" y="564648"/>
            <a:ext cx="874533" cy="874533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75405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3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57376" y="0"/>
            <a:ext cx="12395200" cy="2108200"/>
          </a:xfrm>
          <a:prstGeom prst="rect">
            <a:avLst/>
          </a:prstGeom>
          <a:solidFill>
            <a:srgbClr val="90D0EC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prstClr val="whit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 rot="21388221">
            <a:off x="1334" y="-68852"/>
            <a:ext cx="3149600" cy="2004291"/>
            <a:chOff x="1143000" y="742950"/>
            <a:chExt cx="3962400" cy="2521527"/>
          </a:xfrm>
        </p:grpSpPr>
        <p:sp>
          <p:nvSpPr>
            <p:cNvPr id="5" name="Cloud 4"/>
            <p:cNvSpPr/>
            <p:nvPr/>
          </p:nvSpPr>
          <p:spPr>
            <a:xfrm>
              <a:off x="1143000" y="742950"/>
              <a:ext cx="3962400" cy="2521527"/>
            </a:xfrm>
            <a:prstGeom prst="cloud">
              <a:avLst/>
            </a:prstGeom>
            <a:solidFill>
              <a:srgbClr val="FFCF37"/>
            </a:solidFill>
            <a:ln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6" name="Cloud 5"/>
            <p:cNvSpPr/>
            <p:nvPr/>
          </p:nvSpPr>
          <p:spPr>
            <a:xfrm>
              <a:off x="1280432" y="830406"/>
              <a:ext cx="3687536" cy="2346614"/>
            </a:xfrm>
            <a:prstGeom prst="cloud">
              <a:avLst/>
            </a:prstGeom>
            <a:solidFill>
              <a:srgbClr val="FFCF37"/>
            </a:solidFill>
            <a:ln w="38100">
              <a:solidFill>
                <a:schemeClr val="bg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5867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 rot="20944908">
            <a:off x="703885" y="581476"/>
            <a:ext cx="2301631" cy="2207978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Ôn</a:t>
            </a:r>
            <a:r>
              <a:rPr lang="en-US" sz="6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0" b="1" dirty="0" err="1" smtClean="0">
                <a:latin typeface="Arial" pitchFamily="34" charset="0"/>
                <a:cs typeface="Arial" pitchFamily="34" charset="0"/>
              </a:rPr>
              <a:t>tập</a:t>
            </a:r>
            <a:endParaRPr lang="en-US" sz="6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96331" y="364595"/>
            <a:ext cx="970116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67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PHÉP CỘNG, TRỪ TRONG PHẠM VI 10.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06400" y="2408169"/>
            <a:ext cx="11277600" cy="4057025"/>
            <a:chOff x="304800" y="2038350"/>
            <a:chExt cx="8458200" cy="1473493"/>
          </a:xfrm>
        </p:grpSpPr>
        <p:sp>
          <p:nvSpPr>
            <p:cNvPr id="12" name="Rounded Rectangle 11"/>
            <p:cNvSpPr/>
            <p:nvPr/>
          </p:nvSpPr>
          <p:spPr>
            <a:xfrm>
              <a:off x="304800" y="2038350"/>
              <a:ext cx="8458200" cy="1473493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415636" y="2111087"/>
              <a:ext cx="8229600" cy="129801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prstClr val="white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311" y="2854958"/>
            <a:ext cx="10225825" cy="3163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039675" y="1142947"/>
            <a:ext cx="9241493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3600" b="1" spc="67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 SỐ CÓ HAI CHỮ SỐ.</a:t>
            </a:r>
          </a:p>
        </p:txBody>
      </p:sp>
    </p:spTree>
    <p:extLst>
      <p:ext uri="{BB962C8B-B14F-4D97-AF65-F5344CB8AC3E}">
        <p14:creationId xmlns:p14="http://schemas.microsoft.com/office/powerpoint/2010/main" val="3739695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344</Words>
  <Application>Microsoft Office PowerPoint</Application>
  <PresentationFormat>Widescreen</PresentationFormat>
  <Paragraphs>124</Paragraphs>
  <Slides>16</Slides>
  <Notes>2</Notes>
  <HiddenSlides>0</HiddenSlides>
  <MMClips>3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宋体</vt:lpstr>
      <vt:lpstr>.VnShelley Allegro</vt:lpstr>
      <vt:lpstr>Arial</vt:lpstr>
      <vt:lpstr>AvantGarde</vt:lpstr>
      <vt:lpstr>Calibri</vt:lpstr>
      <vt:lpstr>Calibri Light</vt:lpstr>
      <vt:lpstr>Times New Roman</vt:lpstr>
      <vt:lpstr>Office Theme</vt:lpstr>
      <vt:lpstr>1_Office Theme</vt:lpstr>
      <vt:lpstr>2_Office Theme</vt:lpstr>
      <vt:lpstr>默认设计模板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Ôn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DELL_STD</cp:lastModifiedBy>
  <cp:revision>43</cp:revision>
  <dcterms:created xsi:type="dcterms:W3CDTF">2021-02-16T14:00:13Z</dcterms:created>
  <dcterms:modified xsi:type="dcterms:W3CDTF">2021-10-13T15:04:55Z</dcterms:modified>
</cp:coreProperties>
</file>