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media/audio5.wav" ContentType="audio/wav"/>
  <Override PartName="/ppt/media/audio6.wav" ContentType="audio/wav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sldIdLst>
    <p:sldId id="340" r:id="rId2"/>
    <p:sldId id="342" r:id="rId3"/>
    <p:sldId id="258" r:id="rId4"/>
    <p:sldId id="281" r:id="rId5"/>
    <p:sldId id="280" r:id="rId6"/>
    <p:sldId id="277" r:id="rId7"/>
    <p:sldId id="278" r:id="rId8"/>
    <p:sldId id="279" r:id="rId9"/>
    <p:sldId id="282" r:id="rId10"/>
    <p:sldId id="259" r:id="rId11"/>
    <p:sldId id="310" r:id="rId12"/>
    <p:sldId id="311" r:id="rId13"/>
    <p:sldId id="312" r:id="rId14"/>
    <p:sldId id="313" r:id="rId15"/>
    <p:sldId id="314" r:id="rId16"/>
    <p:sldId id="315" r:id="rId17"/>
    <p:sldId id="321" r:id="rId18"/>
    <p:sldId id="320" r:id="rId19"/>
    <p:sldId id="264" r:id="rId20"/>
    <p:sldId id="343" r:id="rId21"/>
    <p:sldId id="307" r:id="rId22"/>
    <p:sldId id="305" r:id="rId23"/>
    <p:sldId id="304" r:id="rId24"/>
    <p:sldId id="301" r:id="rId25"/>
    <p:sldId id="302" r:id="rId26"/>
    <p:sldId id="303" r:id="rId27"/>
    <p:sldId id="306" r:id="rId28"/>
    <p:sldId id="344" r:id="rId29"/>
    <p:sldId id="284" r:id="rId30"/>
    <p:sldId id="285" r:id="rId31"/>
    <p:sldId id="286" r:id="rId32"/>
    <p:sldId id="292" r:id="rId33"/>
    <p:sldId id="293" r:id="rId34"/>
    <p:sldId id="294" r:id="rId35"/>
    <p:sldId id="295" r:id="rId36"/>
    <p:sldId id="300" r:id="rId37"/>
    <p:sldId id="345" r:id="rId38"/>
    <p:sldId id="347" r:id="rId39"/>
    <p:sldId id="346" r:id="rId40"/>
  </p:sldIdLst>
  <p:sldSz cx="12192000" cy="6858000"/>
  <p:notesSz cx="6858000" cy="9144000"/>
  <p:embeddedFontLst>
    <p:embeddedFont>
      <p:font typeface="Arial Black" pitchFamily="34" charset="0"/>
      <p:bold r:id="rId42"/>
    </p:embeddedFont>
    <p:embeddedFont>
      <p:font typeface="Impact" pitchFamily="34" charset="0"/>
      <p:regular r:id="rId43"/>
    </p:embeddedFont>
    <p:embeddedFont>
      <p:font typeface="Cooper Black" pitchFamily="18" charset="0"/>
      <p:regular r:id="rId44"/>
    </p:embeddedFont>
    <p:embeddedFont>
      <p:font typeface="Calibri" pitchFamily="34" charset="0"/>
      <p:regular r:id="rId45"/>
      <p:bold r:id="rId46"/>
      <p:italic r:id="rId47"/>
      <p:boldItalic r:id="rId48"/>
    </p:embeddedFont>
    <p:embeddedFont>
      <p:font typeface="Tahoma" pitchFamily="34" charset="0"/>
      <p:regular r:id="rId49"/>
      <p:bold r:id="rId50"/>
    </p:embeddedFont>
    <p:embeddedFont>
      <p:font typeface=".VnArial NarrowH" pitchFamily="34" charset="0"/>
      <p:regular r:id="rId51"/>
    </p:embeddedFont>
    <p:embeddedFont>
      <p:font typeface="Calibri Light" charset="0"/>
      <p:regular r:id="rId52"/>
      <p:italic r:id="rId53"/>
    </p:embeddedFont>
    <p:embeddedFont>
      <p:font typeface="Century Gothic" pitchFamily="34" charset="0"/>
      <p:regular r:id="rId54"/>
      <p:bold r:id="rId55"/>
      <p:italic r:id="rId56"/>
      <p:boldItalic r:id="rId57"/>
    </p:embeddedFont>
    <p:embeddedFont>
      <p:font typeface="Bookman Old Style" pitchFamily="18" charset="0"/>
      <p:regular r:id="rId58"/>
      <p:bold r:id="rId59"/>
      <p:italic r:id="rId60"/>
      <p:boldItalic r:id="rId61"/>
    </p:embeddedFont>
    <p:embeddedFont>
      <p:font typeface="黑体" pitchFamily="49" charset="-122"/>
      <p:regular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2716E"/>
    <a:srgbClr val="EFF339"/>
    <a:srgbClr val="ADB10B"/>
    <a:srgbClr val="FFBF00"/>
    <a:srgbClr val="EB684E"/>
    <a:srgbClr val="F48B88"/>
    <a:srgbClr val="F6A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62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61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font" Target="fonts/font19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48826-7D0E-4CB7-83DF-7BE402DF267E}" type="datetimeFigureOut">
              <a:rPr lang="en-US" smtClean="0"/>
              <a:t>12/27/2021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CC9C4-528F-4FA9-8285-DB1342D6B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32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Liên hệ: 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 Nếu thầy cô muốn:</a:t>
            </a:r>
          </a:p>
          <a:p>
            <a:pPr marL="0" indent="0" algn="l">
              <a:buFontTx/>
              <a:buNone/>
            </a:pP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-  Tham gia Khóa học làm powerpoint chuyên nghiệp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Học Tin học văn phòng t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ừ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ản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đến nâng cao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Đặt hàng thiết kế, soạn giáo án theo yêu cầu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ở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ữu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các 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bộ g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iáo án powerpoint môn tiếng anh Mầm non và ti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ểu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học.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04AC7-1B9D-4430-A7C9-6DF0F9BA4D4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891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Liên hệ: 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 Nếu thầy cô muốn:</a:t>
            </a:r>
          </a:p>
          <a:p>
            <a:pPr marL="0" indent="0" algn="l">
              <a:buFontTx/>
              <a:buNone/>
            </a:pP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-  Tham gia Khóa học làm powerpoint chuyên nghiệp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Học Tin học văn phòng t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ừ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ản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đến nâng cao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Đặt hàng thiết kế, soạn giáo án theo yêu cầu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ở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ữu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các 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bộ g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iáo án powerpoint môn tiếng anh Mầm non và ti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ểu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học.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04AC7-1B9D-4430-A7C9-6DF0F9BA4D4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153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Liên hệ: 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 Nếu thầy cô muốn:</a:t>
            </a:r>
          </a:p>
          <a:p>
            <a:pPr marL="0" indent="0" algn="l">
              <a:buFontTx/>
              <a:buNone/>
            </a:pP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-  Tham gia Khóa học làm powerpoint chuyên nghiệp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Học Tin học văn phòng t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ừ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ản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đến nâng cao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Đặt hàng thiết kế, soạn giáo án theo yêu cầu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ở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ữu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các 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bộ g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iáo án powerpoint môn tiếng anh Mầm non và ti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ểu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học.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04AC7-1B9D-4430-A7C9-6DF0F9BA4D4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62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Liên hệ: 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 Nếu thầy cô muốn:</a:t>
            </a:r>
          </a:p>
          <a:p>
            <a:pPr marL="0" indent="0" algn="l">
              <a:buFontTx/>
              <a:buNone/>
            </a:pP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-  Tham gia Khóa học làm powerpoint chuyên nghiệp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Học Tin học văn phòng t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ừ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ản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đến nâng cao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Đặt hàng thiết kế, soạn giáo án theo yêu cầu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ở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ữu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các 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bộ g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iáo án powerpoint môn tiếng anh Mầm non và ti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ểu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học.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04AC7-1B9D-4430-A7C9-6DF0F9BA4D4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649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Liên hệ: 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 Nếu thầy cô muốn:</a:t>
            </a:r>
          </a:p>
          <a:p>
            <a:pPr marL="0" indent="0" algn="l">
              <a:buFontTx/>
              <a:buNone/>
            </a:pP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-  Tham gia Khóa học làm powerpoint chuyên nghiệp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Học Tin học văn phòng t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ừ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ản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đến nâng cao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Đặt hàng thiết kế, soạn giáo án theo yêu cầu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ở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ữu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các 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bộ g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iáo án powerpoint môn tiếng anh Mầm non và ti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ểu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học.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04AC7-1B9D-4430-A7C9-6DF0F9BA4D4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179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Liên hệ: 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 Nếu thầy cô muốn:</a:t>
            </a:r>
          </a:p>
          <a:p>
            <a:pPr marL="0" indent="0" algn="l">
              <a:buFontTx/>
              <a:buNone/>
            </a:pP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-  Tham gia Khóa học làm powerpoint chuyên nghiệp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Học Tin học văn phòng t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ừ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ản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đến nâng cao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Đặt hàng thiết kế, soạn giáo án theo yêu cầu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ở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ữu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các 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bộ g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iáo án powerpoint môn tiếng anh Mầm non và ti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ểu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học.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04AC7-1B9D-4430-A7C9-6DF0F9BA4D4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73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Liên hệ: 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 Nếu thầy cô muốn:</a:t>
            </a:r>
          </a:p>
          <a:p>
            <a:pPr marL="0" indent="0" algn="l">
              <a:buFontTx/>
              <a:buNone/>
            </a:pP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-  Tham gia Khóa học làm powerpoint chuyên nghiệp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Học Tin học văn phòng t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ừ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ản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đến nâng cao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Đặt hàng thiết kế, soạn giáo án theo yêu cầu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ở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ữu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các 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bộ g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iáo án powerpoint môn tiếng anh Mầm non và ti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ểu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học.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04AC7-1B9D-4430-A7C9-6DF0F9BA4D4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20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Liên hệ: 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 Nếu thầy cô muốn:</a:t>
            </a:r>
          </a:p>
          <a:p>
            <a:pPr marL="0" indent="0" algn="l">
              <a:buFontTx/>
              <a:buNone/>
            </a:pP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-  Tham gia Khóa học làm powerpoint chuyên nghiệp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Học Tin học văn phòng t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ừ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b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ản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đến nâng cao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Đặt hàng thiết kế, soạn giáo án theo yêu cầu</a:t>
            </a:r>
          </a:p>
          <a:p>
            <a:pPr marL="171450" indent="-171450" algn="l">
              <a:buFontTx/>
              <a:buChar char="-"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ở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ữu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các 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bộ g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iáo án powerpoint môn tiếng anh Mầm non và ti</a:t>
            </a:r>
            <a:r>
              <a:rPr lang="vi-VN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ểu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học.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04AC7-1B9D-4430-A7C9-6DF0F9BA4D4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41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AB55F9-92D3-4A78-83E6-52DFE29456D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810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07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695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460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BCD720-B0F3-4611-ABC5-5147D1657274}" type="datetimeFigureOut">
              <a:rPr lang="en-US" smtClean="0"/>
              <a:t>12/27/2021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550F58-D77A-4241-8606-9FAE473E9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601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F49AC23-126B-4829-9C84-6150AF5C771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99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11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jpg"/><Relationship Id="rId3" Type="http://schemas.openxmlformats.org/officeDocument/2006/relationships/audio" Target="../media/audio3.wav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6.wav"/><Relationship Id="rId11" Type="http://schemas.openxmlformats.org/officeDocument/2006/relationships/image" Target="../media/image17.png"/><Relationship Id="rId5" Type="http://schemas.openxmlformats.org/officeDocument/2006/relationships/audio" Target="../media/audio5.wav"/><Relationship Id="rId10" Type="http://schemas.openxmlformats.org/officeDocument/2006/relationships/image" Target="../media/image16.png"/><Relationship Id="rId4" Type="http://schemas.openxmlformats.org/officeDocument/2006/relationships/audio" Target="../media/audio4.wav"/><Relationship Id="rId9" Type="http://schemas.openxmlformats.org/officeDocument/2006/relationships/image" Target="../media/image14.gif"/><Relationship Id="rId1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jpg"/><Relationship Id="rId3" Type="http://schemas.openxmlformats.org/officeDocument/2006/relationships/audio" Target="../media/audio3.wav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6.wav"/><Relationship Id="rId11" Type="http://schemas.openxmlformats.org/officeDocument/2006/relationships/image" Target="../media/image17.png"/><Relationship Id="rId5" Type="http://schemas.openxmlformats.org/officeDocument/2006/relationships/audio" Target="../media/audio5.wav"/><Relationship Id="rId10" Type="http://schemas.openxmlformats.org/officeDocument/2006/relationships/image" Target="../media/image16.png"/><Relationship Id="rId4" Type="http://schemas.openxmlformats.org/officeDocument/2006/relationships/audio" Target="../media/audio4.wav"/><Relationship Id="rId9" Type="http://schemas.openxmlformats.org/officeDocument/2006/relationships/image" Target="../media/image14.gif"/><Relationship Id="rId1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jpg"/><Relationship Id="rId3" Type="http://schemas.openxmlformats.org/officeDocument/2006/relationships/audio" Target="../media/audio3.wav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6.wav"/><Relationship Id="rId11" Type="http://schemas.openxmlformats.org/officeDocument/2006/relationships/image" Target="../media/image17.png"/><Relationship Id="rId5" Type="http://schemas.openxmlformats.org/officeDocument/2006/relationships/audio" Target="../media/audio5.wav"/><Relationship Id="rId10" Type="http://schemas.openxmlformats.org/officeDocument/2006/relationships/image" Target="../media/image16.png"/><Relationship Id="rId4" Type="http://schemas.openxmlformats.org/officeDocument/2006/relationships/audio" Target="../media/audio4.wav"/><Relationship Id="rId9" Type="http://schemas.openxmlformats.org/officeDocument/2006/relationships/image" Target="../media/image14.gif"/><Relationship Id="rId1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jpg"/><Relationship Id="rId3" Type="http://schemas.openxmlformats.org/officeDocument/2006/relationships/audio" Target="../media/audio3.wav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6.wav"/><Relationship Id="rId11" Type="http://schemas.openxmlformats.org/officeDocument/2006/relationships/image" Target="../media/image17.png"/><Relationship Id="rId5" Type="http://schemas.openxmlformats.org/officeDocument/2006/relationships/audio" Target="../media/audio5.wav"/><Relationship Id="rId10" Type="http://schemas.openxmlformats.org/officeDocument/2006/relationships/image" Target="../media/image16.png"/><Relationship Id="rId4" Type="http://schemas.openxmlformats.org/officeDocument/2006/relationships/audio" Target="../media/audio4.wav"/><Relationship Id="rId9" Type="http://schemas.openxmlformats.org/officeDocument/2006/relationships/image" Target="../media/image14.gif"/><Relationship Id="rId1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jpg"/><Relationship Id="rId3" Type="http://schemas.openxmlformats.org/officeDocument/2006/relationships/audio" Target="../media/audio3.wav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6.wav"/><Relationship Id="rId11" Type="http://schemas.openxmlformats.org/officeDocument/2006/relationships/image" Target="../media/image17.png"/><Relationship Id="rId5" Type="http://schemas.openxmlformats.org/officeDocument/2006/relationships/audio" Target="../media/audio5.wav"/><Relationship Id="rId10" Type="http://schemas.openxmlformats.org/officeDocument/2006/relationships/image" Target="../media/image16.png"/><Relationship Id="rId4" Type="http://schemas.openxmlformats.org/officeDocument/2006/relationships/audio" Target="../media/audio4.wav"/><Relationship Id="rId9" Type="http://schemas.openxmlformats.org/officeDocument/2006/relationships/image" Target="../media/image14.gif"/><Relationship Id="rId1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jpg"/><Relationship Id="rId3" Type="http://schemas.openxmlformats.org/officeDocument/2006/relationships/audio" Target="../media/audio3.wav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6.wav"/><Relationship Id="rId11" Type="http://schemas.openxmlformats.org/officeDocument/2006/relationships/image" Target="../media/image17.png"/><Relationship Id="rId5" Type="http://schemas.openxmlformats.org/officeDocument/2006/relationships/audio" Target="../media/audio5.wav"/><Relationship Id="rId10" Type="http://schemas.openxmlformats.org/officeDocument/2006/relationships/image" Target="../media/image16.png"/><Relationship Id="rId4" Type="http://schemas.openxmlformats.org/officeDocument/2006/relationships/audio" Target="../media/audio4.wav"/><Relationship Id="rId9" Type="http://schemas.openxmlformats.org/officeDocument/2006/relationships/image" Target="../media/image14.gif"/><Relationship Id="rId1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jpeg"/><Relationship Id="rId7" Type="http://schemas.openxmlformats.org/officeDocument/2006/relationships/image" Target="../media/image14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19.jpg"/><Relationship Id="rId4" Type="http://schemas.openxmlformats.org/officeDocument/2006/relationships/image" Target="../media/image13.png"/><Relationship Id="rId9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NULL" TargetMode="External"/><Relationship Id="rId7" Type="http://schemas.openxmlformats.org/officeDocument/2006/relationships/audio" Target="../media/audio8.wav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audio7.wav"/><Relationship Id="rId11" Type="http://schemas.openxmlformats.org/officeDocument/2006/relationships/image" Target="../media/image3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2.png"/><Relationship Id="rId4" Type="http://schemas.microsoft.com/office/2007/relationships/media" Target="../media/media3.mp3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3" Type="http://schemas.openxmlformats.org/officeDocument/2006/relationships/audio" Target="../media/audio9.wav"/><Relationship Id="rId7" Type="http://schemas.openxmlformats.org/officeDocument/2006/relationships/image" Target="../media/image48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11" Type="http://schemas.openxmlformats.org/officeDocument/2006/relationships/slide" Target="slide3.xml"/><Relationship Id="rId5" Type="http://schemas.openxmlformats.org/officeDocument/2006/relationships/image" Target="../media/image46.png"/><Relationship Id="rId15" Type="http://schemas.openxmlformats.org/officeDocument/2006/relationships/image" Target="../media/image55.png"/><Relationship Id="rId10" Type="http://schemas.openxmlformats.org/officeDocument/2006/relationships/image" Target="../media/image51.png"/><Relationship Id="rId19" Type="http://schemas.openxmlformats.org/officeDocument/2006/relationships/image" Target="../media/image59.png"/><Relationship Id="rId4" Type="http://schemas.openxmlformats.org/officeDocument/2006/relationships/audio" Target="../media/audio10.wav"/><Relationship Id="rId9" Type="http://schemas.openxmlformats.org/officeDocument/2006/relationships/image" Target="../media/image50.png"/><Relationship Id="rId1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6.png"/><Relationship Id="rId18" Type="http://schemas.openxmlformats.org/officeDocument/2006/relationships/image" Target="../media/image63.png"/><Relationship Id="rId3" Type="http://schemas.openxmlformats.org/officeDocument/2006/relationships/audio" Target="../media/audio9.wav"/><Relationship Id="rId7" Type="http://schemas.openxmlformats.org/officeDocument/2006/relationships/audio" Target="../media/audio6.wav"/><Relationship Id="rId12" Type="http://schemas.openxmlformats.org/officeDocument/2006/relationships/image" Target="../media/image60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3.xml"/><Relationship Id="rId6" Type="http://schemas.openxmlformats.org/officeDocument/2006/relationships/audio" Target="../media/audio5.wav"/><Relationship Id="rId11" Type="http://schemas.openxmlformats.org/officeDocument/2006/relationships/image" Target="../media/image47.png"/><Relationship Id="rId5" Type="http://schemas.openxmlformats.org/officeDocument/2006/relationships/audio" Target="../media/audio11.wav"/><Relationship Id="rId15" Type="http://schemas.openxmlformats.org/officeDocument/2006/relationships/image" Target="../media/image61.png"/><Relationship Id="rId10" Type="http://schemas.openxmlformats.org/officeDocument/2006/relationships/image" Target="../media/image49.png"/><Relationship Id="rId19" Type="http://schemas.openxmlformats.org/officeDocument/2006/relationships/image" Target="../media/image7.png"/><Relationship Id="rId4" Type="http://schemas.openxmlformats.org/officeDocument/2006/relationships/audio" Target="../media/audio4.wav"/><Relationship Id="rId9" Type="http://schemas.openxmlformats.org/officeDocument/2006/relationships/image" Target="../media/image48.png"/><Relationship Id="rId1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6.png"/><Relationship Id="rId18" Type="http://schemas.openxmlformats.org/officeDocument/2006/relationships/image" Target="../media/image26.png"/><Relationship Id="rId3" Type="http://schemas.openxmlformats.org/officeDocument/2006/relationships/audio" Target="../media/audio9.wav"/><Relationship Id="rId21" Type="http://schemas.openxmlformats.org/officeDocument/2006/relationships/image" Target="../media/image11.png"/><Relationship Id="rId7" Type="http://schemas.openxmlformats.org/officeDocument/2006/relationships/audio" Target="../media/audio6.wav"/><Relationship Id="rId12" Type="http://schemas.openxmlformats.org/officeDocument/2006/relationships/image" Target="../media/image55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2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audio" Target="../media/audio5.wav"/><Relationship Id="rId11" Type="http://schemas.openxmlformats.org/officeDocument/2006/relationships/image" Target="../media/image47.png"/><Relationship Id="rId5" Type="http://schemas.openxmlformats.org/officeDocument/2006/relationships/audio" Target="../media/audio11.wav"/><Relationship Id="rId15" Type="http://schemas.openxmlformats.org/officeDocument/2006/relationships/image" Target="../media/image61.png"/><Relationship Id="rId10" Type="http://schemas.openxmlformats.org/officeDocument/2006/relationships/image" Target="../media/image49.png"/><Relationship Id="rId19" Type="http://schemas.openxmlformats.org/officeDocument/2006/relationships/image" Target="../media/image27.png"/><Relationship Id="rId4" Type="http://schemas.openxmlformats.org/officeDocument/2006/relationships/audio" Target="../media/audio4.wav"/><Relationship Id="rId9" Type="http://schemas.openxmlformats.org/officeDocument/2006/relationships/image" Target="../media/image48.png"/><Relationship Id="rId1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6.png"/><Relationship Id="rId18" Type="http://schemas.openxmlformats.org/officeDocument/2006/relationships/image" Target="../media/image26.png"/><Relationship Id="rId3" Type="http://schemas.openxmlformats.org/officeDocument/2006/relationships/audio" Target="../media/audio9.wav"/><Relationship Id="rId7" Type="http://schemas.openxmlformats.org/officeDocument/2006/relationships/audio" Target="../media/audio6.wav"/><Relationship Id="rId12" Type="http://schemas.openxmlformats.org/officeDocument/2006/relationships/image" Target="../media/image64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62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audio" Target="../media/audio5.wav"/><Relationship Id="rId11" Type="http://schemas.openxmlformats.org/officeDocument/2006/relationships/image" Target="../media/image47.png"/><Relationship Id="rId5" Type="http://schemas.openxmlformats.org/officeDocument/2006/relationships/audio" Target="../media/audio11.wav"/><Relationship Id="rId15" Type="http://schemas.openxmlformats.org/officeDocument/2006/relationships/image" Target="../media/image61.png"/><Relationship Id="rId10" Type="http://schemas.openxmlformats.org/officeDocument/2006/relationships/image" Target="../media/image49.png"/><Relationship Id="rId19" Type="http://schemas.openxmlformats.org/officeDocument/2006/relationships/image" Target="../media/image27.png"/><Relationship Id="rId4" Type="http://schemas.openxmlformats.org/officeDocument/2006/relationships/audio" Target="../media/audio4.wav"/><Relationship Id="rId9" Type="http://schemas.openxmlformats.org/officeDocument/2006/relationships/image" Target="../media/image48.png"/><Relationship Id="rId14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6.png"/><Relationship Id="rId18" Type="http://schemas.openxmlformats.org/officeDocument/2006/relationships/image" Target="../media/image26.png"/><Relationship Id="rId3" Type="http://schemas.openxmlformats.org/officeDocument/2006/relationships/audio" Target="../media/audio9.wav"/><Relationship Id="rId7" Type="http://schemas.openxmlformats.org/officeDocument/2006/relationships/audio" Target="../media/audio6.wav"/><Relationship Id="rId12" Type="http://schemas.openxmlformats.org/officeDocument/2006/relationships/image" Target="../media/image65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2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audio" Target="../media/audio5.wav"/><Relationship Id="rId11" Type="http://schemas.openxmlformats.org/officeDocument/2006/relationships/image" Target="../media/image47.png"/><Relationship Id="rId5" Type="http://schemas.openxmlformats.org/officeDocument/2006/relationships/audio" Target="../media/audio11.wav"/><Relationship Id="rId15" Type="http://schemas.openxmlformats.org/officeDocument/2006/relationships/image" Target="../media/image61.png"/><Relationship Id="rId10" Type="http://schemas.openxmlformats.org/officeDocument/2006/relationships/image" Target="../media/image49.png"/><Relationship Id="rId19" Type="http://schemas.openxmlformats.org/officeDocument/2006/relationships/image" Target="../media/image27.png"/><Relationship Id="rId4" Type="http://schemas.openxmlformats.org/officeDocument/2006/relationships/audio" Target="../media/audio4.wav"/><Relationship Id="rId9" Type="http://schemas.openxmlformats.org/officeDocument/2006/relationships/image" Target="../media/image48.png"/><Relationship Id="rId14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6.png"/><Relationship Id="rId18" Type="http://schemas.openxmlformats.org/officeDocument/2006/relationships/image" Target="../media/image26.png"/><Relationship Id="rId3" Type="http://schemas.openxmlformats.org/officeDocument/2006/relationships/audio" Target="../media/audio9.wav"/><Relationship Id="rId7" Type="http://schemas.openxmlformats.org/officeDocument/2006/relationships/audio" Target="../media/audio6.wav"/><Relationship Id="rId12" Type="http://schemas.openxmlformats.org/officeDocument/2006/relationships/image" Target="../media/image66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2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audio" Target="../media/audio5.wav"/><Relationship Id="rId11" Type="http://schemas.openxmlformats.org/officeDocument/2006/relationships/image" Target="../media/image47.png"/><Relationship Id="rId5" Type="http://schemas.openxmlformats.org/officeDocument/2006/relationships/audio" Target="../media/audio11.wav"/><Relationship Id="rId15" Type="http://schemas.openxmlformats.org/officeDocument/2006/relationships/image" Target="../media/image61.png"/><Relationship Id="rId10" Type="http://schemas.openxmlformats.org/officeDocument/2006/relationships/image" Target="../media/image49.png"/><Relationship Id="rId19" Type="http://schemas.openxmlformats.org/officeDocument/2006/relationships/image" Target="../media/image27.png"/><Relationship Id="rId4" Type="http://schemas.openxmlformats.org/officeDocument/2006/relationships/audio" Target="../media/audio4.wav"/><Relationship Id="rId9" Type="http://schemas.openxmlformats.org/officeDocument/2006/relationships/image" Target="../media/image48.png"/><Relationship Id="rId1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6.png"/><Relationship Id="rId18" Type="http://schemas.openxmlformats.org/officeDocument/2006/relationships/image" Target="../media/image26.png"/><Relationship Id="rId3" Type="http://schemas.openxmlformats.org/officeDocument/2006/relationships/audio" Target="../media/audio9.wav"/><Relationship Id="rId7" Type="http://schemas.openxmlformats.org/officeDocument/2006/relationships/audio" Target="../media/audio6.wav"/><Relationship Id="rId12" Type="http://schemas.openxmlformats.org/officeDocument/2006/relationships/image" Target="../media/image67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62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audio" Target="../media/audio5.wav"/><Relationship Id="rId11" Type="http://schemas.openxmlformats.org/officeDocument/2006/relationships/image" Target="../media/image47.png"/><Relationship Id="rId5" Type="http://schemas.openxmlformats.org/officeDocument/2006/relationships/audio" Target="../media/audio11.wav"/><Relationship Id="rId15" Type="http://schemas.openxmlformats.org/officeDocument/2006/relationships/image" Target="../media/image61.png"/><Relationship Id="rId10" Type="http://schemas.openxmlformats.org/officeDocument/2006/relationships/image" Target="../media/image49.png"/><Relationship Id="rId19" Type="http://schemas.openxmlformats.org/officeDocument/2006/relationships/image" Target="../media/image27.png"/><Relationship Id="rId4" Type="http://schemas.openxmlformats.org/officeDocument/2006/relationships/audio" Target="../media/audio4.wav"/><Relationship Id="rId9" Type="http://schemas.openxmlformats.org/officeDocument/2006/relationships/image" Target="../media/image48.png"/><Relationship Id="rId1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audio" Target="../media/audio10.wav"/><Relationship Id="rId7" Type="http://schemas.openxmlformats.org/officeDocument/2006/relationships/image" Target="../media/image53.pn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11" Type="http://schemas.openxmlformats.org/officeDocument/2006/relationships/image" Target="../media/image69.png"/><Relationship Id="rId5" Type="http://schemas.openxmlformats.org/officeDocument/2006/relationships/image" Target="../media/image49.png"/><Relationship Id="rId10" Type="http://schemas.openxmlformats.org/officeDocument/2006/relationships/image" Target="../media/image50.png"/><Relationship Id="rId4" Type="http://schemas.openxmlformats.org/officeDocument/2006/relationships/image" Target="../media/image46.png"/><Relationship Id="rId9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75.png"/><Relationship Id="rId5" Type="http://schemas.openxmlformats.org/officeDocument/2006/relationships/image" Target="../media/image74.gif"/><Relationship Id="rId4" Type="http://schemas.openxmlformats.org/officeDocument/2006/relationships/image" Target="../media/image7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7" y="327546"/>
            <a:ext cx="11354936" cy="630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152400"/>
            <a:ext cx="5486400" cy="1717343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1709961" y="1711651"/>
            <a:ext cx="10064087" cy="663059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000" b="1" cap="all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ALL MY STUDENTS To English 3</a:t>
            </a:r>
            <a:endParaRPr lang="en-US" sz="6000" b="1" cap="all" dirty="0">
              <a:ln w="0"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2866030" y="4435522"/>
            <a:ext cx="7383439" cy="19516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</a:t>
            </a:r>
          </a:p>
          <a:p>
            <a:pPr algn="l"/>
            <a:r>
              <a:rPr lang="en-US" sz="4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Teacher  </a:t>
            </a:r>
            <a:r>
              <a:rPr lang="en-US" sz="4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:Bui Thi Hang</a:t>
            </a:r>
            <a:endParaRPr lang="en-US" sz="4800" b="1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</a:endParaRPr>
          </a:p>
          <a:p>
            <a:pPr algn="l"/>
            <a:r>
              <a:rPr lang="en-US" sz="4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 Quoc Tuan primary school</a:t>
            </a:r>
          </a:p>
          <a:p>
            <a:pPr algn="l"/>
            <a:r>
              <a:rPr lang="en-US" sz="4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</a:t>
            </a:r>
            <a:endParaRPr lang="en-US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25588" y="2988860"/>
            <a:ext cx="4995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003638" y="2748971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MsPham5"/>
          <p:cNvSpPr txBox="1"/>
          <p:nvPr/>
        </p:nvSpPr>
        <p:spPr>
          <a:xfrm>
            <a:off x="990600" y="2573362"/>
            <a:ext cx="10439408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defTabSz="1500505"/>
            <a:r>
              <a:rPr lang="en-US" sz="6000" spc="300" smtClean="0">
                <a:ln w="28575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Impact" panose="020B0806030902050204" pitchFamily="34" charset="0"/>
                <a:ea typeface="黑体" panose="02010609060101010101" pitchFamily="2" charset="-122"/>
              </a:rPr>
              <a:t>unit 19:They're</a:t>
            </a:r>
            <a:r>
              <a:rPr lang="en-US" sz="6000" spc="300" dirty="0">
                <a:ln w="28575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Impact" panose="020B0806030902050204" pitchFamily="34" charset="0"/>
                <a:ea typeface="黑体" panose="02010609060101010101" pitchFamily="2" charset="-122"/>
              </a:rPr>
              <a:t> in the </a:t>
            </a:r>
            <a:r>
              <a:rPr lang="en-US" sz="6000" spc="300">
                <a:ln w="28575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Impact" panose="020B0806030902050204" pitchFamily="34" charset="0"/>
                <a:ea typeface="黑体" panose="02010609060101010101" pitchFamily="2" charset="-122"/>
              </a:rPr>
              <a:t>park</a:t>
            </a:r>
            <a:r>
              <a:rPr lang="en-US" sz="6000" spc="300" smtClean="0">
                <a:ln w="28575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Impact" panose="020B0806030902050204" pitchFamily="34" charset="0"/>
                <a:ea typeface="黑体" panose="02010609060101010101" pitchFamily="2" charset="-122"/>
              </a:rPr>
              <a:t>.</a:t>
            </a:r>
          </a:p>
          <a:p>
            <a:pPr lvl="0" algn="ctr" defTabSz="1500505"/>
            <a:r>
              <a:rPr lang="en-US" sz="6000" spc="300" smtClean="0">
                <a:ln w="28575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Impact" panose="020B0806030902050204" pitchFamily="34" charset="0"/>
                <a:ea typeface="黑体" panose="02010609060101010101" pitchFamily="2" charset="-122"/>
              </a:rPr>
              <a:t>lesson 2 : Part 1,2,3/60 </a:t>
            </a:r>
            <a:endParaRPr lang="en-US" sz="6000" spc="300" dirty="0">
              <a:ln w="28575">
                <a:solidFill>
                  <a:schemeClr val="bg1">
                    <a:lumMod val="75000"/>
                  </a:schemeClr>
                </a:solidFill>
              </a:ln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Impact" panose="020B0806030902050204" pitchFamily="34" charset="0"/>
              <a:ea typeface="黑体" panose="0201060906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411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560322" cy="560323"/>
          </a:xfrm>
          <a:prstGeom prst="ellipse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609" y="1076078"/>
            <a:ext cx="2436120" cy="2194560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99" y="3856213"/>
            <a:ext cx="2436121" cy="2194560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427" y="3856213"/>
            <a:ext cx="2436122" cy="2194560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99" y="1076078"/>
            <a:ext cx="2436121" cy="2194560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609" y="3856213"/>
            <a:ext cx="2436121" cy="2194560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428" y="1055645"/>
            <a:ext cx="2436121" cy="2235426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sp>
        <p:nvSpPr>
          <p:cNvPr id="18" name="Rectangle 17"/>
          <p:cNvSpPr/>
          <p:nvPr/>
        </p:nvSpPr>
        <p:spPr>
          <a:xfrm>
            <a:off x="900077" y="3199950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stormy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00077" y="5976872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sunny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431896" y="3199950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rainy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673167" y="5976872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snowy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431896" y="5976872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665986" y="3199950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cloudy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801630" y="375419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weather</a:t>
            </a:r>
            <a:endParaRPr lang="en-US" sz="4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818" y="-297"/>
            <a:ext cx="12229636" cy="68585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507" y="502002"/>
            <a:ext cx="5654765" cy="4936827"/>
          </a:xfrm>
          <a:prstGeom prst="rect">
            <a:avLst/>
          </a:prstGeom>
        </p:spPr>
      </p:pic>
      <p:pic>
        <p:nvPicPr>
          <p:cNvPr id="20" name="Picture 4" descr="http://images.clipartpanda.com/circus-ringmaster-clipart-dumbo_ringmaster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996" y="2189936"/>
            <a:ext cx="3214104" cy="407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9228" y="855000"/>
            <a:ext cx="8090093" cy="2731245"/>
          </a:xfrm>
          <a:prstGeom prst="rect">
            <a:avLst/>
          </a:prstGeom>
        </p:spPr>
      </p:pic>
      <p:sp>
        <p:nvSpPr>
          <p:cNvPr id="19" name="Dikdörtgen 19">
            <a:hlinkClick r:id="" action="ppaction://hlinkshowjump?jump=nextslide"/>
          </p:cNvPr>
          <p:cNvSpPr/>
          <p:nvPr/>
        </p:nvSpPr>
        <p:spPr>
          <a:xfrm>
            <a:off x="3978788" y="5022443"/>
            <a:ext cx="3003177" cy="829267"/>
          </a:xfrm>
          <a:custGeom>
            <a:avLst/>
            <a:gdLst>
              <a:gd name="connsiteX0" fmla="*/ 0 w 9433048"/>
              <a:gd name="connsiteY0" fmla="*/ 0 h 994367"/>
              <a:gd name="connsiteX1" fmla="*/ 9433048 w 9433048"/>
              <a:gd name="connsiteY1" fmla="*/ 0 h 994367"/>
              <a:gd name="connsiteX2" fmla="*/ 9433048 w 9433048"/>
              <a:gd name="connsiteY2" fmla="*/ 994367 h 994367"/>
              <a:gd name="connsiteX3" fmla="*/ 0 w 9433048"/>
              <a:gd name="connsiteY3" fmla="*/ 994367 h 994367"/>
              <a:gd name="connsiteX4" fmla="*/ 0 w 9433048"/>
              <a:gd name="connsiteY4" fmla="*/ 0 h 994367"/>
              <a:gd name="connsiteX0" fmla="*/ 596900 w 9433048"/>
              <a:gd name="connsiteY0" fmla="*/ 38100 h 994367"/>
              <a:gd name="connsiteX1" fmla="*/ 9433048 w 9433048"/>
              <a:gd name="connsiteY1" fmla="*/ 0 h 994367"/>
              <a:gd name="connsiteX2" fmla="*/ 9433048 w 9433048"/>
              <a:gd name="connsiteY2" fmla="*/ 994367 h 994367"/>
              <a:gd name="connsiteX3" fmla="*/ 0 w 9433048"/>
              <a:gd name="connsiteY3" fmla="*/ 994367 h 994367"/>
              <a:gd name="connsiteX4" fmla="*/ 596900 w 9433048"/>
              <a:gd name="connsiteY4" fmla="*/ 38100 h 994367"/>
              <a:gd name="connsiteX0" fmla="*/ 355600 w 9191748"/>
              <a:gd name="connsiteY0" fmla="*/ 38100 h 994367"/>
              <a:gd name="connsiteX1" fmla="*/ 9191748 w 9191748"/>
              <a:gd name="connsiteY1" fmla="*/ 0 h 994367"/>
              <a:gd name="connsiteX2" fmla="*/ 9191748 w 9191748"/>
              <a:gd name="connsiteY2" fmla="*/ 994367 h 994367"/>
              <a:gd name="connsiteX3" fmla="*/ 0 w 9191748"/>
              <a:gd name="connsiteY3" fmla="*/ 994367 h 994367"/>
              <a:gd name="connsiteX4" fmla="*/ 355600 w 9191748"/>
              <a:gd name="connsiteY4" fmla="*/ 38100 h 994367"/>
              <a:gd name="connsiteX0" fmla="*/ 355600 w 9191748"/>
              <a:gd name="connsiteY0" fmla="*/ 0 h 956267"/>
              <a:gd name="connsiteX1" fmla="*/ 8594848 w 9191748"/>
              <a:gd name="connsiteY1" fmla="*/ 0 h 956267"/>
              <a:gd name="connsiteX2" fmla="*/ 9191748 w 9191748"/>
              <a:gd name="connsiteY2" fmla="*/ 956267 h 956267"/>
              <a:gd name="connsiteX3" fmla="*/ 0 w 9191748"/>
              <a:gd name="connsiteY3" fmla="*/ 956267 h 956267"/>
              <a:gd name="connsiteX4" fmla="*/ 355600 w 9191748"/>
              <a:gd name="connsiteY4" fmla="*/ 0 h 956267"/>
              <a:gd name="connsiteX0" fmla="*/ 355600 w 8988548"/>
              <a:gd name="connsiteY0" fmla="*/ 0 h 968967"/>
              <a:gd name="connsiteX1" fmla="*/ 8594848 w 8988548"/>
              <a:gd name="connsiteY1" fmla="*/ 0 h 968967"/>
              <a:gd name="connsiteX2" fmla="*/ 8988548 w 8988548"/>
              <a:gd name="connsiteY2" fmla="*/ 968967 h 968967"/>
              <a:gd name="connsiteX3" fmla="*/ 0 w 8988548"/>
              <a:gd name="connsiteY3" fmla="*/ 956267 h 968967"/>
              <a:gd name="connsiteX4" fmla="*/ 355600 w 8988548"/>
              <a:gd name="connsiteY4" fmla="*/ 0 h 968967"/>
              <a:gd name="connsiteX0" fmla="*/ 25400 w 8658348"/>
              <a:gd name="connsiteY0" fmla="*/ 0 h 968967"/>
              <a:gd name="connsiteX1" fmla="*/ 8264648 w 8658348"/>
              <a:gd name="connsiteY1" fmla="*/ 0 h 968967"/>
              <a:gd name="connsiteX2" fmla="*/ 8658348 w 8658348"/>
              <a:gd name="connsiteY2" fmla="*/ 968967 h 968967"/>
              <a:gd name="connsiteX3" fmla="*/ 0 w 8658348"/>
              <a:gd name="connsiteY3" fmla="*/ 956267 h 968967"/>
              <a:gd name="connsiteX4" fmla="*/ 25400 w 8658348"/>
              <a:gd name="connsiteY4" fmla="*/ 0 h 968967"/>
              <a:gd name="connsiteX0" fmla="*/ 63500 w 8696448"/>
              <a:gd name="connsiteY0" fmla="*/ 0 h 968967"/>
              <a:gd name="connsiteX1" fmla="*/ 8302748 w 8696448"/>
              <a:gd name="connsiteY1" fmla="*/ 0 h 968967"/>
              <a:gd name="connsiteX2" fmla="*/ 8696448 w 8696448"/>
              <a:gd name="connsiteY2" fmla="*/ 968967 h 968967"/>
              <a:gd name="connsiteX3" fmla="*/ 0 w 8696448"/>
              <a:gd name="connsiteY3" fmla="*/ 880067 h 968967"/>
              <a:gd name="connsiteX4" fmla="*/ 63500 w 8696448"/>
              <a:gd name="connsiteY4" fmla="*/ 0 h 968967"/>
              <a:gd name="connsiteX0" fmla="*/ 63500 w 8404348"/>
              <a:gd name="connsiteY0" fmla="*/ 0 h 905467"/>
              <a:gd name="connsiteX1" fmla="*/ 8302748 w 8404348"/>
              <a:gd name="connsiteY1" fmla="*/ 0 h 905467"/>
              <a:gd name="connsiteX2" fmla="*/ 8404348 w 8404348"/>
              <a:gd name="connsiteY2" fmla="*/ 905467 h 905467"/>
              <a:gd name="connsiteX3" fmla="*/ 0 w 8404348"/>
              <a:gd name="connsiteY3" fmla="*/ 880067 h 905467"/>
              <a:gd name="connsiteX4" fmla="*/ 63500 w 8404348"/>
              <a:gd name="connsiteY4" fmla="*/ 0 h 905467"/>
              <a:gd name="connsiteX0" fmla="*/ 25400 w 8366248"/>
              <a:gd name="connsiteY0" fmla="*/ 0 h 905467"/>
              <a:gd name="connsiteX1" fmla="*/ 8264648 w 8366248"/>
              <a:gd name="connsiteY1" fmla="*/ 0 h 905467"/>
              <a:gd name="connsiteX2" fmla="*/ 8366248 w 8366248"/>
              <a:gd name="connsiteY2" fmla="*/ 905467 h 905467"/>
              <a:gd name="connsiteX3" fmla="*/ 0 w 8366248"/>
              <a:gd name="connsiteY3" fmla="*/ 829267 h 905467"/>
              <a:gd name="connsiteX4" fmla="*/ 25400 w 8366248"/>
              <a:gd name="connsiteY4" fmla="*/ 0 h 905467"/>
              <a:gd name="connsiteX0" fmla="*/ 25400 w 8340848"/>
              <a:gd name="connsiteY0" fmla="*/ 0 h 829267"/>
              <a:gd name="connsiteX1" fmla="*/ 8264648 w 8340848"/>
              <a:gd name="connsiteY1" fmla="*/ 0 h 829267"/>
              <a:gd name="connsiteX2" fmla="*/ 8340848 w 8340848"/>
              <a:gd name="connsiteY2" fmla="*/ 829267 h 829267"/>
              <a:gd name="connsiteX3" fmla="*/ 0 w 8340848"/>
              <a:gd name="connsiteY3" fmla="*/ 829267 h 829267"/>
              <a:gd name="connsiteX4" fmla="*/ 25400 w 8340848"/>
              <a:gd name="connsiteY4" fmla="*/ 0 h 829267"/>
              <a:gd name="connsiteX0" fmla="*/ 25400 w 8302748"/>
              <a:gd name="connsiteY0" fmla="*/ 0 h 829267"/>
              <a:gd name="connsiteX1" fmla="*/ 8264648 w 8302748"/>
              <a:gd name="connsiteY1" fmla="*/ 0 h 829267"/>
              <a:gd name="connsiteX2" fmla="*/ 8302748 w 8302748"/>
              <a:gd name="connsiteY2" fmla="*/ 816567 h 829267"/>
              <a:gd name="connsiteX3" fmla="*/ 0 w 8302748"/>
              <a:gd name="connsiteY3" fmla="*/ 829267 h 829267"/>
              <a:gd name="connsiteX4" fmla="*/ 25400 w 8302748"/>
              <a:gd name="connsiteY4" fmla="*/ 0 h 829267"/>
              <a:gd name="connsiteX0" fmla="*/ 25400 w 8264648"/>
              <a:gd name="connsiteY0" fmla="*/ 0 h 829267"/>
              <a:gd name="connsiteX1" fmla="*/ 8264648 w 8264648"/>
              <a:gd name="connsiteY1" fmla="*/ 0 h 829267"/>
              <a:gd name="connsiteX2" fmla="*/ 8239248 w 8264648"/>
              <a:gd name="connsiteY2" fmla="*/ 816567 h 829267"/>
              <a:gd name="connsiteX3" fmla="*/ 0 w 8264648"/>
              <a:gd name="connsiteY3" fmla="*/ 829267 h 829267"/>
              <a:gd name="connsiteX4" fmla="*/ 25400 w 8264648"/>
              <a:gd name="connsiteY4" fmla="*/ 0 h 829267"/>
              <a:gd name="connsiteX0" fmla="*/ 25400 w 8277348"/>
              <a:gd name="connsiteY0" fmla="*/ 0 h 829267"/>
              <a:gd name="connsiteX1" fmla="*/ 8264648 w 8277348"/>
              <a:gd name="connsiteY1" fmla="*/ 0 h 829267"/>
              <a:gd name="connsiteX2" fmla="*/ 8277348 w 8277348"/>
              <a:gd name="connsiteY2" fmla="*/ 816567 h 829267"/>
              <a:gd name="connsiteX3" fmla="*/ 0 w 8277348"/>
              <a:gd name="connsiteY3" fmla="*/ 829267 h 829267"/>
              <a:gd name="connsiteX4" fmla="*/ 25400 w 8277348"/>
              <a:gd name="connsiteY4" fmla="*/ 0 h 829267"/>
              <a:gd name="connsiteX0" fmla="*/ 12700 w 8264648"/>
              <a:gd name="connsiteY0" fmla="*/ 0 h 829267"/>
              <a:gd name="connsiteX1" fmla="*/ 8251948 w 8264648"/>
              <a:gd name="connsiteY1" fmla="*/ 0 h 829267"/>
              <a:gd name="connsiteX2" fmla="*/ 8264648 w 8264648"/>
              <a:gd name="connsiteY2" fmla="*/ 816567 h 829267"/>
              <a:gd name="connsiteX3" fmla="*/ 0 w 8264648"/>
              <a:gd name="connsiteY3" fmla="*/ 829267 h 829267"/>
              <a:gd name="connsiteX4" fmla="*/ 12700 w 8264648"/>
              <a:gd name="connsiteY4" fmla="*/ 0 h 8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4648" h="829267">
                <a:moveTo>
                  <a:pt x="12700" y="0"/>
                </a:moveTo>
                <a:lnTo>
                  <a:pt x="8251948" y="0"/>
                </a:lnTo>
                <a:lnTo>
                  <a:pt x="8264648" y="816567"/>
                </a:lnTo>
                <a:lnTo>
                  <a:pt x="0" y="829267"/>
                </a:lnTo>
                <a:lnTo>
                  <a:pt x="12700" y="0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200321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818" y="-297"/>
            <a:ext cx="12229636" cy="68585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4913" y="-232110"/>
            <a:ext cx="5654765" cy="4936827"/>
          </a:xfrm>
          <a:prstGeom prst="rect">
            <a:avLst/>
          </a:prstGeom>
        </p:spPr>
      </p:pic>
      <p:pic>
        <p:nvPicPr>
          <p:cNvPr id="6" name="Picture 4" descr="http://images.clipartpanda.com/circus-ringmaster-clipart-dumbo_ringmaster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5609" y="2057465"/>
            <a:ext cx="1878607" cy="287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QMsPham"/>
          <p:cNvSpPr/>
          <p:nvPr/>
        </p:nvSpPr>
        <p:spPr>
          <a:xfrm>
            <a:off x="7743055" y="532875"/>
            <a:ext cx="3923071" cy="3939734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DF442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1MsPham"/>
          <p:cNvSpPr/>
          <p:nvPr/>
        </p:nvSpPr>
        <p:spPr>
          <a:xfrm>
            <a:off x="455526" y="4795083"/>
            <a:ext cx="3095602" cy="1141693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cloudy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2MsPham"/>
          <p:cNvSpPr/>
          <p:nvPr/>
        </p:nvSpPr>
        <p:spPr>
          <a:xfrm>
            <a:off x="4317416" y="4795083"/>
            <a:ext cx="3038727" cy="1196284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sunny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3MsPham"/>
          <p:cNvSpPr/>
          <p:nvPr/>
        </p:nvSpPr>
        <p:spPr>
          <a:xfrm>
            <a:off x="8216009" y="4685797"/>
            <a:ext cx="3016104" cy="1196388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snowy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Dikdörtgen 19">
            <a:hlinkClick r:id="" action="ppaction://hlinkshowjump?jump=nextslide"/>
          </p:cNvPr>
          <p:cNvSpPr/>
          <p:nvPr/>
        </p:nvSpPr>
        <p:spPr>
          <a:xfrm>
            <a:off x="3074931" y="7943040"/>
            <a:ext cx="3003177" cy="829267"/>
          </a:xfrm>
          <a:custGeom>
            <a:avLst/>
            <a:gdLst>
              <a:gd name="connsiteX0" fmla="*/ 0 w 9433048"/>
              <a:gd name="connsiteY0" fmla="*/ 0 h 994367"/>
              <a:gd name="connsiteX1" fmla="*/ 9433048 w 9433048"/>
              <a:gd name="connsiteY1" fmla="*/ 0 h 994367"/>
              <a:gd name="connsiteX2" fmla="*/ 9433048 w 9433048"/>
              <a:gd name="connsiteY2" fmla="*/ 994367 h 994367"/>
              <a:gd name="connsiteX3" fmla="*/ 0 w 9433048"/>
              <a:gd name="connsiteY3" fmla="*/ 994367 h 994367"/>
              <a:gd name="connsiteX4" fmla="*/ 0 w 9433048"/>
              <a:gd name="connsiteY4" fmla="*/ 0 h 994367"/>
              <a:gd name="connsiteX0" fmla="*/ 596900 w 9433048"/>
              <a:gd name="connsiteY0" fmla="*/ 38100 h 994367"/>
              <a:gd name="connsiteX1" fmla="*/ 9433048 w 9433048"/>
              <a:gd name="connsiteY1" fmla="*/ 0 h 994367"/>
              <a:gd name="connsiteX2" fmla="*/ 9433048 w 9433048"/>
              <a:gd name="connsiteY2" fmla="*/ 994367 h 994367"/>
              <a:gd name="connsiteX3" fmla="*/ 0 w 9433048"/>
              <a:gd name="connsiteY3" fmla="*/ 994367 h 994367"/>
              <a:gd name="connsiteX4" fmla="*/ 596900 w 9433048"/>
              <a:gd name="connsiteY4" fmla="*/ 38100 h 994367"/>
              <a:gd name="connsiteX0" fmla="*/ 355600 w 9191748"/>
              <a:gd name="connsiteY0" fmla="*/ 38100 h 994367"/>
              <a:gd name="connsiteX1" fmla="*/ 9191748 w 9191748"/>
              <a:gd name="connsiteY1" fmla="*/ 0 h 994367"/>
              <a:gd name="connsiteX2" fmla="*/ 9191748 w 9191748"/>
              <a:gd name="connsiteY2" fmla="*/ 994367 h 994367"/>
              <a:gd name="connsiteX3" fmla="*/ 0 w 9191748"/>
              <a:gd name="connsiteY3" fmla="*/ 994367 h 994367"/>
              <a:gd name="connsiteX4" fmla="*/ 355600 w 9191748"/>
              <a:gd name="connsiteY4" fmla="*/ 38100 h 994367"/>
              <a:gd name="connsiteX0" fmla="*/ 355600 w 9191748"/>
              <a:gd name="connsiteY0" fmla="*/ 0 h 956267"/>
              <a:gd name="connsiteX1" fmla="*/ 8594848 w 9191748"/>
              <a:gd name="connsiteY1" fmla="*/ 0 h 956267"/>
              <a:gd name="connsiteX2" fmla="*/ 9191748 w 9191748"/>
              <a:gd name="connsiteY2" fmla="*/ 956267 h 956267"/>
              <a:gd name="connsiteX3" fmla="*/ 0 w 9191748"/>
              <a:gd name="connsiteY3" fmla="*/ 956267 h 956267"/>
              <a:gd name="connsiteX4" fmla="*/ 355600 w 9191748"/>
              <a:gd name="connsiteY4" fmla="*/ 0 h 956267"/>
              <a:gd name="connsiteX0" fmla="*/ 355600 w 8988548"/>
              <a:gd name="connsiteY0" fmla="*/ 0 h 968967"/>
              <a:gd name="connsiteX1" fmla="*/ 8594848 w 8988548"/>
              <a:gd name="connsiteY1" fmla="*/ 0 h 968967"/>
              <a:gd name="connsiteX2" fmla="*/ 8988548 w 8988548"/>
              <a:gd name="connsiteY2" fmla="*/ 968967 h 968967"/>
              <a:gd name="connsiteX3" fmla="*/ 0 w 8988548"/>
              <a:gd name="connsiteY3" fmla="*/ 956267 h 968967"/>
              <a:gd name="connsiteX4" fmla="*/ 355600 w 8988548"/>
              <a:gd name="connsiteY4" fmla="*/ 0 h 968967"/>
              <a:gd name="connsiteX0" fmla="*/ 25400 w 8658348"/>
              <a:gd name="connsiteY0" fmla="*/ 0 h 968967"/>
              <a:gd name="connsiteX1" fmla="*/ 8264648 w 8658348"/>
              <a:gd name="connsiteY1" fmla="*/ 0 h 968967"/>
              <a:gd name="connsiteX2" fmla="*/ 8658348 w 8658348"/>
              <a:gd name="connsiteY2" fmla="*/ 968967 h 968967"/>
              <a:gd name="connsiteX3" fmla="*/ 0 w 8658348"/>
              <a:gd name="connsiteY3" fmla="*/ 956267 h 968967"/>
              <a:gd name="connsiteX4" fmla="*/ 25400 w 8658348"/>
              <a:gd name="connsiteY4" fmla="*/ 0 h 968967"/>
              <a:gd name="connsiteX0" fmla="*/ 63500 w 8696448"/>
              <a:gd name="connsiteY0" fmla="*/ 0 h 968967"/>
              <a:gd name="connsiteX1" fmla="*/ 8302748 w 8696448"/>
              <a:gd name="connsiteY1" fmla="*/ 0 h 968967"/>
              <a:gd name="connsiteX2" fmla="*/ 8696448 w 8696448"/>
              <a:gd name="connsiteY2" fmla="*/ 968967 h 968967"/>
              <a:gd name="connsiteX3" fmla="*/ 0 w 8696448"/>
              <a:gd name="connsiteY3" fmla="*/ 880067 h 968967"/>
              <a:gd name="connsiteX4" fmla="*/ 63500 w 8696448"/>
              <a:gd name="connsiteY4" fmla="*/ 0 h 968967"/>
              <a:gd name="connsiteX0" fmla="*/ 63500 w 8404348"/>
              <a:gd name="connsiteY0" fmla="*/ 0 h 905467"/>
              <a:gd name="connsiteX1" fmla="*/ 8302748 w 8404348"/>
              <a:gd name="connsiteY1" fmla="*/ 0 h 905467"/>
              <a:gd name="connsiteX2" fmla="*/ 8404348 w 8404348"/>
              <a:gd name="connsiteY2" fmla="*/ 905467 h 905467"/>
              <a:gd name="connsiteX3" fmla="*/ 0 w 8404348"/>
              <a:gd name="connsiteY3" fmla="*/ 880067 h 905467"/>
              <a:gd name="connsiteX4" fmla="*/ 63500 w 8404348"/>
              <a:gd name="connsiteY4" fmla="*/ 0 h 905467"/>
              <a:gd name="connsiteX0" fmla="*/ 25400 w 8366248"/>
              <a:gd name="connsiteY0" fmla="*/ 0 h 905467"/>
              <a:gd name="connsiteX1" fmla="*/ 8264648 w 8366248"/>
              <a:gd name="connsiteY1" fmla="*/ 0 h 905467"/>
              <a:gd name="connsiteX2" fmla="*/ 8366248 w 8366248"/>
              <a:gd name="connsiteY2" fmla="*/ 905467 h 905467"/>
              <a:gd name="connsiteX3" fmla="*/ 0 w 8366248"/>
              <a:gd name="connsiteY3" fmla="*/ 829267 h 905467"/>
              <a:gd name="connsiteX4" fmla="*/ 25400 w 8366248"/>
              <a:gd name="connsiteY4" fmla="*/ 0 h 905467"/>
              <a:gd name="connsiteX0" fmla="*/ 25400 w 8340848"/>
              <a:gd name="connsiteY0" fmla="*/ 0 h 829267"/>
              <a:gd name="connsiteX1" fmla="*/ 8264648 w 8340848"/>
              <a:gd name="connsiteY1" fmla="*/ 0 h 829267"/>
              <a:gd name="connsiteX2" fmla="*/ 8340848 w 8340848"/>
              <a:gd name="connsiteY2" fmla="*/ 829267 h 829267"/>
              <a:gd name="connsiteX3" fmla="*/ 0 w 8340848"/>
              <a:gd name="connsiteY3" fmla="*/ 829267 h 829267"/>
              <a:gd name="connsiteX4" fmla="*/ 25400 w 8340848"/>
              <a:gd name="connsiteY4" fmla="*/ 0 h 829267"/>
              <a:gd name="connsiteX0" fmla="*/ 25400 w 8302748"/>
              <a:gd name="connsiteY0" fmla="*/ 0 h 829267"/>
              <a:gd name="connsiteX1" fmla="*/ 8264648 w 8302748"/>
              <a:gd name="connsiteY1" fmla="*/ 0 h 829267"/>
              <a:gd name="connsiteX2" fmla="*/ 8302748 w 8302748"/>
              <a:gd name="connsiteY2" fmla="*/ 816567 h 829267"/>
              <a:gd name="connsiteX3" fmla="*/ 0 w 8302748"/>
              <a:gd name="connsiteY3" fmla="*/ 829267 h 829267"/>
              <a:gd name="connsiteX4" fmla="*/ 25400 w 8302748"/>
              <a:gd name="connsiteY4" fmla="*/ 0 h 829267"/>
              <a:gd name="connsiteX0" fmla="*/ 25400 w 8264648"/>
              <a:gd name="connsiteY0" fmla="*/ 0 h 829267"/>
              <a:gd name="connsiteX1" fmla="*/ 8264648 w 8264648"/>
              <a:gd name="connsiteY1" fmla="*/ 0 h 829267"/>
              <a:gd name="connsiteX2" fmla="*/ 8239248 w 8264648"/>
              <a:gd name="connsiteY2" fmla="*/ 816567 h 829267"/>
              <a:gd name="connsiteX3" fmla="*/ 0 w 8264648"/>
              <a:gd name="connsiteY3" fmla="*/ 829267 h 829267"/>
              <a:gd name="connsiteX4" fmla="*/ 25400 w 8264648"/>
              <a:gd name="connsiteY4" fmla="*/ 0 h 829267"/>
              <a:gd name="connsiteX0" fmla="*/ 25400 w 8277348"/>
              <a:gd name="connsiteY0" fmla="*/ 0 h 829267"/>
              <a:gd name="connsiteX1" fmla="*/ 8264648 w 8277348"/>
              <a:gd name="connsiteY1" fmla="*/ 0 h 829267"/>
              <a:gd name="connsiteX2" fmla="*/ 8277348 w 8277348"/>
              <a:gd name="connsiteY2" fmla="*/ 816567 h 829267"/>
              <a:gd name="connsiteX3" fmla="*/ 0 w 8277348"/>
              <a:gd name="connsiteY3" fmla="*/ 829267 h 829267"/>
              <a:gd name="connsiteX4" fmla="*/ 25400 w 8277348"/>
              <a:gd name="connsiteY4" fmla="*/ 0 h 829267"/>
              <a:gd name="connsiteX0" fmla="*/ 12700 w 8264648"/>
              <a:gd name="connsiteY0" fmla="*/ 0 h 829267"/>
              <a:gd name="connsiteX1" fmla="*/ 8251948 w 8264648"/>
              <a:gd name="connsiteY1" fmla="*/ 0 h 829267"/>
              <a:gd name="connsiteX2" fmla="*/ 8264648 w 8264648"/>
              <a:gd name="connsiteY2" fmla="*/ 816567 h 829267"/>
              <a:gd name="connsiteX3" fmla="*/ 0 w 8264648"/>
              <a:gd name="connsiteY3" fmla="*/ 829267 h 829267"/>
              <a:gd name="connsiteX4" fmla="*/ 12700 w 8264648"/>
              <a:gd name="connsiteY4" fmla="*/ 0 h 8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4648" h="829267">
                <a:moveTo>
                  <a:pt x="12700" y="0"/>
                </a:moveTo>
                <a:lnTo>
                  <a:pt x="8251948" y="0"/>
                </a:lnTo>
                <a:lnTo>
                  <a:pt x="8264648" y="816567"/>
                </a:lnTo>
                <a:lnTo>
                  <a:pt x="0" y="829267"/>
                </a:lnTo>
                <a:lnTo>
                  <a:pt x="12700" y="0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Next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696737" y="7835900"/>
            <a:ext cx="528023" cy="521774"/>
          </a:xfrm>
          <a:prstGeom prst="ellipse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078108" y="7916948"/>
            <a:ext cx="528023" cy="521774"/>
          </a:xfrm>
          <a:prstGeom prst="ellipse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2436193" y="7943040"/>
            <a:ext cx="528023" cy="521774"/>
          </a:xfrm>
          <a:prstGeom prst="ellipse">
            <a:avLst/>
          </a:prstGeom>
        </p:spPr>
      </p:pic>
      <p:pic>
        <p:nvPicPr>
          <p:cNvPr id="23" name="Picture 22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1"/>
          <a:srcRect b="19775"/>
          <a:stretch/>
        </p:blipFill>
        <p:spPr>
          <a:xfrm>
            <a:off x="3479043" y="3697829"/>
            <a:ext cx="3029975" cy="9879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127" y="1700057"/>
            <a:ext cx="1025392" cy="714816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 rot="16750736">
            <a:off x="1348934" y="7129229"/>
            <a:ext cx="632816" cy="6262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hlinkClick r:id="" action="ppaction://hlinkshowjump?jump=firstslide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5" t="39014" r="40436" b="50013"/>
          <a:stretch/>
        </p:blipFill>
        <p:spPr>
          <a:xfrm>
            <a:off x="229817" y="143038"/>
            <a:ext cx="451415" cy="457200"/>
          </a:xfrm>
          <a:prstGeom prst="ellipse">
            <a:avLst/>
          </a:prstGeom>
        </p:spPr>
      </p:pic>
      <p:pic>
        <p:nvPicPr>
          <p:cNvPr id="25" name="Picture 24">
            <a:hlinkClick r:id="" action="ppaction://hlinkshowjump?jump=endshow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0" t="70069" r="29757" b="19098"/>
          <a:stretch/>
        </p:blipFill>
        <p:spPr>
          <a:xfrm>
            <a:off x="11576294" y="143038"/>
            <a:ext cx="455735" cy="457200"/>
          </a:xfrm>
          <a:prstGeom prst="ellipse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238" y="1455005"/>
            <a:ext cx="2324704" cy="22428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2" name="AutoShape 16"/>
          <p:cNvSpPr>
            <a:spLocks noChangeArrowheads="1"/>
          </p:cNvSpPr>
          <p:nvPr/>
        </p:nvSpPr>
        <p:spPr bwMode="auto">
          <a:xfrm>
            <a:off x="8179836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05</a:t>
            </a:r>
          </a:p>
        </p:txBody>
      </p:sp>
      <p:sp>
        <p:nvSpPr>
          <p:cNvPr id="26" name="AutoShape 17"/>
          <p:cNvSpPr>
            <a:spLocks noChangeArrowheads="1"/>
          </p:cNvSpPr>
          <p:nvPr/>
        </p:nvSpPr>
        <p:spPr bwMode="auto">
          <a:xfrm>
            <a:off x="8125244" y="6125073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04</a:t>
            </a:r>
          </a:p>
        </p:txBody>
      </p:sp>
      <p:sp>
        <p:nvSpPr>
          <p:cNvPr id="27" name="AutoShape 19"/>
          <p:cNvSpPr>
            <a:spLocks noChangeArrowheads="1"/>
          </p:cNvSpPr>
          <p:nvPr/>
        </p:nvSpPr>
        <p:spPr bwMode="auto">
          <a:xfrm>
            <a:off x="8125244" y="6169286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02</a:t>
            </a:r>
          </a:p>
        </p:txBody>
      </p:sp>
      <p:sp>
        <p:nvSpPr>
          <p:cNvPr id="28" name="AutoShape 20"/>
          <p:cNvSpPr>
            <a:spLocks noChangeArrowheads="1"/>
          </p:cNvSpPr>
          <p:nvPr/>
        </p:nvSpPr>
        <p:spPr bwMode="auto">
          <a:xfrm>
            <a:off x="8058284" y="6117919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01</a:t>
            </a:r>
          </a:p>
        </p:txBody>
      </p:sp>
      <p:sp>
        <p:nvSpPr>
          <p:cNvPr id="29" name="AutoShape 21"/>
          <p:cNvSpPr>
            <a:spLocks noChangeArrowheads="1"/>
          </p:cNvSpPr>
          <p:nvPr/>
        </p:nvSpPr>
        <p:spPr bwMode="auto">
          <a:xfrm>
            <a:off x="8112876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00</a:t>
            </a:r>
          </a:p>
        </p:txBody>
      </p:sp>
      <p:sp>
        <p:nvSpPr>
          <p:cNvPr id="30" name="Oval 22"/>
          <p:cNvSpPr>
            <a:spLocks noChangeArrowheads="1"/>
          </p:cNvSpPr>
          <p:nvPr/>
        </p:nvSpPr>
        <p:spPr bwMode="auto">
          <a:xfrm>
            <a:off x="11328863" y="6196013"/>
            <a:ext cx="827087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>
                <a:latin typeface="Arial" charset="0"/>
              </a:rPr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203889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C -0.04427 -0.31343 -0.08854 -0.62685 -0.12812 -0.70926 C -0.16757 -0.79167 -0.20234 -0.64282 -0.23711 -0.49398 " pathEditMode="relative" rAng="0" ptsTypes="AAA">
                                      <p:cBhvr>
                                        <p:cTn id="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C -0.04427 -0.31343 -0.08854 -0.62686 -0.12812 -0.70926 C -0.16757 -0.79167 -0.20234 -0.64283 -0.23711 -0.49399 " pathEditMode="relative" rAng="0" ptsTypes="AAA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81481E-6 L 0.11224 -0.79606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2" y="-398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7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22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818" y="-297"/>
            <a:ext cx="12229636" cy="68585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4913" y="-232110"/>
            <a:ext cx="5654765" cy="4936827"/>
          </a:xfrm>
          <a:prstGeom prst="rect">
            <a:avLst/>
          </a:prstGeom>
        </p:spPr>
      </p:pic>
      <p:pic>
        <p:nvPicPr>
          <p:cNvPr id="6" name="Picture 4" descr="http://images.clipartpanda.com/circus-ringmaster-clipart-dumbo_ringmaster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5609" y="2057465"/>
            <a:ext cx="1878607" cy="287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QMsPham"/>
          <p:cNvSpPr/>
          <p:nvPr/>
        </p:nvSpPr>
        <p:spPr>
          <a:xfrm>
            <a:off x="7743055" y="532875"/>
            <a:ext cx="3923071" cy="3939734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DF442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1MsPham"/>
          <p:cNvSpPr/>
          <p:nvPr/>
        </p:nvSpPr>
        <p:spPr>
          <a:xfrm>
            <a:off x="455526" y="4754139"/>
            <a:ext cx="3283962" cy="1346410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windy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2MsPham"/>
          <p:cNvSpPr/>
          <p:nvPr/>
        </p:nvSpPr>
        <p:spPr>
          <a:xfrm>
            <a:off x="4317415" y="4754139"/>
            <a:ext cx="3098251" cy="1346410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sunny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3MsPham"/>
          <p:cNvSpPr/>
          <p:nvPr/>
        </p:nvSpPr>
        <p:spPr>
          <a:xfrm>
            <a:off x="8179305" y="4726843"/>
            <a:ext cx="3025507" cy="1250875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rainy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696737" y="7835900"/>
            <a:ext cx="528023" cy="521774"/>
          </a:xfrm>
          <a:prstGeom prst="ellipse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078108" y="7916948"/>
            <a:ext cx="528023" cy="521774"/>
          </a:xfrm>
          <a:prstGeom prst="ellipse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7415666" y="7640742"/>
            <a:ext cx="528023" cy="521774"/>
          </a:xfrm>
          <a:prstGeom prst="ellipse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1"/>
          <a:srcRect b="19775"/>
          <a:stretch/>
        </p:blipFill>
        <p:spPr>
          <a:xfrm>
            <a:off x="3492959" y="3691209"/>
            <a:ext cx="3029975" cy="9879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356" y="1392221"/>
            <a:ext cx="1025392" cy="714816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 rot="16750736">
            <a:off x="5051107" y="7139306"/>
            <a:ext cx="632816" cy="6262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hlinkClick r:id="" action="ppaction://hlinkshowjump?jump=firstslide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5" t="39014" r="40436" b="50013"/>
          <a:stretch/>
        </p:blipFill>
        <p:spPr>
          <a:xfrm>
            <a:off x="229817" y="143038"/>
            <a:ext cx="451415" cy="457200"/>
          </a:xfrm>
          <a:prstGeom prst="ellipse">
            <a:avLst/>
          </a:prstGeom>
        </p:spPr>
      </p:pic>
      <p:pic>
        <p:nvPicPr>
          <p:cNvPr id="23" name="Picture 22">
            <a:hlinkClick r:id="" action="ppaction://hlinkshowjump?jump=endshow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0" t="70069" r="29757" b="19098"/>
          <a:stretch/>
        </p:blipFill>
        <p:spPr>
          <a:xfrm>
            <a:off x="11576294" y="143038"/>
            <a:ext cx="455735" cy="457200"/>
          </a:xfrm>
          <a:prstGeom prst="ellipse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5071" y="1473402"/>
            <a:ext cx="1765747" cy="18210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9" name="AutoShape 16"/>
          <p:cNvSpPr>
            <a:spLocks noChangeArrowheads="1"/>
          </p:cNvSpPr>
          <p:nvPr/>
        </p:nvSpPr>
        <p:spPr bwMode="auto">
          <a:xfrm>
            <a:off x="8317267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05</a:t>
            </a:r>
          </a:p>
        </p:txBody>
      </p:sp>
      <p:sp>
        <p:nvSpPr>
          <p:cNvPr id="24" name="AutoShape 17"/>
          <p:cNvSpPr>
            <a:spLocks noChangeArrowheads="1"/>
          </p:cNvSpPr>
          <p:nvPr/>
        </p:nvSpPr>
        <p:spPr bwMode="auto">
          <a:xfrm>
            <a:off x="8272950" y="6098024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04</a:t>
            </a:r>
          </a:p>
        </p:txBody>
      </p:sp>
      <p:sp>
        <p:nvSpPr>
          <p:cNvPr id="25" name="AutoShape 19"/>
          <p:cNvSpPr>
            <a:spLocks noChangeArrowheads="1"/>
          </p:cNvSpPr>
          <p:nvPr/>
        </p:nvSpPr>
        <p:spPr bwMode="auto">
          <a:xfrm>
            <a:off x="8280025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02</a:t>
            </a:r>
          </a:p>
        </p:txBody>
      </p:sp>
      <p:sp>
        <p:nvSpPr>
          <p:cNvPr id="27" name="AutoShape 20"/>
          <p:cNvSpPr>
            <a:spLocks noChangeArrowheads="1"/>
          </p:cNvSpPr>
          <p:nvPr/>
        </p:nvSpPr>
        <p:spPr bwMode="auto">
          <a:xfrm>
            <a:off x="8317596" y="6117919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01</a:t>
            </a:r>
          </a:p>
        </p:txBody>
      </p:sp>
      <p:sp>
        <p:nvSpPr>
          <p:cNvPr id="28" name="AutoShape 21"/>
          <p:cNvSpPr>
            <a:spLocks noChangeArrowheads="1"/>
          </p:cNvSpPr>
          <p:nvPr/>
        </p:nvSpPr>
        <p:spPr bwMode="auto">
          <a:xfrm>
            <a:off x="8324671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00</a:t>
            </a:r>
          </a:p>
        </p:txBody>
      </p:sp>
      <p:sp>
        <p:nvSpPr>
          <p:cNvPr id="29" name="Oval 22"/>
          <p:cNvSpPr>
            <a:spLocks noChangeArrowheads="1"/>
          </p:cNvSpPr>
          <p:nvPr/>
        </p:nvSpPr>
        <p:spPr bwMode="auto">
          <a:xfrm>
            <a:off x="10632815" y="6196013"/>
            <a:ext cx="827087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>
                <a:latin typeface="Arial" charset="0"/>
              </a:rPr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156931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C -0.04427 -0.31343 -0.08854 -0.62685 -0.12812 -0.70926 C -0.16757 -0.79167 -0.20234 -0.64282 -0.23711 -0.49398 " pathEditMode="relative" rAng="0" ptsTypes="AAA">
                                      <p:cBhvr>
                                        <p:cTn id="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33333E-6 L -0.10417 -0.81203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4060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C -0.04427 -0.31343 -0.08854 -0.62686 -0.12812 -0.70926 C -0.16757 -0.79167 -0.20234 -0.64283 -0.23711 -0.49399 " pathEditMode="relative" rAng="0" ptsTypes="AAA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9" grpId="0" animBg="1"/>
      <p:bldP spid="24" grpId="0" animBg="1"/>
      <p:bldP spid="25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818" y="-297"/>
            <a:ext cx="12229636" cy="68585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4913" y="-232110"/>
            <a:ext cx="5654765" cy="4936827"/>
          </a:xfrm>
          <a:prstGeom prst="rect">
            <a:avLst/>
          </a:prstGeom>
        </p:spPr>
      </p:pic>
      <p:pic>
        <p:nvPicPr>
          <p:cNvPr id="6" name="Picture 4" descr="http://images.clipartpanda.com/circus-ringmaster-clipart-dumbo_ringmaster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5609" y="2057465"/>
            <a:ext cx="1878607" cy="287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QMsPham"/>
          <p:cNvSpPr/>
          <p:nvPr/>
        </p:nvSpPr>
        <p:spPr>
          <a:xfrm>
            <a:off x="7743055" y="532875"/>
            <a:ext cx="3923071" cy="3939734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DF442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1MsPham"/>
          <p:cNvSpPr/>
          <p:nvPr/>
        </p:nvSpPr>
        <p:spPr>
          <a:xfrm>
            <a:off x="455526" y="4795083"/>
            <a:ext cx="3270314" cy="1305466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windy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2MsPham"/>
          <p:cNvSpPr/>
          <p:nvPr/>
        </p:nvSpPr>
        <p:spPr>
          <a:xfrm>
            <a:off x="4317416" y="4754139"/>
            <a:ext cx="3175206" cy="1305466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rainy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3MsPham"/>
          <p:cNvSpPr/>
          <p:nvPr/>
        </p:nvSpPr>
        <p:spPr>
          <a:xfrm>
            <a:off x="8179306" y="4740491"/>
            <a:ext cx="3153426" cy="1209932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snowy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Dikdörtgen 19">
            <a:hlinkClick r:id="" action="ppaction://hlinkshowjump?jump=nextslide"/>
          </p:cNvPr>
          <p:cNvSpPr/>
          <p:nvPr/>
        </p:nvSpPr>
        <p:spPr>
          <a:xfrm>
            <a:off x="3074931" y="7943040"/>
            <a:ext cx="3003177" cy="829267"/>
          </a:xfrm>
          <a:custGeom>
            <a:avLst/>
            <a:gdLst>
              <a:gd name="connsiteX0" fmla="*/ 0 w 9433048"/>
              <a:gd name="connsiteY0" fmla="*/ 0 h 994367"/>
              <a:gd name="connsiteX1" fmla="*/ 9433048 w 9433048"/>
              <a:gd name="connsiteY1" fmla="*/ 0 h 994367"/>
              <a:gd name="connsiteX2" fmla="*/ 9433048 w 9433048"/>
              <a:gd name="connsiteY2" fmla="*/ 994367 h 994367"/>
              <a:gd name="connsiteX3" fmla="*/ 0 w 9433048"/>
              <a:gd name="connsiteY3" fmla="*/ 994367 h 994367"/>
              <a:gd name="connsiteX4" fmla="*/ 0 w 9433048"/>
              <a:gd name="connsiteY4" fmla="*/ 0 h 994367"/>
              <a:gd name="connsiteX0" fmla="*/ 596900 w 9433048"/>
              <a:gd name="connsiteY0" fmla="*/ 38100 h 994367"/>
              <a:gd name="connsiteX1" fmla="*/ 9433048 w 9433048"/>
              <a:gd name="connsiteY1" fmla="*/ 0 h 994367"/>
              <a:gd name="connsiteX2" fmla="*/ 9433048 w 9433048"/>
              <a:gd name="connsiteY2" fmla="*/ 994367 h 994367"/>
              <a:gd name="connsiteX3" fmla="*/ 0 w 9433048"/>
              <a:gd name="connsiteY3" fmla="*/ 994367 h 994367"/>
              <a:gd name="connsiteX4" fmla="*/ 596900 w 9433048"/>
              <a:gd name="connsiteY4" fmla="*/ 38100 h 994367"/>
              <a:gd name="connsiteX0" fmla="*/ 355600 w 9191748"/>
              <a:gd name="connsiteY0" fmla="*/ 38100 h 994367"/>
              <a:gd name="connsiteX1" fmla="*/ 9191748 w 9191748"/>
              <a:gd name="connsiteY1" fmla="*/ 0 h 994367"/>
              <a:gd name="connsiteX2" fmla="*/ 9191748 w 9191748"/>
              <a:gd name="connsiteY2" fmla="*/ 994367 h 994367"/>
              <a:gd name="connsiteX3" fmla="*/ 0 w 9191748"/>
              <a:gd name="connsiteY3" fmla="*/ 994367 h 994367"/>
              <a:gd name="connsiteX4" fmla="*/ 355600 w 9191748"/>
              <a:gd name="connsiteY4" fmla="*/ 38100 h 994367"/>
              <a:gd name="connsiteX0" fmla="*/ 355600 w 9191748"/>
              <a:gd name="connsiteY0" fmla="*/ 0 h 956267"/>
              <a:gd name="connsiteX1" fmla="*/ 8594848 w 9191748"/>
              <a:gd name="connsiteY1" fmla="*/ 0 h 956267"/>
              <a:gd name="connsiteX2" fmla="*/ 9191748 w 9191748"/>
              <a:gd name="connsiteY2" fmla="*/ 956267 h 956267"/>
              <a:gd name="connsiteX3" fmla="*/ 0 w 9191748"/>
              <a:gd name="connsiteY3" fmla="*/ 956267 h 956267"/>
              <a:gd name="connsiteX4" fmla="*/ 355600 w 9191748"/>
              <a:gd name="connsiteY4" fmla="*/ 0 h 956267"/>
              <a:gd name="connsiteX0" fmla="*/ 355600 w 8988548"/>
              <a:gd name="connsiteY0" fmla="*/ 0 h 968967"/>
              <a:gd name="connsiteX1" fmla="*/ 8594848 w 8988548"/>
              <a:gd name="connsiteY1" fmla="*/ 0 h 968967"/>
              <a:gd name="connsiteX2" fmla="*/ 8988548 w 8988548"/>
              <a:gd name="connsiteY2" fmla="*/ 968967 h 968967"/>
              <a:gd name="connsiteX3" fmla="*/ 0 w 8988548"/>
              <a:gd name="connsiteY3" fmla="*/ 956267 h 968967"/>
              <a:gd name="connsiteX4" fmla="*/ 355600 w 8988548"/>
              <a:gd name="connsiteY4" fmla="*/ 0 h 968967"/>
              <a:gd name="connsiteX0" fmla="*/ 25400 w 8658348"/>
              <a:gd name="connsiteY0" fmla="*/ 0 h 968967"/>
              <a:gd name="connsiteX1" fmla="*/ 8264648 w 8658348"/>
              <a:gd name="connsiteY1" fmla="*/ 0 h 968967"/>
              <a:gd name="connsiteX2" fmla="*/ 8658348 w 8658348"/>
              <a:gd name="connsiteY2" fmla="*/ 968967 h 968967"/>
              <a:gd name="connsiteX3" fmla="*/ 0 w 8658348"/>
              <a:gd name="connsiteY3" fmla="*/ 956267 h 968967"/>
              <a:gd name="connsiteX4" fmla="*/ 25400 w 8658348"/>
              <a:gd name="connsiteY4" fmla="*/ 0 h 968967"/>
              <a:gd name="connsiteX0" fmla="*/ 63500 w 8696448"/>
              <a:gd name="connsiteY0" fmla="*/ 0 h 968967"/>
              <a:gd name="connsiteX1" fmla="*/ 8302748 w 8696448"/>
              <a:gd name="connsiteY1" fmla="*/ 0 h 968967"/>
              <a:gd name="connsiteX2" fmla="*/ 8696448 w 8696448"/>
              <a:gd name="connsiteY2" fmla="*/ 968967 h 968967"/>
              <a:gd name="connsiteX3" fmla="*/ 0 w 8696448"/>
              <a:gd name="connsiteY3" fmla="*/ 880067 h 968967"/>
              <a:gd name="connsiteX4" fmla="*/ 63500 w 8696448"/>
              <a:gd name="connsiteY4" fmla="*/ 0 h 968967"/>
              <a:gd name="connsiteX0" fmla="*/ 63500 w 8404348"/>
              <a:gd name="connsiteY0" fmla="*/ 0 h 905467"/>
              <a:gd name="connsiteX1" fmla="*/ 8302748 w 8404348"/>
              <a:gd name="connsiteY1" fmla="*/ 0 h 905467"/>
              <a:gd name="connsiteX2" fmla="*/ 8404348 w 8404348"/>
              <a:gd name="connsiteY2" fmla="*/ 905467 h 905467"/>
              <a:gd name="connsiteX3" fmla="*/ 0 w 8404348"/>
              <a:gd name="connsiteY3" fmla="*/ 880067 h 905467"/>
              <a:gd name="connsiteX4" fmla="*/ 63500 w 8404348"/>
              <a:gd name="connsiteY4" fmla="*/ 0 h 905467"/>
              <a:gd name="connsiteX0" fmla="*/ 25400 w 8366248"/>
              <a:gd name="connsiteY0" fmla="*/ 0 h 905467"/>
              <a:gd name="connsiteX1" fmla="*/ 8264648 w 8366248"/>
              <a:gd name="connsiteY1" fmla="*/ 0 h 905467"/>
              <a:gd name="connsiteX2" fmla="*/ 8366248 w 8366248"/>
              <a:gd name="connsiteY2" fmla="*/ 905467 h 905467"/>
              <a:gd name="connsiteX3" fmla="*/ 0 w 8366248"/>
              <a:gd name="connsiteY3" fmla="*/ 829267 h 905467"/>
              <a:gd name="connsiteX4" fmla="*/ 25400 w 8366248"/>
              <a:gd name="connsiteY4" fmla="*/ 0 h 905467"/>
              <a:gd name="connsiteX0" fmla="*/ 25400 w 8340848"/>
              <a:gd name="connsiteY0" fmla="*/ 0 h 829267"/>
              <a:gd name="connsiteX1" fmla="*/ 8264648 w 8340848"/>
              <a:gd name="connsiteY1" fmla="*/ 0 h 829267"/>
              <a:gd name="connsiteX2" fmla="*/ 8340848 w 8340848"/>
              <a:gd name="connsiteY2" fmla="*/ 829267 h 829267"/>
              <a:gd name="connsiteX3" fmla="*/ 0 w 8340848"/>
              <a:gd name="connsiteY3" fmla="*/ 829267 h 829267"/>
              <a:gd name="connsiteX4" fmla="*/ 25400 w 8340848"/>
              <a:gd name="connsiteY4" fmla="*/ 0 h 829267"/>
              <a:gd name="connsiteX0" fmla="*/ 25400 w 8302748"/>
              <a:gd name="connsiteY0" fmla="*/ 0 h 829267"/>
              <a:gd name="connsiteX1" fmla="*/ 8264648 w 8302748"/>
              <a:gd name="connsiteY1" fmla="*/ 0 h 829267"/>
              <a:gd name="connsiteX2" fmla="*/ 8302748 w 8302748"/>
              <a:gd name="connsiteY2" fmla="*/ 816567 h 829267"/>
              <a:gd name="connsiteX3" fmla="*/ 0 w 8302748"/>
              <a:gd name="connsiteY3" fmla="*/ 829267 h 829267"/>
              <a:gd name="connsiteX4" fmla="*/ 25400 w 8302748"/>
              <a:gd name="connsiteY4" fmla="*/ 0 h 829267"/>
              <a:gd name="connsiteX0" fmla="*/ 25400 w 8264648"/>
              <a:gd name="connsiteY0" fmla="*/ 0 h 829267"/>
              <a:gd name="connsiteX1" fmla="*/ 8264648 w 8264648"/>
              <a:gd name="connsiteY1" fmla="*/ 0 h 829267"/>
              <a:gd name="connsiteX2" fmla="*/ 8239248 w 8264648"/>
              <a:gd name="connsiteY2" fmla="*/ 816567 h 829267"/>
              <a:gd name="connsiteX3" fmla="*/ 0 w 8264648"/>
              <a:gd name="connsiteY3" fmla="*/ 829267 h 829267"/>
              <a:gd name="connsiteX4" fmla="*/ 25400 w 8264648"/>
              <a:gd name="connsiteY4" fmla="*/ 0 h 829267"/>
              <a:gd name="connsiteX0" fmla="*/ 25400 w 8277348"/>
              <a:gd name="connsiteY0" fmla="*/ 0 h 829267"/>
              <a:gd name="connsiteX1" fmla="*/ 8264648 w 8277348"/>
              <a:gd name="connsiteY1" fmla="*/ 0 h 829267"/>
              <a:gd name="connsiteX2" fmla="*/ 8277348 w 8277348"/>
              <a:gd name="connsiteY2" fmla="*/ 816567 h 829267"/>
              <a:gd name="connsiteX3" fmla="*/ 0 w 8277348"/>
              <a:gd name="connsiteY3" fmla="*/ 829267 h 829267"/>
              <a:gd name="connsiteX4" fmla="*/ 25400 w 8277348"/>
              <a:gd name="connsiteY4" fmla="*/ 0 h 829267"/>
              <a:gd name="connsiteX0" fmla="*/ 12700 w 8264648"/>
              <a:gd name="connsiteY0" fmla="*/ 0 h 829267"/>
              <a:gd name="connsiteX1" fmla="*/ 8251948 w 8264648"/>
              <a:gd name="connsiteY1" fmla="*/ 0 h 829267"/>
              <a:gd name="connsiteX2" fmla="*/ 8264648 w 8264648"/>
              <a:gd name="connsiteY2" fmla="*/ 816567 h 829267"/>
              <a:gd name="connsiteX3" fmla="*/ 0 w 8264648"/>
              <a:gd name="connsiteY3" fmla="*/ 829267 h 829267"/>
              <a:gd name="connsiteX4" fmla="*/ 12700 w 8264648"/>
              <a:gd name="connsiteY4" fmla="*/ 0 h 8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4648" h="829267">
                <a:moveTo>
                  <a:pt x="12700" y="0"/>
                </a:moveTo>
                <a:lnTo>
                  <a:pt x="8251948" y="0"/>
                </a:lnTo>
                <a:lnTo>
                  <a:pt x="8264648" y="816567"/>
                </a:lnTo>
                <a:lnTo>
                  <a:pt x="0" y="829267"/>
                </a:lnTo>
                <a:lnTo>
                  <a:pt x="12700" y="0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Next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696737" y="7835900"/>
            <a:ext cx="528023" cy="521774"/>
          </a:xfrm>
          <a:prstGeom prst="ellipse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078108" y="7916948"/>
            <a:ext cx="528023" cy="521774"/>
          </a:xfrm>
          <a:prstGeom prst="ellipse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2436193" y="7943040"/>
            <a:ext cx="528023" cy="521774"/>
          </a:xfrm>
          <a:prstGeom prst="ellipse">
            <a:avLst/>
          </a:prstGeom>
        </p:spPr>
      </p:pic>
      <p:pic>
        <p:nvPicPr>
          <p:cNvPr id="23" name="Picture 22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1"/>
          <a:srcRect b="19775"/>
          <a:stretch/>
        </p:blipFill>
        <p:spPr>
          <a:xfrm>
            <a:off x="3479043" y="3697829"/>
            <a:ext cx="3029975" cy="9879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127" y="1700057"/>
            <a:ext cx="1025392" cy="714816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 rot="16750736">
            <a:off x="1348934" y="7129229"/>
            <a:ext cx="632816" cy="6262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hlinkClick r:id="" action="ppaction://hlinkshowjump?jump=firstslide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5" t="39014" r="40436" b="50013"/>
          <a:stretch/>
        </p:blipFill>
        <p:spPr>
          <a:xfrm>
            <a:off x="229817" y="143038"/>
            <a:ext cx="451415" cy="457200"/>
          </a:xfrm>
          <a:prstGeom prst="ellipse">
            <a:avLst/>
          </a:prstGeom>
        </p:spPr>
      </p:pic>
      <p:pic>
        <p:nvPicPr>
          <p:cNvPr id="25" name="Picture 24">
            <a:hlinkClick r:id="" action="ppaction://hlinkshowjump?jump=endshow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0" t="70069" r="29757" b="19098"/>
          <a:stretch/>
        </p:blipFill>
        <p:spPr>
          <a:xfrm>
            <a:off x="11576294" y="143038"/>
            <a:ext cx="455735" cy="457200"/>
          </a:xfrm>
          <a:prstGeom prst="ellipse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072" y="1100200"/>
            <a:ext cx="2865659" cy="28050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2" name="AutoShape 16"/>
          <p:cNvSpPr>
            <a:spLocks noChangeArrowheads="1"/>
          </p:cNvSpPr>
          <p:nvPr/>
        </p:nvSpPr>
        <p:spPr bwMode="auto">
          <a:xfrm>
            <a:off x="8931427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05</a:t>
            </a:r>
          </a:p>
        </p:txBody>
      </p:sp>
      <p:sp>
        <p:nvSpPr>
          <p:cNvPr id="26" name="AutoShape 17"/>
          <p:cNvSpPr>
            <a:spLocks noChangeArrowheads="1"/>
          </p:cNvSpPr>
          <p:nvPr/>
        </p:nvSpPr>
        <p:spPr bwMode="auto">
          <a:xfrm>
            <a:off x="8968998" y="6098024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04</a:t>
            </a:r>
          </a:p>
        </p:txBody>
      </p:sp>
      <p:sp>
        <p:nvSpPr>
          <p:cNvPr id="27" name="AutoShape 19"/>
          <p:cNvSpPr>
            <a:spLocks noChangeArrowheads="1"/>
          </p:cNvSpPr>
          <p:nvPr/>
        </p:nvSpPr>
        <p:spPr bwMode="auto">
          <a:xfrm>
            <a:off x="8989721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02</a:t>
            </a:r>
          </a:p>
        </p:txBody>
      </p:sp>
      <p:sp>
        <p:nvSpPr>
          <p:cNvPr id="28" name="AutoShape 20"/>
          <p:cNvSpPr>
            <a:spLocks noChangeArrowheads="1"/>
          </p:cNvSpPr>
          <p:nvPr/>
        </p:nvSpPr>
        <p:spPr bwMode="auto">
          <a:xfrm>
            <a:off x="8986348" y="6117919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01</a:t>
            </a:r>
          </a:p>
        </p:txBody>
      </p:sp>
      <p:sp>
        <p:nvSpPr>
          <p:cNvPr id="29" name="AutoShape 21"/>
          <p:cNvSpPr>
            <a:spLocks noChangeArrowheads="1"/>
          </p:cNvSpPr>
          <p:nvPr/>
        </p:nvSpPr>
        <p:spPr bwMode="auto">
          <a:xfrm>
            <a:off x="8979775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00</a:t>
            </a:r>
          </a:p>
        </p:txBody>
      </p:sp>
      <p:sp>
        <p:nvSpPr>
          <p:cNvPr id="30" name="Oval 22"/>
          <p:cNvSpPr>
            <a:spLocks noChangeArrowheads="1"/>
          </p:cNvSpPr>
          <p:nvPr/>
        </p:nvSpPr>
        <p:spPr bwMode="auto">
          <a:xfrm>
            <a:off x="11246975" y="6196013"/>
            <a:ext cx="827087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>
                <a:latin typeface="Arial" charset="0"/>
              </a:rPr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220465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C -0.04427 -0.31343 -0.08854 -0.62685 -0.12812 -0.70926 C -0.16757 -0.79167 -0.20234 -0.64282 -0.23711 -0.49398 " pathEditMode="relative" rAng="0" ptsTypes="AAA">
                                      <p:cBhvr>
                                        <p:cTn id="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C -0.04427 -0.31343 -0.08854 -0.62686 -0.12812 -0.70926 C -0.16757 -0.79167 -0.20234 -0.64283 -0.23711 -0.49399 " pathEditMode="relative" rAng="0" ptsTypes="AAA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81481E-6 L 0.11224 -0.79606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2" y="-398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7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22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818" y="-297"/>
            <a:ext cx="12229636" cy="68585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4913" y="-232110"/>
            <a:ext cx="5654765" cy="4936827"/>
          </a:xfrm>
          <a:prstGeom prst="rect">
            <a:avLst/>
          </a:prstGeom>
        </p:spPr>
      </p:pic>
      <p:pic>
        <p:nvPicPr>
          <p:cNvPr id="6" name="Picture 4" descr="http://images.clipartpanda.com/circus-ringmaster-clipart-dumbo_ringmaster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5609" y="2057465"/>
            <a:ext cx="1878607" cy="287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QMsPham"/>
          <p:cNvSpPr/>
          <p:nvPr/>
        </p:nvSpPr>
        <p:spPr>
          <a:xfrm>
            <a:off x="7743055" y="532875"/>
            <a:ext cx="3923071" cy="3939734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DF442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1MsPham"/>
          <p:cNvSpPr/>
          <p:nvPr/>
        </p:nvSpPr>
        <p:spPr>
          <a:xfrm>
            <a:off x="455526" y="4795083"/>
            <a:ext cx="3283962" cy="1209932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snowy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2MsPham"/>
          <p:cNvSpPr/>
          <p:nvPr/>
        </p:nvSpPr>
        <p:spPr>
          <a:xfrm>
            <a:off x="4317415" y="4795083"/>
            <a:ext cx="3098251" cy="1209932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rainy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3MsPham"/>
          <p:cNvSpPr/>
          <p:nvPr/>
        </p:nvSpPr>
        <p:spPr>
          <a:xfrm>
            <a:off x="8179305" y="4795083"/>
            <a:ext cx="3243871" cy="1209932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cloudy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696737" y="7835900"/>
            <a:ext cx="528023" cy="521774"/>
          </a:xfrm>
          <a:prstGeom prst="ellipse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078108" y="7916948"/>
            <a:ext cx="528023" cy="521774"/>
          </a:xfrm>
          <a:prstGeom prst="ellipse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7415666" y="7640742"/>
            <a:ext cx="528023" cy="521774"/>
          </a:xfrm>
          <a:prstGeom prst="ellipse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1"/>
          <a:srcRect b="19775"/>
          <a:stretch/>
        </p:blipFill>
        <p:spPr>
          <a:xfrm>
            <a:off x="3492959" y="3691209"/>
            <a:ext cx="3029975" cy="9879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356" y="1392221"/>
            <a:ext cx="1025392" cy="714816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 rot="16750736">
            <a:off x="5051107" y="7139306"/>
            <a:ext cx="632816" cy="6262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hlinkClick r:id="" action="ppaction://hlinkshowjump?jump=firstslide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5" t="39014" r="40436" b="50013"/>
          <a:stretch/>
        </p:blipFill>
        <p:spPr>
          <a:xfrm>
            <a:off x="229817" y="143038"/>
            <a:ext cx="451415" cy="457200"/>
          </a:xfrm>
          <a:prstGeom prst="ellipse">
            <a:avLst/>
          </a:prstGeom>
        </p:spPr>
      </p:pic>
      <p:pic>
        <p:nvPicPr>
          <p:cNvPr id="23" name="Picture 22">
            <a:hlinkClick r:id="" action="ppaction://hlinkshowjump?jump=endshow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0" t="70069" r="29757" b="19098"/>
          <a:stretch/>
        </p:blipFill>
        <p:spPr>
          <a:xfrm>
            <a:off x="11576294" y="143038"/>
            <a:ext cx="455735" cy="457200"/>
          </a:xfrm>
          <a:prstGeom prst="ellipse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002" y="1158369"/>
            <a:ext cx="2830836" cy="28542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9" name="AutoShape 16"/>
          <p:cNvSpPr>
            <a:spLocks noChangeArrowheads="1"/>
          </p:cNvSpPr>
          <p:nvPr/>
        </p:nvSpPr>
        <p:spPr bwMode="auto">
          <a:xfrm>
            <a:off x="8849539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05</a:t>
            </a:r>
          </a:p>
        </p:txBody>
      </p:sp>
      <p:sp>
        <p:nvSpPr>
          <p:cNvPr id="25" name="AutoShape 17"/>
          <p:cNvSpPr>
            <a:spLocks noChangeArrowheads="1"/>
          </p:cNvSpPr>
          <p:nvPr/>
        </p:nvSpPr>
        <p:spPr bwMode="auto">
          <a:xfrm>
            <a:off x="8873462" y="6098024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04</a:t>
            </a:r>
          </a:p>
        </p:txBody>
      </p:sp>
      <p:sp>
        <p:nvSpPr>
          <p:cNvPr id="26" name="AutoShape 19"/>
          <p:cNvSpPr>
            <a:spLocks noChangeArrowheads="1"/>
          </p:cNvSpPr>
          <p:nvPr/>
        </p:nvSpPr>
        <p:spPr bwMode="auto">
          <a:xfrm>
            <a:off x="8976073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02</a:t>
            </a:r>
          </a:p>
        </p:txBody>
      </p:sp>
      <p:sp>
        <p:nvSpPr>
          <p:cNvPr id="27" name="AutoShape 20"/>
          <p:cNvSpPr>
            <a:spLocks noChangeArrowheads="1"/>
          </p:cNvSpPr>
          <p:nvPr/>
        </p:nvSpPr>
        <p:spPr bwMode="auto">
          <a:xfrm>
            <a:off x="8918108" y="6117919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01</a:t>
            </a:r>
          </a:p>
        </p:txBody>
      </p:sp>
      <p:sp>
        <p:nvSpPr>
          <p:cNvPr id="28" name="AutoShape 21"/>
          <p:cNvSpPr>
            <a:spLocks noChangeArrowheads="1"/>
          </p:cNvSpPr>
          <p:nvPr/>
        </p:nvSpPr>
        <p:spPr bwMode="auto">
          <a:xfrm>
            <a:off x="8925183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00</a:t>
            </a:r>
          </a:p>
        </p:txBody>
      </p:sp>
      <p:sp>
        <p:nvSpPr>
          <p:cNvPr id="29" name="Oval 22"/>
          <p:cNvSpPr>
            <a:spLocks noChangeArrowheads="1"/>
          </p:cNvSpPr>
          <p:nvPr/>
        </p:nvSpPr>
        <p:spPr bwMode="auto">
          <a:xfrm>
            <a:off x="11165087" y="6196013"/>
            <a:ext cx="827087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>
                <a:latin typeface="Arial" charset="0"/>
              </a:rPr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386418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C -0.04427 -0.31343 -0.08854 -0.62685 -0.12812 -0.70926 C -0.16757 -0.79167 -0.20234 -0.64282 -0.23711 -0.49398 " pathEditMode="relative" rAng="0" ptsTypes="AAA">
                                      <p:cBhvr>
                                        <p:cTn id="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33333E-6 L -0.10417 -0.81203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4060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C -0.04427 -0.31343 -0.08854 -0.62686 -0.12812 -0.70926 C -0.16757 -0.79167 -0.20234 -0.64283 -0.23711 -0.49399 " pathEditMode="relative" rAng="0" ptsTypes="AAA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9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818" y="-297"/>
            <a:ext cx="12229636" cy="68585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4913" y="-232110"/>
            <a:ext cx="5654765" cy="4936827"/>
          </a:xfrm>
          <a:prstGeom prst="rect">
            <a:avLst/>
          </a:prstGeom>
        </p:spPr>
      </p:pic>
      <p:pic>
        <p:nvPicPr>
          <p:cNvPr id="6" name="Picture 4" descr="http://images.clipartpanda.com/circus-ringmaster-clipart-dumbo_ringmaster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5609" y="2057465"/>
            <a:ext cx="1878607" cy="287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QMsPham"/>
          <p:cNvSpPr/>
          <p:nvPr/>
        </p:nvSpPr>
        <p:spPr>
          <a:xfrm>
            <a:off x="7743055" y="532875"/>
            <a:ext cx="3923071" cy="3939734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DF442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1MsPham"/>
          <p:cNvSpPr/>
          <p:nvPr/>
        </p:nvSpPr>
        <p:spPr>
          <a:xfrm>
            <a:off x="455526" y="4795083"/>
            <a:ext cx="3095602" cy="1168989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snowy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2MsPham"/>
          <p:cNvSpPr/>
          <p:nvPr/>
        </p:nvSpPr>
        <p:spPr>
          <a:xfrm>
            <a:off x="4317415" y="4795083"/>
            <a:ext cx="3120615" cy="1168989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cloudy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3MsPham"/>
          <p:cNvSpPr/>
          <p:nvPr/>
        </p:nvSpPr>
        <p:spPr>
          <a:xfrm>
            <a:off x="8192953" y="4672251"/>
            <a:ext cx="3189279" cy="1278171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sunny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Dikdörtgen 19">
            <a:hlinkClick r:id="" action="ppaction://hlinkshowjump?jump=nextslide"/>
          </p:cNvPr>
          <p:cNvSpPr/>
          <p:nvPr/>
        </p:nvSpPr>
        <p:spPr>
          <a:xfrm>
            <a:off x="3074931" y="7943040"/>
            <a:ext cx="3003177" cy="829267"/>
          </a:xfrm>
          <a:custGeom>
            <a:avLst/>
            <a:gdLst>
              <a:gd name="connsiteX0" fmla="*/ 0 w 9433048"/>
              <a:gd name="connsiteY0" fmla="*/ 0 h 994367"/>
              <a:gd name="connsiteX1" fmla="*/ 9433048 w 9433048"/>
              <a:gd name="connsiteY1" fmla="*/ 0 h 994367"/>
              <a:gd name="connsiteX2" fmla="*/ 9433048 w 9433048"/>
              <a:gd name="connsiteY2" fmla="*/ 994367 h 994367"/>
              <a:gd name="connsiteX3" fmla="*/ 0 w 9433048"/>
              <a:gd name="connsiteY3" fmla="*/ 994367 h 994367"/>
              <a:gd name="connsiteX4" fmla="*/ 0 w 9433048"/>
              <a:gd name="connsiteY4" fmla="*/ 0 h 994367"/>
              <a:gd name="connsiteX0" fmla="*/ 596900 w 9433048"/>
              <a:gd name="connsiteY0" fmla="*/ 38100 h 994367"/>
              <a:gd name="connsiteX1" fmla="*/ 9433048 w 9433048"/>
              <a:gd name="connsiteY1" fmla="*/ 0 h 994367"/>
              <a:gd name="connsiteX2" fmla="*/ 9433048 w 9433048"/>
              <a:gd name="connsiteY2" fmla="*/ 994367 h 994367"/>
              <a:gd name="connsiteX3" fmla="*/ 0 w 9433048"/>
              <a:gd name="connsiteY3" fmla="*/ 994367 h 994367"/>
              <a:gd name="connsiteX4" fmla="*/ 596900 w 9433048"/>
              <a:gd name="connsiteY4" fmla="*/ 38100 h 994367"/>
              <a:gd name="connsiteX0" fmla="*/ 355600 w 9191748"/>
              <a:gd name="connsiteY0" fmla="*/ 38100 h 994367"/>
              <a:gd name="connsiteX1" fmla="*/ 9191748 w 9191748"/>
              <a:gd name="connsiteY1" fmla="*/ 0 h 994367"/>
              <a:gd name="connsiteX2" fmla="*/ 9191748 w 9191748"/>
              <a:gd name="connsiteY2" fmla="*/ 994367 h 994367"/>
              <a:gd name="connsiteX3" fmla="*/ 0 w 9191748"/>
              <a:gd name="connsiteY3" fmla="*/ 994367 h 994367"/>
              <a:gd name="connsiteX4" fmla="*/ 355600 w 9191748"/>
              <a:gd name="connsiteY4" fmla="*/ 38100 h 994367"/>
              <a:gd name="connsiteX0" fmla="*/ 355600 w 9191748"/>
              <a:gd name="connsiteY0" fmla="*/ 0 h 956267"/>
              <a:gd name="connsiteX1" fmla="*/ 8594848 w 9191748"/>
              <a:gd name="connsiteY1" fmla="*/ 0 h 956267"/>
              <a:gd name="connsiteX2" fmla="*/ 9191748 w 9191748"/>
              <a:gd name="connsiteY2" fmla="*/ 956267 h 956267"/>
              <a:gd name="connsiteX3" fmla="*/ 0 w 9191748"/>
              <a:gd name="connsiteY3" fmla="*/ 956267 h 956267"/>
              <a:gd name="connsiteX4" fmla="*/ 355600 w 9191748"/>
              <a:gd name="connsiteY4" fmla="*/ 0 h 956267"/>
              <a:gd name="connsiteX0" fmla="*/ 355600 w 8988548"/>
              <a:gd name="connsiteY0" fmla="*/ 0 h 968967"/>
              <a:gd name="connsiteX1" fmla="*/ 8594848 w 8988548"/>
              <a:gd name="connsiteY1" fmla="*/ 0 h 968967"/>
              <a:gd name="connsiteX2" fmla="*/ 8988548 w 8988548"/>
              <a:gd name="connsiteY2" fmla="*/ 968967 h 968967"/>
              <a:gd name="connsiteX3" fmla="*/ 0 w 8988548"/>
              <a:gd name="connsiteY3" fmla="*/ 956267 h 968967"/>
              <a:gd name="connsiteX4" fmla="*/ 355600 w 8988548"/>
              <a:gd name="connsiteY4" fmla="*/ 0 h 968967"/>
              <a:gd name="connsiteX0" fmla="*/ 25400 w 8658348"/>
              <a:gd name="connsiteY0" fmla="*/ 0 h 968967"/>
              <a:gd name="connsiteX1" fmla="*/ 8264648 w 8658348"/>
              <a:gd name="connsiteY1" fmla="*/ 0 h 968967"/>
              <a:gd name="connsiteX2" fmla="*/ 8658348 w 8658348"/>
              <a:gd name="connsiteY2" fmla="*/ 968967 h 968967"/>
              <a:gd name="connsiteX3" fmla="*/ 0 w 8658348"/>
              <a:gd name="connsiteY3" fmla="*/ 956267 h 968967"/>
              <a:gd name="connsiteX4" fmla="*/ 25400 w 8658348"/>
              <a:gd name="connsiteY4" fmla="*/ 0 h 968967"/>
              <a:gd name="connsiteX0" fmla="*/ 63500 w 8696448"/>
              <a:gd name="connsiteY0" fmla="*/ 0 h 968967"/>
              <a:gd name="connsiteX1" fmla="*/ 8302748 w 8696448"/>
              <a:gd name="connsiteY1" fmla="*/ 0 h 968967"/>
              <a:gd name="connsiteX2" fmla="*/ 8696448 w 8696448"/>
              <a:gd name="connsiteY2" fmla="*/ 968967 h 968967"/>
              <a:gd name="connsiteX3" fmla="*/ 0 w 8696448"/>
              <a:gd name="connsiteY3" fmla="*/ 880067 h 968967"/>
              <a:gd name="connsiteX4" fmla="*/ 63500 w 8696448"/>
              <a:gd name="connsiteY4" fmla="*/ 0 h 968967"/>
              <a:gd name="connsiteX0" fmla="*/ 63500 w 8404348"/>
              <a:gd name="connsiteY0" fmla="*/ 0 h 905467"/>
              <a:gd name="connsiteX1" fmla="*/ 8302748 w 8404348"/>
              <a:gd name="connsiteY1" fmla="*/ 0 h 905467"/>
              <a:gd name="connsiteX2" fmla="*/ 8404348 w 8404348"/>
              <a:gd name="connsiteY2" fmla="*/ 905467 h 905467"/>
              <a:gd name="connsiteX3" fmla="*/ 0 w 8404348"/>
              <a:gd name="connsiteY3" fmla="*/ 880067 h 905467"/>
              <a:gd name="connsiteX4" fmla="*/ 63500 w 8404348"/>
              <a:gd name="connsiteY4" fmla="*/ 0 h 905467"/>
              <a:gd name="connsiteX0" fmla="*/ 25400 w 8366248"/>
              <a:gd name="connsiteY0" fmla="*/ 0 h 905467"/>
              <a:gd name="connsiteX1" fmla="*/ 8264648 w 8366248"/>
              <a:gd name="connsiteY1" fmla="*/ 0 h 905467"/>
              <a:gd name="connsiteX2" fmla="*/ 8366248 w 8366248"/>
              <a:gd name="connsiteY2" fmla="*/ 905467 h 905467"/>
              <a:gd name="connsiteX3" fmla="*/ 0 w 8366248"/>
              <a:gd name="connsiteY3" fmla="*/ 829267 h 905467"/>
              <a:gd name="connsiteX4" fmla="*/ 25400 w 8366248"/>
              <a:gd name="connsiteY4" fmla="*/ 0 h 905467"/>
              <a:gd name="connsiteX0" fmla="*/ 25400 w 8340848"/>
              <a:gd name="connsiteY0" fmla="*/ 0 h 829267"/>
              <a:gd name="connsiteX1" fmla="*/ 8264648 w 8340848"/>
              <a:gd name="connsiteY1" fmla="*/ 0 h 829267"/>
              <a:gd name="connsiteX2" fmla="*/ 8340848 w 8340848"/>
              <a:gd name="connsiteY2" fmla="*/ 829267 h 829267"/>
              <a:gd name="connsiteX3" fmla="*/ 0 w 8340848"/>
              <a:gd name="connsiteY3" fmla="*/ 829267 h 829267"/>
              <a:gd name="connsiteX4" fmla="*/ 25400 w 8340848"/>
              <a:gd name="connsiteY4" fmla="*/ 0 h 829267"/>
              <a:gd name="connsiteX0" fmla="*/ 25400 w 8302748"/>
              <a:gd name="connsiteY0" fmla="*/ 0 h 829267"/>
              <a:gd name="connsiteX1" fmla="*/ 8264648 w 8302748"/>
              <a:gd name="connsiteY1" fmla="*/ 0 h 829267"/>
              <a:gd name="connsiteX2" fmla="*/ 8302748 w 8302748"/>
              <a:gd name="connsiteY2" fmla="*/ 816567 h 829267"/>
              <a:gd name="connsiteX3" fmla="*/ 0 w 8302748"/>
              <a:gd name="connsiteY3" fmla="*/ 829267 h 829267"/>
              <a:gd name="connsiteX4" fmla="*/ 25400 w 8302748"/>
              <a:gd name="connsiteY4" fmla="*/ 0 h 829267"/>
              <a:gd name="connsiteX0" fmla="*/ 25400 w 8264648"/>
              <a:gd name="connsiteY0" fmla="*/ 0 h 829267"/>
              <a:gd name="connsiteX1" fmla="*/ 8264648 w 8264648"/>
              <a:gd name="connsiteY1" fmla="*/ 0 h 829267"/>
              <a:gd name="connsiteX2" fmla="*/ 8239248 w 8264648"/>
              <a:gd name="connsiteY2" fmla="*/ 816567 h 829267"/>
              <a:gd name="connsiteX3" fmla="*/ 0 w 8264648"/>
              <a:gd name="connsiteY3" fmla="*/ 829267 h 829267"/>
              <a:gd name="connsiteX4" fmla="*/ 25400 w 8264648"/>
              <a:gd name="connsiteY4" fmla="*/ 0 h 829267"/>
              <a:gd name="connsiteX0" fmla="*/ 25400 w 8277348"/>
              <a:gd name="connsiteY0" fmla="*/ 0 h 829267"/>
              <a:gd name="connsiteX1" fmla="*/ 8264648 w 8277348"/>
              <a:gd name="connsiteY1" fmla="*/ 0 h 829267"/>
              <a:gd name="connsiteX2" fmla="*/ 8277348 w 8277348"/>
              <a:gd name="connsiteY2" fmla="*/ 816567 h 829267"/>
              <a:gd name="connsiteX3" fmla="*/ 0 w 8277348"/>
              <a:gd name="connsiteY3" fmla="*/ 829267 h 829267"/>
              <a:gd name="connsiteX4" fmla="*/ 25400 w 8277348"/>
              <a:gd name="connsiteY4" fmla="*/ 0 h 829267"/>
              <a:gd name="connsiteX0" fmla="*/ 12700 w 8264648"/>
              <a:gd name="connsiteY0" fmla="*/ 0 h 829267"/>
              <a:gd name="connsiteX1" fmla="*/ 8251948 w 8264648"/>
              <a:gd name="connsiteY1" fmla="*/ 0 h 829267"/>
              <a:gd name="connsiteX2" fmla="*/ 8264648 w 8264648"/>
              <a:gd name="connsiteY2" fmla="*/ 816567 h 829267"/>
              <a:gd name="connsiteX3" fmla="*/ 0 w 8264648"/>
              <a:gd name="connsiteY3" fmla="*/ 829267 h 829267"/>
              <a:gd name="connsiteX4" fmla="*/ 12700 w 8264648"/>
              <a:gd name="connsiteY4" fmla="*/ 0 h 8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4648" h="829267">
                <a:moveTo>
                  <a:pt x="12700" y="0"/>
                </a:moveTo>
                <a:lnTo>
                  <a:pt x="8251948" y="0"/>
                </a:lnTo>
                <a:lnTo>
                  <a:pt x="8264648" y="816567"/>
                </a:lnTo>
                <a:lnTo>
                  <a:pt x="0" y="829267"/>
                </a:lnTo>
                <a:lnTo>
                  <a:pt x="12700" y="0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Next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696737" y="7835900"/>
            <a:ext cx="528023" cy="521774"/>
          </a:xfrm>
          <a:prstGeom prst="ellipse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078108" y="7916948"/>
            <a:ext cx="528023" cy="521774"/>
          </a:xfrm>
          <a:prstGeom prst="ellipse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2436193" y="7943040"/>
            <a:ext cx="528023" cy="521774"/>
          </a:xfrm>
          <a:prstGeom prst="ellipse">
            <a:avLst/>
          </a:prstGeom>
        </p:spPr>
      </p:pic>
      <p:pic>
        <p:nvPicPr>
          <p:cNvPr id="23" name="Picture 22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1"/>
          <a:srcRect b="19775"/>
          <a:stretch/>
        </p:blipFill>
        <p:spPr>
          <a:xfrm>
            <a:off x="3479043" y="3697829"/>
            <a:ext cx="3029975" cy="9879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127" y="1700057"/>
            <a:ext cx="1025392" cy="714816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 rot="16750736">
            <a:off x="1348934" y="7129229"/>
            <a:ext cx="632816" cy="6262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hlinkClick r:id="" action="ppaction://hlinkshowjump?jump=firstslide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5" t="39014" r="40436" b="50013"/>
          <a:stretch/>
        </p:blipFill>
        <p:spPr>
          <a:xfrm>
            <a:off x="229817" y="143038"/>
            <a:ext cx="451415" cy="457200"/>
          </a:xfrm>
          <a:prstGeom prst="ellipse">
            <a:avLst/>
          </a:prstGeom>
        </p:spPr>
      </p:pic>
      <p:pic>
        <p:nvPicPr>
          <p:cNvPr id="25" name="Picture 24">
            <a:hlinkClick r:id="" action="ppaction://hlinkshowjump?jump=endshow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0" t="70069" r="29757" b="19098"/>
          <a:stretch/>
        </p:blipFill>
        <p:spPr>
          <a:xfrm>
            <a:off x="11576294" y="143038"/>
            <a:ext cx="455735" cy="457200"/>
          </a:xfrm>
          <a:prstGeom prst="ellipse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707" y="1041586"/>
            <a:ext cx="2945766" cy="2922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9" name="AutoShape 16"/>
          <p:cNvSpPr>
            <a:spLocks noChangeArrowheads="1"/>
          </p:cNvSpPr>
          <p:nvPr/>
        </p:nvSpPr>
        <p:spPr bwMode="auto">
          <a:xfrm>
            <a:off x="8562931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05</a:t>
            </a:r>
          </a:p>
        </p:txBody>
      </p:sp>
      <p:sp>
        <p:nvSpPr>
          <p:cNvPr id="26" name="AutoShape 17"/>
          <p:cNvSpPr>
            <a:spLocks noChangeArrowheads="1"/>
          </p:cNvSpPr>
          <p:nvPr/>
        </p:nvSpPr>
        <p:spPr bwMode="auto">
          <a:xfrm>
            <a:off x="8586854" y="6098024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04</a:t>
            </a:r>
          </a:p>
        </p:txBody>
      </p:sp>
      <p:sp>
        <p:nvSpPr>
          <p:cNvPr id="27" name="AutoShape 19"/>
          <p:cNvSpPr>
            <a:spLocks noChangeArrowheads="1"/>
          </p:cNvSpPr>
          <p:nvPr/>
        </p:nvSpPr>
        <p:spPr bwMode="auto">
          <a:xfrm>
            <a:off x="8607577" y="6128390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02</a:t>
            </a:r>
          </a:p>
        </p:txBody>
      </p:sp>
      <p:sp>
        <p:nvSpPr>
          <p:cNvPr id="28" name="AutoShape 20"/>
          <p:cNvSpPr>
            <a:spLocks noChangeArrowheads="1"/>
          </p:cNvSpPr>
          <p:nvPr/>
        </p:nvSpPr>
        <p:spPr bwMode="auto">
          <a:xfrm>
            <a:off x="8604204" y="6117919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01</a:t>
            </a:r>
          </a:p>
        </p:txBody>
      </p:sp>
      <p:sp>
        <p:nvSpPr>
          <p:cNvPr id="29" name="AutoShape 21"/>
          <p:cNvSpPr>
            <a:spLocks noChangeArrowheads="1"/>
          </p:cNvSpPr>
          <p:nvPr/>
        </p:nvSpPr>
        <p:spPr bwMode="auto">
          <a:xfrm>
            <a:off x="8624927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00</a:t>
            </a:r>
          </a:p>
        </p:txBody>
      </p:sp>
      <p:sp>
        <p:nvSpPr>
          <p:cNvPr id="30" name="Oval 22"/>
          <p:cNvSpPr>
            <a:spLocks noChangeArrowheads="1"/>
          </p:cNvSpPr>
          <p:nvPr/>
        </p:nvSpPr>
        <p:spPr bwMode="auto">
          <a:xfrm>
            <a:off x="10878479" y="6196013"/>
            <a:ext cx="827087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>
                <a:latin typeface="Arial" charset="0"/>
              </a:rPr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351057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C -0.04427 -0.31343 -0.08854 -0.62685 -0.12812 -0.70926 C -0.16757 -0.79167 -0.20234 -0.64282 -0.23711 -0.49398 " pathEditMode="relative" rAng="0" ptsTypes="AAA">
                                      <p:cBhvr>
                                        <p:cTn id="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C -0.04427 -0.31343 -0.08854 -0.62686 -0.12812 -0.70926 C -0.16757 -0.79167 -0.20234 -0.64283 -0.23711 -0.49399 " pathEditMode="relative" rAng="0" ptsTypes="AAA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81481E-6 L 0.11224 -0.79606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2" y="-398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7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9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818" y="-297"/>
            <a:ext cx="12229636" cy="68585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4913" y="-232110"/>
            <a:ext cx="5654765" cy="4936827"/>
          </a:xfrm>
          <a:prstGeom prst="rect">
            <a:avLst/>
          </a:prstGeom>
        </p:spPr>
      </p:pic>
      <p:pic>
        <p:nvPicPr>
          <p:cNvPr id="6" name="Picture 4" descr="http://images.clipartpanda.com/circus-ringmaster-clipart-dumbo_ringmaster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5609" y="2057465"/>
            <a:ext cx="1878607" cy="287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QMsPham"/>
          <p:cNvSpPr/>
          <p:nvPr/>
        </p:nvSpPr>
        <p:spPr>
          <a:xfrm>
            <a:off x="7743055" y="532875"/>
            <a:ext cx="3923071" cy="3939734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DF442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1MsPham"/>
          <p:cNvSpPr/>
          <p:nvPr/>
        </p:nvSpPr>
        <p:spPr>
          <a:xfrm>
            <a:off x="455526" y="4795083"/>
            <a:ext cx="3037434" cy="1100750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rainy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2MsPham"/>
          <p:cNvSpPr/>
          <p:nvPr/>
        </p:nvSpPr>
        <p:spPr>
          <a:xfrm>
            <a:off x="4317415" y="4795083"/>
            <a:ext cx="2907345" cy="1100750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stormy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3MsPham"/>
          <p:cNvSpPr/>
          <p:nvPr/>
        </p:nvSpPr>
        <p:spPr>
          <a:xfrm>
            <a:off x="8220249" y="4754140"/>
            <a:ext cx="3113153" cy="1100750"/>
          </a:xfrm>
          <a:prstGeom prst="rect">
            <a:avLst/>
          </a:prstGeom>
          <a:solidFill>
            <a:schemeClr val="lt1">
              <a:alpha val="90000"/>
            </a:schemeClr>
          </a:solidFill>
          <a:ln w="76200" cmpd="thickThin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sunny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696737" y="7835900"/>
            <a:ext cx="528023" cy="521774"/>
          </a:xfrm>
          <a:prstGeom prst="ellipse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6078108" y="7916948"/>
            <a:ext cx="528023" cy="521774"/>
          </a:xfrm>
          <a:prstGeom prst="ellipse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/>
          <a:srcRect l="14167" t="17778" r="15417" b="12637"/>
          <a:stretch/>
        </p:blipFill>
        <p:spPr>
          <a:xfrm>
            <a:off x="7415666" y="7640742"/>
            <a:ext cx="528023" cy="521774"/>
          </a:xfrm>
          <a:prstGeom prst="ellipse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1"/>
          <a:srcRect b="19775"/>
          <a:stretch/>
        </p:blipFill>
        <p:spPr>
          <a:xfrm>
            <a:off x="3492959" y="3691209"/>
            <a:ext cx="3029975" cy="9879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356" y="1392221"/>
            <a:ext cx="1025392" cy="714816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 rot="16750736">
            <a:off x="5051107" y="7139306"/>
            <a:ext cx="632816" cy="6262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hlinkClick r:id="" action="ppaction://hlinkshowjump?jump=firstslide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5" t="39014" r="40436" b="50013"/>
          <a:stretch/>
        </p:blipFill>
        <p:spPr>
          <a:xfrm>
            <a:off x="229817" y="143038"/>
            <a:ext cx="451415" cy="457200"/>
          </a:xfrm>
          <a:prstGeom prst="ellipse">
            <a:avLst/>
          </a:prstGeom>
        </p:spPr>
      </p:pic>
      <p:pic>
        <p:nvPicPr>
          <p:cNvPr id="23" name="Picture 22">
            <a:hlinkClick r:id="" action="ppaction://hlinkshowjump?jump=endshow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0" t="70069" r="29757" b="19098"/>
          <a:stretch/>
        </p:blipFill>
        <p:spPr>
          <a:xfrm>
            <a:off x="11576294" y="143038"/>
            <a:ext cx="455735" cy="457200"/>
          </a:xfrm>
          <a:prstGeom prst="ellipse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538" y="934304"/>
            <a:ext cx="3189920" cy="3136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4" name="AutoShape 16"/>
          <p:cNvSpPr>
            <a:spLocks noChangeArrowheads="1"/>
          </p:cNvSpPr>
          <p:nvPr/>
        </p:nvSpPr>
        <p:spPr bwMode="auto">
          <a:xfrm>
            <a:off x="8467395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05</a:t>
            </a:r>
          </a:p>
        </p:txBody>
      </p:sp>
      <p:sp>
        <p:nvSpPr>
          <p:cNvPr id="25" name="AutoShape 17"/>
          <p:cNvSpPr>
            <a:spLocks noChangeArrowheads="1"/>
          </p:cNvSpPr>
          <p:nvPr/>
        </p:nvSpPr>
        <p:spPr bwMode="auto">
          <a:xfrm>
            <a:off x="8436726" y="6098024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04</a:t>
            </a:r>
          </a:p>
        </p:txBody>
      </p:sp>
      <p:sp>
        <p:nvSpPr>
          <p:cNvPr id="26" name="AutoShape 19"/>
          <p:cNvSpPr>
            <a:spLocks noChangeArrowheads="1"/>
          </p:cNvSpPr>
          <p:nvPr/>
        </p:nvSpPr>
        <p:spPr bwMode="auto">
          <a:xfrm>
            <a:off x="8457449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02</a:t>
            </a:r>
          </a:p>
        </p:txBody>
      </p:sp>
      <p:sp>
        <p:nvSpPr>
          <p:cNvPr id="27" name="AutoShape 20"/>
          <p:cNvSpPr>
            <a:spLocks noChangeArrowheads="1"/>
          </p:cNvSpPr>
          <p:nvPr/>
        </p:nvSpPr>
        <p:spPr bwMode="auto">
          <a:xfrm>
            <a:off x="8454076" y="6117919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01</a:t>
            </a:r>
          </a:p>
        </p:txBody>
      </p:sp>
      <p:sp>
        <p:nvSpPr>
          <p:cNvPr id="28" name="AutoShape 21"/>
          <p:cNvSpPr>
            <a:spLocks noChangeArrowheads="1"/>
          </p:cNvSpPr>
          <p:nvPr/>
        </p:nvSpPr>
        <p:spPr bwMode="auto">
          <a:xfrm>
            <a:off x="8488447" y="6142038"/>
            <a:ext cx="647700" cy="647700"/>
          </a:xfrm>
          <a:prstGeom prst="octagon">
            <a:avLst>
              <a:gd name="adj" fmla="val 29287"/>
            </a:avLst>
          </a:prstGeom>
          <a:solidFill>
            <a:srgbClr val="00FFFF"/>
          </a:solidFill>
          <a:ln w="76200" cmpd="tri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00</a:t>
            </a:r>
          </a:p>
        </p:txBody>
      </p:sp>
      <p:sp>
        <p:nvSpPr>
          <p:cNvPr id="29" name="Oval 22"/>
          <p:cNvSpPr>
            <a:spLocks noChangeArrowheads="1"/>
          </p:cNvSpPr>
          <p:nvPr/>
        </p:nvSpPr>
        <p:spPr bwMode="auto">
          <a:xfrm>
            <a:off x="10782943" y="6196013"/>
            <a:ext cx="827087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>
                <a:latin typeface="Arial" charset="0"/>
              </a:rPr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253593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C -0.04427 -0.31343 -0.08854 -0.62685 -0.12812 -0.70926 C -0.16757 -0.79167 -0.20234 -0.64282 -0.23711 -0.49398 " pathEditMode="relative" rAng="0" ptsTypes="AAA">
                                      <p:cBhvr>
                                        <p:cTn id="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33333E-6 L -0.10417 -0.81203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4060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C -0.04427 -0.31343 -0.08854 -0.62686 -0.12812 -0.70926 C -0.16757 -0.79167 -0.20234 -0.64283 -0.23711 -0.49399 " pathEditMode="relative" rAng="0" ptsTypes="AAA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818" y="-297"/>
            <a:ext cx="12229636" cy="685859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8" t="76074" b="-50"/>
          <a:stretch/>
        </p:blipFill>
        <p:spPr>
          <a:xfrm>
            <a:off x="0" y="4472609"/>
            <a:ext cx="12230100" cy="238539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981" y="271723"/>
            <a:ext cx="5654765" cy="4936827"/>
          </a:xfrm>
          <a:prstGeom prst="rect">
            <a:avLst/>
          </a:prstGeom>
        </p:spPr>
      </p:pic>
      <p:pic>
        <p:nvPicPr>
          <p:cNvPr id="27" name="MsPham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28" name="MsPham">
            <a:extLst>
              <a:ext uri="{FF2B5EF4-FFF2-40B4-BE49-F238E27FC236}">
                <a16:creationId xmlns=""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9" name="MsPham">
            <a:extLst>
              <a:ext uri="{FF2B5EF4-FFF2-40B4-BE49-F238E27FC236}">
                <a16:creationId xmlns=""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  <p:pic>
        <p:nvPicPr>
          <p:cNvPr id="20" name="Picture 4" descr="http://images.clipartpanda.com/circus-ringmaster-clipart-dumbo_ringmaster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388" y="2329813"/>
            <a:ext cx="3214104" cy="407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77943" y="872887"/>
            <a:ext cx="8242506" cy="2920237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9"/>
          <a:srcRect b="22741"/>
          <a:stretch/>
        </p:blipFill>
        <p:spPr>
          <a:xfrm>
            <a:off x="3850316" y="4496274"/>
            <a:ext cx="3036071" cy="951446"/>
          </a:xfrm>
          <a:prstGeom prst="rect">
            <a:avLst/>
          </a:prstGeom>
        </p:spPr>
      </p:pic>
      <p:pic>
        <p:nvPicPr>
          <p:cNvPr id="2" name="Picture 1">
            <a:hlinkClick r:id="" action="ppaction://hlinkshowjump?jump=first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5" t="39014" r="40436" b="50013"/>
          <a:stretch/>
        </p:blipFill>
        <p:spPr>
          <a:xfrm>
            <a:off x="5114153" y="5977688"/>
            <a:ext cx="631981" cy="640080"/>
          </a:xfrm>
          <a:prstGeom prst="ellipse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74" t="8064" r="61876" b="80930"/>
          <a:stretch/>
        </p:blipFill>
        <p:spPr>
          <a:xfrm>
            <a:off x="4273393" y="5977688"/>
            <a:ext cx="629986" cy="640080"/>
          </a:xfrm>
          <a:prstGeom prst="ellipse">
            <a:avLst/>
          </a:prstGeom>
        </p:spPr>
      </p:pic>
      <p:pic>
        <p:nvPicPr>
          <p:cNvPr id="15" name="Picture 14">
            <a:hlinkClick r:id="" action="ppaction://hlinkshowjump?jump=endshow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0" t="70069" r="29757" b="19098"/>
          <a:stretch/>
        </p:blipFill>
        <p:spPr>
          <a:xfrm>
            <a:off x="5956908" y="5977688"/>
            <a:ext cx="638029" cy="640080"/>
          </a:xfrm>
          <a:prstGeom prst="ellipse">
            <a:avLst/>
          </a:prstGeom>
        </p:spPr>
      </p:pic>
      <p:pic>
        <p:nvPicPr>
          <p:cNvPr id="16" name="Picture 15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23" t="23514" r="8359" b="65514"/>
          <a:stretch/>
        </p:blipFill>
        <p:spPr>
          <a:xfrm>
            <a:off x="6805711" y="5977688"/>
            <a:ext cx="629545" cy="640080"/>
          </a:xfrm>
          <a:prstGeom prst="ellipse">
            <a:avLst/>
          </a:prstGeom>
        </p:spPr>
      </p:pic>
      <p:pic>
        <p:nvPicPr>
          <p:cNvPr id="19" name="Picture 18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23" t="23514" r="8359" b="65514"/>
          <a:stretch/>
        </p:blipFill>
        <p:spPr>
          <a:xfrm flipH="1">
            <a:off x="3433074" y="5977688"/>
            <a:ext cx="629545" cy="64008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3504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45461" y="1453491"/>
            <a:ext cx="11195311" cy="4593347"/>
            <a:chOff x="166688" y="-266700"/>
            <a:chExt cx="16802100" cy="6000750"/>
          </a:xfrm>
        </p:grpSpPr>
        <p:pic>
          <p:nvPicPr>
            <p:cNvPr id="1026" name="Picture 2" descr="https://s.sachmem.vn/public/images/v2/TA3T2SHS/U19-L2-1-a_48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-266700"/>
              <a:ext cx="8181975" cy="6000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https://s.sachmem.vn/public/images/v2/TA3T2SHS/U19-L2-1-b_52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8663" y="-161925"/>
              <a:ext cx="8620125" cy="5895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1378861" y="1572701"/>
            <a:ext cx="4473145" cy="95410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Hello, Mai. This is Linda. </a:t>
            </a:r>
          </a:p>
          <a:p>
            <a:r>
              <a:rPr lang="en-US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I'm in Ho Chi Minh City.</a:t>
            </a:r>
          </a:p>
        </p:txBody>
      </p:sp>
      <p:sp>
        <p:nvSpPr>
          <p:cNvPr id="5" name="Rectangle 4"/>
          <p:cNvSpPr/>
          <p:nvPr/>
        </p:nvSpPr>
        <p:spPr>
          <a:xfrm>
            <a:off x="3106057" y="5005785"/>
            <a:ext cx="1988458" cy="5232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Oh, great!</a:t>
            </a:r>
          </a:p>
        </p:txBody>
      </p:sp>
      <p:sp>
        <p:nvSpPr>
          <p:cNvPr id="6" name="Rectangle 5"/>
          <p:cNvSpPr/>
          <p:nvPr/>
        </p:nvSpPr>
        <p:spPr>
          <a:xfrm>
            <a:off x="497965" y="510662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1. Look, listen and repeat</a:t>
            </a:r>
          </a:p>
        </p:txBody>
      </p:sp>
      <p:sp>
        <p:nvSpPr>
          <p:cNvPr id="12" name="Rounded Rectangular Callout 3"/>
          <p:cNvSpPr/>
          <p:nvPr/>
        </p:nvSpPr>
        <p:spPr>
          <a:xfrm>
            <a:off x="6743462" y="1709540"/>
            <a:ext cx="4804520" cy="95410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What's the weather like </a:t>
            </a:r>
          </a:p>
          <a:p>
            <a:r>
              <a:rPr lang="en-US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in Ho Chi Minh City, Linda?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178221" y="4700633"/>
            <a:ext cx="2278268" cy="5232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It's sunny.</a:t>
            </a:r>
          </a:p>
        </p:txBody>
      </p:sp>
      <p:pic>
        <p:nvPicPr>
          <p:cNvPr id="18" name="MsPham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88365" y="5946059"/>
            <a:ext cx="365792" cy="359695"/>
          </a:xfrm>
          <a:prstGeom prst="rect">
            <a:avLst/>
          </a:prstGeom>
        </p:spPr>
      </p:pic>
      <p:pic>
        <p:nvPicPr>
          <p:cNvPr id="19" name="MsPham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03167" y="5930472"/>
            <a:ext cx="365792" cy="359695"/>
          </a:xfrm>
          <a:prstGeom prst="rect">
            <a:avLst/>
          </a:prstGeom>
        </p:spPr>
      </p:pic>
      <p:pic>
        <p:nvPicPr>
          <p:cNvPr id="10" name="It's sunn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746" y="4838031"/>
            <a:ext cx="341194" cy="335507"/>
          </a:xfrm>
          <a:prstGeom prst="rect">
            <a:avLst/>
          </a:prstGeom>
        </p:spPr>
      </p:pic>
      <p:pic>
        <p:nvPicPr>
          <p:cNvPr id="2" name="unit-19-lesson-2-ex-1 (1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1463.1504" end="22544.196"/>
                </p14:media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180" y="968876"/>
            <a:ext cx="455362" cy="447772"/>
          </a:xfrm>
          <a:prstGeom prst="rect">
            <a:avLst/>
          </a:prstGeom>
        </p:spPr>
      </p:pic>
      <p:pic>
        <p:nvPicPr>
          <p:cNvPr id="4" name="unit-19-lesson-2-ex-1 (1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7385.7776" end="17767.884"/>
                </p14:media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230" y="2653695"/>
            <a:ext cx="486770" cy="478656"/>
          </a:xfrm>
          <a:prstGeom prst="rect">
            <a:avLst/>
          </a:prstGeom>
        </p:spPr>
      </p:pic>
      <p:pic>
        <p:nvPicPr>
          <p:cNvPr id="8" name="unit-19-lesson-2-ex-1 (1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2257.616" end="12991.5704"/>
                </p14:media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401" y="5215074"/>
            <a:ext cx="416437" cy="409495"/>
          </a:xfrm>
          <a:prstGeom prst="rect">
            <a:avLst/>
          </a:prstGeom>
        </p:spPr>
      </p:pic>
      <p:pic>
        <p:nvPicPr>
          <p:cNvPr id="9" name="unit-19-lesson-2-ex-1 (1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8848.928" end="4680.7864"/>
                  <p14:bmkLst>
                    <p14:bmk name="Bookmark 1" time="35344.7136"/>
                  </p14:bmkLst>
                </p14:media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731" y="958564"/>
            <a:ext cx="427490" cy="42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5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67. UNIT 19- L2.1- LOOK, LISTEN AND REPEAT. 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67. UNIT 19- L2.1- LOOK, LISTEN AND REPEAT.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18" dur="21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0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8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7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649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10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Безымянный проект (1)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48176.800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6676" y="341194"/>
            <a:ext cx="11134863" cy="6155140"/>
          </a:xfrm>
        </p:spPr>
      </p:pic>
    </p:spTree>
    <p:extLst>
      <p:ext uri="{BB962C8B-B14F-4D97-AF65-F5344CB8AC3E}">
        <p14:creationId xmlns:p14="http://schemas.microsoft.com/office/powerpoint/2010/main" val="185597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4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 flipH="1">
            <a:off x="2122734" y="2500873"/>
            <a:ext cx="4155235" cy="646986"/>
            <a:chOff x="2803751" y="767956"/>
            <a:chExt cx="6437537" cy="646986"/>
          </a:xfrm>
        </p:grpSpPr>
        <p:sp>
          <p:nvSpPr>
            <p:cNvPr id="14" name="Rounded Rectangle 13"/>
            <p:cNvSpPr/>
            <p:nvPr/>
          </p:nvSpPr>
          <p:spPr>
            <a:xfrm>
              <a:off x="2803751" y="767956"/>
              <a:ext cx="6154595" cy="646986"/>
            </a:xfrm>
            <a:prstGeom prst="roundRect">
              <a:avLst/>
            </a:prstGeom>
            <a:ln>
              <a:solidFill>
                <a:srgbClr val="FFA155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en-US" sz="32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Picture 10" descr="https://s.sachmem.vn/public/temp/bubble-chat-right-top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8953265" y="932440"/>
              <a:ext cx="288023" cy="193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/>
        </p:nvGrpSpPr>
        <p:grpSpPr>
          <a:xfrm>
            <a:off x="2887723" y="1157565"/>
            <a:ext cx="6626593" cy="646986"/>
            <a:chOff x="3777869" y="1620931"/>
            <a:chExt cx="4154408" cy="453156"/>
          </a:xfrm>
        </p:grpSpPr>
        <p:sp>
          <p:nvSpPr>
            <p:cNvPr id="17" name="Rounded Rectangle 16"/>
            <p:cNvSpPr/>
            <p:nvPr/>
          </p:nvSpPr>
          <p:spPr>
            <a:xfrm>
              <a:off x="3777869" y="1620931"/>
              <a:ext cx="3848056" cy="453156"/>
            </a:xfrm>
            <a:prstGeom prst="roundRect">
              <a:avLst/>
            </a:prstGeom>
            <a:ln>
              <a:solidFill>
                <a:srgbClr val="FFA155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en-US" sz="3200" b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/>
            <a:srcRect l="7459"/>
            <a:stretch/>
          </p:blipFill>
          <p:spPr>
            <a:xfrm>
              <a:off x="7627620" y="1776845"/>
              <a:ext cx="304657" cy="249958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705385" y="1061933"/>
            <a:ext cx="683156" cy="6831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30" name="Rectangle 29"/>
          <p:cNvSpPr/>
          <p:nvPr/>
        </p:nvSpPr>
        <p:spPr>
          <a:xfrm>
            <a:off x="2887723" y="394133"/>
            <a:ext cx="6099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and answer about the weather</a:t>
            </a:r>
            <a:endParaRPr lang="en-US" sz="2800" b="1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60629" y="1266217"/>
            <a:ext cx="4949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What’s the weather like?</a:t>
            </a:r>
            <a:endParaRPr 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13991" y="2642555"/>
            <a:ext cx="1960857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</a:t>
            </a:r>
            <a:r>
              <a:rPr lang="en-US" sz="2800" b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Sunny</a:t>
            </a:r>
            <a:r>
              <a:rPr lang="en-US" sz="28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 u="sng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1796" y="2565976"/>
            <a:ext cx="1470138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u="sng">
                <a:solidFill>
                  <a:srgbClr val="FF0000"/>
                </a:solidFill>
              </a:rPr>
              <a:t>r</a:t>
            </a:r>
            <a:r>
              <a:rPr lang="en-US" sz="3200" b="1" u="sng" smtClean="0">
                <a:solidFill>
                  <a:srgbClr val="FF0000"/>
                </a:solidFill>
              </a:rPr>
              <a:t>ainy</a:t>
            </a:r>
            <a:endParaRPr lang="en-US" sz="3200" b="1" u="sng">
              <a:solidFill>
                <a:srgbClr val="FF0000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7929" y="2506762"/>
            <a:ext cx="794805" cy="794805"/>
          </a:xfrm>
          <a:prstGeom prst="ellipse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28373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" grpId="0"/>
      <p:bldP spid="5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Arrow Connector 33"/>
          <p:cNvCxnSpPr>
            <a:stCxn id="3" idx="1"/>
            <a:endCxn id="14" idx="0"/>
          </p:cNvCxnSpPr>
          <p:nvPr/>
        </p:nvCxnSpPr>
        <p:spPr>
          <a:xfrm>
            <a:off x="6056329" y="2500695"/>
            <a:ext cx="5366813" cy="26681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3" idx="1"/>
            <a:endCxn id="18" idx="3"/>
          </p:cNvCxnSpPr>
          <p:nvPr/>
        </p:nvCxnSpPr>
        <p:spPr>
          <a:xfrm flipH="1">
            <a:off x="1250927" y="2500695"/>
            <a:ext cx="4805402" cy="43032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3" idx="1"/>
            <a:endCxn id="15" idx="3"/>
          </p:cNvCxnSpPr>
          <p:nvPr/>
        </p:nvCxnSpPr>
        <p:spPr>
          <a:xfrm flipH="1">
            <a:off x="5532638" y="2500695"/>
            <a:ext cx="523691" cy="215575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645134" y="416199"/>
            <a:ext cx="25250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smtClean="0">
                <a:latin typeface="Arial" panose="020B0604020202020204" pitchFamily="34" charset="0"/>
                <a:cs typeface="Arial" panose="020B0604020202020204" pitchFamily="34" charset="0"/>
              </a:rPr>
              <a:t>2. Point and say</a:t>
            </a:r>
            <a:endParaRPr lang="en-US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52" y="2057737"/>
            <a:ext cx="1575790" cy="1419538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743" y="4656452"/>
            <a:ext cx="1575790" cy="1419538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654" y="4615722"/>
            <a:ext cx="1575791" cy="1419538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424" y="4499155"/>
            <a:ext cx="1575790" cy="1419538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32" y="2931020"/>
            <a:ext cx="1575790" cy="1419538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168" y="4350558"/>
            <a:ext cx="1575790" cy="1445972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sp>
        <p:nvSpPr>
          <p:cNvPr id="20" name="Rectangle 19"/>
          <p:cNvSpPr/>
          <p:nvPr/>
        </p:nvSpPr>
        <p:spPr>
          <a:xfrm>
            <a:off x="9158655" y="3310475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stormy</a:t>
            </a:r>
          </a:p>
        </p:txBody>
      </p:sp>
      <p:sp>
        <p:nvSpPr>
          <p:cNvPr id="21" name="Rectangle 20"/>
          <p:cNvSpPr/>
          <p:nvPr/>
        </p:nvSpPr>
        <p:spPr>
          <a:xfrm>
            <a:off x="-225665" y="4499155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sunny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891629" y="5910313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rainy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996958" y="6021903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snowy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508957" y="6054795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windy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102348" y="6017159"/>
            <a:ext cx="2953184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cloudy</a:t>
            </a:r>
          </a:p>
        </p:txBody>
      </p:sp>
      <p:cxnSp>
        <p:nvCxnSpPr>
          <p:cNvPr id="39" name="Straight Arrow Connector 38"/>
          <p:cNvCxnSpPr>
            <a:stCxn id="3" idx="1"/>
            <a:endCxn id="16" idx="3"/>
          </p:cNvCxnSpPr>
          <p:nvPr/>
        </p:nvCxnSpPr>
        <p:spPr>
          <a:xfrm>
            <a:off x="6056329" y="2500695"/>
            <a:ext cx="1929221" cy="211502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3" idx="1"/>
            <a:endCxn id="17" idx="2"/>
          </p:cNvCxnSpPr>
          <p:nvPr/>
        </p:nvCxnSpPr>
        <p:spPr>
          <a:xfrm>
            <a:off x="6056329" y="2500695"/>
            <a:ext cx="3791095" cy="270822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334806" y="584047"/>
            <a:ext cx="7443046" cy="1918691"/>
            <a:chOff x="2683538" y="951723"/>
            <a:chExt cx="7743776" cy="1556186"/>
          </a:xfrm>
        </p:grpSpPr>
        <p:sp>
          <p:nvSpPr>
            <p:cNvPr id="3" name="Cloud Callout 2"/>
            <p:cNvSpPr/>
            <p:nvPr/>
          </p:nvSpPr>
          <p:spPr>
            <a:xfrm>
              <a:off x="2683538" y="951723"/>
              <a:ext cx="7743776" cy="1556186"/>
            </a:xfrm>
            <a:prstGeom prst="cloudCallout">
              <a:avLst>
                <a:gd name="adj1" fmla="val -35733"/>
                <a:gd name="adj2" fmla="val -291985"/>
              </a:avLst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rgbClr val="00206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499242" y="1273289"/>
              <a:ext cx="5200444" cy="87369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What's the </a:t>
              </a:r>
              <a:r>
                <a:rPr lang="en-US" sz="3200" b="1">
                  <a:solidFill>
                    <a:srgbClr val="002060"/>
                  </a:solidFill>
                  <a:latin typeface="Century Gothic" panose="020B0502020202020204" pitchFamily="34" charset="0"/>
                </a:rPr>
                <a:t>weather </a:t>
              </a:r>
              <a:r>
                <a:rPr lang="en-US" sz="3200" b="1" smtClean="0">
                  <a:solidFill>
                    <a:srgbClr val="002060"/>
                  </a:solidFill>
                  <a:latin typeface="Century Gothic" panose="020B0502020202020204" pitchFamily="34" charset="0"/>
                </a:rPr>
                <a:t>like?</a:t>
              </a:r>
              <a:endParaRPr lang="en-US" sz="3200" b="1" dirty="0">
                <a:solidFill>
                  <a:srgbClr val="002060"/>
                </a:solidFill>
                <a:latin typeface="Century Gothic" panose="020B0502020202020204" pitchFamily="34" charset="0"/>
              </a:endParaRPr>
            </a:p>
            <a:p>
              <a:r>
                <a:rPr lang="en-US" sz="3200" b="1" dirty="0">
                  <a:solidFill>
                    <a:srgbClr val="FF0000"/>
                  </a:solidFill>
                  <a:latin typeface="Century Gothic" panose="020B0502020202020204" pitchFamily="34" charset="0"/>
                </a:rPr>
                <a:t>   It’s </a:t>
              </a:r>
              <a:r>
                <a:rPr lang="en-US" sz="3200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 _____________.</a:t>
              </a:r>
            </a:p>
          </p:txBody>
        </p:sp>
      </p:grpSp>
      <p:cxnSp>
        <p:nvCxnSpPr>
          <p:cNvPr id="26" name="Straight Arrow Connector 25"/>
          <p:cNvCxnSpPr/>
          <p:nvPr/>
        </p:nvCxnSpPr>
        <p:spPr>
          <a:xfrm flipH="1">
            <a:off x="3368222" y="2502738"/>
            <a:ext cx="2426261" cy="174570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863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3"/>
          <a:stretch/>
        </p:blipFill>
        <p:spPr>
          <a:xfrm flipH="1">
            <a:off x="3978935" y="926903"/>
            <a:ext cx="3910916" cy="384325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58505" y="5172487"/>
            <a:ext cx="4998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What's the weather like?</a:t>
            </a:r>
          </a:p>
        </p:txBody>
      </p:sp>
      <p:sp>
        <p:nvSpPr>
          <p:cNvPr id="9" name="Rectangle 8"/>
          <p:cNvSpPr/>
          <p:nvPr/>
        </p:nvSpPr>
        <p:spPr>
          <a:xfrm>
            <a:off x="4249290" y="5757262"/>
            <a:ext cx="3182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It's ___________.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1549" y="524672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0650" y="577631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5280606" y="5740177"/>
            <a:ext cx="13452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sunny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18626" y="52541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2. Point and say</a:t>
            </a:r>
            <a:endParaRPr lang="en-US" sz="2400" b="1" i="0" dirty="0">
              <a:effectLst/>
              <a:latin typeface="Helvetica Neue"/>
            </a:endParaRPr>
          </a:p>
        </p:txBody>
      </p:sp>
      <p:sp>
        <p:nvSpPr>
          <p:cNvPr id="2" name="Oval 1"/>
          <p:cNvSpPr/>
          <p:nvPr/>
        </p:nvSpPr>
        <p:spPr>
          <a:xfrm>
            <a:off x="4045420" y="987075"/>
            <a:ext cx="595665" cy="42308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</a:rPr>
              <a:t>a</a:t>
            </a:r>
            <a:endParaRPr lang="en-US" sz="32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72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290" y="958115"/>
            <a:ext cx="3955216" cy="398795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858505" y="5172487"/>
            <a:ext cx="4998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What's the weather like?</a:t>
            </a:r>
          </a:p>
        </p:txBody>
      </p:sp>
      <p:sp>
        <p:nvSpPr>
          <p:cNvPr id="10" name="Rectangle 9"/>
          <p:cNvSpPr/>
          <p:nvPr/>
        </p:nvSpPr>
        <p:spPr>
          <a:xfrm>
            <a:off x="4343253" y="5795362"/>
            <a:ext cx="3182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It's ___________.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1549" y="524672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0650" y="577631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sp>
        <p:nvSpPr>
          <p:cNvPr id="13" name="Rectangle 12"/>
          <p:cNvSpPr/>
          <p:nvPr/>
        </p:nvSpPr>
        <p:spPr>
          <a:xfrm>
            <a:off x="5280606" y="5740177"/>
            <a:ext cx="11705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  <a:latin typeface="Century Gothic" panose="020B0502020202020204" pitchFamily="34" charset="0"/>
              </a:rPr>
              <a:t>rainy</a:t>
            </a:r>
            <a:endParaRPr lang="en-US" sz="32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18626" y="52541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2. Point and say</a:t>
            </a:r>
            <a:endParaRPr lang="en-US" sz="2400" b="1" i="0" dirty="0">
              <a:effectLst/>
              <a:latin typeface="Helvetica Neue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43253" y="1189403"/>
            <a:ext cx="595665" cy="42308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05243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168" y="886690"/>
            <a:ext cx="4277728" cy="412705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58505" y="5172487"/>
            <a:ext cx="4998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What's the weather like?</a:t>
            </a:r>
          </a:p>
        </p:txBody>
      </p:sp>
      <p:sp>
        <p:nvSpPr>
          <p:cNvPr id="9" name="Rectangle 8"/>
          <p:cNvSpPr/>
          <p:nvPr/>
        </p:nvSpPr>
        <p:spPr>
          <a:xfrm>
            <a:off x="4343253" y="5795362"/>
            <a:ext cx="3182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It's ___________.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1549" y="524672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0650" y="577631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sp>
        <p:nvSpPr>
          <p:cNvPr id="13" name="Rectangle 12"/>
          <p:cNvSpPr/>
          <p:nvPr/>
        </p:nvSpPr>
        <p:spPr>
          <a:xfrm>
            <a:off x="5280606" y="5740177"/>
            <a:ext cx="15648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cloudy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8626" y="52541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2. Point and say</a:t>
            </a:r>
            <a:endParaRPr lang="en-US" sz="2400" b="1" i="0" dirty="0">
              <a:effectLst/>
              <a:latin typeface="Helvetica Neue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045420" y="987075"/>
            <a:ext cx="595665" cy="42308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09668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857" y="707674"/>
            <a:ext cx="4271255" cy="418096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858505" y="5172487"/>
            <a:ext cx="4998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What's the weather like?</a:t>
            </a:r>
          </a:p>
        </p:txBody>
      </p:sp>
      <p:sp>
        <p:nvSpPr>
          <p:cNvPr id="10" name="Rectangle 9"/>
          <p:cNvSpPr/>
          <p:nvPr/>
        </p:nvSpPr>
        <p:spPr>
          <a:xfrm>
            <a:off x="4343253" y="5795362"/>
            <a:ext cx="3182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It's ___________.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1549" y="524672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0650" y="577631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sp>
        <p:nvSpPr>
          <p:cNvPr id="13" name="Rectangle 12"/>
          <p:cNvSpPr/>
          <p:nvPr/>
        </p:nvSpPr>
        <p:spPr>
          <a:xfrm>
            <a:off x="5280606" y="5740177"/>
            <a:ext cx="13676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windy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8626" y="52541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2. Point and say</a:t>
            </a:r>
            <a:endParaRPr lang="en-US" sz="2400" b="1" i="0" dirty="0">
              <a:effectLst/>
              <a:latin typeface="Helvetica Neue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062857" y="775534"/>
            <a:ext cx="595665" cy="42308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13528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079" y="1047957"/>
            <a:ext cx="3859572" cy="3828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3858505" y="5172487"/>
            <a:ext cx="4998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What's the weather like?</a:t>
            </a:r>
          </a:p>
        </p:txBody>
      </p:sp>
      <p:sp>
        <p:nvSpPr>
          <p:cNvPr id="10" name="Rectangle 9"/>
          <p:cNvSpPr/>
          <p:nvPr/>
        </p:nvSpPr>
        <p:spPr>
          <a:xfrm>
            <a:off x="4343253" y="5795362"/>
            <a:ext cx="3182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It's ___________.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1549" y="524672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0650" y="577631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sp>
        <p:nvSpPr>
          <p:cNvPr id="13" name="Rectangle 12"/>
          <p:cNvSpPr/>
          <p:nvPr/>
        </p:nvSpPr>
        <p:spPr>
          <a:xfrm>
            <a:off x="5280606" y="5740177"/>
            <a:ext cx="14430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snowy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8626" y="52541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2. Point and say</a:t>
            </a:r>
            <a:endParaRPr lang="en-US" sz="2400" b="1" i="0" dirty="0">
              <a:effectLst/>
              <a:latin typeface="Helvetica Neue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045420" y="987075"/>
            <a:ext cx="595665" cy="42308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920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577" y="955964"/>
            <a:ext cx="4304059" cy="387726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58505" y="5172487"/>
            <a:ext cx="4998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What's the weather like?</a:t>
            </a:r>
          </a:p>
        </p:txBody>
      </p:sp>
      <p:sp>
        <p:nvSpPr>
          <p:cNvPr id="9" name="Rectangle 8"/>
          <p:cNvSpPr/>
          <p:nvPr/>
        </p:nvSpPr>
        <p:spPr>
          <a:xfrm>
            <a:off x="4343253" y="5795362"/>
            <a:ext cx="3182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It's ___________.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1549" y="524672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0650" y="5776312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5280606" y="5740177"/>
            <a:ext cx="1508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stormy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18626" y="52541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2. Point and say</a:t>
            </a:r>
            <a:endParaRPr lang="en-US" sz="2400" b="1" i="0" dirty="0">
              <a:effectLst/>
              <a:latin typeface="Helvetica Neue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045420" y="987075"/>
            <a:ext cx="595665" cy="42308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427190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0017" y="397043"/>
            <a:ext cx="2002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Structure: </a:t>
            </a:r>
            <a:endParaRPr lang="en-US" sz="2800" b="1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 flipH="1">
            <a:off x="2231917" y="1404589"/>
            <a:ext cx="7282399" cy="646986"/>
            <a:chOff x="2803751" y="767956"/>
            <a:chExt cx="6437537" cy="646986"/>
          </a:xfrm>
        </p:grpSpPr>
        <p:sp>
          <p:nvSpPr>
            <p:cNvPr id="14" name="Rounded Rectangle 13"/>
            <p:cNvSpPr/>
            <p:nvPr/>
          </p:nvSpPr>
          <p:spPr>
            <a:xfrm>
              <a:off x="2803751" y="767956"/>
              <a:ext cx="6154595" cy="646986"/>
            </a:xfrm>
            <a:prstGeom prst="roundRect">
              <a:avLst/>
            </a:prstGeom>
            <a:ln>
              <a:solidFill>
                <a:srgbClr val="FFA155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the weather like?</a:t>
              </a:r>
              <a:endParaRPr lang="en-US" sz="32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Picture 10" descr="https://s.sachmem.vn/public/temp/bubble-chat-right-top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8953265" y="932440"/>
              <a:ext cx="288023" cy="193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/>
        </p:nvGrpSpPr>
        <p:grpSpPr>
          <a:xfrm>
            <a:off x="1412733" y="3328976"/>
            <a:ext cx="8023359" cy="646986"/>
            <a:chOff x="-91082" y="1620931"/>
            <a:chExt cx="8023359" cy="453156"/>
          </a:xfrm>
        </p:grpSpPr>
        <p:sp>
          <p:nvSpPr>
            <p:cNvPr id="17" name="Rounded Rectangle 16"/>
            <p:cNvSpPr/>
            <p:nvPr/>
          </p:nvSpPr>
          <p:spPr>
            <a:xfrm>
              <a:off x="-91082" y="1620931"/>
              <a:ext cx="7717007" cy="453156"/>
            </a:xfrm>
            <a:prstGeom prst="roundRect">
              <a:avLst/>
            </a:prstGeom>
            <a:ln>
              <a:solidFill>
                <a:srgbClr val="FFA155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It’s +    </a:t>
              </a:r>
              <a:r>
                <a:rPr lang="en-US" sz="3200" b="1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adjective(weather)</a:t>
              </a:r>
              <a:r>
                <a:rPr lang="en-US" sz="3200" b="1" u="sng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3200" b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/>
            <a:srcRect l="7459"/>
            <a:stretch/>
          </p:blipFill>
          <p:spPr>
            <a:xfrm>
              <a:off x="7627620" y="1776845"/>
              <a:ext cx="304657" cy="249958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705385" y="3370266"/>
            <a:ext cx="683156" cy="6831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4413164" y="2163276"/>
            <a:ext cx="3239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(Thời tiết thế nào?)</a:t>
            </a:r>
            <a:endParaRPr lang="en-US" sz="28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965251" y="4189336"/>
            <a:ext cx="32394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400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_________)</a:t>
            </a:r>
            <a:endParaRPr lang="en-US" sz="3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887723" y="394133"/>
            <a:ext cx="6099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and answer about the weather</a:t>
            </a:r>
            <a:endParaRPr lang="en-US" sz="2800" b="1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7929" y="1428393"/>
            <a:ext cx="794805" cy="794805"/>
          </a:xfrm>
          <a:prstGeom prst="ellipse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9970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  <p:bldP spid="3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C1B7337B-A59A-4651-B819-AE5E2C5350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5" name="Picture 54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354" y="10981002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33" y="-66461"/>
            <a:ext cx="2049607" cy="179965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9" y="4818060"/>
            <a:ext cx="2049607" cy="179965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880" y="-41647"/>
            <a:ext cx="2049607" cy="179965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240" y="3920325"/>
            <a:ext cx="2049607" cy="1799655"/>
          </a:xfrm>
          <a:prstGeom prst="rect">
            <a:avLst/>
          </a:prstGeom>
        </p:spPr>
      </p:pic>
      <p:pic>
        <p:nvPicPr>
          <p:cNvPr id="37" name="1MsPham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01516" y="3595037"/>
            <a:ext cx="1128479" cy="268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76" y="136495"/>
            <a:ext cx="1393744" cy="1393744"/>
          </a:xfrm>
          <a:prstGeom prst="rect">
            <a:avLst/>
          </a:prstGeom>
        </p:spPr>
      </p:pic>
      <p:pic>
        <p:nvPicPr>
          <p:cNvPr id="11272" name="Picture 8" descr="Pokemon: Pikachu | Pikachu, Pokemon photo, Pokemon characters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626" y="342015"/>
            <a:ext cx="2506834" cy="308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pokeball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18" y="10966714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317" y="10981002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3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217" y="10966714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64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554" y="10966714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Pokémon – Wikipedia tiếng Việt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837" y="1564197"/>
            <a:ext cx="8631382" cy="3179226"/>
          </a:xfrm>
          <a:custGeom>
            <a:avLst/>
            <a:gdLst>
              <a:gd name="connsiteX0" fmla="*/ 0 w 9603545"/>
              <a:gd name="connsiteY0" fmla="*/ 0 h 3537306"/>
              <a:gd name="connsiteX1" fmla="*/ 9603545 w 9603545"/>
              <a:gd name="connsiteY1" fmla="*/ 0 h 3537306"/>
              <a:gd name="connsiteX2" fmla="*/ 9603545 w 9603545"/>
              <a:gd name="connsiteY2" fmla="*/ 3537306 h 3537306"/>
              <a:gd name="connsiteX3" fmla="*/ 0 w 9603545"/>
              <a:gd name="connsiteY3" fmla="*/ 3537306 h 3537306"/>
              <a:gd name="connsiteX4" fmla="*/ 0 w 9603545"/>
              <a:gd name="connsiteY4" fmla="*/ 0 h 3537306"/>
              <a:gd name="connsiteX5" fmla="*/ 9214482 w 9603545"/>
              <a:gd name="connsiteY5" fmla="*/ 3039111 h 3537306"/>
              <a:gd name="connsiteX6" fmla="*/ 8989399 w 9603545"/>
              <a:gd name="connsiteY6" fmla="*/ 3229025 h 3537306"/>
              <a:gd name="connsiteX7" fmla="*/ 9214482 w 9603545"/>
              <a:gd name="connsiteY7" fmla="*/ 3418939 h 3537306"/>
              <a:gd name="connsiteX8" fmla="*/ 9439565 w 9603545"/>
              <a:gd name="connsiteY8" fmla="*/ 3229025 h 3537306"/>
              <a:gd name="connsiteX9" fmla="*/ 9214482 w 9603545"/>
              <a:gd name="connsiteY9" fmla="*/ 3039111 h 353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3545" h="3537306">
                <a:moveTo>
                  <a:pt x="0" y="0"/>
                </a:moveTo>
                <a:lnTo>
                  <a:pt x="9603545" y="0"/>
                </a:lnTo>
                <a:lnTo>
                  <a:pt x="9603545" y="3537306"/>
                </a:lnTo>
                <a:lnTo>
                  <a:pt x="0" y="3537306"/>
                </a:lnTo>
                <a:lnTo>
                  <a:pt x="0" y="0"/>
                </a:lnTo>
                <a:close/>
                <a:moveTo>
                  <a:pt x="9214482" y="3039111"/>
                </a:moveTo>
                <a:cubicBezTo>
                  <a:pt x="9090172" y="3039111"/>
                  <a:pt x="8989399" y="3124138"/>
                  <a:pt x="8989399" y="3229025"/>
                </a:cubicBezTo>
                <a:cubicBezTo>
                  <a:pt x="8989399" y="3333912"/>
                  <a:pt x="9090172" y="3418939"/>
                  <a:pt x="9214482" y="3418939"/>
                </a:cubicBezTo>
                <a:cubicBezTo>
                  <a:pt x="9338792" y="3418939"/>
                  <a:pt x="9439565" y="3333912"/>
                  <a:pt x="9439565" y="3229025"/>
                </a:cubicBezTo>
                <a:cubicBezTo>
                  <a:pt x="9439565" y="3124138"/>
                  <a:pt x="9338792" y="3039111"/>
                  <a:pt x="9214482" y="303911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32721" y="4145807"/>
            <a:ext cx="1658646" cy="1527298"/>
          </a:xfrm>
          <a:prstGeom prst="rect">
            <a:avLst/>
          </a:prstGeom>
        </p:spPr>
      </p:pic>
      <p:pic>
        <p:nvPicPr>
          <p:cNvPr id="32" name="Picture 31" descr="F:\CO SO KNS TRI VIET\POKEMON\png\cao 800 -1000\385Jirachi_AG_anime_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20403" y="271859"/>
            <a:ext cx="1807435" cy="1434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5"/>
          <a:srcRect l="12459" t="10424" r="15552" b="7896"/>
          <a:stretch/>
        </p:blipFill>
        <p:spPr>
          <a:xfrm rot="418112">
            <a:off x="555807" y="4954016"/>
            <a:ext cx="1509486" cy="1712686"/>
          </a:xfrm>
          <a:prstGeom prst="rect">
            <a:avLst/>
          </a:prstGeom>
        </p:spPr>
      </p:pic>
      <p:sp>
        <p:nvSpPr>
          <p:cNvPr id="8" name="AutoShape 6" descr="https://cdn140.picsart.com/279053229038211.png?type=webp&amp;to=min&amp;r=6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" name="2Mspham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045027" y="3193964"/>
            <a:ext cx="1999661" cy="3206774"/>
          </a:xfrm>
          <a:prstGeom prst="rect">
            <a:avLst/>
          </a:prstGeom>
        </p:spPr>
      </p:pic>
      <p:pic>
        <p:nvPicPr>
          <p:cNvPr id="1034" name="3MsPham" descr="Ash Ketchum - EcuRed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5" r="7719"/>
          <a:stretch/>
        </p:blipFill>
        <p:spPr bwMode="auto">
          <a:xfrm>
            <a:off x="9761558" y="3644443"/>
            <a:ext cx="20066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0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2183" y="4302970"/>
            <a:ext cx="332912" cy="33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026113" y="5609325"/>
            <a:ext cx="1566381" cy="67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555276"/>
      </p:ext>
    </p:extLst>
  </p:cSld>
  <p:clrMapOvr>
    <a:masterClrMapping/>
  </p:clrMapOvr>
  <p:transition advClick="0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7 L -0.45638 1.08704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26" y="5435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59259E-6 L -0.075 -0.3247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1625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56666 -1.59028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3" y="-7951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0.10976 -1.02454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2" y="-5122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59259E-6 L -0.52761 -1.5882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80" y="-7942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59259E-6 L -0.66628 -0.9335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20" y="-4669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5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500" fill="hold"/>
                                        <p:tgtEl>
                                          <p:spTgt spid="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50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50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750"/>
                            </p:stCondLst>
                            <p:childTnLst>
                              <p:par>
                                <p:cTn id="98" presetID="53" presetClass="exit" presetSubtype="3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xit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3" presetClass="exit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u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250"/>
                            </p:stCondLst>
                            <p:childTnLst>
                              <p:par>
                                <p:cTn id="125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250"/>
                            </p:stCondLst>
                            <p:childTnLst>
                              <p:par>
                                <p:cTn id="1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9782" y="2598342"/>
            <a:ext cx="8072437" cy="1661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209024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spham0936082789">
            <a:extLst>
              <a:ext uri="{FF2B5EF4-FFF2-40B4-BE49-F238E27FC236}">
                <a16:creationId xmlns="" xmlns:a16="http://schemas.microsoft.com/office/drawing/2014/main" id="{C1B7337B-A59A-4651-B819-AE5E2C5350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15249" y="729340"/>
            <a:ext cx="6014519" cy="32893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B05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What's the weather like?</a:t>
            </a:r>
          </a:p>
          <a:p>
            <a:pPr algn="ctr"/>
            <a:endParaRPr lang="en-US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06" y="813045"/>
            <a:ext cx="2049607" cy="1799655"/>
          </a:xfrm>
          <a:prstGeom prst="rect">
            <a:avLst/>
          </a:prstGeom>
        </p:spPr>
      </p:pic>
      <p:pic>
        <p:nvPicPr>
          <p:cNvPr id="4" name="1MsPham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49928" y="1130413"/>
            <a:ext cx="1128479" cy="268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962" y="8561229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1888" flipH="1">
            <a:off x="687366" y="1066230"/>
            <a:ext cx="1509486" cy="1179285"/>
          </a:xfrm>
          <a:prstGeom prst="rect">
            <a:avLst/>
          </a:prstGeom>
        </p:spPr>
      </p:pic>
      <p:sp>
        <p:nvSpPr>
          <p:cNvPr id="7" name="AutoShape 6" descr="https://cdn140.picsart.com/279053229038211.png?type=webp&amp;to=min&amp;r=6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2Mspham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93439" y="729340"/>
            <a:ext cx="1999661" cy="3206774"/>
          </a:xfrm>
          <a:prstGeom prst="rect">
            <a:avLst/>
          </a:prstGeom>
        </p:spPr>
      </p:pic>
      <p:pic>
        <p:nvPicPr>
          <p:cNvPr id="9" name="3MsPham" descr="Ash Ketchum - EcuRed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5" r="7719"/>
          <a:stretch/>
        </p:blipFill>
        <p:spPr bwMode="auto">
          <a:xfrm>
            <a:off x="9809970" y="1179819"/>
            <a:ext cx="20066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4MsPham"/>
          <p:cNvGrpSpPr/>
          <p:nvPr/>
        </p:nvGrpSpPr>
        <p:grpSpPr>
          <a:xfrm>
            <a:off x="9888954" y="1010556"/>
            <a:ext cx="1762842" cy="3008183"/>
            <a:chOff x="12393123" y="3556638"/>
            <a:chExt cx="1762842" cy="300818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344301">
              <a:off x="13004030" y="3556638"/>
              <a:ext cx="1151935" cy="1290694"/>
            </a:xfrm>
            <a:prstGeom prst="rect">
              <a:avLst/>
            </a:prstGeom>
          </p:spPr>
        </p:pic>
        <p:pic>
          <p:nvPicPr>
            <p:cNvPr id="12" name="Picture 16" descr="Ash Ketchum - Bulbapedia, the community-driven Pokémon encyclopedia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93123" y="3669220"/>
              <a:ext cx="1428750" cy="2895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595" y="1838346"/>
            <a:ext cx="332912" cy="33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ungMsPham"/>
          <p:cNvSpPr/>
          <p:nvPr/>
        </p:nvSpPr>
        <p:spPr>
          <a:xfrm>
            <a:off x="993277" y="4605597"/>
            <a:ext cx="3141995" cy="1249293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It’s cloudy.</a:t>
            </a:r>
          </a:p>
        </p:txBody>
      </p:sp>
      <p:sp>
        <p:nvSpPr>
          <p:cNvPr id="16" name="Sai2MsPham"/>
          <p:cNvSpPr/>
          <p:nvPr/>
        </p:nvSpPr>
        <p:spPr>
          <a:xfrm>
            <a:off x="7914844" y="4605597"/>
            <a:ext cx="3099323" cy="1249293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It’s windy.</a:t>
            </a:r>
          </a:p>
        </p:txBody>
      </p:sp>
      <p:sp>
        <p:nvSpPr>
          <p:cNvPr id="17" name="Sai1MsPham"/>
          <p:cNvSpPr/>
          <p:nvPr/>
        </p:nvSpPr>
        <p:spPr>
          <a:xfrm>
            <a:off x="4454061" y="4605597"/>
            <a:ext cx="3038560" cy="1249293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It’s sunny.</a:t>
            </a:r>
          </a:p>
        </p:txBody>
      </p:sp>
      <p:sp>
        <p:nvSpPr>
          <p:cNvPr id="18" name="5-Point Star 17"/>
          <p:cNvSpPr/>
          <p:nvPr/>
        </p:nvSpPr>
        <p:spPr>
          <a:xfrm>
            <a:off x="2086040" y="7296955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389653" y="3851461"/>
            <a:ext cx="1580344" cy="6795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938" y="813045"/>
            <a:ext cx="2436121" cy="2194560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sp>
        <p:nvSpPr>
          <p:cNvPr id="21" name="Oval 2"/>
          <p:cNvSpPr>
            <a:spLocks noChangeArrowheads="1"/>
          </p:cNvSpPr>
          <p:nvPr/>
        </p:nvSpPr>
        <p:spPr bwMode="auto">
          <a:xfrm>
            <a:off x="10844344" y="5780714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</a:p>
        </p:txBody>
      </p:sp>
      <p:sp>
        <p:nvSpPr>
          <p:cNvPr id="23" name="Oval 9"/>
          <p:cNvSpPr>
            <a:spLocks noChangeArrowheads="1"/>
          </p:cNvSpPr>
          <p:nvPr/>
        </p:nvSpPr>
        <p:spPr bwMode="auto">
          <a:xfrm>
            <a:off x="10873912" y="5775335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25" name="Oval 11"/>
          <p:cNvSpPr>
            <a:spLocks noChangeArrowheads="1"/>
          </p:cNvSpPr>
          <p:nvPr/>
        </p:nvSpPr>
        <p:spPr bwMode="auto">
          <a:xfrm>
            <a:off x="10904052" y="5794144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26" name="Oval 12"/>
          <p:cNvSpPr>
            <a:spLocks noChangeArrowheads="1"/>
          </p:cNvSpPr>
          <p:nvPr/>
        </p:nvSpPr>
        <p:spPr bwMode="auto">
          <a:xfrm>
            <a:off x="10886988" y="5798620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27" name="Oval 13"/>
          <p:cNvSpPr>
            <a:spLocks noChangeArrowheads="1"/>
          </p:cNvSpPr>
          <p:nvPr/>
        </p:nvSpPr>
        <p:spPr bwMode="auto">
          <a:xfrm>
            <a:off x="10897220" y="5792645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28" name="AutoShape 24"/>
          <p:cNvSpPr>
            <a:spLocks noChangeArrowheads="1"/>
          </p:cNvSpPr>
          <p:nvPr/>
        </p:nvSpPr>
        <p:spPr bwMode="auto">
          <a:xfrm>
            <a:off x="4443544" y="5937877"/>
            <a:ext cx="3124200" cy="942975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F0875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smtClean="0">
                <a:solidFill>
                  <a:srgbClr val="0000FF"/>
                </a:solidFill>
              </a:rPr>
              <a:t>time’s up</a:t>
            </a:r>
            <a:endParaRPr lang="en-US" sz="4000" b="1">
              <a:solidFill>
                <a:srgbClr val="0000FF"/>
              </a:solidFill>
            </a:endParaRPr>
          </a:p>
        </p:txBody>
      </p:sp>
      <p:sp>
        <p:nvSpPr>
          <p:cNvPr id="29" name="AutoShape 25"/>
          <p:cNvSpPr>
            <a:spLocks noChangeArrowheads="1"/>
          </p:cNvSpPr>
          <p:nvPr/>
        </p:nvSpPr>
        <p:spPr bwMode="auto">
          <a:xfrm>
            <a:off x="9396544" y="6180764"/>
            <a:ext cx="1371600" cy="457200"/>
          </a:xfrm>
          <a:prstGeom prst="bevel">
            <a:avLst>
              <a:gd name="adj" fmla="val 12500"/>
            </a:avLst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mtClean="0">
                <a:solidFill>
                  <a:srgbClr val="0000FF"/>
                </a:solidFill>
                <a:latin typeface=".VnArial NarrowH" pitchFamily="34" charset="0"/>
              </a:rPr>
              <a:t>5 seconds</a:t>
            </a:r>
            <a:endParaRPr lang="en-US">
              <a:solidFill>
                <a:srgbClr val="0000FF"/>
              </a:solidFill>
              <a:latin typeface=".VnArial NarrowH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62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6198 1.09398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99" y="5469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0.02222 L -0.36732 -1.11551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72" y="-5467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3841 1.07732 " pathEditMode="relative" rAng="0" ptsTypes="AA">
                                      <p:cBhvr>
                                        <p:cTn id="6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5386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4127 1.06713 " pathEditMode="relative" rAng="0" ptsTypes="AA">
                                      <p:cBhvr>
                                        <p:cTn id="8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5340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100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1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0"/>
                            </p:stCondLst>
                            <p:childTnLst>
                              <p:par>
                                <p:cTn id="128" presetID="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500"/>
                            </p:stCondLst>
                            <p:childTnLst>
                              <p:par>
                                <p:cTn id="1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21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8" grpId="1" animBg="1"/>
      <p:bldP spid="28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Mspham0936082789">
            <a:extLst>
              <a:ext uri="{FF2B5EF4-FFF2-40B4-BE49-F238E27FC236}">
                <a16:creationId xmlns="" xmlns:a16="http://schemas.microsoft.com/office/drawing/2014/main" id="{C1B7337B-A59A-4651-B819-AE5E2C5350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Sai1MsPham"/>
          <p:cNvSpPr/>
          <p:nvPr/>
        </p:nvSpPr>
        <p:spPr>
          <a:xfrm>
            <a:off x="993277" y="4510959"/>
            <a:ext cx="3030083" cy="1313063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It’s rainy.</a:t>
            </a:r>
          </a:p>
        </p:txBody>
      </p:sp>
      <p:sp>
        <p:nvSpPr>
          <p:cNvPr id="2" name="Rectangle 1"/>
          <p:cNvSpPr/>
          <p:nvPr/>
        </p:nvSpPr>
        <p:spPr>
          <a:xfrm>
            <a:off x="3015249" y="729340"/>
            <a:ext cx="6014519" cy="32893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B05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What's the weather like?</a:t>
            </a:r>
          </a:p>
          <a:p>
            <a:pPr algn="ctr"/>
            <a:r>
              <a:rPr lang="en-US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06" y="813045"/>
            <a:ext cx="2049607" cy="1799655"/>
          </a:xfrm>
          <a:prstGeom prst="rect">
            <a:avLst/>
          </a:prstGeom>
        </p:spPr>
      </p:pic>
      <p:pic>
        <p:nvPicPr>
          <p:cNvPr id="4" name="1MsPham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49928" y="1130413"/>
            <a:ext cx="1128479" cy="268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962" y="8561229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2"/>
          <a:srcRect l="12459" t="10424" r="15552" b="7896"/>
          <a:stretch/>
        </p:blipFill>
        <p:spPr>
          <a:xfrm rot="418112">
            <a:off x="897261" y="982003"/>
            <a:ext cx="1509486" cy="1712686"/>
          </a:xfrm>
          <a:prstGeom prst="rect">
            <a:avLst/>
          </a:prstGeom>
        </p:spPr>
      </p:pic>
      <p:sp>
        <p:nvSpPr>
          <p:cNvPr id="7" name="AutoShape 6" descr="https://cdn140.picsart.com/279053229038211.png?type=webp&amp;to=min&amp;r=6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2Mspham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93439" y="729340"/>
            <a:ext cx="1999661" cy="3206774"/>
          </a:xfrm>
          <a:prstGeom prst="rect">
            <a:avLst/>
          </a:prstGeom>
        </p:spPr>
      </p:pic>
      <p:pic>
        <p:nvPicPr>
          <p:cNvPr id="9" name="3MsPham" descr="Ash Ketchum - EcuRed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5" r="7719"/>
          <a:stretch/>
        </p:blipFill>
        <p:spPr bwMode="auto">
          <a:xfrm>
            <a:off x="9809970" y="1179819"/>
            <a:ext cx="20066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4MsPham"/>
          <p:cNvGrpSpPr/>
          <p:nvPr/>
        </p:nvGrpSpPr>
        <p:grpSpPr>
          <a:xfrm>
            <a:off x="9888954" y="1010556"/>
            <a:ext cx="1762842" cy="3008183"/>
            <a:chOff x="12393123" y="3556638"/>
            <a:chExt cx="1762842" cy="300818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344301">
              <a:off x="13004030" y="3556638"/>
              <a:ext cx="1151935" cy="1290694"/>
            </a:xfrm>
            <a:prstGeom prst="rect">
              <a:avLst/>
            </a:prstGeom>
          </p:spPr>
        </p:pic>
        <p:pic>
          <p:nvPicPr>
            <p:cNvPr id="12" name="Picture 16" descr="Ash Ketchum - Bulbapedia, the community-driven Pokémon encyclopedia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93123" y="3669220"/>
              <a:ext cx="1428750" cy="2895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595" y="1838346"/>
            <a:ext cx="332912" cy="33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ungMsPham"/>
          <p:cNvSpPr/>
          <p:nvPr/>
        </p:nvSpPr>
        <p:spPr>
          <a:xfrm>
            <a:off x="4454060" y="4496891"/>
            <a:ext cx="3100291" cy="1313063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It’s stormy.</a:t>
            </a:r>
          </a:p>
        </p:txBody>
      </p:sp>
      <p:sp>
        <p:nvSpPr>
          <p:cNvPr id="16" name="Sai2MsPham"/>
          <p:cNvSpPr/>
          <p:nvPr/>
        </p:nvSpPr>
        <p:spPr>
          <a:xfrm>
            <a:off x="7914844" y="4496891"/>
            <a:ext cx="3055153" cy="1313063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It’s cloudy.</a:t>
            </a:r>
          </a:p>
        </p:txBody>
      </p:sp>
      <p:sp>
        <p:nvSpPr>
          <p:cNvPr id="18" name="5-Point Star 17"/>
          <p:cNvSpPr/>
          <p:nvPr/>
        </p:nvSpPr>
        <p:spPr>
          <a:xfrm>
            <a:off x="5529162" y="721382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389653" y="3851461"/>
            <a:ext cx="1580344" cy="6795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939" y="943400"/>
            <a:ext cx="2436120" cy="2194560"/>
          </a:xfrm>
          <a:prstGeom prst="round2DiagRect">
            <a:avLst/>
          </a:prstGeom>
          <a:ln>
            <a:solidFill>
              <a:srgbClr val="0070C0"/>
            </a:solidFill>
          </a:ln>
        </p:spPr>
      </p:pic>
      <p:sp>
        <p:nvSpPr>
          <p:cNvPr id="25" name="Oval 2"/>
          <p:cNvSpPr>
            <a:spLocks noChangeArrowheads="1"/>
          </p:cNvSpPr>
          <p:nvPr/>
        </p:nvSpPr>
        <p:spPr bwMode="auto">
          <a:xfrm>
            <a:off x="10978740" y="5728230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</a:p>
        </p:txBody>
      </p:sp>
      <p:sp>
        <p:nvSpPr>
          <p:cNvPr id="26" name="Oval 9"/>
          <p:cNvSpPr>
            <a:spLocks noChangeArrowheads="1"/>
          </p:cNvSpPr>
          <p:nvPr/>
        </p:nvSpPr>
        <p:spPr bwMode="auto">
          <a:xfrm>
            <a:off x="11004528" y="5693035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27" name="Oval 11"/>
          <p:cNvSpPr>
            <a:spLocks noChangeArrowheads="1"/>
          </p:cNvSpPr>
          <p:nvPr/>
        </p:nvSpPr>
        <p:spPr bwMode="auto">
          <a:xfrm>
            <a:off x="10994564" y="5704704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28" name="Oval 12"/>
          <p:cNvSpPr>
            <a:spLocks noChangeArrowheads="1"/>
          </p:cNvSpPr>
          <p:nvPr/>
        </p:nvSpPr>
        <p:spPr bwMode="auto">
          <a:xfrm>
            <a:off x="11012144" y="5706240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29" name="Oval 13"/>
          <p:cNvSpPr>
            <a:spLocks noChangeArrowheads="1"/>
          </p:cNvSpPr>
          <p:nvPr/>
        </p:nvSpPr>
        <p:spPr bwMode="auto">
          <a:xfrm>
            <a:off x="11001588" y="5708873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30" name="AutoShape 24"/>
          <p:cNvSpPr>
            <a:spLocks noChangeArrowheads="1"/>
          </p:cNvSpPr>
          <p:nvPr/>
        </p:nvSpPr>
        <p:spPr bwMode="auto">
          <a:xfrm>
            <a:off x="4577940" y="5885393"/>
            <a:ext cx="3124200" cy="942975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F0875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400" b="1" smtClean="0">
                <a:solidFill>
                  <a:srgbClr val="0000FF"/>
                </a:solidFill>
              </a:rPr>
              <a:t>time’s up</a:t>
            </a:r>
            <a:endParaRPr lang="en-US" sz="4400" b="1">
              <a:solidFill>
                <a:srgbClr val="0000FF"/>
              </a:solidFill>
            </a:endParaRPr>
          </a:p>
        </p:txBody>
      </p:sp>
      <p:sp>
        <p:nvSpPr>
          <p:cNvPr id="31" name="AutoShape 25"/>
          <p:cNvSpPr>
            <a:spLocks noChangeArrowheads="1"/>
          </p:cNvSpPr>
          <p:nvPr/>
        </p:nvSpPr>
        <p:spPr bwMode="auto">
          <a:xfrm>
            <a:off x="9530940" y="6128280"/>
            <a:ext cx="1371600" cy="457200"/>
          </a:xfrm>
          <a:prstGeom prst="bevel">
            <a:avLst>
              <a:gd name="adj" fmla="val 12500"/>
            </a:avLst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mtClean="0">
                <a:solidFill>
                  <a:srgbClr val="0000FF"/>
                </a:solidFill>
                <a:latin typeface=".VnArial NarrowH" pitchFamily="34" charset="0"/>
              </a:rPr>
              <a:t>5 seconds</a:t>
            </a:r>
            <a:endParaRPr lang="en-US">
              <a:solidFill>
                <a:srgbClr val="0000FF"/>
              </a:solidFill>
              <a:latin typeface=".VnArial NarrowH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94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6198 1.09398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99" y="5469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0.02222 L -0.36732 -1.11551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72" y="-5467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3841 1.07732 " pathEditMode="relative" rAng="0" ptsTypes="AA">
                                      <p:cBhvr>
                                        <p:cTn id="6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5386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4127 1.06713 " pathEditMode="relative" rAng="0" ptsTypes="AA">
                                      <p:cBhvr>
                                        <p:cTn id="8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5340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100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1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0"/>
                            </p:stCondLst>
                            <p:childTnLst>
                              <p:par>
                                <p:cTn id="128" presetID="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500"/>
                            </p:stCondLst>
                            <p:childTnLst>
                              <p:par>
                                <p:cTn id="1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6" grpId="0" animBg="1"/>
      <p:bldP spid="16" grpId="1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0" grpId="2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Mspham0936082789">
            <a:extLst>
              <a:ext uri="{FF2B5EF4-FFF2-40B4-BE49-F238E27FC236}">
                <a16:creationId xmlns="" xmlns:a16="http://schemas.microsoft.com/office/drawing/2014/main" id="{C1B7337B-A59A-4651-B819-AE5E2C5350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Sai1MsPham"/>
          <p:cNvSpPr/>
          <p:nvPr/>
        </p:nvSpPr>
        <p:spPr>
          <a:xfrm>
            <a:off x="993277" y="4609435"/>
            <a:ext cx="2987880" cy="1102048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are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15249" y="729340"/>
            <a:ext cx="6014519" cy="32893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B05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 ___ the weather like?</a:t>
            </a:r>
          </a:p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It’s windy.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06" y="813045"/>
            <a:ext cx="2049607" cy="1799655"/>
          </a:xfrm>
          <a:prstGeom prst="rect">
            <a:avLst/>
          </a:prstGeom>
        </p:spPr>
      </p:pic>
      <p:pic>
        <p:nvPicPr>
          <p:cNvPr id="4" name="1MsPham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49928" y="1130413"/>
            <a:ext cx="1128479" cy="268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962" y="8561229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8112">
            <a:off x="412499" y="1018959"/>
            <a:ext cx="1771500" cy="1491789"/>
          </a:xfrm>
          <a:prstGeom prst="rect">
            <a:avLst/>
          </a:prstGeom>
        </p:spPr>
      </p:pic>
      <p:sp>
        <p:nvSpPr>
          <p:cNvPr id="7" name="AutoShape 6" descr="https://cdn140.picsart.com/279053229038211.png?type=webp&amp;to=min&amp;r=6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2Mspham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93439" y="729340"/>
            <a:ext cx="1999661" cy="3206774"/>
          </a:xfrm>
          <a:prstGeom prst="rect">
            <a:avLst/>
          </a:prstGeom>
        </p:spPr>
      </p:pic>
      <p:pic>
        <p:nvPicPr>
          <p:cNvPr id="9" name="3MsPham" descr="Ash Ketchum - EcuRed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5" r="7719"/>
          <a:stretch/>
        </p:blipFill>
        <p:spPr bwMode="auto">
          <a:xfrm>
            <a:off x="9809970" y="1179819"/>
            <a:ext cx="20066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4MsPham"/>
          <p:cNvGrpSpPr/>
          <p:nvPr/>
        </p:nvGrpSpPr>
        <p:grpSpPr>
          <a:xfrm>
            <a:off x="9888954" y="1010556"/>
            <a:ext cx="1762842" cy="3008183"/>
            <a:chOff x="12393123" y="3556638"/>
            <a:chExt cx="1762842" cy="300818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344301">
              <a:off x="13004030" y="3556638"/>
              <a:ext cx="1151935" cy="1290694"/>
            </a:xfrm>
            <a:prstGeom prst="rect">
              <a:avLst/>
            </a:prstGeom>
          </p:spPr>
        </p:pic>
        <p:pic>
          <p:nvPicPr>
            <p:cNvPr id="12" name="Picture 16" descr="Ash Ketchum - Bulbapedia, the community-driven Pokémon encyclopedia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93123" y="3669220"/>
              <a:ext cx="1428750" cy="2895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595" y="1838346"/>
            <a:ext cx="332912" cy="33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ungMsPham"/>
          <p:cNvSpPr/>
          <p:nvPr/>
        </p:nvSpPr>
        <p:spPr>
          <a:xfrm>
            <a:off x="4494508" y="4609435"/>
            <a:ext cx="2933234" cy="1102048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6" name="Sai2MsPham"/>
          <p:cNvSpPr/>
          <p:nvPr/>
        </p:nvSpPr>
        <p:spPr>
          <a:xfrm>
            <a:off x="7914844" y="4609435"/>
            <a:ext cx="2898426" cy="1102048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do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8" name="5-Point Star 17"/>
          <p:cNvSpPr/>
          <p:nvPr/>
        </p:nvSpPr>
        <p:spPr>
          <a:xfrm>
            <a:off x="5529162" y="721382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389653" y="3851461"/>
            <a:ext cx="1580344" cy="679548"/>
          </a:xfrm>
          <a:prstGeom prst="rect">
            <a:avLst/>
          </a:prstGeom>
        </p:spPr>
      </p:pic>
      <p:sp>
        <p:nvSpPr>
          <p:cNvPr id="24" name="Oval 2"/>
          <p:cNvSpPr>
            <a:spLocks noChangeArrowheads="1"/>
          </p:cNvSpPr>
          <p:nvPr/>
        </p:nvSpPr>
        <p:spPr bwMode="auto">
          <a:xfrm>
            <a:off x="11105352" y="5826706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</a:p>
        </p:txBody>
      </p:sp>
      <p:sp>
        <p:nvSpPr>
          <p:cNvPr id="25" name="Oval 9"/>
          <p:cNvSpPr>
            <a:spLocks noChangeArrowheads="1"/>
          </p:cNvSpPr>
          <p:nvPr/>
        </p:nvSpPr>
        <p:spPr bwMode="auto">
          <a:xfrm>
            <a:off x="11131140" y="5791511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26" name="Oval 11"/>
          <p:cNvSpPr>
            <a:spLocks noChangeArrowheads="1"/>
          </p:cNvSpPr>
          <p:nvPr/>
        </p:nvSpPr>
        <p:spPr bwMode="auto">
          <a:xfrm>
            <a:off x="11135244" y="5789112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11138756" y="5804716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28" name="Oval 13"/>
          <p:cNvSpPr>
            <a:spLocks noChangeArrowheads="1"/>
          </p:cNvSpPr>
          <p:nvPr/>
        </p:nvSpPr>
        <p:spPr bwMode="auto">
          <a:xfrm>
            <a:off x="11114132" y="5765145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29" name="AutoShape 24"/>
          <p:cNvSpPr>
            <a:spLocks noChangeArrowheads="1"/>
          </p:cNvSpPr>
          <p:nvPr/>
        </p:nvSpPr>
        <p:spPr bwMode="auto">
          <a:xfrm>
            <a:off x="4704552" y="5983869"/>
            <a:ext cx="3124200" cy="942975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F0875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smtClean="0">
                <a:solidFill>
                  <a:srgbClr val="0000FF"/>
                </a:solidFill>
              </a:rPr>
              <a:t>time’s up</a:t>
            </a:r>
            <a:endParaRPr lang="en-US" sz="4000" b="1">
              <a:solidFill>
                <a:srgbClr val="0000FF"/>
              </a:solidFill>
            </a:endParaRPr>
          </a:p>
        </p:txBody>
      </p:sp>
      <p:sp>
        <p:nvSpPr>
          <p:cNvPr id="30" name="AutoShape 25"/>
          <p:cNvSpPr>
            <a:spLocks noChangeArrowheads="1"/>
          </p:cNvSpPr>
          <p:nvPr/>
        </p:nvSpPr>
        <p:spPr bwMode="auto">
          <a:xfrm>
            <a:off x="9657552" y="6226756"/>
            <a:ext cx="1371600" cy="457200"/>
          </a:xfrm>
          <a:prstGeom prst="bevel">
            <a:avLst>
              <a:gd name="adj" fmla="val 12500"/>
            </a:avLst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mtClean="0">
                <a:solidFill>
                  <a:srgbClr val="0000FF"/>
                </a:solidFill>
                <a:latin typeface=".VnArial NarrowH" pitchFamily="34" charset="0"/>
              </a:rPr>
              <a:t>5 seconds</a:t>
            </a:r>
            <a:endParaRPr lang="en-US">
              <a:solidFill>
                <a:srgbClr val="0000FF"/>
              </a:solidFill>
              <a:latin typeface=".VnArial NarrowH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3267" y="4652118"/>
            <a:ext cx="132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5440959" y="4712800"/>
            <a:ext cx="10908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baseline="-25000">
                <a:solidFill>
                  <a:srgbClr val="FF0000"/>
                </a:solidFill>
                <a:latin typeface="Century Gothic" panose="020B0502020202020204" pitchFamily="34" charset="0"/>
              </a:rPr>
              <a:t>is</a:t>
            </a:r>
            <a:endParaRPr lang="en-US" sz="6000" b="1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58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85292E-7 1.7341E-6 L -0.10035 -0.452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4" y="-226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6198 1.09398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99" y="5469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0.02222 L -0.36732 -1.11551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72" y="-5467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3841 1.07732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5386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81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2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4127 1.06713 " pathEditMode="relative" rAng="0" ptsTypes="AA">
                                      <p:cBhvr>
                                        <p:cTn id="9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53403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105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6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500"/>
                            </p:stCondLst>
                            <p:childTnLst>
                              <p:par>
                                <p:cTn id="13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6" grpId="0" animBg="1"/>
      <p:bldP spid="16" grpId="1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29" grpId="2" animBg="1"/>
      <p:bldP spid="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Mspham0936082789">
            <a:extLst>
              <a:ext uri="{FF2B5EF4-FFF2-40B4-BE49-F238E27FC236}">
                <a16:creationId xmlns="" xmlns:a16="http://schemas.microsoft.com/office/drawing/2014/main" id="{C1B7337B-A59A-4651-B819-AE5E2C5350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Sai1MsPham"/>
          <p:cNvSpPr/>
          <p:nvPr/>
        </p:nvSpPr>
        <p:spPr>
          <a:xfrm>
            <a:off x="895743" y="4531009"/>
            <a:ext cx="3183888" cy="1391489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do</a:t>
            </a:r>
          </a:p>
        </p:txBody>
      </p:sp>
      <p:sp>
        <p:nvSpPr>
          <p:cNvPr id="2" name="Rectangle 1"/>
          <p:cNvSpPr/>
          <p:nvPr/>
        </p:nvSpPr>
        <p:spPr>
          <a:xfrm>
            <a:off x="3015249" y="729340"/>
            <a:ext cx="6014519" cy="32893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B05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 is the weather _____?</a:t>
            </a:r>
          </a:p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It’s cloudy.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06" y="813045"/>
            <a:ext cx="2049607" cy="1799655"/>
          </a:xfrm>
          <a:prstGeom prst="rect">
            <a:avLst/>
          </a:prstGeom>
        </p:spPr>
      </p:pic>
      <p:pic>
        <p:nvPicPr>
          <p:cNvPr id="4" name="1MsPham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49928" y="1130413"/>
            <a:ext cx="1128479" cy="268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962" y="8561229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8112">
            <a:off x="-16335" y="560560"/>
            <a:ext cx="2434096" cy="2190686"/>
          </a:xfrm>
          <a:prstGeom prst="rect">
            <a:avLst/>
          </a:prstGeom>
        </p:spPr>
      </p:pic>
      <p:sp>
        <p:nvSpPr>
          <p:cNvPr id="7" name="AutoShape 6" descr="https://cdn140.picsart.com/279053229038211.png?type=webp&amp;to=min&amp;r=6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2Mspham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93439" y="729340"/>
            <a:ext cx="1999661" cy="3206774"/>
          </a:xfrm>
          <a:prstGeom prst="rect">
            <a:avLst/>
          </a:prstGeom>
        </p:spPr>
      </p:pic>
      <p:pic>
        <p:nvPicPr>
          <p:cNvPr id="9" name="3MsPham" descr="Ash Ketchum - EcuRed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5" r="7719"/>
          <a:stretch/>
        </p:blipFill>
        <p:spPr bwMode="auto">
          <a:xfrm>
            <a:off x="9809970" y="1179819"/>
            <a:ext cx="20066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4MsPham"/>
          <p:cNvGrpSpPr/>
          <p:nvPr/>
        </p:nvGrpSpPr>
        <p:grpSpPr>
          <a:xfrm>
            <a:off x="9888954" y="1010556"/>
            <a:ext cx="1762842" cy="3008183"/>
            <a:chOff x="12393123" y="3556638"/>
            <a:chExt cx="1762842" cy="300818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344301">
              <a:off x="13004030" y="3556638"/>
              <a:ext cx="1151935" cy="1290694"/>
            </a:xfrm>
            <a:prstGeom prst="rect">
              <a:avLst/>
            </a:prstGeom>
          </p:spPr>
        </p:pic>
        <p:pic>
          <p:nvPicPr>
            <p:cNvPr id="12" name="Picture 16" descr="Ash Ketchum - Bulbapedia, the community-driven Pokémon encyclopedia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93123" y="3669220"/>
              <a:ext cx="1428750" cy="2895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595" y="1838346"/>
            <a:ext cx="332912" cy="33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ungMsPham"/>
          <p:cNvSpPr/>
          <p:nvPr/>
        </p:nvSpPr>
        <p:spPr>
          <a:xfrm>
            <a:off x="7914844" y="4600119"/>
            <a:ext cx="3099323" cy="1322379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chemeClr val="tx1"/>
              </a:solidFill>
            </a:endParaRPr>
          </a:p>
        </p:txBody>
      </p:sp>
      <p:sp>
        <p:nvSpPr>
          <p:cNvPr id="16" name="Sai2MsPham"/>
          <p:cNvSpPr/>
          <p:nvPr/>
        </p:nvSpPr>
        <p:spPr>
          <a:xfrm>
            <a:off x="4454060" y="4600119"/>
            <a:ext cx="3156562" cy="1322379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rgbClr val="FF0000"/>
                </a:solidFill>
              </a:rPr>
              <a:t>doing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8" name="5-Point Star 17"/>
          <p:cNvSpPr/>
          <p:nvPr/>
        </p:nvSpPr>
        <p:spPr>
          <a:xfrm>
            <a:off x="5529162" y="721382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389653" y="3851461"/>
            <a:ext cx="1580344" cy="679548"/>
          </a:xfrm>
          <a:prstGeom prst="rect">
            <a:avLst/>
          </a:prstGeom>
        </p:spPr>
      </p:pic>
      <p:sp>
        <p:nvSpPr>
          <p:cNvPr id="24" name="Oval 2"/>
          <p:cNvSpPr>
            <a:spLocks noChangeArrowheads="1"/>
          </p:cNvSpPr>
          <p:nvPr/>
        </p:nvSpPr>
        <p:spPr bwMode="auto">
          <a:xfrm>
            <a:off x="10992808" y="5826706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</a:p>
        </p:txBody>
      </p:sp>
      <p:sp>
        <p:nvSpPr>
          <p:cNvPr id="25" name="Oval 9"/>
          <p:cNvSpPr>
            <a:spLocks noChangeArrowheads="1"/>
          </p:cNvSpPr>
          <p:nvPr/>
        </p:nvSpPr>
        <p:spPr bwMode="auto">
          <a:xfrm>
            <a:off x="11004528" y="5777443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26" name="Oval 11"/>
          <p:cNvSpPr>
            <a:spLocks noChangeArrowheads="1"/>
          </p:cNvSpPr>
          <p:nvPr/>
        </p:nvSpPr>
        <p:spPr bwMode="auto">
          <a:xfrm>
            <a:off x="11008632" y="5803180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11040280" y="5818784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28" name="Oval 13"/>
          <p:cNvSpPr>
            <a:spLocks noChangeArrowheads="1"/>
          </p:cNvSpPr>
          <p:nvPr/>
        </p:nvSpPr>
        <p:spPr bwMode="auto">
          <a:xfrm>
            <a:off x="11001588" y="5793281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29" name="AutoShape 24"/>
          <p:cNvSpPr>
            <a:spLocks noChangeArrowheads="1"/>
          </p:cNvSpPr>
          <p:nvPr/>
        </p:nvSpPr>
        <p:spPr bwMode="auto">
          <a:xfrm>
            <a:off x="4592008" y="5983869"/>
            <a:ext cx="3124200" cy="942975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F0875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smtClean="0">
                <a:solidFill>
                  <a:srgbClr val="0000FF"/>
                </a:solidFill>
              </a:rPr>
              <a:t>time’s up</a:t>
            </a:r>
            <a:endParaRPr lang="en-US" sz="4000" b="1">
              <a:solidFill>
                <a:srgbClr val="0000FF"/>
              </a:solidFill>
            </a:endParaRPr>
          </a:p>
        </p:txBody>
      </p:sp>
      <p:sp>
        <p:nvSpPr>
          <p:cNvPr id="30" name="AutoShape 25"/>
          <p:cNvSpPr>
            <a:spLocks noChangeArrowheads="1"/>
          </p:cNvSpPr>
          <p:nvPr/>
        </p:nvSpPr>
        <p:spPr bwMode="auto">
          <a:xfrm>
            <a:off x="9545008" y="6226756"/>
            <a:ext cx="1371600" cy="457200"/>
          </a:xfrm>
          <a:prstGeom prst="bevel">
            <a:avLst>
              <a:gd name="adj" fmla="val 12500"/>
            </a:avLst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mtClean="0">
                <a:solidFill>
                  <a:srgbClr val="0000FF"/>
                </a:solidFill>
                <a:latin typeface=".VnArial NarrowH" pitchFamily="34" charset="0"/>
              </a:rPr>
              <a:t>5 seconds</a:t>
            </a:r>
            <a:endParaRPr lang="en-US">
              <a:solidFill>
                <a:srgbClr val="0000FF"/>
              </a:solidFill>
              <a:latin typeface=".VnArial NarrowH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029767" y="5042087"/>
            <a:ext cx="1201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  <a:endParaRPr lang="en-US" sz="32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47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67487E-7 -3.12139E-6 L -0.13966 -0.459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89" y="-230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6198 1.09398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99" y="5469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0.02222 L -0.36732 -1.11551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72" y="-5467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3841 1.07732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5386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81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2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4127 1.06713 " pathEditMode="relative" rAng="0" ptsTypes="AA">
                                      <p:cBhvr>
                                        <p:cTn id="9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53403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105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6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500"/>
                            </p:stCondLst>
                            <p:childTnLst>
                              <p:par>
                                <p:cTn id="13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6" grpId="0" animBg="1"/>
      <p:bldP spid="16" grpId="1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29" grpId="2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Mspham0936082789">
            <a:extLst>
              <a:ext uri="{FF2B5EF4-FFF2-40B4-BE49-F238E27FC236}">
                <a16:creationId xmlns="" xmlns:a16="http://schemas.microsoft.com/office/drawing/2014/main" id="{C1B7337B-A59A-4651-B819-AE5E2C5350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15249" y="729340"/>
            <a:ext cx="6014519" cy="32893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B05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 is the weather like?</a:t>
            </a:r>
          </a:p>
          <a:p>
            <a:pPr algn="ctr"/>
            <a:r>
              <a:rPr lang="en-US" sz="3200" b="1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3200" b="1" smtClean="0">
                <a:solidFill>
                  <a:srgbClr val="002060"/>
                </a:solidFill>
                <a:latin typeface="Century Gothic" panose="020B0502020202020204" pitchFamily="34" charset="0"/>
              </a:rPr>
              <a:t>____ </a:t>
            </a:r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rainy.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06" y="813045"/>
            <a:ext cx="2049607" cy="1799655"/>
          </a:xfrm>
          <a:prstGeom prst="rect">
            <a:avLst/>
          </a:prstGeom>
        </p:spPr>
      </p:pic>
      <p:pic>
        <p:nvPicPr>
          <p:cNvPr id="4" name="1MsPham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49928" y="1130413"/>
            <a:ext cx="1128479" cy="268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962" y="8561229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8112">
            <a:off x="329287" y="691734"/>
            <a:ext cx="2089672" cy="1928338"/>
          </a:xfrm>
          <a:prstGeom prst="rect">
            <a:avLst/>
          </a:prstGeom>
        </p:spPr>
      </p:pic>
      <p:sp>
        <p:nvSpPr>
          <p:cNvPr id="7" name="AutoShape 6" descr="https://cdn140.picsart.com/279053229038211.png?type=webp&amp;to=min&amp;r=6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2Mspham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93439" y="729340"/>
            <a:ext cx="1999661" cy="3206774"/>
          </a:xfrm>
          <a:prstGeom prst="rect">
            <a:avLst/>
          </a:prstGeom>
        </p:spPr>
      </p:pic>
      <p:pic>
        <p:nvPicPr>
          <p:cNvPr id="9" name="3MsPham" descr="Ash Ketchum - EcuRed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5" r="7719"/>
          <a:stretch/>
        </p:blipFill>
        <p:spPr bwMode="auto">
          <a:xfrm>
            <a:off x="9809970" y="1179819"/>
            <a:ext cx="20066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4MsPham"/>
          <p:cNvGrpSpPr/>
          <p:nvPr/>
        </p:nvGrpSpPr>
        <p:grpSpPr>
          <a:xfrm>
            <a:off x="9888954" y="1010556"/>
            <a:ext cx="1762842" cy="3008183"/>
            <a:chOff x="12393123" y="3556638"/>
            <a:chExt cx="1762842" cy="300818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344301">
              <a:off x="13004030" y="3556638"/>
              <a:ext cx="1151935" cy="1290694"/>
            </a:xfrm>
            <a:prstGeom prst="rect">
              <a:avLst/>
            </a:prstGeom>
          </p:spPr>
        </p:pic>
        <p:pic>
          <p:nvPicPr>
            <p:cNvPr id="12" name="Picture 16" descr="Ash Ketchum - Bulbapedia, the community-driven Pokémon encyclopedia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93123" y="3669220"/>
              <a:ext cx="1428750" cy="2895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595" y="1838346"/>
            <a:ext cx="332912" cy="33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ungMsPham"/>
          <p:cNvSpPr/>
          <p:nvPr/>
        </p:nvSpPr>
        <p:spPr>
          <a:xfrm>
            <a:off x="993277" y="4605597"/>
            <a:ext cx="3184828" cy="1288766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6" name="Sai2MsPham"/>
          <p:cNvSpPr/>
          <p:nvPr/>
        </p:nvSpPr>
        <p:spPr>
          <a:xfrm>
            <a:off x="7914844" y="4605597"/>
            <a:ext cx="3178425" cy="1288766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FF0000"/>
                </a:solidFill>
              </a:rPr>
              <a:t>It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7" name="Sai1MsPham"/>
          <p:cNvSpPr/>
          <p:nvPr/>
        </p:nvSpPr>
        <p:spPr>
          <a:xfrm>
            <a:off x="4454061" y="4605597"/>
            <a:ext cx="3184696" cy="1288766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Is it</a:t>
            </a:r>
          </a:p>
        </p:txBody>
      </p:sp>
      <p:sp>
        <p:nvSpPr>
          <p:cNvPr id="18" name="5-Point Star 17"/>
          <p:cNvSpPr/>
          <p:nvPr/>
        </p:nvSpPr>
        <p:spPr>
          <a:xfrm>
            <a:off x="2086040" y="7296955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389653" y="3851461"/>
            <a:ext cx="1580344" cy="679548"/>
          </a:xfrm>
          <a:prstGeom prst="rect">
            <a:avLst/>
          </a:prstGeom>
        </p:spPr>
      </p:pic>
      <p:sp>
        <p:nvSpPr>
          <p:cNvPr id="24" name="Oval 2"/>
          <p:cNvSpPr>
            <a:spLocks noChangeArrowheads="1"/>
          </p:cNvSpPr>
          <p:nvPr/>
        </p:nvSpPr>
        <p:spPr bwMode="auto">
          <a:xfrm>
            <a:off x="11133488" y="5840774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</a:p>
        </p:txBody>
      </p:sp>
      <p:sp>
        <p:nvSpPr>
          <p:cNvPr id="25" name="Oval 9"/>
          <p:cNvSpPr>
            <a:spLocks noChangeArrowheads="1"/>
          </p:cNvSpPr>
          <p:nvPr/>
        </p:nvSpPr>
        <p:spPr bwMode="auto">
          <a:xfrm>
            <a:off x="11131140" y="5791511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26" name="Oval 11"/>
          <p:cNvSpPr>
            <a:spLocks noChangeArrowheads="1"/>
          </p:cNvSpPr>
          <p:nvPr/>
        </p:nvSpPr>
        <p:spPr bwMode="auto">
          <a:xfrm>
            <a:off x="11149312" y="5775044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11152824" y="5776580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28" name="Oval 13"/>
          <p:cNvSpPr>
            <a:spLocks noChangeArrowheads="1"/>
          </p:cNvSpPr>
          <p:nvPr/>
        </p:nvSpPr>
        <p:spPr bwMode="auto">
          <a:xfrm>
            <a:off x="11156336" y="5765145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29" name="AutoShape 24"/>
          <p:cNvSpPr>
            <a:spLocks noChangeArrowheads="1"/>
          </p:cNvSpPr>
          <p:nvPr/>
        </p:nvSpPr>
        <p:spPr bwMode="auto">
          <a:xfrm>
            <a:off x="4732688" y="5997937"/>
            <a:ext cx="3124200" cy="942975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F0875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400" b="1" smtClean="0">
                <a:solidFill>
                  <a:srgbClr val="0000FF"/>
                </a:solidFill>
              </a:rPr>
              <a:t>time’s up</a:t>
            </a:r>
            <a:endParaRPr lang="en-US" sz="4400" b="1">
              <a:solidFill>
                <a:srgbClr val="0000FF"/>
              </a:solidFill>
            </a:endParaRPr>
          </a:p>
        </p:txBody>
      </p:sp>
      <p:sp>
        <p:nvSpPr>
          <p:cNvPr id="30" name="AutoShape 25"/>
          <p:cNvSpPr>
            <a:spLocks noChangeArrowheads="1"/>
          </p:cNvSpPr>
          <p:nvPr/>
        </p:nvSpPr>
        <p:spPr bwMode="auto">
          <a:xfrm>
            <a:off x="9685688" y="6240824"/>
            <a:ext cx="1371600" cy="457200"/>
          </a:xfrm>
          <a:prstGeom prst="bevel">
            <a:avLst>
              <a:gd name="adj" fmla="val 12500"/>
            </a:avLst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mtClean="0">
                <a:solidFill>
                  <a:srgbClr val="0000FF"/>
                </a:solidFill>
                <a:latin typeface=".VnArial NarrowH" pitchFamily="34" charset="0"/>
              </a:rPr>
              <a:t>5 seconds</a:t>
            </a:r>
            <a:endParaRPr lang="en-US">
              <a:solidFill>
                <a:srgbClr val="0000FF"/>
              </a:solidFill>
              <a:latin typeface=".VnArial NarrowH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61001" y="4896037"/>
            <a:ext cx="2169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</a:rPr>
              <a:t>It is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79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118E-6 -4.27746E-6 L 0.21086 -0.381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43" y="-190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6198 1.09398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99" y="5469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0.02222 L -0.36732 -1.11551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72" y="-5467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3841 1.07732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5386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81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2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4127 1.06713 " pathEditMode="relative" rAng="0" ptsTypes="AA">
                                      <p:cBhvr>
                                        <p:cTn id="9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53403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105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6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500"/>
                            </p:stCondLst>
                            <p:childTnLst>
                              <p:par>
                                <p:cTn id="13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29" grpId="2" animBg="1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Mspham0936082789">
            <a:extLst>
              <a:ext uri="{FF2B5EF4-FFF2-40B4-BE49-F238E27FC236}">
                <a16:creationId xmlns="" xmlns:a16="http://schemas.microsoft.com/office/drawing/2014/main" id="{C1B7337B-A59A-4651-B819-AE5E2C5350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Sai1MsPham"/>
          <p:cNvSpPr/>
          <p:nvPr/>
        </p:nvSpPr>
        <p:spPr>
          <a:xfrm>
            <a:off x="993277" y="4609435"/>
            <a:ext cx="3086354" cy="1397470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Century Gothic" panose="020B0502020202020204" pitchFamily="34" charset="0"/>
              </a:rPr>
              <a:t>What toys do you like?</a:t>
            </a:r>
            <a:endParaRPr lang="en-US" sz="32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15249" y="729340"/>
            <a:ext cx="6014519" cy="32893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B050"/>
            </a:solidFill>
          </a:ln>
          <a:effectLst/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_________________</a:t>
            </a:r>
          </a:p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It’s stormy.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06" y="813045"/>
            <a:ext cx="2049607" cy="1799655"/>
          </a:xfrm>
          <a:prstGeom prst="rect">
            <a:avLst/>
          </a:prstGeom>
        </p:spPr>
      </p:pic>
      <p:pic>
        <p:nvPicPr>
          <p:cNvPr id="4" name="1MsPham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49928" y="1130413"/>
            <a:ext cx="1128479" cy="268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962" y="8561229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8112">
            <a:off x="426344" y="594071"/>
            <a:ext cx="1790966" cy="2123661"/>
          </a:xfrm>
          <a:prstGeom prst="rect">
            <a:avLst/>
          </a:prstGeom>
        </p:spPr>
      </p:pic>
      <p:sp>
        <p:nvSpPr>
          <p:cNvPr id="7" name="AutoShape 6" descr="https://cdn140.picsart.com/279053229038211.png?type=webp&amp;to=min&amp;r=6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2Mspham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93439" y="729340"/>
            <a:ext cx="1999661" cy="3206774"/>
          </a:xfrm>
          <a:prstGeom prst="rect">
            <a:avLst/>
          </a:prstGeom>
        </p:spPr>
      </p:pic>
      <p:pic>
        <p:nvPicPr>
          <p:cNvPr id="9" name="3MsPham" descr="Ash Ketchum - EcuRed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5" r="7719"/>
          <a:stretch/>
        </p:blipFill>
        <p:spPr bwMode="auto">
          <a:xfrm>
            <a:off x="9809970" y="1179819"/>
            <a:ext cx="20066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4MsPham"/>
          <p:cNvGrpSpPr/>
          <p:nvPr/>
        </p:nvGrpSpPr>
        <p:grpSpPr>
          <a:xfrm>
            <a:off x="9888954" y="1010556"/>
            <a:ext cx="1762842" cy="3008183"/>
            <a:chOff x="12393123" y="3556638"/>
            <a:chExt cx="1762842" cy="300818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344301">
              <a:off x="13004030" y="3556638"/>
              <a:ext cx="1151935" cy="1290694"/>
            </a:xfrm>
            <a:prstGeom prst="rect">
              <a:avLst/>
            </a:prstGeom>
          </p:spPr>
        </p:pic>
        <p:pic>
          <p:nvPicPr>
            <p:cNvPr id="12" name="Picture 16" descr="Ash Ketchum - Bulbapedia, the community-driven Pokémon encyclopedia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93123" y="3669220"/>
              <a:ext cx="1428750" cy="2895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 descr="pokeball.png">
            <a:hlinkClick r:id="" action="ppaction://noaction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595" y="1838346"/>
            <a:ext cx="332912" cy="33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ungMsPham"/>
          <p:cNvSpPr/>
          <p:nvPr/>
        </p:nvSpPr>
        <p:spPr>
          <a:xfrm>
            <a:off x="4369652" y="4609435"/>
            <a:ext cx="3114358" cy="1397470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Sai2MsPham"/>
          <p:cNvSpPr/>
          <p:nvPr/>
        </p:nvSpPr>
        <p:spPr>
          <a:xfrm>
            <a:off x="7760096" y="4609435"/>
            <a:ext cx="3099323" cy="1397470"/>
          </a:xfrm>
          <a:prstGeom prst="rect">
            <a:avLst/>
          </a:prstGeom>
          <a:solidFill>
            <a:schemeClr val="lt1">
              <a:alpha val="86000"/>
            </a:schemeClr>
          </a:solidFill>
          <a:ln w="28575"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What does the weather like?</a:t>
            </a:r>
          </a:p>
        </p:txBody>
      </p:sp>
      <p:sp>
        <p:nvSpPr>
          <p:cNvPr id="18" name="5-Point Star 17"/>
          <p:cNvSpPr/>
          <p:nvPr/>
        </p:nvSpPr>
        <p:spPr>
          <a:xfrm>
            <a:off x="5529162" y="721382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389653" y="3851461"/>
            <a:ext cx="1580344" cy="679548"/>
          </a:xfrm>
          <a:prstGeom prst="rect">
            <a:avLst/>
          </a:prstGeom>
        </p:spPr>
      </p:pic>
      <p:sp>
        <p:nvSpPr>
          <p:cNvPr id="24" name="Oval 2"/>
          <p:cNvSpPr>
            <a:spLocks noChangeArrowheads="1"/>
          </p:cNvSpPr>
          <p:nvPr/>
        </p:nvSpPr>
        <p:spPr bwMode="auto">
          <a:xfrm>
            <a:off x="10866196" y="5756366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</a:p>
        </p:txBody>
      </p:sp>
      <p:sp>
        <p:nvSpPr>
          <p:cNvPr id="25" name="Oval 9"/>
          <p:cNvSpPr>
            <a:spLocks noChangeArrowheads="1"/>
          </p:cNvSpPr>
          <p:nvPr/>
        </p:nvSpPr>
        <p:spPr bwMode="auto">
          <a:xfrm>
            <a:off x="10906052" y="5763375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26" name="Oval 11"/>
          <p:cNvSpPr>
            <a:spLocks noChangeArrowheads="1"/>
          </p:cNvSpPr>
          <p:nvPr/>
        </p:nvSpPr>
        <p:spPr bwMode="auto">
          <a:xfrm>
            <a:off x="10924224" y="5803180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10955872" y="5804716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28" name="Oval 13"/>
          <p:cNvSpPr>
            <a:spLocks noChangeArrowheads="1"/>
          </p:cNvSpPr>
          <p:nvPr/>
        </p:nvSpPr>
        <p:spPr bwMode="auto">
          <a:xfrm>
            <a:off x="10945316" y="5751077"/>
            <a:ext cx="990600" cy="742950"/>
          </a:xfrm>
          <a:prstGeom prst="ellipse">
            <a:avLst/>
          </a:prstGeom>
          <a:solidFill>
            <a:srgbClr val="FF3300"/>
          </a:solidFill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>
            <a:prstShdw prst="shdw18" dist="17961" dir="135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29" name="AutoShape 24"/>
          <p:cNvSpPr>
            <a:spLocks noChangeArrowheads="1"/>
          </p:cNvSpPr>
          <p:nvPr/>
        </p:nvSpPr>
        <p:spPr bwMode="auto">
          <a:xfrm>
            <a:off x="4465396" y="5913529"/>
            <a:ext cx="3124200" cy="942975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F0875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smtClean="0">
                <a:solidFill>
                  <a:srgbClr val="0000FF"/>
                </a:solidFill>
              </a:rPr>
              <a:t>time’s up</a:t>
            </a:r>
            <a:endParaRPr lang="en-US" sz="4000" b="1">
              <a:solidFill>
                <a:srgbClr val="0000FF"/>
              </a:solidFill>
            </a:endParaRPr>
          </a:p>
        </p:txBody>
      </p:sp>
      <p:sp>
        <p:nvSpPr>
          <p:cNvPr id="30" name="AutoShape 25"/>
          <p:cNvSpPr>
            <a:spLocks noChangeArrowheads="1"/>
          </p:cNvSpPr>
          <p:nvPr/>
        </p:nvSpPr>
        <p:spPr bwMode="auto">
          <a:xfrm>
            <a:off x="9418396" y="6156416"/>
            <a:ext cx="1371600" cy="457200"/>
          </a:xfrm>
          <a:prstGeom prst="bevel">
            <a:avLst>
              <a:gd name="adj" fmla="val 12500"/>
            </a:avLst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mtClean="0">
                <a:solidFill>
                  <a:srgbClr val="0000FF"/>
                </a:solidFill>
                <a:latin typeface=".VnArial NarrowH" pitchFamily="34" charset="0"/>
              </a:rPr>
              <a:t>5 seconds</a:t>
            </a:r>
            <a:endParaRPr lang="en-US">
              <a:solidFill>
                <a:srgbClr val="0000FF"/>
              </a:solidFill>
              <a:latin typeface=".VnArial NarrowH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59006" y="4727498"/>
            <a:ext cx="33763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Century Gothic" panose="020B0502020202020204" pitchFamily="34" charset="0"/>
              </a:rPr>
              <a:t>What is the weather like?</a:t>
            </a:r>
            <a:endParaRPr lang="en-US" sz="32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61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3488E-8 3.58382E-6 L -0.0026 -0.500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250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6198 1.09398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99" y="5469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0.02222 L -0.36732 -1.11551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72" y="-5467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3841 1.07732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5386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81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2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keball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44127 1.06713 " pathEditMode="relative" rAng="0" ptsTypes="AA">
                                      <p:cBhvr>
                                        <p:cTn id="9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92" y="53403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rry wa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9" presetClass="emph" presetSubtype="0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 rctx="PPT">
                                        <p:cTn id="105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6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500"/>
                            </p:stCondLst>
                            <p:childTnLst>
                              <p:par>
                                <p:cTn id="13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6" grpId="0" animBg="1"/>
      <p:bldP spid="16" grpId="1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29" grpId="2" animBg="1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C1B7337B-A59A-4651-B819-AE5E2C5350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7" name="1MsPham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029853" y="2756587"/>
            <a:ext cx="1489972" cy="354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 descr="Pokemon: Pikachu | Pikachu, Pokemon photo, Pokemon character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990" y="3429000"/>
            <a:ext cx="2115483" cy="260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9753" y="409170"/>
            <a:ext cx="1658646" cy="1527298"/>
          </a:xfrm>
          <a:prstGeom prst="rect">
            <a:avLst/>
          </a:prstGeom>
        </p:spPr>
      </p:pic>
      <p:pic>
        <p:nvPicPr>
          <p:cNvPr id="32" name="Picture 31" descr="F:\CO SO KNS TRI VIET\POKEMON\png\cao 800 -1000\385Jirachi_AG_anime_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3224">
            <a:off x="299779" y="1874311"/>
            <a:ext cx="1807435" cy="1434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/>
          <a:srcRect l="12459" t="10424" r="15552" b="7896"/>
          <a:stretch/>
        </p:blipFill>
        <p:spPr>
          <a:xfrm rot="418112">
            <a:off x="7170259" y="316477"/>
            <a:ext cx="1509486" cy="1712686"/>
          </a:xfrm>
          <a:prstGeom prst="rect">
            <a:avLst/>
          </a:prstGeom>
        </p:spPr>
      </p:pic>
      <p:sp>
        <p:nvSpPr>
          <p:cNvPr id="8" name="AutoShape 6" descr="https://cdn140.picsart.com/279053229038211.png?type=webp&amp;to=min&amp;r=6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700" y="963053"/>
            <a:ext cx="1393744" cy="1393744"/>
          </a:xfrm>
          <a:prstGeom prst="rect">
            <a:avLst/>
          </a:prstGeom>
        </p:spPr>
      </p:pic>
      <p:sp>
        <p:nvSpPr>
          <p:cNvPr id="26" name="Flowchart: Alternate Process 3"/>
          <p:cNvSpPr/>
          <p:nvPr/>
        </p:nvSpPr>
        <p:spPr>
          <a:xfrm>
            <a:off x="2896857" y="11849100"/>
            <a:ext cx="8350163" cy="2879595"/>
          </a:xfrm>
          <a:prstGeom prst="roundRect">
            <a:avLst>
              <a:gd name="adj" fmla="val 10392"/>
            </a:avLst>
          </a:prstGeom>
          <a:noFill/>
          <a:ln w="28575">
            <a:noFill/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sz="88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glow rad="152400">
                    <a:srgbClr val="FFC000"/>
                  </a:glow>
                  <a:outerShdw dist="38100" dir="2700000" algn="tl" rotWithShape="0">
                    <a:schemeClr val="accent2"/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GAME OVER!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1"/>
          <a:srcRect b="44548"/>
          <a:stretch/>
        </p:blipFill>
        <p:spPr>
          <a:xfrm>
            <a:off x="1689609" y="2198464"/>
            <a:ext cx="8352244" cy="1734263"/>
          </a:xfrm>
          <a:prstGeom prst="rect">
            <a:avLst/>
          </a:prstGeom>
        </p:spPr>
      </p:pic>
      <p:pic>
        <p:nvPicPr>
          <p:cNvPr id="2" name="Picture 1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06668" y="5447456"/>
            <a:ext cx="1646063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236651"/>
      </p:ext>
    </p:extLst>
  </p:cSld>
  <p:clrMapOvr>
    <a:masterClrMapping/>
  </p:clrMapOvr>
  <p:transition advClick="0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u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26633" y="505116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3. Let's talk</a:t>
            </a:r>
            <a:endParaRPr lang="en-US" sz="2400" b="1" i="0" dirty="0">
              <a:effectLst/>
              <a:latin typeface="Helvetica Neue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59141" y="5294360"/>
            <a:ext cx="4998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What's the weather like?</a:t>
            </a:r>
          </a:p>
        </p:txBody>
      </p:sp>
      <p:sp>
        <p:nvSpPr>
          <p:cNvPr id="5" name="Rectangle 4"/>
          <p:cNvSpPr/>
          <p:nvPr/>
        </p:nvSpPr>
        <p:spPr>
          <a:xfrm>
            <a:off x="4229027" y="5879135"/>
            <a:ext cx="3182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It's ___________.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6507"/>
          <a:stretch/>
        </p:blipFill>
        <p:spPr>
          <a:xfrm>
            <a:off x="2062163" y="985831"/>
            <a:ext cx="8015288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24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ong weather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2137" y="341194"/>
            <a:ext cx="11354938" cy="605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03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457200"/>
            <a:ext cx="11582400" cy="33528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4400"/>
            <a:ext cx="12192000" cy="20744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478" y="3429000"/>
            <a:ext cx="5723044" cy="15999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407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888"/>
    </mc:Choice>
    <mc:Fallback xmlns="">
      <p:transition spd="slow" advTm="85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356076" y="5469347"/>
            <a:ext cx="5226843" cy="1075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sunny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3"/>
          <a:stretch/>
        </p:blipFill>
        <p:spPr>
          <a:xfrm flipH="1">
            <a:off x="3825543" y="664882"/>
            <a:ext cx="4757376" cy="467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49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34643" y="5452294"/>
            <a:ext cx="5226843" cy="1075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059" y="694846"/>
            <a:ext cx="4846012" cy="467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97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86667" y="5643363"/>
            <a:ext cx="5226843" cy="1075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452" y="501562"/>
            <a:ext cx="4680096" cy="493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3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24478" y="5425000"/>
            <a:ext cx="5226843" cy="1075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snowy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887" y="493325"/>
            <a:ext cx="4724026" cy="46864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639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23870" y="5397705"/>
            <a:ext cx="5226843" cy="1075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rainy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240" y="567751"/>
            <a:ext cx="4633777" cy="467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12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81477" y="5237336"/>
            <a:ext cx="5226843" cy="1075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stormy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414" t="15022" r="14612" b="15187"/>
          <a:stretch/>
        </p:blipFill>
        <p:spPr>
          <a:xfrm>
            <a:off x="11364862" y="7562850"/>
            <a:ext cx="827138" cy="827139"/>
          </a:xfrm>
          <a:prstGeom prst="ellipse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528" y="597628"/>
            <a:ext cx="4953792" cy="446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3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Goodbye"/>
  <p:tag name="ISPRING_SLIDE_INDENT_LEVEL" val="0"/>
  <p:tag name="ISPRING_PRESENTER_ID" val="{C98C8BDA-625A-470B-ACC0-A33A7BA76560}"/>
  <p:tag name="ISPRING_CUSTOM_TIMING_USED" val="1"/>
  <p:tag name="GENSWF_ADVANCE_TIME" val="85.888"/>
  <p:tag name="ISPRING_SLIDE_ID_2" val="{D993A46E-F5B3-473C-9998-345D2DD9BFE1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</TotalTime>
  <Words>944</Words>
  <Application>Microsoft Office PowerPoint</Application>
  <PresentationFormat>Custom</PresentationFormat>
  <Paragraphs>271</Paragraphs>
  <Slides>39</Slides>
  <Notes>9</Notes>
  <HiddenSlides>0</HiddenSlides>
  <MMClips>7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2" baseType="lpstr">
      <vt:lpstr>Arial</vt:lpstr>
      <vt:lpstr>Arial Black</vt:lpstr>
      <vt:lpstr>Impact</vt:lpstr>
      <vt:lpstr>Cooper Black</vt:lpstr>
      <vt:lpstr>Calibri</vt:lpstr>
      <vt:lpstr>Helvetica Neue</vt:lpstr>
      <vt:lpstr>Tahoma</vt:lpstr>
      <vt:lpstr>.VnArial NarrowH</vt:lpstr>
      <vt:lpstr>Calibri Light</vt:lpstr>
      <vt:lpstr>Century Gothic</vt:lpstr>
      <vt:lpstr>Bookman Old Style</vt:lpstr>
      <vt:lpstr>黑体</vt:lpstr>
      <vt:lpstr>Office Theme</vt:lpstr>
      <vt:lpstr>ALL MY STUDENTS To English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minhtuan6990@gmail.com / 01686898975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Administrator</cp:lastModifiedBy>
  <cp:revision>159</cp:revision>
  <dcterms:created xsi:type="dcterms:W3CDTF">2020-12-22T06:32:18Z</dcterms:created>
  <dcterms:modified xsi:type="dcterms:W3CDTF">2021-12-27T01:41:59Z</dcterms:modified>
</cp:coreProperties>
</file>