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2.wav" ContentType="audio/wav"/>
  <Override PartName="/ppt/media/audio1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373" r:id="rId2"/>
    <p:sldId id="306" r:id="rId3"/>
    <p:sldId id="261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41" r:id="rId17"/>
    <p:sldId id="359" r:id="rId18"/>
    <p:sldId id="360" r:id="rId19"/>
    <p:sldId id="362" r:id="rId20"/>
    <p:sldId id="363" r:id="rId21"/>
    <p:sldId id="365" r:id="rId22"/>
    <p:sldId id="361" r:id="rId23"/>
    <p:sldId id="364" r:id="rId24"/>
    <p:sldId id="366" r:id="rId25"/>
    <p:sldId id="279" r:id="rId26"/>
    <p:sldId id="367" r:id="rId27"/>
    <p:sldId id="346" r:id="rId28"/>
    <p:sldId id="347" r:id="rId29"/>
    <p:sldId id="349" r:id="rId30"/>
    <p:sldId id="350" r:id="rId31"/>
    <p:sldId id="351" r:id="rId32"/>
    <p:sldId id="281" r:id="rId33"/>
    <p:sldId id="369" r:id="rId34"/>
    <p:sldId id="370" r:id="rId35"/>
    <p:sldId id="371" r:id="rId36"/>
    <p:sldId id="372" r:id="rId37"/>
    <p:sldId id="374" r:id="rId38"/>
    <p:sldId id="375" r:id="rId39"/>
    <p:sldId id="376" r:id="rId40"/>
    <p:sldId id="377" r:id="rId41"/>
    <p:sldId id="380" r:id="rId42"/>
    <p:sldId id="381" r:id="rId43"/>
    <p:sldId id="303" r:id="rId44"/>
    <p:sldId id="382" r:id="rId45"/>
    <p:sldId id="344" r:id="rId46"/>
  </p:sldIdLst>
  <p:sldSz cx="12192000" cy="6858000"/>
  <p:notesSz cx="6858000" cy="9144000"/>
  <p:embeddedFontLst>
    <p:embeddedFont>
      <p:font typeface=".VnArial NarrowH" pitchFamily="34" charset="0"/>
      <p:regular r:id="rId48"/>
    </p:embeddedFont>
    <p:embeddedFont>
      <p:font typeface="Century Gothic" pitchFamily="34" charset="0"/>
      <p:regular r:id="rId49"/>
      <p:bold r:id="rId50"/>
      <p:italic r:id="rId51"/>
      <p:boldItalic r:id="rId52"/>
    </p:embeddedFont>
    <p:embeddedFont>
      <p:font typeface="黑体" pitchFamily="49" charset="-122"/>
      <p:regular r:id="rId53"/>
    </p:embeddedFont>
    <p:embeddedFont>
      <p:font typeface="Arial Black" pitchFamily="34" charset="0"/>
      <p:bold r:id="rId54"/>
    </p:embeddedFont>
    <p:embeddedFont>
      <p:font typeface="Cooper Black" pitchFamily="18" charset="0"/>
      <p:regular r:id="rId55"/>
    </p:embeddedFont>
    <p:embeddedFont>
      <p:font typeface="Impact" pitchFamily="34" charset="0"/>
      <p:regular r:id="rId56"/>
    </p:embeddedFont>
    <p:embeddedFont>
      <p:font typeface="Calibri Light" charset="0"/>
      <p:regular r:id="rId57"/>
      <p:italic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Berlin Sans FB" pitchFamily="34" charset="0"/>
      <p:regular r:id="rId63"/>
      <p:bold r:id="rId64"/>
    </p:embeddedFont>
    <p:embeddedFont>
      <p:font typeface="Britannic Bold" pitchFamily="34" charset="0"/>
      <p:regular r:id="rId65"/>
    </p:embeddedFont>
    <p:embeddedFont>
      <p:font typeface="Tahoma" pitchFamily="34" charset="0"/>
      <p:regular r:id="rId66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123054"/>
    <a:srgbClr val="0171B4"/>
    <a:srgbClr val="FFFFFF"/>
    <a:srgbClr val="00EAD9"/>
    <a:srgbClr val="01FFED"/>
    <a:srgbClr val="00B4A7"/>
    <a:srgbClr val="007D75"/>
    <a:srgbClr val="E14069"/>
    <a:srgbClr val="006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0" autoAdjust="0"/>
    <p:restoredTop sz="94434" autoAdjust="0"/>
  </p:normalViewPr>
  <p:slideViewPr>
    <p:cSldViewPr snapToGrid="0">
      <p:cViewPr varScale="1">
        <p:scale>
          <a:sx n="64" d="100"/>
          <a:sy n="64" d="100"/>
        </p:scale>
        <p:origin x="-126" y="-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9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5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6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49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2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Liên hệ: 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 Nếu thầy cô muốn:</a:t>
            </a:r>
          </a:p>
          <a:p>
            <a:pPr marL="0" indent="0" algn="l">
              <a:buFontTx/>
              <a:buNone/>
            </a:pP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 Tham gia Khóa học làm powerpoint chuyên nghiệp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Học Tin học văn phòng t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ừ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b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ản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đến nâng cao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Đặt hàng thiết kế, soạn giáo án theo yêu cầu</a:t>
            </a:r>
          </a:p>
          <a:p>
            <a:pPr marL="171450" indent="-171450" algn="l">
              <a:buFontTx/>
              <a:buChar char="-"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ở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ữu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các 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bộ 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iáo án powerpoint môn tiếng anh Mầm non và ti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ểu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học.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2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53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BCD720-B0F3-4611-ABC5-5147D165727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550F58-D77A-4241-8606-9FAE473E9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0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34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24.tiff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tiff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24.tiff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tiff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34.png"/><Relationship Id="rId5" Type="http://schemas.openxmlformats.org/officeDocument/2006/relationships/audio" Target="../media/audio6.wav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9.jpg"/><Relationship Id="rId3" Type="http://schemas.openxmlformats.org/officeDocument/2006/relationships/tags" Target="../tags/tag11.xml"/><Relationship Id="rId7" Type="http://schemas.openxmlformats.org/officeDocument/2006/relationships/image" Target="../media/image46.jpg"/><Relationship Id="rId12" Type="http://schemas.openxmlformats.org/officeDocument/2006/relationships/image" Target="../media/image41.jp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5" Type="http://schemas.openxmlformats.org/officeDocument/2006/relationships/tags" Target="../tags/tag13.xml"/><Relationship Id="rId10" Type="http://schemas.openxmlformats.org/officeDocument/2006/relationships/image" Target="../media/image44.png"/><Relationship Id="rId4" Type="http://schemas.openxmlformats.org/officeDocument/2006/relationships/tags" Target="../tags/tag12.xml"/><Relationship Id="rId9" Type="http://schemas.openxmlformats.org/officeDocument/2006/relationships/image" Target="../media/image43.png"/><Relationship Id="rId1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34.png"/><Relationship Id="rId5" Type="http://schemas.openxmlformats.org/officeDocument/2006/relationships/audio" Target="../media/audio6.wav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34.png"/><Relationship Id="rId5" Type="http://schemas.openxmlformats.org/officeDocument/2006/relationships/audio" Target="../media/audio6.wav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audio" Target="../media/audio9.wav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slide" Target="slide6.xml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audio10.wav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png"/><Relationship Id="rId18" Type="http://schemas.openxmlformats.org/officeDocument/2006/relationships/image" Target="../media/image70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67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11" Type="http://schemas.openxmlformats.org/officeDocument/2006/relationships/image" Target="../media/image54.png"/><Relationship Id="rId5" Type="http://schemas.openxmlformats.org/officeDocument/2006/relationships/audio" Target="../media/audio11.wav"/><Relationship Id="rId15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png"/><Relationship Id="rId18" Type="http://schemas.openxmlformats.org/officeDocument/2006/relationships/image" Target="../media/image72.png"/><Relationship Id="rId3" Type="http://schemas.openxmlformats.org/officeDocument/2006/relationships/audio" Target="../media/audio9.wav"/><Relationship Id="rId21" Type="http://schemas.openxmlformats.org/officeDocument/2006/relationships/image" Target="../media/image38.png"/><Relationship Id="rId7" Type="http://schemas.openxmlformats.org/officeDocument/2006/relationships/audio" Target="../media/audio13.wav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9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11" Type="http://schemas.openxmlformats.org/officeDocument/2006/relationships/image" Target="../media/image54.png"/><Relationship Id="rId5" Type="http://schemas.openxmlformats.org/officeDocument/2006/relationships/audio" Target="../media/audio11.wav"/><Relationship Id="rId15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png"/><Relationship Id="rId18" Type="http://schemas.openxmlformats.org/officeDocument/2006/relationships/image" Target="../media/image72.png"/><Relationship Id="rId3" Type="http://schemas.openxmlformats.org/officeDocument/2006/relationships/audio" Target="../media/audio9.wav"/><Relationship Id="rId21" Type="http://schemas.openxmlformats.org/officeDocument/2006/relationships/image" Target="../media/image75.jpeg"/><Relationship Id="rId7" Type="http://schemas.openxmlformats.org/officeDocument/2006/relationships/audio" Target="../media/audio13.wav"/><Relationship Id="rId12" Type="http://schemas.openxmlformats.org/officeDocument/2006/relationships/image" Target="../media/image74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9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11" Type="http://schemas.openxmlformats.org/officeDocument/2006/relationships/image" Target="../media/image54.png"/><Relationship Id="rId5" Type="http://schemas.openxmlformats.org/officeDocument/2006/relationships/audio" Target="../media/audio11.wav"/><Relationship Id="rId15" Type="http://schemas.openxmlformats.org/officeDocument/2006/relationships/image" Target="../media/image68.png"/><Relationship Id="rId10" Type="http://schemas.openxmlformats.org/officeDocument/2006/relationships/image" Target="../media/image56.png"/><Relationship Id="rId19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png"/><Relationship Id="rId18" Type="http://schemas.openxmlformats.org/officeDocument/2006/relationships/image" Target="../media/image72.png"/><Relationship Id="rId3" Type="http://schemas.openxmlformats.org/officeDocument/2006/relationships/audio" Target="../media/audio9.wav"/><Relationship Id="rId21" Type="http://schemas.openxmlformats.org/officeDocument/2006/relationships/image" Target="../media/image77.png"/><Relationship Id="rId7" Type="http://schemas.openxmlformats.org/officeDocument/2006/relationships/audio" Target="../media/audio13.wav"/><Relationship Id="rId12" Type="http://schemas.openxmlformats.org/officeDocument/2006/relationships/image" Target="../media/image76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11" Type="http://schemas.openxmlformats.org/officeDocument/2006/relationships/image" Target="../media/image54.png"/><Relationship Id="rId5" Type="http://schemas.openxmlformats.org/officeDocument/2006/relationships/audio" Target="../media/audio11.wav"/><Relationship Id="rId15" Type="http://schemas.openxmlformats.org/officeDocument/2006/relationships/image" Target="../media/image68.png"/><Relationship Id="rId23" Type="http://schemas.openxmlformats.org/officeDocument/2006/relationships/image" Target="../media/image45.png"/><Relationship Id="rId10" Type="http://schemas.openxmlformats.org/officeDocument/2006/relationships/image" Target="../media/image56.png"/><Relationship Id="rId19" Type="http://schemas.openxmlformats.org/officeDocument/2006/relationships/image" Target="../media/image73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64.png"/><Relationship Id="rId2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0.wav"/><Relationship Id="rId7" Type="http://schemas.openxmlformats.org/officeDocument/2006/relationships/image" Target="../media/image60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9.png"/><Relationship Id="rId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tiff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image" Target="../media/image6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24.tiff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tiff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7" y="327546"/>
            <a:ext cx="11354936" cy="630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2400"/>
            <a:ext cx="5486400" cy="1717343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27546" y="1711651"/>
            <a:ext cx="11586950" cy="663059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6000" b="1" cap="all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All teachers and students To </a:t>
            </a:r>
            <a:r>
              <a:rPr lang="en-US" sz="4000" b="1" cap="all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English </a:t>
            </a:r>
            <a:r>
              <a:rPr lang="en-US" sz="4000" b="1" cap="all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4</a:t>
            </a:r>
            <a:endParaRPr lang="en-US" sz="4000" b="1" cap="all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847565" y="4435522"/>
            <a:ext cx="9258869" cy="1951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</a:t>
            </a:r>
          </a:p>
          <a:p>
            <a:pPr algn="l"/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Teacher  </a:t>
            </a:r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:Bui Thi Hang</a:t>
            </a:r>
            <a:endParaRPr lang="en-US" sz="4800" b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  <a:p>
            <a:pPr algn="l"/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Quoc Tuan primary school</a:t>
            </a:r>
          </a:p>
          <a:p>
            <a:pPr algn="l"/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5588" y="2988860"/>
            <a:ext cx="499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03638" y="2748971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MsPham5"/>
          <p:cNvSpPr txBox="1"/>
          <p:nvPr/>
        </p:nvSpPr>
        <p:spPr>
          <a:xfrm>
            <a:off x="990600" y="2573362"/>
            <a:ext cx="10439408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6000" spc="30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unit </a:t>
            </a:r>
            <a:r>
              <a:rPr lang="en-US" sz="6000" spc="30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11:What time is it?</a:t>
            </a:r>
            <a:endParaRPr lang="en-US" sz="6000" spc="300" smtClean="0">
              <a:ln w="28575">
                <a:solidFill>
                  <a:schemeClr val="bg1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  <a:p>
            <a:pPr lvl="0" algn="ctr" defTabSz="1500505"/>
            <a:r>
              <a:rPr lang="en-US" sz="6000" spc="30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lesson </a:t>
            </a:r>
            <a:r>
              <a:rPr lang="en-US" sz="6000" spc="30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1 </a:t>
            </a:r>
            <a:r>
              <a:rPr lang="en-US" sz="6000" spc="30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: Part </a:t>
            </a:r>
            <a:r>
              <a:rPr lang="en-US" sz="6000" spc="30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1,2/6 </a:t>
            </a:r>
            <a:endParaRPr lang="en-US" sz="6000" spc="300" dirty="0">
              <a:ln w="28575">
                <a:solidFill>
                  <a:schemeClr val="bg1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6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Forty-five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Fourteen 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49690" y="156932"/>
            <a:ext cx="1689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45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Twenteen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Twenty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/>
          <a:srcRect l="8724" r="6467" b="6274"/>
          <a:stretch/>
        </p:blipFill>
        <p:spPr>
          <a:xfrm>
            <a:off x="2097574" y="460620"/>
            <a:ext cx="1352227" cy="9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Forty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Fourteen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6586" r="6811"/>
          <a:stretch/>
        </p:blipFill>
        <p:spPr>
          <a:xfrm>
            <a:off x="2125339" y="385565"/>
            <a:ext cx="1434216" cy="10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Fivety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Fifteen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0801" r="5412"/>
          <a:stretch/>
        </p:blipFill>
        <p:spPr>
          <a:xfrm>
            <a:off x="2158779" y="388843"/>
            <a:ext cx="1318307" cy="10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thirty-two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thirteen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thirty-five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889730" y="351802"/>
            <a:ext cx="14414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</a:t>
            </a:r>
            <a:r>
              <a:rPr lang="en-US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5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Fifty-five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Fifteen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04413" y="360951"/>
            <a:ext cx="1683265" cy="1105694"/>
            <a:chOff x="1603782" y="38837"/>
            <a:chExt cx="2784092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03782" y="38837"/>
              <a:ext cx="1779860" cy="18288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08014" y="38837"/>
              <a:ext cx="177986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33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49DDBC-8FCF-DA4B-AE73-ED894AE6B326}"/>
              </a:ext>
            </a:extLst>
          </p:cNvPr>
          <p:cNvSpPr txBox="1"/>
          <p:nvPr/>
        </p:nvSpPr>
        <p:spPr>
          <a:xfrm>
            <a:off x="2374886" y="172038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GOOD JOB!</a:t>
            </a: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xmlns="" id="{99FC6307-3B26-7F44-B239-A8FEDE1058E3}"/>
              </a:ext>
            </a:extLst>
          </p:cNvPr>
          <p:cNvSpPr/>
          <p:nvPr/>
        </p:nvSpPr>
        <p:spPr>
          <a:xfrm>
            <a:off x="4487304" y="3860182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888" y="3087028"/>
            <a:ext cx="1612189" cy="168776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12881" y="4376018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9" y="2337609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1"/>
            <a:ext cx="12235732" cy="1902117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B187EE9-9606-E544-A012-F24C14A4B67E}"/>
              </a:ext>
            </a:extLst>
          </p:cNvPr>
          <p:cNvSpPr/>
          <p:nvPr/>
        </p:nvSpPr>
        <p:spPr>
          <a:xfrm>
            <a:off x="7860389" y="4764103"/>
            <a:ext cx="2593864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STOP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15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32255" y="738644"/>
            <a:ext cx="9879152" cy="4846069"/>
            <a:chOff x="1031530" y="794013"/>
            <a:chExt cx="9385868" cy="5900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5822" y="794013"/>
              <a:ext cx="4636266" cy="29595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1530" y="3735287"/>
              <a:ext cx="4750558" cy="29595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81133" y="3735287"/>
              <a:ext cx="4636265" cy="29595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81133" y="794013"/>
              <a:ext cx="4636265" cy="295953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19954" y="33234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132255" y="830908"/>
            <a:ext cx="3736885" cy="510778"/>
          </a:xfrm>
          <a:prstGeom prst="wedgeRoundRectCallout">
            <a:avLst>
              <a:gd name="adj1" fmla="val 45452"/>
              <a:gd name="adj2" fmla="val 896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time to get up, Phong.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226652" y="483255"/>
            <a:ext cx="3296216" cy="510778"/>
          </a:xfrm>
          <a:prstGeom prst="wedgeRoundRectCallout">
            <a:avLst>
              <a:gd name="adj1" fmla="val -44303"/>
              <a:gd name="adj2" fmla="val 10145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it, Mum?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7275104" y="2788657"/>
            <a:ext cx="2592675" cy="510778"/>
          </a:xfrm>
          <a:prstGeom prst="wedgeRoundRectCallout">
            <a:avLst>
              <a:gd name="adj1" fmla="val 35981"/>
              <a:gd name="adj2" fmla="val -933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seven o'clock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03952" y="3007095"/>
            <a:ext cx="3912433" cy="919401"/>
          </a:xfrm>
          <a:prstGeom prst="wedgeRoundRectCallout">
            <a:avLst>
              <a:gd name="adj1" fmla="val -35903"/>
              <a:gd name="adj2" fmla="val 833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Today's Sunday and I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 have to go to school.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768607" y="2957191"/>
            <a:ext cx="2203554" cy="783193"/>
          </a:xfrm>
          <a:prstGeom prst="wedgeRoundRectCallout">
            <a:avLst>
              <a:gd name="adj1" fmla="val -55899"/>
              <a:gd name="adj2" fmla="val 7298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 it's time 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 breakfast.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046591" y="4965404"/>
            <a:ext cx="2369902" cy="510778"/>
          </a:xfrm>
          <a:prstGeom prst="wedgeRoundRectCallout">
            <a:avLst>
              <a:gd name="adj1" fmla="val -12627"/>
              <a:gd name="adj2" fmla="val -10653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yes, Mum.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90400" y="5026748"/>
            <a:ext cx="1452006" cy="164095"/>
          </a:xfrm>
          <a:prstGeom prst="rect">
            <a:avLst/>
          </a:prstGeom>
          <a:solidFill>
            <a:srgbClr val="C8E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1407" y="5165608"/>
            <a:ext cx="587375" cy="58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35800" y="7576457"/>
            <a:ext cx="4297411" cy="209005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1906" y="5441429"/>
            <a:ext cx="437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1/ Who are they?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5257" y="5871325"/>
            <a:ext cx="437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2</a:t>
            </a:r>
            <a:r>
              <a:rPr lang="en-US" sz="3600" b="1" smtClean="0">
                <a:solidFill>
                  <a:srgbClr val="FF0000"/>
                </a:solidFill>
              </a:rPr>
              <a:t>/ Where are they?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9140" y="5520679"/>
            <a:ext cx="672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3</a:t>
            </a:r>
            <a:r>
              <a:rPr lang="en-US" sz="3600" b="1" smtClean="0">
                <a:solidFill>
                  <a:srgbClr val="FF0000"/>
                </a:solidFill>
              </a:rPr>
              <a:t>/ What are they talking about?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5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5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6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52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162244" y="5167758"/>
            <a:ext cx="3602661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get up 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60" y="1100622"/>
            <a:ext cx="6700602" cy="372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234" y="1901986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25689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25577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96015" y="1857476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86867" y="1857476"/>
            <a:ext cx="2634184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Twenty- five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69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Thirty- five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377" r="8198" b="3593"/>
          <a:stretch/>
        </p:blipFill>
        <p:spPr>
          <a:xfrm>
            <a:off x="2188157" y="559529"/>
            <a:ext cx="1544133" cy="1266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197" r="13892"/>
          <a:stretch/>
        </p:blipFill>
        <p:spPr>
          <a:xfrm>
            <a:off x="4092009" y="511755"/>
            <a:ext cx="1462657" cy="1374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487" r="19979"/>
          <a:stretch/>
        </p:blipFill>
        <p:spPr>
          <a:xfrm>
            <a:off x="528048" y="546508"/>
            <a:ext cx="1257089" cy="13046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8724" r="6467" b="6274"/>
          <a:stretch/>
        </p:blipFill>
        <p:spPr>
          <a:xfrm>
            <a:off x="5947433" y="666931"/>
            <a:ext cx="1641323" cy="11905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8549" y="652592"/>
            <a:ext cx="1807602" cy="10925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6586" r="6811"/>
          <a:stretch/>
        </p:blipFill>
        <p:spPr>
          <a:xfrm>
            <a:off x="2842198" y="3259824"/>
            <a:ext cx="1739108" cy="12596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10801" r="5412"/>
          <a:stretch/>
        </p:blipFill>
        <p:spPr>
          <a:xfrm>
            <a:off x="7211237" y="3144848"/>
            <a:ext cx="1702743" cy="137467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48003" y="420698"/>
            <a:ext cx="1689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854773" y="1819774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Thirty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69008" y="3104841"/>
            <a:ext cx="1689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45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9908" y="3103363"/>
            <a:ext cx="16914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35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35543" y="4869386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Forty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31646" y="4797098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Forty- five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236313" y="4666541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Fifty- five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00515" y="4694883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Fifty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59162" y="3057099"/>
            <a:ext cx="2077243" cy="1380127"/>
            <a:chOff x="1603782" y="38837"/>
            <a:chExt cx="2784092" cy="18288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3782" y="38837"/>
              <a:ext cx="1779860" cy="18288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08014" y="38837"/>
              <a:ext cx="177986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4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89064" y="5015875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go to school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97" y="463606"/>
            <a:ext cx="7284728" cy="41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89064" y="5015875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breakfast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64" y="358407"/>
            <a:ext cx="6661632" cy="443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0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747541" y="4303525"/>
            <a:ext cx="5847264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O’clock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32673" y="717404"/>
            <a:ext cx="2095308" cy="2576211"/>
            <a:chOff x="6247710" y="619432"/>
            <a:chExt cx="4194150" cy="5929917"/>
          </a:xfrm>
        </p:grpSpPr>
        <p:grpSp>
          <p:nvGrpSpPr>
            <p:cNvPr id="8" name="Group 7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12" name="Oval 11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600000" flipH="1">
              <a:off x="8449632" y="2235017"/>
              <a:ext cx="195518" cy="48197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372246" y="704154"/>
            <a:ext cx="2283880" cy="2664411"/>
            <a:chOff x="6247710" y="619432"/>
            <a:chExt cx="4194150" cy="5929917"/>
          </a:xfrm>
        </p:grpSpPr>
        <p:grpSp>
          <p:nvGrpSpPr>
            <p:cNvPr id="17" name="Group 16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21" name="Oval 20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 flipH="1">
              <a:off x="8473119" y="2334076"/>
              <a:ext cx="195518" cy="48197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70540" y="624689"/>
            <a:ext cx="2072659" cy="2743876"/>
            <a:chOff x="6247710" y="619432"/>
            <a:chExt cx="4194150" cy="5929917"/>
          </a:xfrm>
        </p:grpSpPr>
        <p:grpSp>
          <p:nvGrpSpPr>
            <p:cNvPr id="26" name="Group 25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30" name="Oval 29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0366" y="1968500"/>
              <a:ext cx="113673" cy="65475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8864385" y="633378"/>
            <a:ext cx="2413017" cy="2623298"/>
            <a:chOff x="6247710" y="619432"/>
            <a:chExt cx="4194150" cy="5929917"/>
          </a:xfrm>
        </p:grpSpPr>
        <p:grpSp>
          <p:nvGrpSpPr>
            <p:cNvPr id="35" name="Group 34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39" name="Oval 38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 flipH="1">
              <a:off x="8281348" y="2515252"/>
              <a:ext cx="195518" cy="481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8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08986" y="4731061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</a:t>
            </a:r>
            <a:r>
              <a:rPr lang="en-US" altLang="zh-CN" sz="8000" b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time </a:t>
            </a:r>
            <a:r>
              <a:rPr lang="en-US" altLang="zh-CN" sz="8000" b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70" y="618578"/>
            <a:ext cx="3894710" cy="3473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86" y="1053293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99" y="128388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08986" y="4731061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766732"/>
              </p:ext>
            </p:extLst>
          </p:nvPr>
        </p:nvGraphicFramePr>
        <p:xfrm>
          <a:off x="644577" y="326035"/>
          <a:ext cx="11047751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2295"/>
                <a:gridCol w="5045456"/>
              </a:tblGrid>
              <a:tr h="802279"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r>
                        <a:rPr lang="en-US" sz="320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360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smtClean="0">
                          <a:solidFill>
                            <a:schemeClr val="tx1"/>
                          </a:solidFill>
                        </a:rPr>
                        <a:t>  a.</a:t>
                      </a:r>
                      <a:r>
                        <a:rPr lang="en-US" altLang="zh-CN" sz="4400" b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Arial Black" panose="020B0A04020102020204" pitchFamily="34" charset="0"/>
                          <a:ea typeface="字魂59号-创粗黑" panose="00000500000000000000" pitchFamily="2" charset="-122"/>
                          <a:cs typeface="Arial" panose="020B0604020202020204" pitchFamily="34" charset="0"/>
                          <a:sym typeface="字魂59号-创粗黑" panose="00000500000000000000" pitchFamily="2" charset="-122"/>
                        </a:rPr>
                        <a:t>What time ?</a:t>
                      </a:r>
                      <a:endParaRPr lang="zh-CN" altLang="en-US" sz="4400" b="0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Arial Black" panose="020B0A04020102020204" pitchFamily="34" charset="0"/>
                        <a:ea typeface="字魂59号-创粗黑" panose="00000500000000000000" pitchFamily="2" charset="-122"/>
                        <a:cs typeface="Arial" panose="020B0604020202020204" pitchFamily="34" charset="0"/>
                        <a:sym typeface="字魂59号-创粗黑" panose="00000500000000000000" pitchFamily="2" charset="-122"/>
                      </a:endParaRPr>
                    </a:p>
                    <a:p>
                      <a:endParaRPr lang="en-US"/>
                    </a:p>
                  </a:txBody>
                  <a:tcPr/>
                </a:tc>
              </a:tr>
              <a:tr h="802279"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r>
                        <a:rPr lang="en-US" sz="3200" b="1" smtClean="0">
                          <a:solidFill>
                            <a:srgbClr val="FF0000"/>
                          </a:solidFill>
                        </a:rPr>
                        <a:t>2.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0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Arial Black" panose="020B0A04020102020204" pitchFamily="34" charset="0"/>
                        <a:ea typeface="字魂59号-创粗黑" panose="00000500000000000000" pitchFamily="2" charset="-122"/>
                        <a:cs typeface="Arial" panose="020B0604020202020204" pitchFamily="34" charset="0"/>
                        <a:sym typeface="字魂59号-创粗黑" panose="00000500000000000000" pitchFamily="2" charset="-122"/>
                      </a:endParaRPr>
                    </a:p>
                  </a:txBody>
                  <a:tcPr/>
                </a:tc>
              </a:tr>
              <a:tr h="802279"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r>
                        <a:rPr lang="en-US" sz="3200" b="1" smtClean="0">
                          <a:solidFill>
                            <a:srgbClr val="FF0000"/>
                          </a:solidFill>
                        </a:rPr>
                        <a:t>3.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02279"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r>
                        <a:rPr lang="en-US" sz="2800" b="1" smtClean="0">
                          <a:solidFill>
                            <a:srgbClr val="FF0000"/>
                          </a:solidFill>
                        </a:rPr>
                        <a:t>4.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02279"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r>
                        <a:rPr lang="en-US" sz="3200" b="1" smtClean="0">
                          <a:solidFill>
                            <a:srgbClr val="FF0000"/>
                          </a:solidFill>
                        </a:rPr>
                        <a:t>5.</a:t>
                      </a:r>
                    </a:p>
                    <a:p>
                      <a:endParaRPr lang="en-US" smtClean="0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99" y="2671621"/>
            <a:ext cx="1344542" cy="11992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83894" y="417600"/>
            <a:ext cx="1489712" cy="1096407"/>
            <a:chOff x="6247710" y="619432"/>
            <a:chExt cx="4194150" cy="5929917"/>
          </a:xfrm>
        </p:grpSpPr>
        <p:grpSp>
          <p:nvGrpSpPr>
            <p:cNvPr id="11" name="Group 10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15" name="Oval 14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0366" y="1968500"/>
              <a:ext cx="113673" cy="654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18673" y="417601"/>
            <a:ext cx="1325804" cy="1096406"/>
            <a:chOff x="6247710" y="619432"/>
            <a:chExt cx="4194150" cy="5929917"/>
          </a:xfrm>
        </p:grpSpPr>
        <p:grpSp>
          <p:nvGrpSpPr>
            <p:cNvPr id="20" name="Group 19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24" name="Oval 2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3600000" flipH="1">
              <a:off x="8449632" y="2235017"/>
              <a:ext cx="195518" cy="48197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398879" y="417600"/>
            <a:ext cx="1184270" cy="1106580"/>
            <a:chOff x="6247710" y="619432"/>
            <a:chExt cx="4194150" cy="5929917"/>
          </a:xfrm>
        </p:grpSpPr>
        <p:grpSp>
          <p:nvGrpSpPr>
            <p:cNvPr id="29" name="Group 28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33" name="Oval 32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 flipH="1">
              <a:off x="8473119" y="2334076"/>
              <a:ext cx="195518" cy="481975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89" y="1524180"/>
            <a:ext cx="1477358" cy="9831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7" y="3984099"/>
            <a:ext cx="2083632" cy="115924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16" y="5299385"/>
            <a:ext cx="2055181" cy="1176366"/>
          </a:xfrm>
          <a:prstGeom prst="rect">
            <a:avLst/>
          </a:prstGeom>
        </p:spPr>
      </p:pic>
      <p:sp>
        <p:nvSpPr>
          <p:cNvPr id="40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768851" y="3967897"/>
            <a:ext cx="3462729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4800" b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d.</a:t>
            </a:r>
            <a:r>
              <a:rPr lang="en-US" altLang="zh-CN" sz="4800" b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O’clock</a:t>
            </a:r>
            <a:endParaRPr lang="zh-CN" altLang="en-US" sz="48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1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835520" y="5249885"/>
            <a:ext cx="4048916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4800" b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e.</a:t>
            </a:r>
            <a:r>
              <a:rPr lang="en-US" altLang="zh-CN" sz="4800" b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breakfast</a:t>
            </a:r>
            <a:endParaRPr lang="zh-CN" altLang="en-US" sz="48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2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496511" y="1524180"/>
            <a:ext cx="3602661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4800" b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b.</a:t>
            </a:r>
            <a:r>
              <a:rPr lang="en-US" altLang="zh-CN" sz="4800" b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get up </a:t>
            </a:r>
            <a:endParaRPr lang="zh-CN" altLang="en-US" sz="48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3" name="MH_SubTitle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640650" y="2680781"/>
            <a:ext cx="5051678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4800" b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c.</a:t>
            </a:r>
            <a:r>
              <a:rPr lang="en-US" altLang="zh-CN" sz="4800" b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go to school</a:t>
            </a:r>
            <a:endParaRPr lang="zh-CN" altLang="en-US" sz="48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699643" y="1514007"/>
            <a:ext cx="1300764" cy="28631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528844" y="2332701"/>
            <a:ext cx="2424778" cy="22310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1" idx="1"/>
          </p:cNvCxnSpPr>
          <p:nvPr/>
        </p:nvCxnSpPr>
        <p:spPr>
          <a:xfrm>
            <a:off x="5004610" y="2110779"/>
            <a:ext cx="1830910" cy="37257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398879" y="3462729"/>
            <a:ext cx="2601528" cy="23737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757357" y="1003977"/>
            <a:ext cx="2243050" cy="22672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59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32255" y="738644"/>
            <a:ext cx="9102414" cy="5717623"/>
            <a:chOff x="1031530" y="794013"/>
            <a:chExt cx="9385868" cy="5900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5822" y="794013"/>
              <a:ext cx="4636266" cy="29595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1530" y="3735287"/>
              <a:ext cx="4750558" cy="29595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81133" y="3735287"/>
              <a:ext cx="4636265" cy="29595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81133" y="794013"/>
              <a:ext cx="4636265" cy="295953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19954" y="33234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132255" y="830908"/>
            <a:ext cx="3736885" cy="510778"/>
          </a:xfrm>
          <a:prstGeom prst="wedgeRoundRectCallout">
            <a:avLst>
              <a:gd name="adj1" fmla="val 45452"/>
              <a:gd name="adj2" fmla="val 896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time to get up, Phong.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496475" y="563180"/>
            <a:ext cx="3296216" cy="510778"/>
          </a:xfrm>
          <a:prstGeom prst="wedgeRoundRectCallout">
            <a:avLst>
              <a:gd name="adj1" fmla="val -44303"/>
              <a:gd name="adj2" fmla="val 10145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it, Mum?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8418733" y="3143280"/>
            <a:ext cx="2592675" cy="510778"/>
          </a:xfrm>
          <a:prstGeom prst="wedgeRoundRectCallout">
            <a:avLst>
              <a:gd name="adj1" fmla="val 134"/>
              <a:gd name="adj2" fmla="val -874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seven o'clock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790836" y="3350662"/>
            <a:ext cx="3876992" cy="919401"/>
          </a:xfrm>
          <a:prstGeom prst="wedgeRoundRectCallout">
            <a:avLst>
              <a:gd name="adj1" fmla="val -35903"/>
              <a:gd name="adj2" fmla="val 833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Today's Sunday and I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 have to go to school.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757522" y="3837084"/>
            <a:ext cx="2070337" cy="919401"/>
          </a:xfrm>
          <a:prstGeom prst="wedgeRoundRectCallout">
            <a:avLst>
              <a:gd name="adj1" fmla="val -55899"/>
              <a:gd name="adj2" fmla="val 7298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 it's time 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 breakfast.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005951" y="6044684"/>
            <a:ext cx="2369902" cy="510778"/>
          </a:xfrm>
          <a:prstGeom prst="wedgeRoundRectCallout">
            <a:avLst>
              <a:gd name="adj1" fmla="val -55006"/>
              <a:gd name="adj2" fmla="val -9480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yes, Mum.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45230" y="6210958"/>
            <a:ext cx="1452006" cy="164095"/>
          </a:xfrm>
          <a:prstGeom prst="rect">
            <a:avLst/>
          </a:prstGeom>
          <a:solidFill>
            <a:srgbClr val="C8E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1408" y="5715998"/>
            <a:ext cx="587375" cy="58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35800" y="7576457"/>
            <a:ext cx="4297411" cy="209005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32255" y="738644"/>
            <a:ext cx="9879152" cy="4846069"/>
            <a:chOff x="1031530" y="794013"/>
            <a:chExt cx="9385868" cy="5900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5822" y="794013"/>
              <a:ext cx="4636266" cy="29595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1530" y="3735287"/>
              <a:ext cx="4750558" cy="29595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81133" y="3735287"/>
              <a:ext cx="4636265" cy="29595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81133" y="794013"/>
              <a:ext cx="4636265" cy="295953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19954" y="33234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132255" y="830908"/>
            <a:ext cx="3736885" cy="510778"/>
          </a:xfrm>
          <a:prstGeom prst="wedgeRoundRectCallout">
            <a:avLst>
              <a:gd name="adj1" fmla="val 45452"/>
              <a:gd name="adj2" fmla="val 896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time to get up, Phong.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226652" y="483255"/>
            <a:ext cx="3296216" cy="510778"/>
          </a:xfrm>
          <a:prstGeom prst="wedgeRoundRectCallout">
            <a:avLst>
              <a:gd name="adj1" fmla="val -44303"/>
              <a:gd name="adj2" fmla="val 10145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it, Mum?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7275104" y="2788657"/>
            <a:ext cx="2592675" cy="510778"/>
          </a:xfrm>
          <a:prstGeom prst="wedgeRoundRectCallout">
            <a:avLst>
              <a:gd name="adj1" fmla="val 35981"/>
              <a:gd name="adj2" fmla="val -933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seven o'clock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03952" y="3007095"/>
            <a:ext cx="3912433" cy="919401"/>
          </a:xfrm>
          <a:prstGeom prst="wedgeRoundRectCallout">
            <a:avLst>
              <a:gd name="adj1" fmla="val -35903"/>
              <a:gd name="adj2" fmla="val 833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Today's Sunday and I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 have to go to school.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768607" y="2957191"/>
            <a:ext cx="2203554" cy="783193"/>
          </a:xfrm>
          <a:prstGeom prst="wedgeRoundRectCallout">
            <a:avLst>
              <a:gd name="adj1" fmla="val -55899"/>
              <a:gd name="adj2" fmla="val 7298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 it's time 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 breakfast.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046591" y="4965404"/>
            <a:ext cx="2369902" cy="510778"/>
          </a:xfrm>
          <a:prstGeom prst="wedgeRoundRectCallout">
            <a:avLst>
              <a:gd name="adj1" fmla="val -12627"/>
              <a:gd name="adj2" fmla="val -10653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yes, Mum.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90400" y="5026748"/>
            <a:ext cx="1452006" cy="164095"/>
          </a:xfrm>
          <a:prstGeom prst="rect">
            <a:avLst/>
          </a:prstGeom>
          <a:solidFill>
            <a:srgbClr val="C8E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1407" y="5165608"/>
            <a:ext cx="587375" cy="58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35800" y="7576457"/>
            <a:ext cx="4297411" cy="209005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1906" y="5441429"/>
            <a:ext cx="864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1/ What does Phong ask his mother?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5257" y="5871325"/>
            <a:ext cx="797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2</a:t>
            </a:r>
            <a:r>
              <a:rPr lang="en-US" sz="3600" b="1" smtClean="0">
                <a:solidFill>
                  <a:srgbClr val="FF0000"/>
                </a:solidFill>
              </a:rPr>
              <a:t>/ What does his mother answer?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7226651" y="483255"/>
            <a:ext cx="3461335" cy="510778"/>
          </a:xfrm>
          <a:prstGeom prst="wedgeRoundRectCallout">
            <a:avLst>
              <a:gd name="adj1" fmla="val -44303"/>
              <a:gd name="adj2" fmla="val 10145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it, Mum?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7226652" y="2791157"/>
            <a:ext cx="2793528" cy="510778"/>
          </a:xfrm>
          <a:prstGeom prst="wedgeRoundRectCallout">
            <a:avLst>
              <a:gd name="adj1" fmla="val 35981"/>
              <a:gd name="adj2" fmla="val -933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seven o'clock</a:t>
            </a:r>
          </a:p>
        </p:txBody>
      </p:sp>
    </p:spTree>
    <p:extLst>
      <p:ext uri="{BB962C8B-B14F-4D97-AF65-F5344CB8AC3E}">
        <p14:creationId xmlns:p14="http://schemas.microsoft.com/office/powerpoint/2010/main" val="5113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25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25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6" grpId="0"/>
      <p:bldP spid="25" grpId="0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366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9621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600000" flipH="1">
              <a:off x="8449632" y="2235017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10106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8281348" y="2515252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20932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 A GAME </a:t>
            </a:r>
            <a:endParaRPr lang="en-US" sz="7200" b="1" dirty="0">
              <a:solidFill>
                <a:srgbClr val="007D75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595593" y="2242233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</a:p>
        </p:txBody>
      </p:sp>
    </p:spTree>
    <p:extLst>
      <p:ext uri="{BB962C8B-B14F-4D97-AF65-F5344CB8AC3E}">
        <p14:creationId xmlns:p14="http://schemas.microsoft.com/office/powerpoint/2010/main" val="13639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8314651" y="2513165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</a:p>
        </p:txBody>
      </p:sp>
    </p:spTree>
    <p:extLst>
      <p:ext uri="{BB962C8B-B14F-4D97-AF65-F5344CB8AC3E}">
        <p14:creationId xmlns:p14="http://schemas.microsoft.com/office/powerpoint/2010/main" val="1470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4217" y="942898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58571" y="2542841"/>
            <a:ext cx="4913552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______________.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488"/>
          <a:stretch/>
        </p:blipFill>
        <p:spPr>
          <a:xfrm>
            <a:off x="4720830" y="971026"/>
            <a:ext cx="1529079" cy="1532699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743"/>
          <a:stretch/>
        </p:blipFill>
        <p:spPr>
          <a:xfrm>
            <a:off x="6774858" y="907642"/>
            <a:ext cx="1554164" cy="15624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488"/>
          <a:stretch/>
        </p:blipFill>
        <p:spPr>
          <a:xfrm>
            <a:off x="5254707" y="3627620"/>
            <a:ext cx="1588730" cy="1592492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90017" y="2585919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0577" y="2621570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5540" y="5380494"/>
            <a:ext cx="2157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9549097" y="907642"/>
            <a:ext cx="1539636" cy="1543282"/>
          </a:xfrm>
          <a:prstGeom prst="ellipse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08702" y="2602101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twenty-five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9014107" y="3664406"/>
            <a:ext cx="1510213" cy="151821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96548" y="5380494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forty-five</a:t>
            </a:r>
          </a:p>
        </p:txBody>
      </p:sp>
      <p:sp>
        <p:nvSpPr>
          <p:cNvPr id="5" name="Oval 4"/>
          <p:cNvSpPr/>
          <p:nvPr/>
        </p:nvSpPr>
        <p:spPr>
          <a:xfrm>
            <a:off x="4155185" y="1966593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a</a:t>
            </a: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696691" y="4864868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23" name="Oval 22"/>
          <p:cNvSpPr/>
          <p:nvPr/>
        </p:nvSpPr>
        <p:spPr>
          <a:xfrm>
            <a:off x="4937291" y="4864868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4" name="Oval 23"/>
          <p:cNvSpPr/>
          <p:nvPr/>
        </p:nvSpPr>
        <p:spPr>
          <a:xfrm>
            <a:off x="6324164" y="1986062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134381" y="1986062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48836" y="2576600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o’clock 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239E-7 -0.00208 L -0.2499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4217" y="942898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58571" y="2542841"/>
            <a:ext cx="3796145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__________.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488"/>
          <a:stretch/>
        </p:blipFill>
        <p:spPr>
          <a:xfrm>
            <a:off x="4720830" y="971026"/>
            <a:ext cx="1529079" cy="1532699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743"/>
          <a:stretch/>
        </p:blipFill>
        <p:spPr>
          <a:xfrm>
            <a:off x="6774858" y="907642"/>
            <a:ext cx="1554164" cy="15624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488"/>
          <a:stretch/>
        </p:blipFill>
        <p:spPr>
          <a:xfrm>
            <a:off x="5254707" y="3627620"/>
            <a:ext cx="1588730" cy="1592492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90017" y="2585919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0577" y="2621570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5540" y="5380494"/>
            <a:ext cx="2157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9549097" y="907642"/>
            <a:ext cx="1539636" cy="1543282"/>
          </a:xfrm>
          <a:prstGeom prst="ellipse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08702" y="2602101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twenty-five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9014107" y="3664406"/>
            <a:ext cx="1510213" cy="151821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96548" y="5380494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forty-five</a:t>
            </a:r>
          </a:p>
        </p:txBody>
      </p:sp>
      <p:sp>
        <p:nvSpPr>
          <p:cNvPr id="15" name="Oval 14"/>
          <p:cNvSpPr/>
          <p:nvPr/>
        </p:nvSpPr>
        <p:spPr>
          <a:xfrm>
            <a:off x="4155185" y="1966593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a</a:t>
            </a: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33847" y="1966593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9014107" y="1942948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4760572" y="4745354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4" name="Oval 23"/>
          <p:cNvSpPr/>
          <p:nvPr/>
        </p:nvSpPr>
        <p:spPr>
          <a:xfrm>
            <a:off x="8527188" y="4744986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937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3652E-6 -4.39306E-6 L -0.39261 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4217" y="942898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6149" y="2577097"/>
            <a:ext cx="4949391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______________.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488"/>
          <a:stretch/>
        </p:blipFill>
        <p:spPr>
          <a:xfrm>
            <a:off x="4720830" y="971026"/>
            <a:ext cx="1529079" cy="1532699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743"/>
          <a:stretch/>
        </p:blipFill>
        <p:spPr>
          <a:xfrm>
            <a:off x="6774858" y="907642"/>
            <a:ext cx="1554164" cy="15624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488"/>
          <a:stretch/>
        </p:blipFill>
        <p:spPr>
          <a:xfrm>
            <a:off x="5254707" y="3627620"/>
            <a:ext cx="1588730" cy="1592492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90017" y="2585919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0577" y="2621570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5540" y="5380494"/>
            <a:ext cx="2157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9549097" y="907642"/>
            <a:ext cx="1539636" cy="1543282"/>
          </a:xfrm>
          <a:prstGeom prst="ellipse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08702" y="2602101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twenty-five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9014107" y="3664406"/>
            <a:ext cx="1510213" cy="151821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96548" y="5380494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forty-five</a:t>
            </a:r>
          </a:p>
        </p:txBody>
      </p:sp>
      <p:sp>
        <p:nvSpPr>
          <p:cNvPr id="15" name="Oval 14"/>
          <p:cNvSpPr/>
          <p:nvPr/>
        </p:nvSpPr>
        <p:spPr>
          <a:xfrm>
            <a:off x="4155185" y="1966593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a</a:t>
            </a: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496548" y="4744986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22" name="Oval 21"/>
          <p:cNvSpPr/>
          <p:nvPr/>
        </p:nvSpPr>
        <p:spPr>
          <a:xfrm>
            <a:off x="4803044" y="4744986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3" name="Oval 22"/>
          <p:cNvSpPr/>
          <p:nvPr/>
        </p:nvSpPr>
        <p:spPr>
          <a:xfrm>
            <a:off x="6300926" y="1986062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9029757" y="1986062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937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885E-6 1.7341E-7 L -0.6031 0.006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5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4217" y="942898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58571" y="2542841"/>
            <a:ext cx="3796145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__________.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488"/>
          <a:stretch/>
        </p:blipFill>
        <p:spPr>
          <a:xfrm>
            <a:off x="4720830" y="971026"/>
            <a:ext cx="1529079" cy="1532699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743"/>
          <a:stretch/>
        </p:blipFill>
        <p:spPr>
          <a:xfrm>
            <a:off x="6774858" y="907642"/>
            <a:ext cx="1554164" cy="15624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488"/>
          <a:stretch/>
        </p:blipFill>
        <p:spPr>
          <a:xfrm>
            <a:off x="5254707" y="3627620"/>
            <a:ext cx="1588730" cy="1592492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90017" y="2585919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0577" y="2621570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5540" y="5380494"/>
            <a:ext cx="2157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9549097" y="907642"/>
            <a:ext cx="1539636" cy="1543282"/>
          </a:xfrm>
          <a:prstGeom prst="ellipse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08702" y="2602101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twenty-five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9014107" y="3664406"/>
            <a:ext cx="1510213" cy="151821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96548" y="5380494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forty-five</a:t>
            </a:r>
          </a:p>
        </p:txBody>
      </p:sp>
      <p:sp>
        <p:nvSpPr>
          <p:cNvPr id="15" name="Oval 14"/>
          <p:cNvSpPr/>
          <p:nvPr/>
        </p:nvSpPr>
        <p:spPr>
          <a:xfrm>
            <a:off x="4155185" y="1966593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a</a:t>
            </a: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75385" y="1986062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b</a:t>
            </a: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069731" y="1966593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c</a:t>
            </a: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20830" y="4744986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d</a:t>
            </a: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489707" y="4584604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937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94E-6 -4.10405E-6 L -0.29517 -0.3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8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4217" y="942898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0971" y="2602101"/>
            <a:ext cx="431985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_____________.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488"/>
          <a:stretch/>
        </p:blipFill>
        <p:spPr>
          <a:xfrm>
            <a:off x="4720830" y="971026"/>
            <a:ext cx="1529079" cy="1532699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743"/>
          <a:stretch/>
        </p:blipFill>
        <p:spPr>
          <a:xfrm>
            <a:off x="6774858" y="907642"/>
            <a:ext cx="1554164" cy="15624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488"/>
          <a:stretch/>
        </p:blipFill>
        <p:spPr>
          <a:xfrm>
            <a:off x="5254707" y="3627620"/>
            <a:ext cx="1588730" cy="1592492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90017" y="2585919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0577" y="2621570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5540" y="5380494"/>
            <a:ext cx="2157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seven </a:t>
            </a:r>
            <a:r>
              <a:rPr lang="en-US" sz="28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9549097" y="907642"/>
            <a:ext cx="1539636" cy="1543282"/>
          </a:xfrm>
          <a:prstGeom prst="ellipse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08702" y="2602101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twenty-five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9014107" y="3664406"/>
            <a:ext cx="1510213" cy="151821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96548" y="5380494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forty-five</a:t>
            </a:r>
          </a:p>
        </p:txBody>
      </p:sp>
      <p:sp>
        <p:nvSpPr>
          <p:cNvPr id="15" name="Oval 14"/>
          <p:cNvSpPr/>
          <p:nvPr/>
        </p:nvSpPr>
        <p:spPr>
          <a:xfrm>
            <a:off x="4155185" y="1966593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a</a:t>
            </a:r>
            <a:endParaRPr lang="en-US" sz="4000" b="1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49909" y="1950411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9014107" y="1986062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4720830" y="4744986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4" name="Oval 23"/>
          <p:cNvSpPr/>
          <p:nvPr/>
        </p:nvSpPr>
        <p:spPr>
          <a:xfrm>
            <a:off x="8542178" y="4744986"/>
            <a:ext cx="634832" cy="6355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937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219E-7 -4.10405E-6 L -0.59033 -0.387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7" y="-19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5" name="Picture 5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54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" y="-66461"/>
            <a:ext cx="2049607" cy="179965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" y="4818060"/>
            <a:ext cx="2049607" cy="179965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80" y="-41647"/>
            <a:ext cx="2049607" cy="179965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0" y="3920325"/>
            <a:ext cx="2049607" cy="1799655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1516" y="3595037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6" y="136495"/>
            <a:ext cx="1393744" cy="1393744"/>
          </a:xfrm>
          <a:prstGeom prst="rect">
            <a:avLst/>
          </a:prstGeom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26" y="342015"/>
            <a:ext cx="2506834" cy="30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okeball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18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7" y="109810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17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554" y="1096671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kémon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37" y="1564197"/>
            <a:ext cx="8631382" cy="3179226"/>
          </a:xfrm>
          <a:custGeom>
            <a:avLst/>
            <a:gdLst>
              <a:gd name="connsiteX0" fmla="*/ 0 w 9603545"/>
              <a:gd name="connsiteY0" fmla="*/ 0 h 3537306"/>
              <a:gd name="connsiteX1" fmla="*/ 9603545 w 9603545"/>
              <a:gd name="connsiteY1" fmla="*/ 0 h 3537306"/>
              <a:gd name="connsiteX2" fmla="*/ 9603545 w 9603545"/>
              <a:gd name="connsiteY2" fmla="*/ 3537306 h 3537306"/>
              <a:gd name="connsiteX3" fmla="*/ 0 w 9603545"/>
              <a:gd name="connsiteY3" fmla="*/ 3537306 h 3537306"/>
              <a:gd name="connsiteX4" fmla="*/ 0 w 9603545"/>
              <a:gd name="connsiteY4" fmla="*/ 0 h 3537306"/>
              <a:gd name="connsiteX5" fmla="*/ 9214482 w 9603545"/>
              <a:gd name="connsiteY5" fmla="*/ 3039111 h 3537306"/>
              <a:gd name="connsiteX6" fmla="*/ 8989399 w 9603545"/>
              <a:gd name="connsiteY6" fmla="*/ 3229025 h 3537306"/>
              <a:gd name="connsiteX7" fmla="*/ 9214482 w 9603545"/>
              <a:gd name="connsiteY7" fmla="*/ 3418939 h 3537306"/>
              <a:gd name="connsiteX8" fmla="*/ 9439565 w 9603545"/>
              <a:gd name="connsiteY8" fmla="*/ 3229025 h 3537306"/>
              <a:gd name="connsiteX9" fmla="*/ 9214482 w 9603545"/>
              <a:gd name="connsiteY9" fmla="*/ 3039111 h 3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545" h="3537306">
                <a:moveTo>
                  <a:pt x="0" y="0"/>
                </a:moveTo>
                <a:lnTo>
                  <a:pt x="9603545" y="0"/>
                </a:lnTo>
                <a:lnTo>
                  <a:pt x="9603545" y="3537306"/>
                </a:lnTo>
                <a:lnTo>
                  <a:pt x="0" y="3537306"/>
                </a:lnTo>
                <a:lnTo>
                  <a:pt x="0" y="0"/>
                </a:lnTo>
                <a:close/>
                <a:moveTo>
                  <a:pt x="9214482" y="3039111"/>
                </a:moveTo>
                <a:cubicBezTo>
                  <a:pt x="9090172" y="3039111"/>
                  <a:pt x="8989399" y="3124138"/>
                  <a:pt x="8989399" y="3229025"/>
                </a:cubicBezTo>
                <a:cubicBezTo>
                  <a:pt x="8989399" y="3333912"/>
                  <a:pt x="9090172" y="3418939"/>
                  <a:pt x="9214482" y="3418939"/>
                </a:cubicBezTo>
                <a:cubicBezTo>
                  <a:pt x="9338792" y="3418939"/>
                  <a:pt x="9439565" y="3333912"/>
                  <a:pt x="9439565" y="3229025"/>
                </a:cubicBezTo>
                <a:cubicBezTo>
                  <a:pt x="9439565" y="3124138"/>
                  <a:pt x="9338792" y="3039111"/>
                  <a:pt x="9214482" y="3039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2721" y="4145807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0403" y="271859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/>
          <a:srcRect l="12459" t="10424" r="15552" b="7896"/>
          <a:stretch/>
        </p:blipFill>
        <p:spPr>
          <a:xfrm rot="418112">
            <a:off x="555807" y="4954016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2Mspha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5027" y="3193964"/>
            <a:ext cx="1999661" cy="3206774"/>
          </a:xfrm>
          <a:prstGeom prst="rect">
            <a:avLst/>
          </a:prstGeom>
        </p:spPr>
      </p:pic>
      <p:pic>
        <p:nvPicPr>
          <p:cNvPr id="1034" name="3MsPham" descr="Ash Ketchum - EcuRe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761558" y="3644443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83" y="4302970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26113" y="5609325"/>
            <a:ext cx="1566381" cy="6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3668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45638 1.08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5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75 -0.3247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6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56666 -1.590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79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0976 -1.0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5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52761 -1.58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-7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6628 -0.9335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46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5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5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2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687366" y="1066230"/>
            <a:ext cx="1509486" cy="117928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993277" y="4605597"/>
            <a:ext cx="3141995" cy="1249293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It’s </a:t>
            </a:r>
            <a:r>
              <a:rPr lang="en-US" sz="3200" b="1" smtClean="0">
                <a:solidFill>
                  <a:srgbClr val="FF0000"/>
                </a:solidFill>
              </a:rPr>
              <a:t>three o’clock.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5597"/>
            <a:ext cx="3099323" cy="1249293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It’s </a:t>
            </a:r>
            <a:r>
              <a:rPr lang="en-US" sz="3200" b="1" smtClean="0">
                <a:solidFill>
                  <a:srgbClr val="FF0000"/>
                </a:solidFill>
              </a:rPr>
              <a:t>one o’clock.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4285396" y="4605597"/>
            <a:ext cx="3398293" cy="1249293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It’s </a:t>
            </a:r>
            <a:r>
              <a:rPr lang="en-US" sz="3200" b="1" smtClean="0">
                <a:solidFill>
                  <a:srgbClr val="FF0000"/>
                </a:solidFill>
              </a:rPr>
              <a:t>twelve three.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086040" y="72969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1" name="Oval 2"/>
          <p:cNvSpPr>
            <a:spLocks noChangeArrowheads="1"/>
          </p:cNvSpPr>
          <p:nvPr/>
        </p:nvSpPr>
        <p:spPr bwMode="auto">
          <a:xfrm>
            <a:off x="10844344" y="5780714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>
            <a:off x="10873912" y="5775335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10904052" y="5794144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26" name="Oval 12"/>
          <p:cNvSpPr>
            <a:spLocks noChangeArrowheads="1"/>
          </p:cNvSpPr>
          <p:nvPr/>
        </p:nvSpPr>
        <p:spPr bwMode="auto">
          <a:xfrm>
            <a:off x="10886988" y="5798620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10897220" y="5792645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4443544" y="5937877"/>
            <a:ext cx="3124200" cy="942975"/>
          </a:xfrm>
          <a:prstGeom prst="irregularSeal1">
            <a:avLst/>
          </a:prstGeom>
          <a:gradFill rotWithShape="1">
            <a:gsLst>
              <a:gs pos="0">
                <a:schemeClr val="bg1"/>
              </a:gs>
              <a:gs pos="100000">
                <a:srgbClr val="F08752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 b="1" smtClean="0">
                <a:solidFill>
                  <a:srgbClr val="0000FF"/>
                </a:solidFill>
              </a:rPr>
              <a:t>time’s up</a:t>
            </a:r>
            <a:endParaRPr lang="en-US" sz="4000" b="1">
              <a:solidFill>
                <a:srgbClr val="0000FF"/>
              </a:solidFill>
            </a:endParaRPr>
          </a:p>
        </p:txBody>
      </p:sp>
      <p:sp>
        <p:nvSpPr>
          <p:cNvPr id="29" name="AutoShape 25"/>
          <p:cNvSpPr>
            <a:spLocks noChangeArrowheads="1"/>
          </p:cNvSpPr>
          <p:nvPr/>
        </p:nvSpPr>
        <p:spPr bwMode="auto">
          <a:xfrm>
            <a:off x="9396544" y="6180764"/>
            <a:ext cx="13716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mtClean="0">
                <a:solidFill>
                  <a:srgbClr val="0000FF"/>
                </a:solidFill>
                <a:latin typeface=".VnArial NarrowH" pitchFamily="34" charset="0"/>
              </a:rPr>
              <a:t>5 seconds</a:t>
            </a:r>
            <a:endParaRPr lang="en-US">
              <a:solidFill>
                <a:srgbClr val="0000FF"/>
              </a:solidFill>
              <a:latin typeface=".VnArial NarrowH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9"/>
          <a:srcRect l="51527" t="46458" r="17587" b="-357"/>
          <a:stretch/>
        </p:blipFill>
        <p:spPr>
          <a:xfrm>
            <a:off x="6312150" y="875846"/>
            <a:ext cx="2511188" cy="2754457"/>
          </a:xfrm>
          <a:prstGeom prst="roundRect">
            <a:avLst>
              <a:gd name="adj" fmla="val 47047"/>
            </a:avLst>
          </a:prstGeom>
        </p:spPr>
      </p:pic>
    </p:spTree>
    <p:extLst>
      <p:ext uri="{BB962C8B-B14F-4D97-AF65-F5344CB8AC3E}">
        <p14:creationId xmlns:p14="http://schemas.microsoft.com/office/powerpoint/2010/main" val="36970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8" grpId="1" animBg="1"/>
      <p:bldP spid="28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510959"/>
            <a:ext cx="3030083" cy="1313063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It is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What time _________?</a:t>
            </a:r>
          </a:p>
          <a:p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It’s ten o’clock.</a:t>
            </a:r>
            <a:endParaRPr lang="en-US" sz="32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12459" t="10424" r="15552" b="7896"/>
          <a:stretch/>
        </p:blipFill>
        <p:spPr>
          <a:xfrm rot="418112">
            <a:off x="897261" y="982003"/>
            <a:ext cx="1509486" cy="171268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54060" y="4496891"/>
            <a:ext cx="3100291" cy="1313063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496891"/>
            <a:ext cx="3055153" cy="1313063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It’s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10978740" y="5728230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11004528" y="5693035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7" name="Oval 11"/>
          <p:cNvSpPr>
            <a:spLocks noChangeArrowheads="1"/>
          </p:cNvSpPr>
          <p:nvPr/>
        </p:nvSpPr>
        <p:spPr bwMode="auto">
          <a:xfrm>
            <a:off x="10994564" y="5704704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11012144" y="5706240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11001588" y="5708873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30" name="AutoShape 24"/>
          <p:cNvSpPr>
            <a:spLocks noChangeArrowheads="1"/>
          </p:cNvSpPr>
          <p:nvPr/>
        </p:nvSpPr>
        <p:spPr bwMode="auto">
          <a:xfrm>
            <a:off x="4577940" y="5885393"/>
            <a:ext cx="3124200" cy="942975"/>
          </a:xfrm>
          <a:prstGeom prst="irregularSeal1">
            <a:avLst/>
          </a:prstGeom>
          <a:gradFill rotWithShape="1">
            <a:gsLst>
              <a:gs pos="0">
                <a:schemeClr val="bg1"/>
              </a:gs>
              <a:gs pos="100000">
                <a:srgbClr val="F08752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400" b="1" smtClean="0">
                <a:solidFill>
                  <a:srgbClr val="0000FF"/>
                </a:solidFill>
              </a:rPr>
              <a:t>time’s up</a:t>
            </a:r>
            <a:endParaRPr lang="en-US" sz="4400" b="1">
              <a:solidFill>
                <a:srgbClr val="0000FF"/>
              </a:solidFill>
            </a:endParaRPr>
          </a:p>
        </p:txBody>
      </p:sp>
      <p:sp>
        <p:nvSpPr>
          <p:cNvPr id="31" name="AutoShape 25"/>
          <p:cNvSpPr>
            <a:spLocks noChangeArrowheads="1"/>
          </p:cNvSpPr>
          <p:nvPr/>
        </p:nvSpPr>
        <p:spPr bwMode="auto">
          <a:xfrm>
            <a:off x="9530940" y="6128280"/>
            <a:ext cx="13716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mtClean="0">
                <a:solidFill>
                  <a:srgbClr val="0000FF"/>
                </a:solidFill>
                <a:latin typeface=".VnArial NarrowH" pitchFamily="34" charset="0"/>
              </a:rPr>
              <a:t>5 seconds</a:t>
            </a:r>
            <a:endParaRPr lang="en-US">
              <a:solidFill>
                <a:srgbClr val="0000FF"/>
              </a:solidFill>
              <a:latin typeface=".VnArial NarrowH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7940" y="867038"/>
            <a:ext cx="2022643" cy="2022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73486" y="4844324"/>
            <a:ext cx="231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is it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2893E-6 4.79186E-6 L -0.00234 -0.319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60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0" grpId="1" animBg="1"/>
      <p:bldP spid="30" grpId="2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848" y="-37174"/>
            <a:ext cx="12558848" cy="6895174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754" y="4955217"/>
            <a:ext cx="2700762" cy="1018120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973302" y="205217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265346" y="205217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682683" y="205217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81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993277" y="4609435"/>
            <a:ext cx="2987880" cy="1102048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o’clock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5249" y="729340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What time is it?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It’s </a:t>
            </a:r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six _________.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12499" y="1018959"/>
            <a:ext cx="1771500" cy="1491789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494508" y="4609435"/>
            <a:ext cx="2933234" cy="1102048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914844" y="4609435"/>
            <a:ext cx="2898426" cy="1102048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three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4" name="Oval 2"/>
          <p:cNvSpPr>
            <a:spLocks noChangeArrowheads="1"/>
          </p:cNvSpPr>
          <p:nvPr/>
        </p:nvSpPr>
        <p:spPr bwMode="auto">
          <a:xfrm>
            <a:off x="11105352" y="5826706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</a:p>
        </p:txBody>
      </p: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11131140" y="5791511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11135244" y="5789112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11138756" y="5804716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11114132" y="5765145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4704552" y="5983869"/>
            <a:ext cx="3124200" cy="942975"/>
          </a:xfrm>
          <a:prstGeom prst="irregularSeal1">
            <a:avLst/>
          </a:prstGeom>
          <a:gradFill rotWithShape="1">
            <a:gsLst>
              <a:gs pos="0">
                <a:schemeClr val="bg1"/>
              </a:gs>
              <a:gs pos="100000">
                <a:srgbClr val="F08752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 b="1" smtClean="0">
                <a:solidFill>
                  <a:srgbClr val="0000FF"/>
                </a:solidFill>
              </a:rPr>
              <a:t>time’s up</a:t>
            </a:r>
            <a:endParaRPr lang="en-US" sz="4000" b="1">
              <a:solidFill>
                <a:srgbClr val="0000FF"/>
              </a:solidFill>
            </a:endParaRPr>
          </a:p>
        </p:txBody>
      </p:sp>
      <p:sp>
        <p:nvSpPr>
          <p:cNvPr id="30" name="AutoShape 25"/>
          <p:cNvSpPr>
            <a:spLocks noChangeArrowheads="1"/>
          </p:cNvSpPr>
          <p:nvPr/>
        </p:nvSpPr>
        <p:spPr bwMode="auto">
          <a:xfrm>
            <a:off x="9657552" y="6226756"/>
            <a:ext cx="13716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mtClean="0">
                <a:solidFill>
                  <a:srgbClr val="0000FF"/>
                </a:solidFill>
                <a:latin typeface=".VnArial NarrowH" pitchFamily="34" charset="0"/>
              </a:rPr>
              <a:t>5 seconds</a:t>
            </a:r>
            <a:endParaRPr lang="en-US">
              <a:solidFill>
                <a:srgbClr val="0000FF"/>
              </a:solidFill>
              <a:latin typeface=".VnArial Narrow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3267" y="4652118"/>
            <a:ext cx="132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494509" y="4667507"/>
            <a:ext cx="293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baseline="-25000" smtClean="0">
                <a:solidFill>
                  <a:srgbClr val="FF0000"/>
                </a:solidFill>
              </a:rPr>
              <a:t>fifteen</a:t>
            </a:r>
            <a:endParaRPr lang="en-US" sz="5400" b="1" baseline="-25000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6" t="42591" r="2747" b="26594"/>
          <a:stretch/>
        </p:blipFill>
        <p:spPr>
          <a:xfrm>
            <a:off x="6795728" y="1299702"/>
            <a:ext cx="2066047" cy="2066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17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7707E-6 -3.26549E-6 L -0.05883 -0.366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-18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801858" y="4609435"/>
            <a:ext cx="3277773" cy="139747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</a:t>
            </a:r>
            <a:r>
              <a:rPr 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time it is?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0236" y="756416"/>
            <a:ext cx="6014519" cy="32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_________________?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32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     It’s eleven fifty.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6" y="813045"/>
            <a:ext cx="2049607" cy="1799655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928" y="1130413"/>
            <a:ext cx="1128479" cy="26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2" y="8561229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26344" y="594071"/>
            <a:ext cx="1790966" cy="212366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3439" y="729340"/>
            <a:ext cx="1999661" cy="3206774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9809970" y="1179819"/>
            <a:ext cx="20066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9888954" y="1010556"/>
            <a:ext cx="1762842" cy="3008183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595" y="1838346"/>
            <a:ext cx="332912" cy="33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4369652" y="4609435"/>
            <a:ext cx="3114358" cy="139747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7760096" y="4609435"/>
            <a:ext cx="3440499" cy="139747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</a:t>
            </a:r>
            <a:r>
              <a:rPr 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is time it</a:t>
            </a:r>
            <a:r>
              <a:rPr 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529162" y="72138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9653" y="3851461"/>
            <a:ext cx="1580344" cy="679548"/>
          </a:xfrm>
          <a:prstGeom prst="rect">
            <a:avLst/>
          </a:prstGeom>
        </p:spPr>
      </p:pic>
      <p:sp>
        <p:nvSpPr>
          <p:cNvPr id="24" name="Oval 2"/>
          <p:cNvSpPr>
            <a:spLocks noChangeArrowheads="1"/>
          </p:cNvSpPr>
          <p:nvPr/>
        </p:nvSpPr>
        <p:spPr bwMode="auto">
          <a:xfrm>
            <a:off x="10866196" y="5756366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</a:p>
        </p:txBody>
      </p: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10906052" y="5763375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10924224" y="5803180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10955872" y="5804716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10945316" y="5751077"/>
            <a:ext cx="99060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4465396" y="5913529"/>
            <a:ext cx="3124200" cy="942975"/>
          </a:xfrm>
          <a:prstGeom prst="irregularSeal1">
            <a:avLst/>
          </a:prstGeom>
          <a:gradFill rotWithShape="1">
            <a:gsLst>
              <a:gs pos="0">
                <a:schemeClr val="bg1"/>
              </a:gs>
              <a:gs pos="100000">
                <a:srgbClr val="F08752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 b="1" smtClean="0">
                <a:solidFill>
                  <a:srgbClr val="0000FF"/>
                </a:solidFill>
              </a:rPr>
              <a:t>time’s up</a:t>
            </a:r>
            <a:endParaRPr lang="en-US" sz="4000" b="1">
              <a:solidFill>
                <a:srgbClr val="0000FF"/>
              </a:solidFill>
            </a:endParaRPr>
          </a:p>
        </p:txBody>
      </p:sp>
      <p:sp>
        <p:nvSpPr>
          <p:cNvPr id="30" name="AutoShape 25"/>
          <p:cNvSpPr>
            <a:spLocks noChangeArrowheads="1"/>
          </p:cNvSpPr>
          <p:nvPr/>
        </p:nvSpPr>
        <p:spPr bwMode="auto">
          <a:xfrm>
            <a:off x="9418396" y="6156416"/>
            <a:ext cx="13716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mtClean="0">
                <a:solidFill>
                  <a:srgbClr val="0000FF"/>
                </a:solidFill>
                <a:latin typeface=".VnArial NarrowH" pitchFamily="34" charset="0"/>
              </a:rPr>
              <a:t>5 seconds</a:t>
            </a:r>
            <a:endParaRPr lang="en-US">
              <a:solidFill>
                <a:srgbClr val="0000FF"/>
              </a:solidFill>
              <a:latin typeface=".VnArial Narrow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9006" y="5034706"/>
            <a:ext cx="337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</a:t>
            </a:r>
            <a:r>
              <a:rPr lang="en-US" sz="32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time is it?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80628" y="1331252"/>
            <a:ext cx="2231260" cy="2325518"/>
            <a:chOff x="6691110" y="943429"/>
            <a:chExt cx="4295487" cy="374167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91110" y="943429"/>
              <a:ext cx="4295487" cy="3741675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 flipH="1">
              <a:off x="8421959" y="1951793"/>
              <a:ext cx="406500" cy="319799"/>
              <a:chOff x="3545073" y="1936640"/>
              <a:chExt cx="630625" cy="46853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 rot="3321634">
                <a:off x="3799846" y="1895698"/>
                <a:ext cx="121080" cy="63062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 rot="409104" flipH="1">
                <a:off x="3557627" y="1936640"/>
                <a:ext cx="217375" cy="46853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99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3488E-8 -1.94265E-6 L -0.08682 -0.463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7" y="-231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9853" y="2756587"/>
            <a:ext cx="1489972" cy="354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90" y="3429000"/>
            <a:ext cx="2115483" cy="26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753" y="409170"/>
            <a:ext cx="1658646" cy="1527298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99779" y="1874311"/>
            <a:ext cx="1807435" cy="14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59" t="10424" r="15552" b="7896"/>
          <a:stretch/>
        </p:blipFill>
        <p:spPr>
          <a:xfrm rot="418112">
            <a:off x="7170259" y="316477"/>
            <a:ext cx="1509486" cy="1712686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00" y="963053"/>
            <a:ext cx="1393744" cy="1393744"/>
          </a:xfrm>
          <a:prstGeom prst="rect">
            <a:avLst/>
          </a:prstGeom>
        </p:spPr>
      </p:pic>
      <p:sp>
        <p:nvSpPr>
          <p:cNvPr id="26" name="Flowchart: Alternate Process 3"/>
          <p:cNvSpPr/>
          <p:nvPr/>
        </p:nvSpPr>
        <p:spPr>
          <a:xfrm>
            <a:off x="2896857" y="11849100"/>
            <a:ext cx="8350163" cy="2879595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88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GAME OVER!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b="44548"/>
          <a:stretch/>
        </p:blipFill>
        <p:spPr>
          <a:xfrm>
            <a:off x="1689609" y="2198464"/>
            <a:ext cx="8352244" cy="17342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6668" y="5447456"/>
            <a:ext cx="164606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77103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885" y="2361289"/>
            <a:ext cx="2001201" cy="2830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179" y="1742841"/>
            <a:ext cx="1636741" cy="2314751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862833" y="236608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cxnSp>
        <p:nvCxnSpPr>
          <p:cNvPr id="3" name="Straight Arrow Connector 2"/>
          <p:cNvCxnSpPr>
            <a:stCxn id="5" idx="17"/>
          </p:cNvCxnSpPr>
          <p:nvPr/>
        </p:nvCxnSpPr>
        <p:spPr>
          <a:xfrm flipH="1">
            <a:off x="3355824" y="2575861"/>
            <a:ext cx="3084762" cy="1274401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5" idx="17"/>
            <a:endCxn id="28" idx="0"/>
          </p:cNvCxnSpPr>
          <p:nvPr/>
        </p:nvCxnSpPr>
        <p:spPr>
          <a:xfrm>
            <a:off x="6440586" y="2575861"/>
            <a:ext cx="2377328" cy="2374568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761895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00EAD9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6110" y="3918857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38201" y="4950429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phút.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2007020" y="5018533"/>
            <a:ext cx="269760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cxnSp>
        <p:nvCxnSpPr>
          <p:cNvPr id="16" name="Straight Arrow Connector 15"/>
          <p:cNvCxnSpPr>
            <a:stCxn id="26" idx="2"/>
          </p:cNvCxnSpPr>
          <p:nvPr/>
        </p:nvCxnSpPr>
        <p:spPr>
          <a:xfrm flipH="1">
            <a:off x="3355822" y="4565843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7469109" y="6003355"/>
            <a:ext cx="362851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forty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9117993" y="5599565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8" grpId="0" animBg="1"/>
      <p:bldP spid="58" grpId="0"/>
      <p:bldP spid="6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FREE TALK </a:t>
            </a:r>
            <a:endParaRPr lang="en-US" sz="7200" b="1" dirty="0">
              <a:solidFill>
                <a:srgbClr val="007D75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      a.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Thirteen   </a:t>
            </a:r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Eleven</a:t>
            </a:r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14487" r="19979"/>
          <a:stretch/>
        </p:blipFill>
        <p:spPr>
          <a:xfrm>
            <a:off x="2154515" y="484846"/>
            <a:ext cx="928903" cy="9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Twoteen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twelve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Twenty 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2377" r="8198" b="3593"/>
          <a:stretch/>
        </p:blipFill>
        <p:spPr>
          <a:xfrm>
            <a:off x="2120257" y="497909"/>
            <a:ext cx="1141008" cy="9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Fourteen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Fiveteen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13197" r="13892"/>
          <a:stretch/>
        </p:blipFill>
        <p:spPr>
          <a:xfrm>
            <a:off x="2178279" y="412797"/>
            <a:ext cx="1080804" cy="1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1634900" y="366874"/>
            <a:ext cx="7725905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Thirty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Twenty-five </a:t>
            </a:r>
            <a:endParaRPr lang="en-US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</a:t>
            </a:r>
            <a:r>
              <a:rPr lang="en-US" sz="3200">
                <a:solidFill>
                  <a:srgbClr val="FF0000"/>
                </a:solidFill>
                <a:latin typeface="Cooper Black" panose="0208090404030B0204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Cooper Black" panose="0208090404030B020404" pitchFamily="18" charset="0"/>
              </a:rPr>
              <a:t>Twenty</a:t>
            </a:r>
            <a:r>
              <a:rPr lang="en-US" sz="3200" smtClean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34900" y="156932"/>
            <a:ext cx="1689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26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xmlns="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xmlns="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xmlns="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40413" y="420723"/>
            <a:ext cx="1622855" cy="9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1054</Words>
  <Application>Microsoft Office PowerPoint</Application>
  <PresentationFormat>Custom</PresentationFormat>
  <Paragraphs>334</Paragraphs>
  <Slides>45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.VnArial NarrowH</vt:lpstr>
      <vt:lpstr>Helvetica Neue</vt:lpstr>
      <vt:lpstr>Century Gothic</vt:lpstr>
      <vt:lpstr>黑体</vt:lpstr>
      <vt:lpstr>Arial Black</vt:lpstr>
      <vt:lpstr>Cooper Black</vt:lpstr>
      <vt:lpstr>Impact</vt:lpstr>
      <vt:lpstr>字魂59号-创粗黑</vt:lpstr>
      <vt:lpstr>Calibri Light</vt:lpstr>
      <vt:lpstr>Calibri</vt:lpstr>
      <vt:lpstr>Berlin Sans FB</vt:lpstr>
      <vt:lpstr>Britannic Bold</vt:lpstr>
      <vt:lpstr>Tahoma</vt:lpstr>
      <vt:lpstr>Office Theme</vt:lpstr>
      <vt:lpstr> All teachers and students To English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163</cp:revision>
  <dcterms:created xsi:type="dcterms:W3CDTF">2021-01-03T04:19:20Z</dcterms:created>
  <dcterms:modified xsi:type="dcterms:W3CDTF">2021-12-26T09:50:02Z</dcterms:modified>
</cp:coreProperties>
</file>