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70" r:id="rId3"/>
    <p:sldId id="275" r:id="rId4"/>
    <p:sldId id="274" r:id="rId5"/>
    <p:sldId id="271" r:id="rId6"/>
    <p:sldId id="277" r:id="rId7"/>
    <p:sldId id="260" r:id="rId8"/>
    <p:sldId id="266" r:id="rId9"/>
    <p:sldId id="261" r:id="rId10"/>
    <p:sldId id="262" r:id="rId11"/>
    <p:sldId id="269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B2B2"/>
    <a:srgbClr val="00F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63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7F1D6-1F8B-45AA-8BE8-28DEC81EA9E3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B0FE1-D286-4205-A892-2BBCC3D6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12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C6B7E2-0617-4AC1-993F-2E58B2FF18A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320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C6B7E2-0617-4AC1-993F-2E58B2FF18A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729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C6B7E2-0617-4AC1-993F-2E58B2FF18A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4970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C6B7E2-0617-4AC1-993F-2E58B2FF18A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407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C6B7E2-0617-4AC1-993F-2E58B2FF18A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0265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C6B7E2-0617-4AC1-993F-2E58B2FF18A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553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5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2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3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1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2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2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2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8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9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5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089B2-C49F-4F06-9DDD-B9AB4F4BF95C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E25AE-7342-4F40-9659-B66D95DA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6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hinhnenxan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>
          <a:xfrm>
            <a:off x="3149600" y="6049963"/>
            <a:ext cx="8940800" cy="685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altLang="en-US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sz="36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1828800" y="228600"/>
            <a:ext cx="9347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HUYỆN AN LÃO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QUỐC TUẤN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           </a:t>
            </a: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711200" y="1981200"/>
            <a:ext cx="11074400" cy="560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endParaRPr lang="en-US" altLang="en-US" sz="6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5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HAY CHỮ TỐT</a:t>
            </a:r>
            <a:endParaRPr lang="en-US" altLang="en-US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0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GV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: Nguyễn Thị Hải </a:t>
            </a:r>
            <a:r>
              <a:rPr lang="en-US" alt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Lớp                 :  4D 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5400" b="1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5" descr="Awreath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3048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75927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7029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8373666" y="-3207"/>
            <a:ext cx="2294335" cy="1212056"/>
            <a:chOff x="9559925" y="2573338"/>
            <a:chExt cx="3059113" cy="1616075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614308" y="109887"/>
            <a:ext cx="2319338" cy="1213247"/>
            <a:chOff x="-920750" y="2238375"/>
            <a:chExt cx="3092451" cy="1617663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22" name="Oval 28"/>
          <p:cNvSpPr>
            <a:spLocks noChangeArrowheads="1"/>
          </p:cNvSpPr>
          <p:nvPr/>
        </p:nvSpPr>
        <p:spPr bwMode="auto">
          <a:xfrm>
            <a:off x="7641433" y="951991"/>
            <a:ext cx="511969" cy="511969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3" name="Freeform 56"/>
          <p:cNvSpPr>
            <a:spLocks/>
          </p:cNvSpPr>
          <p:nvPr/>
        </p:nvSpPr>
        <p:spPr bwMode="auto">
          <a:xfrm>
            <a:off x="4008836" y="1084149"/>
            <a:ext cx="309563" cy="151210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4" name="Freeform 57"/>
          <p:cNvSpPr>
            <a:spLocks/>
          </p:cNvSpPr>
          <p:nvPr/>
        </p:nvSpPr>
        <p:spPr bwMode="auto">
          <a:xfrm>
            <a:off x="5395914" y="1337753"/>
            <a:ext cx="610791" cy="251222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5" name="Freeform 58"/>
          <p:cNvSpPr>
            <a:spLocks/>
          </p:cNvSpPr>
          <p:nvPr/>
        </p:nvSpPr>
        <p:spPr bwMode="auto">
          <a:xfrm>
            <a:off x="8652273" y="1502060"/>
            <a:ext cx="404813" cy="198835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6" name="Freeform 59"/>
          <p:cNvSpPr>
            <a:spLocks/>
          </p:cNvSpPr>
          <p:nvPr/>
        </p:nvSpPr>
        <p:spPr bwMode="auto">
          <a:xfrm>
            <a:off x="6724650" y="1322274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7" name="Freeform 60"/>
          <p:cNvSpPr>
            <a:spLocks/>
          </p:cNvSpPr>
          <p:nvPr/>
        </p:nvSpPr>
        <p:spPr bwMode="auto">
          <a:xfrm>
            <a:off x="7535466" y="1785428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8" name="Freeform 61"/>
          <p:cNvSpPr>
            <a:spLocks/>
          </p:cNvSpPr>
          <p:nvPr/>
        </p:nvSpPr>
        <p:spPr bwMode="auto">
          <a:xfrm>
            <a:off x="4613673" y="1025809"/>
            <a:ext cx="360760" cy="16430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9" name="Freeform 104"/>
          <p:cNvSpPr>
            <a:spLocks/>
          </p:cNvSpPr>
          <p:nvPr/>
        </p:nvSpPr>
        <p:spPr bwMode="auto">
          <a:xfrm>
            <a:off x="9385699" y="1914017"/>
            <a:ext cx="370285" cy="173831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62559" y="4660292"/>
            <a:ext cx="11849331" cy="1739549"/>
            <a:chOff x="44450" y="4062455"/>
            <a:chExt cx="11814175" cy="288767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0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1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120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  <p:sp>
            <p:nvSpPr>
              <p:cNvPr id="121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</p:grp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122" name="Freeform 122"/>
          <p:cNvSpPr>
            <a:spLocks/>
          </p:cNvSpPr>
          <p:nvPr/>
        </p:nvSpPr>
        <p:spPr bwMode="auto">
          <a:xfrm>
            <a:off x="162559" y="6428417"/>
            <a:ext cx="11755813" cy="333376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124" name="Title 1"/>
          <p:cNvSpPr txBox="1">
            <a:spLocks/>
          </p:cNvSpPr>
          <p:nvPr/>
        </p:nvSpPr>
        <p:spPr>
          <a:xfrm>
            <a:off x="162560" y="1646750"/>
            <a:ext cx="12029440" cy="2828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đọc ca ngợi tính kiên trì, sự quyết tâm sửa chữ xấu của Cao Bá Quát.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4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8373666" y="-3207"/>
            <a:ext cx="2294335" cy="1212056"/>
            <a:chOff x="9559925" y="2573338"/>
            <a:chExt cx="3059113" cy="1616075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614308" y="109887"/>
            <a:ext cx="2319338" cy="1213247"/>
            <a:chOff x="-920750" y="2238375"/>
            <a:chExt cx="3092451" cy="1617663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22" name="Oval 28"/>
          <p:cNvSpPr>
            <a:spLocks noChangeArrowheads="1"/>
          </p:cNvSpPr>
          <p:nvPr/>
        </p:nvSpPr>
        <p:spPr bwMode="auto">
          <a:xfrm>
            <a:off x="7641433" y="951991"/>
            <a:ext cx="511969" cy="511969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3" name="Freeform 56"/>
          <p:cNvSpPr>
            <a:spLocks/>
          </p:cNvSpPr>
          <p:nvPr/>
        </p:nvSpPr>
        <p:spPr bwMode="auto">
          <a:xfrm>
            <a:off x="4008836" y="1084149"/>
            <a:ext cx="309563" cy="151210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4" name="Freeform 57"/>
          <p:cNvSpPr>
            <a:spLocks/>
          </p:cNvSpPr>
          <p:nvPr/>
        </p:nvSpPr>
        <p:spPr bwMode="auto">
          <a:xfrm>
            <a:off x="5395914" y="1337753"/>
            <a:ext cx="610791" cy="251222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5" name="Freeform 58"/>
          <p:cNvSpPr>
            <a:spLocks/>
          </p:cNvSpPr>
          <p:nvPr/>
        </p:nvSpPr>
        <p:spPr bwMode="auto">
          <a:xfrm>
            <a:off x="8652273" y="1502060"/>
            <a:ext cx="404813" cy="198835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6" name="Freeform 59"/>
          <p:cNvSpPr>
            <a:spLocks/>
          </p:cNvSpPr>
          <p:nvPr/>
        </p:nvSpPr>
        <p:spPr bwMode="auto">
          <a:xfrm>
            <a:off x="6724650" y="1322274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7" name="Freeform 60"/>
          <p:cNvSpPr>
            <a:spLocks/>
          </p:cNvSpPr>
          <p:nvPr/>
        </p:nvSpPr>
        <p:spPr bwMode="auto">
          <a:xfrm>
            <a:off x="7535466" y="1785428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8" name="Freeform 61"/>
          <p:cNvSpPr>
            <a:spLocks/>
          </p:cNvSpPr>
          <p:nvPr/>
        </p:nvSpPr>
        <p:spPr bwMode="auto">
          <a:xfrm>
            <a:off x="4613673" y="1025809"/>
            <a:ext cx="360760" cy="16430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9" name="Freeform 104"/>
          <p:cNvSpPr>
            <a:spLocks/>
          </p:cNvSpPr>
          <p:nvPr/>
        </p:nvSpPr>
        <p:spPr bwMode="auto">
          <a:xfrm>
            <a:off x="9385699" y="1914017"/>
            <a:ext cx="370285" cy="173831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207818" y="4129932"/>
            <a:ext cx="11814463" cy="2269910"/>
            <a:chOff x="44450" y="4062455"/>
            <a:chExt cx="11814175" cy="288767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0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1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120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  <p:sp>
            <p:nvSpPr>
              <p:cNvPr id="121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</p:grp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122" name="Freeform 122"/>
          <p:cNvSpPr>
            <a:spLocks/>
          </p:cNvSpPr>
          <p:nvPr/>
        </p:nvSpPr>
        <p:spPr bwMode="auto">
          <a:xfrm>
            <a:off x="447177" y="6397150"/>
            <a:ext cx="11575104" cy="333376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124" name="Title 1"/>
          <p:cNvSpPr txBox="1">
            <a:spLocks/>
          </p:cNvSpPr>
          <p:nvPr/>
        </p:nvSpPr>
        <p:spPr>
          <a:xfrm>
            <a:off x="703456" y="1504256"/>
            <a:ext cx="10620308" cy="2828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khuyên chúng ta điều gì ?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03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9803193" y="179024"/>
            <a:ext cx="2294335" cy="1212056"/>
            <a:chOff x="9559925" y="2573338"/>
            <a:chExt cx="3059113" cy="1616075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08587" y="211100"/>
            <a:ext cx="2319338" cy="1213247"/>
            <a:chOff x="-920750" y="2238375"/>
            <a:chExt cx="3092451" cy="1617663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22" name="Oval 28"/>
          <p:cNvSpPr>
            <a:spLocks noChangeArrowheads="1"/>
          </p:cNvSpPr>
          <p:nvPr/>
        </p:nvSpPr>
        <p:spPr bwMode="auto">
          <a:xfrm>
            <a:off x="7641433" y="951991"/>
            <a:ext cx="511969" cy="511969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3" name="Freeform 56"/>
          <p:cNvSpPr>
            <a:spLocks/>
          </p:cNvSpPr>
          <p:nvPr/>
        </p:nvSpPr>
        <p:spPr bwMode="auto">
          <a:xfrm>
            <a:off x="4008836" y="1084149"/>
            <a:ext cx="309563" cy="151210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4" name="Freeform 57"/>
          <p:cNvSpPr>
            <a:spLocks/>
          </p:cNvSpPr>
          <p:nvPr/>
        </p:nvSpPr>
        <p:spPr bwMode="auto">
          <a:xfrm>
            <a:off x="5395914" y="1337753"/>
            <a:ext cx="610791" cy="251222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5" name="Freeform 58"/>
          <p:cNvSpPr>
            <a:spLocks/>
          </p:cNvSpPr>
          <p:nvPr/>
        </p:nvSpPr>
        <p:spPr bwMode="auto">
          <a:xfrm>
            <a:off x="8652273" y="1502060"/>
            <a:ext cx="404813" cy="198835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6" name="Freeform 59"/>
          <p:cNvSpPr>
            <a:spLocks/>
          </p:cNvSpPr>
          <p:nvPr/>
        </p:nvSpPr>
        <p:spPr bwMode="auto">
          <a:xfrm>
            <a:off x="6724650" y="1322274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7" name="Freeform 60"/>
          <p:cNvSpPr>
            <a:spLocks/>
          </p:cNvSpPr>
          <p:nvPr/>
        </p:nvSpPr>
        <p:spPr bwMode="auto">
          <a:xfrm>
            <a:off x="7535466" y="1785428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8" name="Freeform 61"/>
          <p:cNvSpPr>
            <a:spLocks/>
          </p:cNvSpPr>
          <p:nvPr/>
        </p:nvSpPr>
        <p:spPr bwMode="auto">
          <a:xfrm>
            <a:off x="4613673" y="1025809"/>
            <a:ext cx="360760" cy="16430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9" name="Freeform 104"/>
          <p:cNvSpPr>
            <a:spLocks/>
          </p:cNvSpPr>
          <p:nvPr/>
        </p:nvSpPr>
        <p:spPr bwMode="auto">
          <a:xfrm>
            <a:off x="9385699" y="1914017"/>
            <a:ext cx="370285" cy="173831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01600" y="4765458"/>
            <a:ext cx="11988799" cy="1634383"/>
            <a:chOff x="44450" y="4062455"/>
            <a:chExt cx="11814175" cy="288767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0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1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120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  <p:sp>
            <p:nvSpPr>
              <p:cNvPr id="121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</p:grp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122" name="Freeform 122"/>
          <p:cNvSpPr>
            <a:spLocks/>
          </p:cNvSpPr>
          <p:nvPr/>
        </p:nvSpPr>
        <p:spPr bwMode="auto">
          <a:xfrm>
            <a:off x="101601" y="6428417"/>
            <a:ext cx="11988798" cy="333376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123" name="Title 1"/>
          <p:cNvSpPr>
            <a:spLocks noGrp="1"/>
          </p:cNvSpPr>
          <p:nvPr>
            <p:ph type="title"/>
          </p:nvPr>
        </p:nvSpPr>
        <p:spPr>
          <a:xfrm>
            <a:off x="3908257" y="1908719"/>
            <a:ext cx="5168079" cy="1325563"/>
          </a:xfrm>
        </p:spPr>
        <p:txBody>
          <a:bodyPr>
            <a:no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7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0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Up Ribbon 4"/>
          <p:cNvSpPr/>
          <p:nvPr/>
        </p:nvSpPr>
        <p:spPr>
          <a:xfrm>
            <a:off x="3953691" y="6065520"/>
            <a:ext cx="4049486" cy="792480"/>
          </a:xfrm>
          <a:prstGeom prst="ribbon2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1809 - 1855</a:t>
            </a:r>
            <a:endParaRPr lang="en-US" sz="280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399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9803193" y="179024"/>
            <a:ext cx="2294335" cy="1212056"/>
            <a:chOff x="9559925" y="2573338"/>
            <a:chExt cx="3059113" cy="1616075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08587" y="211100"/>
            <a:ext cx="2319338" cy="1213247"/>
            <a:chOff x="-920750" y="2238375"/>
            <a:chExt cx="3092451" cy="1617663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22" name="Oval 28"/>
          <p:cNvSpPr>
            <a:spLocks noChangeArrowheads="1"/>
          </p:cNvSpPr>
          <p:nvPr/>
        </p:nvSpPr>
        <p:spPr bwMode="auto">
          <a:xfrm>
            <a:off x="7641433" y="951991"/>
            <a:ext cx="511969" cy="511969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3" name="Freeform 56"/>
          <p:cNvSpPr>
            <a:spLocks/>
          </p:cNvSpPr>
          <p:nvPr/>
        </p:nvSpPr>
        <p:spPr bwMode="auto">
          <a:xfrm>
            <a:off x="4008836" y="1084149"/>
            <a:ext cx="309563" cy="151210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4" name="Freeform 57"/>
          <p:cNvSpPr>
            <a:spLocks/>
          </p:cNvSpPr>
          <p:nvPr/>
        </p:nvSpPr>
        <p:spPr bwMode="auto">
          <a:xfrm>
            <a:off x="5395914" y="1337753"/>
            <a:ext cx="610791" cy="251222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5" name="Freeform 58"/>
          <p:cNvSpPr>
            <a:spLocks/>
          </p:cNvSpPr>
          <p:nvPr/>
        </p:nvSpPr>
        <p:spPr bwMode="auto">
          <a:xfrm>
            <a:off x="8652273" y="1502060"/>
            <a:ext cx="404813" cy="198835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6" name="Freeform 59"/>
          <p:cNvSpPr>
            <a:spLocks/>
          </p:cNvSpPr>
          <p:nvPr/>
        </p:nvSpPr>
        <p:spPr bwMode="auto">
          <a:xfrm>
            <a:off x="6724650" y="1322274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7" name="Freeform 60"/>
          <p:cNvSpPr>
            <a:spLocks/>
          </p:cNvSpPr>
          <p:nvPr/>
        </p:nvSpPr>
        <p:spPr bwMode="auto">
          <a:xfrm>
            <a:off x="7535466" y="1785428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8" name="Freeform 61"/>
          <p:cNvSpPr>
            <a:spLocks/>
          </p:cNvSpPr>
          <p:nvPr/>
        </p:nvSpPr>
        <p:spPr bwMode="auto">
          <a:xfrm>
            <a:off x="4613673" y="1025809"/>
            <a:ext cx="360760" cy="16430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9" name="Freeform 104"/>
          <p:cNvSpPr>
            <a:spLocks/>
          </p:cNvSpPr>
          <p:nvPr/>
        </p:nvSpPr>
        <p:spPr bwMode="auto">
          <a:xfrm>
            <a:off x="9385699" y="1914017"/>
            <a:ext cx="370285" cy="173831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01600" y="4765458"/>
            <a:ext cx="11988799" cy="1634383"/>
            <a:chOff x="44450" y="4062455"/>
            <a:chExt cx="11814175" cy="288767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0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1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120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  <p:sp>
            <p:nvSpPr>
              <p:cNvPr id="121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</p:grp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122" name="Freeform 122"/>
          <p:cNvSpPr>
            <a:spLocks/>
          </p:cNvSpPr>
          <p:nvPr/>
        </p:nvSpPr>
        <p:spPr bwMode="auto">
          <a:xfrm>
            <a:off x="101601" y="6428417"/>
            <a:ext cx="11988798" cy="333376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123" name="Title 1"/>
          <p:cNvSpPr>
            <a:spLocks noGrp="1"/>
          </p:cNvSpPr>
          <p:nvPr>
            <p:ph type="title"/>
          </p:nvPr>
        </p:nvSpPr>
        <p:spPr>
          <a:xfrm>
            <a:off x="287577" y="951991"/>
            <a:ext cx="3819637" cy="1325563"/>
          </a:xfrm>
        </p:spPr>
        <p:txBody>
          <a:bodyPr>
            <a:normAutofit fontScale="90000"/>
          </a:bodyPr>
          <a:lstStyle/>
          <a:p>
            <a:r>
              <a:rPr lang="en-US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chia làm 3 đoạn :</a:t>
            </a:r>
            <a:endParaRPr lang="en-US" sz="3600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Title 1"/>
          <p:cNvSpPr txBox="1">
            <a:spLocks/>
          </p:cNvSpPr>
          <p:nvPr/>
        </p:nvSpPr>
        <p:spPr>
          <a:xfrm>
            <a:off x="2350549" y="2270142"/>
            <a:ext cx="9285515" cy="2828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Đoạn 1  : từ đầu… cháu xin sẵn lòng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Đoạn 2  : tiếp…. ông dốc sức luyện viết chữ sao cho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Đoạn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 :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đoạn 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lại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76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9791104" y="110218"/>
            <a:ext cx="2294335" cy="1212056"/>
            <a:chOff x="9559925" y="2573338"/>
            <a:chExt cx="3059113" cy="1616075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96180" y="100357"/>
            <a:ext cx="2319338" cy="1213247"/>
            <a:chOff x="-920750" y="2238375"/>
            <a:chExt cx="3092451" cy="1617663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22" name="Oval 28"/>
          <p:cNvSpPr>
            <a:spLocks noChangeArrowheads="1"/>
          </p:cNvSpPr>
          <p:nvPr/>
        </p:nvSpPr>
        <p:spPr bwMode="auto">
          <a:xfrm>
            <a:off x="7641433" y="951991"/>
            <a:ext cx="511969" cy="511969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3" name="Freeform 56"/>
          <p:cNvSpPr>
            <a:spLocks/>
          </p:cNvSpPr>
          <p:nvPr/>
        </p:nvSpPr>
        <p:spPr bwMode="auto">
          <a:xfrm>
            <a:off x="4008836" y="1084149"/>
            <a:ext cx="309563" cy="151210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4" name="Freeform 57"/>
          <p:cNvSpPr>
            <a:spLocks/>
          </p:cNvSpPr>
          <p:nvPr/>
        </p:nvSpPr>
        <p:spPr bwMode="auto">
          <a:xfrm>
            <a:off x="5395914" y="1337753"/>
            <a:ext cx="610791" cy="251222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5" name="Freeform 58"/>
          <p:cNvSpPr>
            <a:spLocks/>
          </p:cNvSpPr>
          <p:nvPr/>
        </p:nvSpPr>
        <p:spPr bwMode="auto">
          <a:xfrm>
            <a:off x="8652273" y="1502060"/>
            <a:ext cx="404813" cy="198835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6" name="Freeform 59"/>
          <p:cNvSpPr>
            <a:spLocks/>
          </p:cNvSpPr>
          <p:nvPr/>
        </p:nvSpPr>
        <p:spPr bwMode="auto">
          <a:xfrm>
            <a:off x="6724650" y="1322274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7" name="Freeform 60"/>
          <p:cNvSpPr>
            <a:spLocks/>
          </p:cNvSpPr>
          <p:nvPr/>
        </p:nvSpPr>
        <p:spPr bwMode="auto">
          <a:xfrm>
            <a:off x="7535466" y="1785428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8" name="Freeform 61"/>
          <p:cNvSpPr>
            <a:spLocks/>
          </p:cNvSpPr>
          <p:nvPr/>
        </p:nvSpPr>
        <p:spPr bwMode="auto">
          <a:xfrm>
            <a:off x="4613673" y="1025809"/>
            <a:ext cx="360760" cy="16430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9" name="Freeform 104"/>
          <p:cNvSpPr>
            <a:spLocks/>
          </p:cNvSpPr>
          <p:nvPr/>
        </p:nvSpPr>
        <p:spPr bwMode="auto">
          <a:xfrm>
            <a:off x="9385699" y="1914017"/>
            <a:ext cx="370285" cy="173831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96180" y="4887184"/>
            <a:ext cx="11811867" cy="1512657"/>
            <a:chOff x="44450" y="4062455"/>
            <a:chExt cx="11814175" cy="288767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0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1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120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  <p:sp>
            <p:nvSpPr>
              <p:cNvPr id="121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</p:grp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122" name="Freeform 122"/>
          <p:cNvSpPr>
            <a:spLocks/>
          </p:cNvSpPr>
          <p:nvPr/>
        </p:nvSpPr>
        <p:spPr bwMode="auto">
          <a:xfrm>
            <a:off x="196180" y="6428417"/>
            <a:ext cx="11650380" cy="333376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123" name="Title 1"/>
          <p:cNvSpPr>
            <a:spLocks noGrp="1"/>
          </p:cNvSpPr>
          <p:nvPr>
            <p:ph type="title"/>
          </p:nvPr>
        </p:nvSpPr>
        <p:spPr>
          <a:xfrm>
            <a:off x="2094558" y="668942"/>
            <a:ext cx="6401416" cy="1325563"/>
          </a:xfrm>
        </p:spPr>
        <p:txBody>
          <a:bodyPr>
            <a:noAutofit/>
          </a:bodyPr>
          <a:lstStyle/>
          <a:p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4 ( 2 phút) 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Title 1"/>
          <p:cNvSpPr txBox="1">
            <a:spLocks/>
          </p:cNvSpPr>
          <p:nvPr/>
        </p:nvSpPr>
        <p:spPr>
          <a:xfrm>
            <a:off x="2199214" y="2516335"/>
            <a:ext cx="9285515" cy="2828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Xác định từ khó phát âm. Cách ngắt câu dài.</a:t>
            </a:r>
          </a:p>
          <a:p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từ khó cần giải nghĩa.</a:t>
            </a:r>
          </a:p>
          <a:p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cách đọc đúng từng đoạn. Luyện đọc.</a:t>
            </a:r>
            <a:b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165" y="68154"/>
            <a:ext cx="3669167" cy="277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6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9791104" y="110218"/>
            <a:ext cx="2294335" cy="1212056"/>
            <a:chOff x="9559925" y="2573338"/>
            <a:chExt cx="3059113" cy="1616075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96180" y="100357"/>
            <a:ext cx="2319338" cy="1213247"/>
            <a:chOff x="-920750" y="2238375"/>
            <a:chExt cx="3092451" cy="1617663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22" name="Oval 28"/>
          <p:cNvSpPr>
            <a:spLocks noChangeArrowheads="1"/>
          </p:cNvSpPr>
          <p:nvPr/>
        </p:nvSpPr>
        <p:spPr bwMode="auto">
          <a:xfrm>
            <a:off x="7641433" y="951991"/>
            <a:ext cx="511969" cy="511969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3" name="Freeform 56"/>
          <p:cNvSpPr>
            <a:spLocks/>
          </p:cNvSpPr>
          <p:nvPr/>
        </p:nvSpPr>
        <p:spPr bwMode="auto">
          <a:xfrm>
            <a:off x="4008836" y="1084149"/>
            <a:ext cx="309563" cy="151210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4" name="Freeform 57"/>
          <p:cNvSpPr>
            <a:spLocks/>
          </p:cNvSpPr>
          <p:nvPr/>
        </p:nvSpPr>
        <p:spPr bwMode="auto">
          <a:xfrm>
            <a:off x="5395914" y="1337753"/>
            <a:ext cx="610791" cy="251222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5" name="Freeform 58"/>
          <p:cNvSpPr>
            <a:spLocks/>
          </p:cNvSpPr>
          <p:nvPr/>
        </p:nvSpPr>
        <p:spPr bwMode="auto">
          <a:xfrm>
            <a:off x="8652273" y="1502060"/>
            <a:ext cx="404813" cy="198835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6" name="Freeform 59"/>
          <p:cNvSpPr>
            <a:spLocks/>
          </p:cNvSpPr>
          <p:nvPr/>
        </p:nvSpPr>
        <p:spPr bwMode="auto">
          <a:xfrm>
            <a:off x="6724650" y="1322274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7" name="Freeform 60"/>
          <p:cNvSpPr>
            <a:spLocks/>
          </p:cNvSpPr>
          <p:nvPr/>
        </p:nvSpPr>
        <p:spPr bwMode="auto">
          <a:xfrm>
            <a:off x="7535466" y="1785428"/>
            <a:ext cx="360760" cy="16311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8" name="Freeform 61"/>
          <p:cNvSpPr>
            <a:spLocks/>
          </p:cNvSpPr>
          <p:nvPr/>
        </p:nvSpPr>
        <p:spPr bwMode="auto">
          <a:xfrm>
            <a:off x="4613673" y="1025809"/>
            <a:ext cx="360760" cy="164306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29" name="Freeform 104"/>
          <p:cNvSpPr>
            <a:spLocks/>
          </p:cNvSpPr>
          <p:nvPr/>
        </p:nvSpPr>
        <p:spPr bwMode="auto">
          <a:xfrm>
            <a:off x="9385699" y="1914017"/>
            <a:ext cx="370285" cy="173831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96180" y="4887184"/>
            <a:ext cx="11811867" cy="1512657"/>
            <a:chOff x="44450" y="4062455"/>
            <a:chExt cx="11814175" cy="288767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0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1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120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  <p:sp>
            <p:nvSpPr>
              <p:cNvPr id="121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>
                  <a:defRPr/>
                </a:pPr>
                <a:endParaRPr lang="zh-CN" altLang="en-US" sz="135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endParaRPr>
              </a:p>
            </p:txBody>
          </p:sp>
        </p:grp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sp>
        <p:nvSpPr>
          <p:cNvPr id="122" name="Freeform 122"/>
          <p:cNvSpPr>
            <a:spLocks/>
          </p:cNvSpPr>
          <p:nvPr/>
        </p:nvSpPr>
        <p:spPr bwMode="auto">
          <a:xfrm>
            <a:off x="196180" y="6428417"/>
            <a:ext cx="11650380" cy="333376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zh-CN" altLang="en-US" sz="135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124" name="Title 1"/>
          <p:cNvSpPr txBox="1">
            <a:spLocks/>
          </p:cNvSpPr>
          <p:nvPr/>
        </p:nvSpPr>
        <p:spPr>
          <a:xfrm>
            <a:off x="449349" y="1839903"/>
            <a:ext cx="11692804" cy="2828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Thuở đi học</a:t>
            </a:r>
            <a:r>
              <a:rPr lang="en-US" sz="6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Cao Bá Quát viết chữ rất xấu nên nhiều bài văn dù hay</a:t>
            </a:r>
            <a:r>
              <a:rPr lang="en-US" sz="6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vẫn bị thầy cho điểm kém.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3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1120"/>
            <a:ext cx="12557759" cy="692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31839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719" y="0"/>
            <a:ext cx="59232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2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170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100</Words>
  <Application>Microsoft Office PowerPoint</Application>
  <PresentationFormat>Widescreen</PresentationFormat>
  <Paragraphs>30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等线</vt:lpstr>
      <vt:lpstr>Office Theme</vt:lpstr>
      <vt:lpstr>PowerPoint Presentation</vt:lpstr>
      <vt:lpstr> Khởi động</vt:lpstr>
      <vt:lpstr>PowerPoint Presentation</vt:lpstr>
      <vt:lpstr> Bài chia làm 3 đoạn :</vt:lpstr>
      <vt:lpstr> Thảo luận nhóm 4 ( 2 phút)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STD_DELL</cp:lastModifiedBy>
  <cp:revision>20</cp:revision>
  <dcterms:created xsi:type="dcterms:W3CDTF">2021-10-16T13:31:58Z</dcterms:created>
  <dcterms:modified xsi:type="dcterms:W3CDTF">2022-01-04T10:35:55Z</dcterms:modified>
</cp:coreProperties>
</file>