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sldIdLst>
    <p:sldId id="284" r:id="rId5"/>
    <p:sldId id="268" r:id="rId6"/>
    <p:sldId id="258" r:id="rId7"/>
    <p:sldId id="257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3" r:id="rId17"/>
    <p:sldId id="276" r:id="rId18"/>
    <p:sldId id="277" r:id="rId19"/>
    <p:sldId id="278" r:id="rId20"/>
    <p:sldId id="279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1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8F51E-0069-4979-BCA7-3EF1A176C63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E918D-7878-4529-991B-A7B3287E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E918D-7878-4529-991B-A7B3287ED5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Đây</a:t>
            </a:r>
            <a:r>
              <a:rPr lang="en-US" baseline="0" dirty="0"/>
              <a:t> chỉ là gợi ý GV đưa ra sau khi GV đã trả lời xong. HĐ này GV nên tổ chức thi đua trên bảng lớp hoặc bảng nhóm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E918D-7878-4529-991B-A7B3287ED5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2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8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01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40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48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12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5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35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11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7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51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59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89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60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6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90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83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67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71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29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7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5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33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45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53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31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524000"/>
            <a:ext cx="8128000" cy="187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8467" y="4076700"/>
            <a:ext cx="7814733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DF47D-A372-497A-B5E2-278B2A6F12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38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F248-31CD-4D39-BD5A-ECDB8AB126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41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2A7A1-7703-4A1B-894A-822FD26EE4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09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876A-548A-46C3-B64B-575982DCC5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49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92C3-D1FB-4635-9162-AE3CC78361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36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EC9E-11F8-480B-9550-23860AE640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0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04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9B1D-F829-42F7-9F5F-A958A347CE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07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FD9-44F3-4477-95B0-8C95B8BC3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81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A6F6-5EC6-4473-A494-4524683F40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72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E03F-FAB2-4754-B41E-99BA186FB1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24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533400"/>
            <a:ext cx="25908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33400"/>
            <a:ext cx="75692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0B575-AFCB-459F-8DB1-3AAAAC1A5F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0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2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2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3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3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4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36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514600"/>
            <a:ext cx="1036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7DCA5-5797-41B4-AD4C-1EE5426CA51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ormatShape" descr="SKIING" hidden="1"/>
          <p:cNvSpPr>
            <a:spLocks noChangeArrowheads="1"/>
          </p:cNvSpPr>
          <p:nvPr/>
        </p:nvSpPr>
        <p:spPr bwMode="auto">
          <a:xfrm>
            <a:off x="-1778000" y="1701800"/>
            <a:ext cx="15748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1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0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9.wdp"/><Relationship Id="rId18" Type="http://schemas.openxmlformats.org/officeDocument/2006/relationships/image" Target="../media/image53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12" Type="http://schemas.openxmlformats.org/officeDocument/2006/relationships/image" Target="../media/image50.png"/><Relationship Id="rId17" Type="http://schemas.microsoft.com/office/2007/relationships/hdphoto" Target="../media/hdphoto31.wdp"/><Relationship Id="rId2" Type="http://schemas.openxmlformats.org/officeDocument/2006/relationships/image" Target="../media/image45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5" Type="http://schemas.microsoft.com/office/2007/relationships/hdphoto" Target="../media/hdphoto30.wdp"/><Relationship Id="rId10" Type="http://schemas.openxmlformats.org/officeDocument/2006/relationships/image" Target="../media/image49.png"/><Relationship Id="rId19" Type="http://schemas.microsoft.com/office/2007/relationships/hdphoto" Target="../media/hdphoto32.wdp"/><Relationship Id="rId4" Type="http://schemas.openxmlformats.org/officeDocument/2006/relationships/image" Target="../media/image46.png"/><Relationship Id="rId9" Type="http://schemas.microsoft.com/office/2007/relationships/hdphoto" Target="../media/hdphoto27.wdp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8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4.xml"/><Relationship Id="rId21" Type="http://schemas.openxmlformats.org/officeDocument/2006/relationships/slide" Target="slide10.xml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17" Type="http://schemas.microsoft.com/office/2007/relationships/hdphoto" Target="../media/hdphoto5.wdp"/><Relationship Id="rId25" Type="http://schemas.openxmlformats.org/officeDocument/2006/relationships/image" Target="../media/image11.png"/><Relationship Id="rId33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29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7.xml"/><Relationship Id="rId32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slide" Target="slide5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31" Type="http://schemas.openxmlformats.org/officeDocument/2006/relationships/image" Target="../media/image14.png"/><Relationship Id="rId4" Type="http://schemas.openxmlformats.org/officeDocument/2006/relationships/image" Target="../media/image3.jpg"/><Relationship Id="rId9" Type="http://schemas.openxmlformats.org/officeDocument/2006/relationships/slide" Target="slide9.xml"/><Relationship Id="rId14" Type="http://schemas.microsoft.com/office/2007/relationships/hdphoto" Target="../media/hdphoto4.wdp"/><Relationship Id="rId22" Type="http://schemas.openxmlformats.org/officeDocument/2006/relationships/image" Target="../media/image10.png"/><Relationship Id="rId27" Type="http://schemas.openxmlformats.org/officeDocument/2006/relationships/image" Target="../media/image12.png"/><Relationship Id="rId30" Type="http://schemas.microsoft.com/office/2007/relationships/hdphoto" Target="../media/hdphoto10.wdp"/><Relationship Id="rId8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microsoft.com/office/2007/relationships/hdphoto" Target="../media/hdphoto17.wdp"/><Relationship Id="rId3" Type="http://schemas.openxmlformats.org/officeDocument/2006/relationships/image" Target="../media/image4.png"/><Relationship Id="rId21" Type="http://schemas.microsoft.com/office/2007/relationships/hdphoto" Target="../media/hdphoto18.wdp"/><Relationship Id="rId7" Type="http://schemas.openxmlformats.org/officeDocument/2006/relationships/slide" Target="slide9.xml"/><Relationship Id="rId12" Type="http://schemas.microsoft.com/office/2007/relationships/hdphoto" Target="../media/hdphoto15.wdp"/><Relationship Id="rId17" Type="http://schemas.openxmlformats.org/officeDocument/2006/relationships/image" Target="../media/image23.png"/><Relationship Id="rId2" Type="http://schemas.openxmlformats.org/officeDocument/2006/relationships/image" Target="../media/image3.jpg"/><Relationship Id="rId16" Type="http://schemas.openxmlformats.org/officeDocument/2006/relationships/slide" Target="slide8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24" Type="http://schemas.microsoft.com/office/2007/relationships/hdphoto" Target="../media/hdphoto19.wdp"/><Relationship Id="rId5" Type="http://schemas.openxmlformats.org/officeDocument/2006/relationships/image" Target="../media/image5.png"/><Relationship Id="rId15" Type="http://schemas.microsoft.com/office/2007/relationships/hdphoto" Target="../media/hdphoto16.wdp"/><Relationship Id="rId23" Type="http://schemas.openxmlformats.org/officeDocument/2006/relationships/image" Target="../media/image25.png"/><Relationship Id="rId10" Type="http://schemas.openxmlformats.org/officeDocument/2006/relationships/slide" Target="slide6.xml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22.png"/><Relationship Id="rId22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21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0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1.wdp"/><Relationship Id="rId5" Type="http://schemas.openxmlformats.org/officeDocument/2006/relationships/image" Target="../media/image28.png"/><Relationship Id="rId15" Type="http://schemas.microsoft.com/office/2007/relationships/hdphoto" Target="../media/hdphoto23.wdp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1.wdp"/><Relationship Id="rId5" Type="http://schemas.openxmlformats.org/officeDocument/2006/relationships/image" Target="../media/image28.png"/><Relationship Id="rId15" Type="http://schemas.microsoft.com/office/2007/relationships/hdphoto" Target="../media/hdphoto23.wdp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2.png"/><Relationship Id="rId1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slide" Target="slide4.xml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0"/>
          <p:cNvSpPr>
            <a:spLocks noChangeArrowheads="1" noChangeShapeType="1" noTextEdit="1"/>
          </p:cNvSpPr>
          <p:nvPr/>
        </p:nvSpPr>
        <p:spPr bwMode="auto">
          <a:xfrm>
            <a:off x="3748086" y="1447800"/>
            <a:ext cx="4192589" cy="984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smtClean="0"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2400" kern="10" smtClean="0"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1</a:t>
            </a:r>
            <a:endParaRPr lang="en-US" sz="2400" kern="10" dirty="0">
              <a:ln w="19050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197152" y="2557211"/>
            <a:ext cx="5548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BÀI: LỜI CHÀO (</a:t>
            </a:r>
            <a:r>
              <a:rPr lang="en-US" altLang="en-US" b="1" dirty="0" err="1" smtClean="0">
                <a:solidFill>
                  <a:srgbClr val="FF0000"/>
                </a:solidFill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</a:rPr>
              <a:t> 1,2)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0900" y="3279051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3988987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LÃO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0" y="-14642"/>
            <a:ext cx="122682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0"/>
            <a:ext cx="12268200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73030" y="378591"/>
            <a:ext cx="71425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EM CẦN BIẾT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945633" y="-1023636"/>
            <a:ext cx="2469633" cy="2296731"/>
            <a:chOff x="-2957976" y="-1125796"/>
            <a:chExt cx="2469633" cy="2296731"/>
          </a:xfrm>
        </p:grpSpPr>
        <p:sp>
          <p:nvSpPr>
            <p:cNvPr id="8" name="Oval 7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319477" y="-26794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86200" y="2510902"/>
            <a:ext cx="6462296" cy="971720"/>
            <a:chOff x="9590210" y="966823"/>
            <a:chExt cx="5422018" cy="695802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71112" y="991524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30"/>
          <p:cNvSpPr/>
          <p:nvPr/>
        </p:nvSpPr>
        <p:spPr>
          <a:xfrm>
            <a:off x="2511322" y="2702313"/>
            <a:ext cx="1884770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0"/>
          <p:cNvSpPr/>
          <p:nvPr/>
        </p:nvSpPr>
        <p:spPr>
          <a:xfrm>
            <a:off x="2919434" y="2703642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89166" y="2702313"/>
            <a:ext cx="4766109" cy="646282"/>
          </a:xfrm>
          <a:prstGeom prst="rect">
            <a:avLst/>
          </a:prstGeom>
          <a:solidFill>
            <a:schemeClr val="bg1"/>
          </a:solidFill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17231" y="2313200"/>
            <a:ext cx="1247444" cy="1236306"/>
            <a:chOff x="1212273" y="1084984"/>
            <a:chExt cx="992332" cy="992332"/>
          </a:xfrm>
          <a:solidFill>
            <a:srgbClr val="7030A0"/>
          </a:solidFill>
        </p:grpSpPr>
        <p:sp>
          <p:nvSpPr>
            <p:cNvPr id="23" name="Oval 22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51240" y="1099105"/>
              <a:ext cx="914400" cy="914400"/>
            </a:xfrm>
            <a:prstGeom prst="ellipse">
              <a:avLst/>
            </a:prstGeom>
            <a:solidFill>
              <a:schemeClr val="accent1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827347" y="2374400"/>
            <a:ext cx="9906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8737217" y="4343400"/>
            <a:ext cx="904010" cy="16906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07" y="411984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562381" y="4009474"/>
            <a:ext cx="1140280" cy="15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6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1383" y="81587"/>
            <a:ext cx="101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5272170" y="127117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53491" y="1040543"/>
            <a:ext cx="370486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91963" y="3625545"/>
            <a:ext cx="362791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0801" y="1097597"/>
            <a:ext cx="404469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0800" y="3809577"/>
            <a:ext cx="391485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27419" y="5984812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7" name="Minus 16"/>
          <p:cNvSpPr/>
          <p:nvPr/>
        </p:nvSpPr>
        <p:spPr>
          <a:xfrm>
            <a:off x="-138545" y="-256789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1619" y="133947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Cloud 18"/>
          <p:cNvSpPr/>
          <p:nvPr/>
        </p:nvSpPr>
        <p:spPr>
          <a:xfrm>
            <a:off x="8686800" y="105123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21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-93518" y="6419343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7646" y="306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8937" y="18472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831825" y="-60009"/>
            <a:ext cx="101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" t="12759" r="53153"/>
          <a:stretch/>
        </p:blipFill>
        <p:spPr>
          <a:xfrm>
            <a:off x="1524000" y="3306710"/>
            <a:ext cx="2514600" cy="353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1953491" y="1040543"/>
            <a:ext cx="292419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54037" y="3170367"/>
            <a:ext cx="286649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3601" y="1040543"/>
            <a:ext cx="318548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0801" y="3090837"/>
            <a:ext cx="309571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906719"/>
            <a:ext cx="2057400" cy="579681"/>
          </a:xfrm>
          <a:prstGeom prst="rect">
            <a:avLst/>
          </a:prstGeom>
        </p:spPr>
      </p:pic>
      <p:sp>
        <p:nvSpPr>
          <p:cNvPr id="17" name="Lưu đồ: Đường kết nối 8"/>
          <p:cNvSpPr/>
          <p:nvPr/>
        </p:nvSpPr>
        <p:spPr>
          <a:xfrm>
            <a:off x="1574321" y="667682"/>
            <a:ext cx="482009" cy="46879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/>
          <p:cNvSpPr/>
          <p:nvPr/>
        </p:nvSpPr>
        <p:spPr>
          <a:xfrm>
            <a:off x="1989043" y="3139041"/>
            <a:ext cx="482009" cy="46879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ưu đồ: Đường kết nối 8"/>
          <p:cNvSpPr/>
          <p:nvPr/>
        </p:nvSpPr>
        <p:spPr>
          <a:xfrm>
            <a:off x="5453594" y="935723"/>
            <a:ext cx="482009" cy="46879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Lưu đồ: Đường kết nối 8"/>
          <p:cNvSpPr/>
          <p:nvPr/>
        </p:nvSpPr>
        <p:spPr>
          <a:xfrm>
            <a:off x="5904937" y="3034969"/>
            <a:ext cx="482009" cy="46879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872" y="55980"/>
            <a:ext cx="2086458" cy="973019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28" y="628072"/>
            <a:ext cx="527050" cy="20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66" y="2791838"/>
            <a:ext cx="527050" cy="20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278" y="703036"/>
            <a:ext cx="527050" cy="20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08" y="2725033"/>
            <a:ext cx="527050" cy="20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Minus 38"/>
          <p:cNvSpPr/>
          <p:nvPr/>
        </p:nvSpPr>
        <p:spPr>
          <a:xfrm>
            <a:off x="-64360" y="6412167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4" y="113654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824" y="145977"/>
            <a:ext cx="76130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12" name="Cloud 11"/>
          <p:cNvSpPr/>
          <p:nvPr/>
        </p:nvSpPr>
        <p:spPr>
          <a:xfrm>
            <a:off x="7555467" y="688941"/>
            <a:ext cx="4267200" cy="168603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676373" y="2209800"/>
            <a:ext cx="8773847" cy="3426860"/>
          </a:xfrm>
          <a:prstGeom prst="wedgeRoundRectCallout">
            <a:avLst/>
          </a:prstGeom>
          <a:blipFill>
            <a:blip r:embed="rId3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514972" y="2706127"/>
            <a:ext cx="1606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4800" dirty="0"/>
          </a:p>
        </p:txBody>
      </p:sp>
      <p:sp>
        <p:nvSpPr>
          <p:cNvPr id="25" name="Rectangle 24"/>
          <p:cNvSpPr/>
          <p:nvPr/>
        </p:nvSpPr>
        <p:spPr>
          <a:xfrm>
            <a:off x="2514972" y="4368121"/>
            <a:ext cx="1606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4800" dirty="0"/>
          </a:p>
        </p:txBody>
      </p:sp>
      <p:sp>
        <p:nvSpPr>
          <p:cNvPr id="26" name="Rectangle 25"/>
          <p:cNvSpPr/>
          <p:nvPr/>
        </p:nvSpPr>
        <p:spPr>
          <a:xfrm>
            <a:off x="4807303" y="2689740"/>
            <a:ext cx="1611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4800" dirty="0"/>
          </a:p>
        </p:txBody>
      </p:sp>
      <p:sp>
        <p:nvSpPr>
          <p:cNvPr id="27" name="Rectangle 26"/>
          <p:cNvSpPr/>
          <p:nvPr/>
        </p:nvSpPr>
        <p:spPr>
          <a:xfrm>
            <a:off x="4936122" y="4368120"/>
            <a:ext cx="1085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4800" dirty="0"/>
          </a:p>
        </p:txBody>
      </p:sp>
      <p:sp>
        <p:nvSpPr>
          <p:cNvPr id="28" name="Rectangle 27"/>
          <p:cNvSpPr/>
          <p:nvPr/>
        </p:nvSpPr>
        <p:spPr>
          <a:xfrm>
            <a:off x="7090586" y="2726909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4800" dirty="0"/>
          </a:p>
        </p:txBody>
      </p:sp>
      <p:sp>
        <p:nvSpPr>
          <p:cNvPr id="29" name="Rectangle 28"/>
          <p:cNvSpPr/>
          <p:nvPr/>
        </p:nvSpPr>
        <p:spPr>
          <a:xfrm>
            <a:off x="7239672" y="4301474"/>
            <a:ext cx="960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4800" dirty="0"/>
          </a:p>
        </p:txBody>
      </p:sp>
      <p:sp>
        <p:nvSpPr>
          <p:cNvPr id="30" name="Rectangle 29"/>
          <p:cNvSpPr/>
          <p:nvPr/>
        </p:nvSpPr>
        <p:spPr>
          <a:xfrm>
            <a:off x="9088582" y="2721663"/>
            <a:ext cx="1200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4800" dirty="0"/>
          </a:p>
        </p:txBody>
      </p:sp>
      <p:sp>
        <p:nvSpPr>
          <p:cNvPr id="31" name="Rectangle 30"/>
          <p:cNvSpPr/>
          <p:nvPr/>
        </p:nvSpPr>
        <p:spPr>
          <a:xfrm>
            <a:off x="9216891" y="4290982"/>
            <a:ext cx="1188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4800" dirty="0"/>
          </a:p>
        </p:txBody>
      </p:sp>
      <p:sp>
        <p:nvSpPr>
          <p:cNvPr id="33" name="Minus 32"/>
          <p:cNvSpPr/>
          <p:nvPr/>
        </p:nvSpPr>
        <p:spPr>
          <a:xfrm>
            <a:off x="2897579" y="3352801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>
            <a:off x="2941872" y="502020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 flipV="1">
            <a:off x="5478900" y="3461163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 flipV="1">
            <a:off x="5078913" y="510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/>
          <p:cNvSpPr/>
          <p:nvPr/>
        </p:nvSpPr>
        <p:spPr>
          <a:xfrm flipV="1">
            <a:off x="7828111" y="3398519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inus 37"/>
          <p:cNvSpPr/>
          <p:nvPr/>
        </p:nvSpPr>
        <p:spPr>
          <a:xfrm flipV="1">
            <a:off x="7626516" y="497809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inus 38"/>
          <p:cNvSpPr/>
          <p:nvPr/>
        </p:nvSpPr>
        <p:spPr>
          <a:xfrm flipV="1">
            <a:off x="9534020" y="3415443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inus 39"/>
          <p:cNvSpPr/>
          <p:nvPr/>
        </p:nvSpPr>
        <p:spPr>
          <a:xfrm flipV="1">
            <a:off x="9614869" y="4917173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inus 43"/>
          <p:cNvSpPr/>
          <p:nvPr/>
        </p:nvSpPr>
        <p:spPr>
          <a:xfrm>
            <a:off x="-138545" y="6408083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52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27709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-8973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6" name="Text Box 1"/>
          <p:cNvSpPr txBox="1"/>
          <p:nvPr/>
        </p:nvSpPr>
        <p:spPr>
          <a:xfrm>
            <a:off x="860474" y="761069"/>
            <a:ext cx="11202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7" name="Oval Callout 6"/>
          <p:cNvSpPr/>
          <p:nvPr/>
        </p:nvSpPr>
        <p:spPr>
          <a:xfrm>
            <a:off x="2860602" y="2585847"/>
            <a:ext cx="5474970" cy="165227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Bông hoa, cơn gió, bàn tay.</a:t>
            </a:r>
          </a:p>
        </p:txBody>
      </p:sp>
      <p:sp>
        <p:nvSpPr>
          <p:cNvPr id="8" name="Text Box 3"/>
          <p:cNvSpPr txBox="1"/>
          <p:nvPr/>
        </p:nvSpPr>
        <p:spPr>
          <a:xfrm>
            <a:off x="650875" y="4532769"/>
            <a:ext cx="1024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2184645" y="5463201"/>
            <a:ext cx="6826885" cy="1281691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Ra đường phải biết chào hỏi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43618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7798" y="142997"/>
            <a:ext cx="662247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07577"/>
            <a:ext cx="2086458" cy="973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2712" y="449580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3193" y="2144203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53193" y="2167024"/>
            <a:ext cx="331533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 lạc nhà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79639" y="4469913"/>
            <a:ext cx="325121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lòng tốt.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95407" y="2253894"/>
            <a:ext cx="331533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6566" y="4603047"/>
            <a:ext cx="325121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8" name="Oval 17"/>
          <p:cNvSpPr/>
          <p:nvPr/>
        </p:nvSpPr>
        <p:spPr>
          <a:xfrm>
            <a:off x="117765" y="69005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9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-138545" y="6320915"/>
            <a:ext cx="12420600" cy="854485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-1" t="12759" r="53153"/>
          <a:stretch/>
        </p:blipFill>
        <p:spPr>
          <a:xfrm>
            <a:off x="1524000" y="2774617"/>
            <a:ext cx="2514600" cy="3478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1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89" y="-17370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 một bài hát về chào hỏi.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00" t="31427" r="11560" b="5451"/>
          <a:stretch/>
        </p:blipFill>
        <p:spPr>
          <a:xfrm>
            <a:off x="2470167" y="2438402"/>
            <a:ext cx="6648994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305" t="13963" r="72527" b="68784"/>
          <a:stretch/>
        </p:blipFill>
        <p:spPr>
          <a:xfrm>
            <a:off x="3033231" y="940341"/>
            <a:ext cx="73152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994" t="18726" r="59109" b="68784"/>
          <a:stretch/>
        </p:blipFill>
        <p:spPr>
          <a:xfrm>
            <a:off x="4117126" y="1392829"/>
            <a:ext cx="796834" cy="77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5924" t="18942" r="48122" b="66330"/>
          <a:stretch/>
        </p:blipFill>
        <p:spPr>
          <a:xfrm>
            <a:off x="5261264" y="1109163"/>
            <a:ext cx="533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7810" t="13963" r="35043" b="68784"/>
          <a:stretch/>
        </p:blipFill>
        <p:spPr>
          <a:xfrm>
            <a:off x="6499414" y="1225887"/>
            <a:ext cx="64008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229" t="20986" r="23263" b="69196"/>
          <a:stretch/>
        </p:blipFill>
        <p:spPr>
          <a:xfrm>
            <a:off x="7696200" y="1828801"/>
            <a:ext cx="762001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hào hỏi khi về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008922"/>
            <a:ext cx="11734800" cy="51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828800" y="256080"/>
            <a:ext cx="8610600" cy="1779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299474" y="4830"/>
            <a:ext cx="1365033" cy="2031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695850" y="3200401"/>
            <a:ext cx="1936384" cy="2031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4529147" y="154579"/>
            <a:ext cx="1365033" cy="203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360045" y="557416"/>
            <a:ext cx="1198944" cy="1517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378984" y="4340732"/>
            <a:ext cx="1916522" cy="1221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307587" y="242938"/>
            <a:ext cx="1365033" cy="1963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603501" y="783407"/>
            <a:ext cx="1365033" cy="2031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298701" y="24016"/>
            <a:ext cx="1365033" cy="26999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981006" y="2685991"/>
            <a:ext cx="1365033" cy="2573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488694" y="2909991"/>
            <a:ext cx="1365033" cy="11173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812269"/>
            <a:ext cx="12192000" cy="9033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1A1 tạm biệt các bạn hẹn gặp lại ở </a:t>
            </a:r>
          </a:p>
          <a:p>
            <a:pPr algn="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vắng nhà:  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nhớ học bài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698937" y="4171977"/>
            <a:ext cx="1824781" cy="157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86723" y="4353665"/>
            <a:ext cx="1273988" cy="1458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47" y="1133407"/>
            <a:ext cx="1346044" cy="13436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179997" y="923797"/>
            <a:ext cx="737603" cy="13958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894179" y="3352234"/>
            <a:ext cx="2186690" cy="19294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7836698" y="2400463"/>
            <a:ext cx="2085977" cy="1626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6133925" y="1674616"/>
            <a:ext cx="1004181" cy="15072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378984" y="3590606"/>
            <a:ext cx="1938918" cy="20317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186879" y="2179543"/>
            <a:ext cx="1938918" cy="20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  <a:hlinkClick r:id="rId32" action="ppaction://hlinksldjump"/>
              </a:rPr>
              <a:t>PLAY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752600" y="259080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94018" y="314885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1447800" y="-94371"/>
            <a:ext cx="9439835" cy="2590800"/>
          </a:xfrm>
          <a:prstGeom prst="cloudCallout">
            <a:avLst>
              <a:gd name="adj1" fmla="val -17635"/>
              <a:gd name="adj2" fmla="val 1086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89830" y="4935974"/>
            <a:ext cx="3326733" cy="1752600"/>
          </a:xfrm>
          <a:prstGeom prst="cloudCallout">
            <a:avLst>
              <a:gd name="adj1" fmla="val -77407"/>
              <a:gd name="adj2" fmla="val -389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lang="en-US" sz="2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lang="vi-VN" sz="4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 tay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738</Words>
  <Application>Microsoft Office PowerPoint</Application>
  <PresentationFormat>Widescreen</PresentationFormat>
  <Paragraphs>138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Rounded MT Bold</vt:lpstr>
      <vt:lpstr>Arial-Rounded</vt:lpstr>
      <vt:lpstr>Calibri</vt:lpstr>
      <vt:lpstr>Times New Roman</vt:lpstr>
      <vt:lpstr>Office Theme</vt:lpstr>
      <vt:lpstr>1_Office Theme</vt:lpstr>
      <vt:lpstr>2_Office Theme</vt:lpstr>
      <vt:lpstr>Wheat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STD_DELL</cp:lastModifiedBy>
  <cp:revision>97</cp:revision>
  <dcterms:created xsi:type="dcterms:W3CDTF">2020-04-24T09:59:50Z</dcterms:created>
  <dcterms:modified xsi:type="dcterms:W3CDTF">2021-10-08T04:45:31Z</dcterms:modified>
</cp:coreProperties>
</file>