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</p:sldMasterIdLst>
  <p:notesMasterIdLst>
    <p:notesMasterId r:id="rId22"/>
  </p:notesMasterIdLst>
  <p:sldIdLst>
    <p:sldId id="568" r:id="rId2"/>
    <p:sldId id="577" r:id="rId3"/>
    <p:sldId id="607" r:id="rId4"/>
    <p:sldId id="608" r:id="rId5"/>
    <p:sldId id="609" r:id="rId6"/>
    <p:sldId id="578" r:id="rId7"/>
    <p:sldId id="595" r:id="rId8"/>
    <p:sldId id="610" r:id="rId9"/>
    <p:sldId id="611" r:id="rId10"/>
    <p:sldId id="612" r:id="rId11"/>
    <p:sldId id="613" r:id="rId12"/>
    <p:sldId id="614" r:id="rId13"/>
    <p:sldId id="589" r:id="rId14"/>
    <p:sldId id="616" r:id="rId15"/>
    <p:sldId id="598" r:id="rId16"/>
    <p:sldId id="617" r:id="rId17"/>
    <p:sldId id="618" r:id="rId18"/>
    <p:sldId id="619" r:id="rId19"/>
    <p:sldId id="620" r:id="rId20"/>
    <p:sldId id="601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00FF"/>
    <a:srgbClr val="CCFFFF"/>
    <a:srgbClr val="FFCCFF"/>
    <a:srgbClr val="FFFF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7" autoAdjust="0"/>
    <p:restoredTop sz="93428" autoAdjust="0"/>
  </p:normalViewPr>
  <p:slideViewPr>
    <p:cSldViewPr snapToGrid="0">
      <p:cViewPr varScale="1">
        <p:scale>
          <a:sx n="93" d="100"/>
          <a:sy n="93" d="100"/>
        </p:scale>
        <p:origin x="666" y="90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D856-2B52-4B0F-AFBB-2D6E97E358D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4CA26-C6B5-43C4-95A7-FAAFB47F7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74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14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83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67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04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00"/>
    </mc:Choice>
    <mc:Fallback xmlns="">
      <p:transition advTm="17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80" y="81178"/>
            <a:ext cx="3073209" cy="776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4876507"/>
            <a:ext cx="9144000" cy="26531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98454"/>
            <a:ext cx="7164408" cy="568348"/>
          </a:xfrm>
          <a:prstGeom prst="rect">
            <a:avLst/>
          </a:prstGeom>
        </p:spPr>
        <p:txBody>
          <a:bodyPr/>
          <a:lstStyle>
            <a:lvl1pPr>
              <a:defRPr sz="3199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45426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00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00"/>
    </mc:Choice>
    <mc:Fallback xmlns="">
      <p:transition advTm="1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58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1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3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3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58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21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83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697" r:id="rId13"/>
    <p:sldLayoutId id="214748375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4"/>
            <a:ext cx="917357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65" y="0"/>
            <a:ext cx="2291803" cy="2239108"/>
          </a:xfrm>
          <a:prstGeom prst="rect">
            <a:avLst/>
          </a:prstGeom>
        </p:spPr>
      </p:pic>
      <p:pic>
        <p:nvPicPr>
          <p:cNvPr id="3" name="Giai-dieu-mo-dau-vui-ve-ng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1794" y="0"/>
            <a:ext cx="609600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4"/>
            <a:ext cx="6841194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9902" y="4425752"/>
            <a:ext cx="395300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01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52353" y="-110524"/>
            <a:ext cx="3496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4E5F32-20DF-4396-909C-2DE87C0863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221"/>
          <a:stretch/>
        </p:blipFill>
        <p:spPr>
          <a:xfrm>
            <a:off x="1749287" y="482331"/>
            <a:ext cx="2540659" cy="1266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803B820-6A75-4F83-AC32-19832B87DEC0}"/>
              </a:ext>
            </a:extLst>
          </p:cNvPr>
          <p:cNvSpPr txBox="1"/>
          <p:nvPr/>
        </p:nvSpPr>
        <p:spPr>
          <a:xfrm>
            <a:off x="1749288" y="1761874"/>
            <a:ext cx="2550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1198768-657A-4F3B-98F5-2D882DF86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784"/>
          <a:stretch/>
        </p:blipFill>
        <p:spPr>
          <a:xfrm>
            <a:off x="4299885" y="455081"/>
            <a:ext cx="2509618" cy="12942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C413E34-82D7-4AD4-AA05-D2A7548AD989}"/>
              </a:ext>
            </a:extLst>
          </p:cNvPr>
          <p:cNvSpPr txBox="1"/>
          <p:nvPr/>
        </p:nvSpPr>
        <p:spPr>
          <a:xfrm>
            <a:off x="4292622" y="1763822"/>
            <a:ext cx="24228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ECDB50E-B093-4819-8164-3CD36B2F3A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200"/>
          <a:stretch/>
        </p:blipFill>
        <p:spPr>
          <a:xfrm>
            <a:off x="1825049" y="2939587"/>
            <a:ext cx="2464897" cy="1260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4095CA6-6196-4C78-A46B-D00C9C60C4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428"/>
          <a:stretch/>
        </p:blipFill>
        <p:spPr>
          <a:xfrm>
            <a:off x="4320128" y="2976775"/>
            <a:ext cx="2370106" cy="12331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0E81929-E504-4998-9D92-2EA57722C75B}"/>
              </a:ext>
            </a:extLst>
          </p:cNvPr>
          <p:cNvSpPr txBox="1"/>
          <p:nvPr/>
        </p:nvSpPr>
        <p:spPr>
          <a:xfrm>
            <a:off x="1882421" y="4222415"/>
            <a:ext cx="2437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29F970-D21A-4CD0-AE58-6459DC870A09}"/>
              </a:ext>
            </a:extLst>
          </p:cNvPr>
          <p:cNvSpPr txBox="1"/>
          <p:nvPr/>
        </p:nvSpPr>
        <p:spPr>
          <a:xfrm>
            <a:off x="4289945" y="4169760"/>
            <a:ext cx="251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Lan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66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9"/>
          <p:cNvSpPr txBox="1"/>
          <p:nvPr/>
        </p:nvSpPr>
        <p:spPr>
          <a:xfrm>
            <a:off x="1010307" y="6816"/>
            <a:ext cx="2736745" cy="6463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KHÁM PHÁ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0" y="0"/>
            <a:ext cx="985627" cy="64633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747052" y="118971"/>
            <a:ext cx="477079" cy="4220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30795" y="130639"/>
            <a:ext cx="464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0098" y="692863"/>
            <a:ext cx="472272" cy="452652"/>
          </a:xfrm>
          <a:prstGeom prst="cloudCallo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?</a:t>
            </a:r>
            <a:endParaRPr lang="en-US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522514" y="740065"/>
            <a:ext cx="856119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C2E3045-C23D-4930-894A-601276E8C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209"/>
          <a:stretch/>
        </p:blipFill>
        <p:spPr>
          <a:xfrm>
            <a:off x="0" y="1368321"/>
            <a:ext cx="2485714" cy="20380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39BA7D7-BE5C-4C7A-9F6E-748B56FA7C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543"/>
          <a:stretch/>
        </p:blipFill>
        <p:spPr>
          <a:xfrm>
            <a:off x="2422696" y="1379441"/>
            <a:ext cx="2410561" cy="19867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0453990-07D7-4444-8150-74B4BAA38D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863"/>
          <a:stretch/>
        </p:blipFill>
        <p:spPr>
          <a:xfrm>
            <a:off x="4698784" y="1348224"/>
            <a:ext cx="2274772" cy="20380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513DAAD-2B9F-4151-8A69-43B607A87B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048"/>
          <a:stretch/>
        </p:blipFill>
        <p:spPr>
          <a:xfrm>
            <a:off x="6993652" y="1308032"/>
            <a:ext cx="2090057" cy="198675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F0B6574-73C0-462E-AAC9-05A67AFC37D4}"/>
              </a:ext>
            </a:extLst>
          </p:cNvPr>
          <p:cNvSpPr txBox="1"/>
          <p:nvPr/>
        </p:nvSpPr>
        <p:spPr>
          <a:xfrm>
            <a:off x="194223" y="3404246"/>
            <a:ext cx="22914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57DE5E7-7354-47A7-9FEC-B16B90E1A57E}"/>
              </a:ext>
            </a:extLst>
          </p:cNvPr>
          <p:cNvSpPr txBox="1"/>
          <p:nvPr/>
        </p:nvSpPr>
        <p:spPr>
          <a:xfrm>
            <a:off x="2485715" y="3434401"/>
            <a:ext cx="2213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5D8C8E2-41B2-42E6-82BC-00BFEC5BA995}"/>
              </a:ext>
            </a:extLst>
          </p:cNvPr>
          <p:cNvSpPr txBox="1"/>
          <p:nvPr/>
        </p:nvSpPr>
        <p:spPr>
          <a:xfrm>
            <a:off x="4833257" y="3397413"/>
            <a:ext cx="20058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5BF457B-3287-4A68-A492-2E70B9FF1269}"/>
              </a:ext>
            </a:extLst>
          </p:cNvPr>
          <p:cNvSpPr txBox="1"/>
          <p:nvPr/>
        </p:nvSpPr>
        <p:spPr>
          <a:xfrm>
            <a:off x="6957026" y="3434394"/>
            <a:ext cx="20060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46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6" grpId="0"/>
      <p:bldP spid="18" grpId="0" animBg="1"/>
      <p:bldP spid="19" grpId="0" animBg="1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9"/>
          <p:cNvSpPr txBox="1"/>
          <p:nvPr/>
        </p:nvSpPr>
        <p:spPr>
          <a:xfrm>
            <a:off x="1010307" y="6816"/>
            <a:ext cx="2736745" cy="6463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KHÁM PHÁ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0" y="0"/>
            <a:ext cx="985627" cy="64633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747052" y="118971"/>
            <a:ext cx="477079" cy="4220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30795" y="130639"/>
            <a:ext cx="464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0098" y="692863"/>
            <a:ext cx="472272" cy="452652"/>
          </a:xfrm>
          <a:prstGeom prst="cloudCallo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?</a:t>
            </a:r>
            <a:endParaRPr lang="en-US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522514" y="740065"/>
            <a:ext cx="856119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C2E3045-C23D-4930-894A-601276E8C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209"/>
          <a:stretch/>
        </p:blipFill>
        <p:spPr>
          <a:xfrm>
            <a:off x="0" y="1368321"/>
            <a:ext cx="2485714" cy="20380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39BA7D7-BE5C-4C7A-9F6E-748B56FA7C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543"/>
          <a:stretch/>
        </p:blipFill>
        <p:spPr>
          <a:xfrm>
            <a:off x="2422696" y="1379441"/>
            <a:ext cx="2410561" cy="19867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0453990-07D7-4444-8150-74B4BAA38D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863"/>
          <a:stretch/>
        </p:blipFill>
        <p:spPr>
          <a:xfrm>
            <a:off x="4698784" y="1348224"/>
            <a:ext cx="2274772" cy="20380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513DAAD-2B9F-4151-8A69-43B607A87B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048"/>
          <a:stretch/>
        </p:blipFill>
        <p:spPr>
          <a:xfrm>
            <a:off x="6993652" y="1308032"/>
            <a:ext cx="2090057" cy="198675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F0B6574-73C0-462E-AAC9-05A67AFC37D4}"/>
              </a:ext>
            </a:extLst>
          </p:cNvPr>
          <p:cNvSpPr txBox="1"/>
          <p:nvPr/>
        </p:nvSpPr>
        <p:spPr>
          <a:xfrm>
            <a:off x="194223" y="3273622"/>
            <a:ext cx="22914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57DE5E7-7354-47A7-9FEC-B16B90E1A57E}"/>
              </a:ext>
            </a:extLst>
          </p:cNvPr>
          <p:cNvSpPr txBox="1"/>
          <p:nvPr/>
        </p:nvSpPr>
        <p:spPr>
          <a:xfrm>
            <a:off x="2485715" y="3243489"/>
            <a:ext cx="2213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5D8C8E2-41B2-42E6-82BC-00BFEC5BA995}"/>
              </a:ext>
            </a:extLst>
          </p:cNvPr>
          <p:cNvSpPr txBox="1"/>
          <p:nvPr/>
        </p:nvSpPr>
        <p:spPr>
          <a:xfrm>
            <a:off x="4833257" y="3236645"/>
            <a:ext cx="20058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5BF457B-3287-4A68-A492-2E70B9FF1269}"/>
              </a:ext>
            </a:extLst>
          </p:cNvPr>
          <p:cNvSpPr txBox="1"/>
          <p:nvPr/>
        </p:nvSpPr>
        <p:spPr>
          <a:xfrm>
            <a:off x="6957026" y="3223381"/>
            <a:ext cx="20060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325" y="4734458"/>
            <a:ext cx="6386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6" grpId="0"/>
      <p:bldP spid="18" grpId="0" animBg="1"/>
      <p:bldP spid="19" grpId="0" animBg="1"/>
      <p:bldP spid="24" grpId="0"/>
      <p:bldP spid="25" grpId="0"/>
      <p:bldP spid="26" grpId="0"/>
      <p:bldP spid="27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297677" y="97280"/>
            <a:ext cx="5272391" cy="1033272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Vertical Scroll 7"/>
          <p:cNvSpPr/>
          <p:nvPr/>
        </p:nvSpPr>
        <p:spPr>
          <a:xfrm>
            <a:off x="350195" y="1033272"/>
            <a:ext cx="1423481" cy="2649185"/>
          </a:xfrm>
          <a:prstGeom prst="verticalScrol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Horizontal Scroll 10"/>
          <p:cNvSpPr/>
          <p:nvPr/>
        </p:nvSpPr>
        <p:spPr>
          <a:xfrm>
            <a:off x="3313885" y="1368372"/>
            <a:ext cx="5272391" cy="1033272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orizontal Scroll 18"/>
          <p:cNvSpPr/>
          <p:nvPr/>
        </p:nvSpPr>
        <p:spPr>
          <a:xfrm>
            <a:off x="3339821" y="2649185"/>
            <a:ext cx="5272391" cy="1033272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orizontal Scroll 19"/>
          <p:cNvSpPr/>
          <p:nvPr/>
        </p:nvSpPr>
        <p:spPr>
          <a:xfrm>
            <a:off x="3317126" y="3949444"/>
            <a:ext cx="5272391" cy="1033272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1582369" y="1954992"/>
            <a:ext cx="1757452" cy="2768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20" idx="1"/>
          </p:cNvCxnSpPr>
          <p:nvPr/>
        </p:nvCxnSpPr>
        <p:spPr>
          <a:xfrm>
            <a:off x="1598577" y="2012613"/>
            <a:ext cx="1718549" cy="245346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19" idx="1"/>
          </p:cNvCxnSpPr>
          <p:nvPr/>
        </p:nvCxnSpPr>
        <p:spPr>
          <a:xfrm>
            <a:off x="1598577" y="1985937"/>
            <a:ext cx="1741244" cy="117988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1598577" y="695854"/>
            <a:ext cx="1715308" cy="122920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21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00"/>
    </mc:Choice>
    <mc:Fallback xmlns="">
      <p:transition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296"/>
            <a:ext cx="9144000" cy="5072204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784C8D8-B020-499D-AB8A-BB393E4D2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043" y="2365903"/>
            <a:ext cx="5787957" cy="2777597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3297677" y="97280"/>
            <a:ext cx="5661497" cy="2071988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4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10" y="95572"/>
            <a:ext cx="930131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“NÊN HAY KHÔNG NÊN”</a:t>
            </a:r>
            <a:endParaRPr lang="en-US" sz="4000" b="1" dirty="0">
              <a:ln w="0">
                <a:solidFill>
                  <a:schemeClr val="accent4">
                    <a:lumMod val="75000"/>
                  </a:schemeClr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668231">
            <a:off x="3618799" y="1188534"/>
            <a:ext cx="280480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  <a:endParaRPr lang="en-US" sz="44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20971655">
            <a:off x="2132067" y="2148098"/>
            <a:ext cx="75936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smtClean="0">
                <a:ln w="9525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TRỌNG THỜI GIAN</a:t>
            </a:r>
            <a:endParaRPr lang="en-US" sz="4400" b="1" dirty="0">
              <a:ln w="9525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8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00"/>
    </mc:Choice>
    <mc:Fallback xmlns="">
      <p:transition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0" y="418281"/>
            <a:ext cx="3706238" cy="1634249"/>
          </a:xfrm>
          <a:prstGeom prst="horizontalScroll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orizontal Scroll 2"/>
          <p:cNvSpPr/>
          <p:nvPr/>
        </p:nvSpPr>
        <p:spPr>
          <a:xfrm>
            <a:off x="-3241" y="2029848"/>
            <a:ext cx="3709479" cy="1527242"/>
          </a:xfrm>
          <a:prstGeom prst="horizontalScroll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orizontal Scroll 3"/>
          <p:cNvSpPr/>
          <p:nvPr/>
        </p:nvSpPr>
        <p:spPr>
          <a:xfrm>
            <a:off x="3241" y="3583033"/>
            <a:ext cx="3702997" cy="1527242"/>
          </a:xfrm>
          <a:prstGeom prst="horizontalScroll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5369668" y="311282"/>
            <a:ext cx="3774332" cy="1572637"/>
          </a:xfrm>
          <a:prstGeom prst="horizontalScroll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rỗi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5350213" y="1864463"/>
            <a:ext cx="3774332" cy="1566154"/>
          </a:xfrm>
          <a:prstGeom prst="horizontalScroll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5369668" y="3268494"/>
            <a:ext cx="3774332" cy="1964988"/>
          </a:xfrm>
          <a:prstGeom prst="horizontalScroll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93" y="78039"/>
            <a:ext cx="601758" cy="6804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410" y="61598"/>
            <a:ext cx="905803" cy="72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00"/>
    </mc:Choice>
    <mc:Fallback xmlns="">
      <p:transition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2083" y="512220"/>
            <a:ext cx="3495554" cy="1390755"/>
          </a:xfrm>
          <a:prstGeom prst="horizontalScroll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orizontal Scroll 2"/>
          <p:cNvSpPr/>
          <p:nvPr/>
        </p:nvSpPr>
        <p:spPr>
          <a:xfrm>
            <a:off x="-3240" y="2152890"/>
            <a:ext cx="3530877" cy="1404199"/>
          </a:xfrm>
          <a:prstGeom prst="horizontalScroll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orizontal Scroll 3"/>
          <p:cNvSpPr/>
          <p:nvPr/>
        </p:nvSpPr>
        <p:spPr>
          <a:xfrm>
            <a:off x="3242" y="3715473"/>
            <a:ext cx="3524396" cy="1394802"/>
          </a:xfrm>
          <a:prstGeom prst="horizontalScroll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5026283" y="523439"/>
            <a:ext cx="3569078" cy="1371699"/>
          </a:xfrm>
          <a:prstGeom prst="horizontalScroll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rảnh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rỗi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5026282" y="2048490"/>
            <a:ext cx="3446546" cy="1393587"/>
          </a:xfrm>
          <a:prstGeom prst="horizontalScroll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5026282" y="3625491"/>
            <a:ext cx="3484965" cy="1518009"/>
          </a:xfrm>
          <a:prstGeom prst="horizontalScroll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0" b="98780" l="0" r="100000">
                        <a14:foregroundMark x1="26897" y1="30488" x2="26897" y2="32927"/>
                        <a14:foregroundMark x1="26207" y1="37805" x2="26207" y2="37805"/>
                        <a14:foregroundMark x1="28276" y1="28049" x2="28276" y2="28049"/>
                        <a14:foregroundMark x1="26897" y1="25610" x2="26897" y2="25610"/>
                        <a14:foregroundMark x1="22759" y1="25610" x2="22759" y2="25610"/>
                        <a14:foregroundMark x1="20690" y1="28659" x2="20690" y2="28659"/>
                        <a14:foregroundMark x1="20690" y1="33537" x2="20690" y2="33537"/>
                        <a14:foregroundMark x1="21379" y1="36585" x2="21379" y2="36585"/>
                        <a14:foregroundMark x1="22759" y1="37195" x2="22759" y2="37195"/>
                        <a14:foregroundMark x1="26207" y1="37805" x2="26207" y2="37805"/>
                        <a14:foregroundMark x1="27586" y1="40854" x2="27586" y2="42073"/>
                        <a14:foregroundMark x1="26897" y1="42683" x2="26897" y2="42683"/>
                        <a14:foregroundMark x1="26897" y1="44512" x2="26897" y2="44512"/>
                        <a14:foregroundMark x1="24828" y1="42683" x2="24828" y2="42683"/>
                        <a14:foregroundMark x1="26897" y1="42683" x2="26897" y2="42683"/>
                        <a14:foregroundMark x1="22069" y1="42683" x2="22069" y2="42683"/>
                        <a14:foregroundMark x1="75172" y1="34756" x2="75172" y2="34756"/>
                        <a14:foregroundMark x1="73103" y1="29878" x2="73103" y2="29878"/>
                        <a14:foregroundMark x1="69655" y1="25610" x2="69655" y2="25610"/>
                        <a14:foregroundMark x1="66207" y1="29268" x2="66207" y2="29268"/>
                        <a14:foregroundMark x1="75172" y1="43902" x2="75172" y2="43902"/>
                        <a14:foregroundMark x1="74483" y1="45732" x2="74483" y2="45732"/>
                        <a14:foregroundMark x1="71034" y1="45732" x2="71034" y2="45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671" y="37698"/>
            <a:ext cx="495241" cy="5600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" b="97126" l="9174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27" y="37698"/>
            <a:ext cx="737190" cy="5902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0" b="98780" l="0" r="100000">
                        <a14:foregroundMark x1="26897" y1="30488" x2="26897" y2="32927"/>
                        <a14:foregroundMark x1="26207" y1="37805" x2="26207" y2="37805"/>
                        <a14:foregroundMark x1="28276" y1="28049" x2="28276" y2="28049"/>
                        <a14:foregroundMark x1="26897" y1="25610" x2="26897" y2="25610"/>
                        <a14:foregroundMark x1="22759" y1="25610" x2="22759" y2="25610"/>
                        <a14:foregroundMark x1="20690" y1="28659" x2="20690" y2="28659"/>
                        <a14:foregroundMark x1="20690" y1="33537" x2="20690" y2="33537"/>
                        <a14:foregroundMark x1="21379" y1="36585" x2="21379" y2="36585"/>
                        <a14:foregroundMark x1="22759" y1="37195" x2="22759" y2="37195"/>
                        <a14:foregroundMark x1="26207" y1="37805" x2="26207" y2="37805"/>
                        <a14:foregroundMark x1="27586" y1="40854" x2="27586" y2="42073"/>
                        <a14:foregroundMark x1="26897" y1="42683" x2="26897" y2="42683"/>
                        <a14:foregroundMark x1="26897" y1="44512" x2="26897" y2="44512"/>
                        <a14:foregroundMark x1="24828" y1="42683" x2="24828" y2="42683"/>
                        <a14:foregroundMark x1="26897" y1="42683" x2="26897" y2="42683"/>
                        <a14:foregroundMark x1="22069" y1="42683" x2="22069" y2="42683"/>
                        <a14:foregroundMark x1="75172" y1="34756" x2="75172" y2="34756"/>
                        <a14:foregroundMark x1="73103" y1="29878" x2="73103" y2="29878"/>
                        <a14:foregroundMark x1="69655" y1="25610" x2="69655" y2="25610"/>
                        <a14:foregroundMark x1="66207" y1="29268" x2="66207" y2="29268"/>
                        <a14:foregroundMark x1="75172" y1="43902" x2="75172" y2="43902"/>
                        <a14:foregroundMark x1="74483" y1="45732" x2="74483" y2="45732"/>
                        <a14:foregroundMark x1="71034" y1="45732" x2="71034" y2="45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60" y="37697"/>
            <a:ext cx="495241" cy="5600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0" b="98780" l="0" r="100000">
                        <a14:foregroundMark x1="26897" y1="30488" x2="26897" y2="32927"/>
                        <a14:foregroundMark x1="26207" y1="37805" x2="26207" y2="37805"/>
                        <a14:foregroundMark x1="28276" y1="28049" x2="28276" y2="28049"/>
                        <a14:foregroundMark x1="26897" y1="25610" x2="26897" y2="25610"/>
                        <a14:foregroundMark x1="22759" y1="25610" x2="22759" y2="25610"/>
                        <a14:foregroundMark x1="20690" y1="28659" x2="20690" y2="28659"/>
                        <a14:foregroundMark x1="20690" y1="33537" x2="20690" y2="33537"/>
                        <a14:foregroundMark x1="21379" y1="36585" x2="21379" y2="36585"/>
                        <a14:foregroundMark x1="22759" y1="37195" x2="22759" y2="37195"/>
                        <a14:foregroundMark x1="26207" y1="37805" x2="26207" y2="37805"/>
                        <a14:foregroundMark x1="27586" y1="40854" x2="27586" y2="42073"/>
                        <a14:foregroundMark x1="26897" y1="42683" x2="26897" y2="42683"/>
                        <a14:foregroundMark x1="26897" y1="44512" x2="26897" y2="44512"/>
                        <a14:foregroundMark x1="24828" y1="42683" x2="24828" y2="42683"/>
                        <a14:foregroundMark x1="26897" y1="42683" x2="26897" y2="42683"/>
                        <a14:foregroundMark x1="22069" y1="42683" x2="22069" y2="42683"/>
                        <a14:foregroundMark x1="75172" y1="34756" x2="75172" y2="34756"/>
                        <a14:foregroundMark x1="73103" y1="29878" x2="73103" y2="29878"/>
                        <a14:foregroundMark x1="69655" y1="25610" x2="69655" y2="25610"/>
                        <a14:foregroundMark x1="66207" y1="29268" x2="66207" y2="29268"/>
                        <a14:foregroundMark x1="75172" y1="43902" x2="75172" y2="43902"/>
                        <a14:foregroundMark x1="74483" y1="45732" x2="74483" y2="45732"/>
                        <a14:foregroundMark x1="71034" y1="45732" x2="71034" y2="45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60" y="37696"/>
            <a:ext cx="495241" cy="5600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0" b="98780" l="0" r="100000">
                        <a14:foregroundMark x1="26897" y1="30488" x2="26897" y2="32927"/>
                        <a14:foregroundMark x1="26207" y1="37805" x2="26207" y2="37805"/>
                        <a14:foregroundMark x1="28276" y1="28049" x2="28276" y2="28049"/>
                        <a14:foregroundMark x1="26897" y1="25610" x2="26897" y2="25610"/>
                        <a14:foregroundMark x1="22759" y1="25610" x2="22759" y2="25610"/>
                        <a14:foregroundMark x1="20690" y1="28659" x2="20690" y2="28659"/>
                        <a14:foregroundMark x1="20690" y1="33537" x2="20690" y2="33537"/>
                        <a14:foregroundMark x1="21379" y1="36585" x2="21379" y2="36585"/>
                        <a14:foregroundMark x1="22759" y1="37195" x2="22759" y2="37195"/>
                        <a14:foregroundMark x1="26207" y1="37805" x2="26207" y2="37805"/>
                        <a14:foregroundMark x1="27586" y1="40854" x2="27586" y2="42073"/>
                        <a14:foregroundMark x1="26897" y1="42683" x2="26897" y2="42683"/>
                        <a14:foregroundMark x1="26897" y1="44512" x2="26897" y2="44512"/>
                        <a14:foregroundMark x1="24828" y1="42683" x2="24828" y2="42683"/>
                        <a14:foregroundMark x1="26897" y1="42683" x2="26897" y2="42683"/>
                        <a14:foregroundMark x1="22069" y1="42683" x2="22069" y2="42683"/>
                        <a14:foregroundMark x1="75172" y1="34756" x2="75172" y2="34756"/>
                        <a14:foregroundMark x1="73103" y1="29878" x2="73103" y2="29878"/>
                        <a14:foregroundMark x1="69655" y1="25610" x2="69655" y2="25610"/>
                        <a14:foregroundMark x1="66207" y1="29268" x2="66207" y2="29268"/>
                        <a14:foregroundMark x1="75172" y1="43902" x2="75172" y2="43902"/>
                        <a14:foregroundMark x1="74483" y1="45732" x2="74483" y2="45732"/>
                        <a14:foregroundMark x1="71034" y1="45732" x2="71034" y2="45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670" y="47636"/>
            <a:ext cx="495241" cy="5600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0" b="98780" l="0" r="100000">
                        <a14:foregroundMark x1="26897" y1="30488" x2="26897" y2="32927"/>
                        <a14:foregroundMark x1="26207" y1="37805" x2="26207" y2="37805"/>
                        <a14:foregroundMark x1="28276" y1="28049" x2="28276" y2="28049"/>
                        <a14:foregroundMark x1="26897" y1="25610" x2="26897" y2="25610"/>
                        <a14:foregroundMark x1="22759" y1="25610" x2="22759" y2="25610"/>
                        <a14:foregroundMark x1="20690" y1="28659" x2="20690" y2="28659"/>
                        <a14:foregroundMark x1="20690" y1="33537" x2="20690" y2="33537"/>
                        <a14:foregroundMark x1="21379" y1="36585" x2="21379" y2="36585"/>
                        <a14:foregroundMark x1="22759" y1="37195" x2="22759" y2="37195"/>
                        <a14:foregroundMark x1="26207" y1="37805" x2="26207" y2="37805"/>
                        <a14:foregroundMark x1="27586" y1="40854" x2="27586" y2="42073"/>
                        <a14:foregroundMark x1="26897" y1="42683" x2="26897" y2="42683"/>
                        <a14:foregroundMark x1="26897" y1="44512" x2="26897" y2="44512"/>
                        <a14:foregroundMark x1="24828" y1="42683" x2="24828" y2="42683"/>
                        <a14:foregroundMark x1="26897" y1="42683" x2="26897" y2="42683"/>
                        <a14:foregroundMark x1="22069" y1="42683" x2="22069" y2="42683"/>
                        <a14:foregroundMark x1="75172" y1="34756" x2="75172" y2="34756"/>
                        <a14:foregroundMark x1="73103" y1="29878" x2="73103" y2="29878"/>
                        <a14:foregroundMark x1="69655" y1="25610" x2="69655" y2="25610"/>
                        <a14:foregroundMark x1="66207" y1="29268" x2="66207" y2="29268"/>
                        <a14:foregroundMark x1="75172" y1="43902" x2="75172" y2="43902"/>
                        <a14:foregroundMark x1="74483" y1="45732" x2="74483" y2="45732"/>
                        <a14:foregroundMark x1="71034" y1="45732" x2="71034" y2="45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80" y="37697"/>
            <a:ext cx="495241" cy="5600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" b="97126" l="9174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746" y="32545"/>
            <a:ext cx="737190" cy="590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" b="97126" l="9174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236" y="7513"/>
            <a:ext cx="737190" cy="59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00"/>
    </mc:Choice>
    <mc:Fallback xmlns="">
      <p:transition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31 L -0.02587 0.152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46914E-7 L 0.21753 -2.46914E-7 C 0.3151 -2.46914E-7 0.43524 0.04444 0.43524 0.08056 L 0.43524 0.16111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3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6.17284E-7 L -0.11736 0.454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46914E-7 L 0.25746 -2.46914E-7 C 0.37292 -2.46914E-7 0.51493 0.13025 0.51493 0.2358 L 0.51493 0.47191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7" y="2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60494E-6 L -0.02569 0.7484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" y="3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60494E-6 L 0.25938 1.60494E-6 C 0.3757 1.60494E-6 0.51875 0.20555 0.51875 0.37191 L 0.51875 0.74383 " pathEditMode="relative" rAng="0" ptsTypes="AA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38" y="3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-1" y="1116418"/>
            <a:ext cx="5199321" cy="1201479"/>
          </a:xfrm>
          <a:prstGeom prst="horizontalScroll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orizontal Scroll 2"/>
          <p:cNvSpPr/>
          <p:nvPr/>
        </p:nvSpPr>
        <p:spPr>
          <a:xfrm>
            <a:off x="5826643" y="2796347"/>
            <a:ext cx="3317358" cy="2091961"/>
          </a:xfrm>
          <a:prstGeom prst="horizontalScroll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orizontal Scroll 3"/>
          <p:cNvSpPr/>
          <p:nvPr/>
        </p:nvSpPr>
        <p:spPr>
          <a:xfrm>
            <a:off x="3241" y="2891900"/>
            <a:ext cx="5196079" cy="1297324"/>
          </a:xfrm>
          <a:prstGeom prst="horizontalScroll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5826643" y="946296"/>
            <a:ext cx="3317358" cy="1573122"/>
          </a:xfrm>
          <a:prstGeom prst="horizontalScroll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rỗi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0" y="2179674"/>
            <a:ext cx="5199320" cy="871865"/>
          </a:xfrm>
          <a:prstGeom prst="horizontalScroll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-21267" y="4013851"/>
            <a:ext cx="5284382" cy="1448639"/>
          </a:xfrm>
          <a:prstGeom prst="horizontalScroll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733647" y="154106"/>
            <a:ext cx="3551273" cy="612648"/>
          </a:xfrm>
          <a:prstGeom prst="wedgeEllipseCallout">
            <a:avLst>
              <a:gd name="adj1" fmla="val -33707"/>
              <a:gd name="adj2" fmla="val 135391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5592727" y="0"/>
            <a:ext cx="3551273" cy="612648"/>
          </a:xfrm>
          <a:prstGeom prst="wedgeEllipseCallout">
            <a:avLst>
              <a:gd name="adj1" fmla="val -33707"/>
              <a:gd name="adj2" fmla="val 135391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88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00"/>
    </mc:Choice>
    <mc:Fallback xmlns="">
      <p:transition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  <p:bldP spid="9" grpId="0" animBg="1"/>
      <p:bldP spid="5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676400" y="-182835"/>
            <a:ext cx="5867400" cy="1196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noProof="1" smtClean="0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676400" y="-136478"/>
            <a:ext cx="5867400" cy="12547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noProof="1" smtClean="0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rapezoid 3"/>
          <p:cNvSpPr/>
          <p:nvPr/>
        </p:nvSpPr>
        <p:spPr>
          <a:xfrm rot="16200000">
            <a:off x="675273" y="-667799"/>
            <a:ext cx="1025510" cy="2376055"/>
          </a:xfrm>
          <a:prstGeom prst="trapezoid">
            <a:avLst/>
          </a:prstGeom>
          <a:solidFill>
            <a:srgbClr val="FF33CC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orizontal Scroll 4"/>
          <p:cNvSpPr/>
          <p:nvPr/>
        </p:nvSpPr>
        <p:spPr>
          <a:xfrm>
            <a:off x="0" y="1429794"/>
            <a:ext cx="2301628" cy="1932008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7263" y="174997"/>
            <a:ext cx="67410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7CA7606-CD1C-4ABB-B4EE-539443726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056" y="1998922"/>
            <a:ext cx="6767944" cy="249865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6" name="TextBox 5"/>
          <p:cNvSpPr txBox="1"/>
          <p:nvPr/>
        </p:nvSpPr>
        <p:spPr>
          <a:xfrm>
            <a:off x="501446" y="227410"/>
            <a:ext cx="1946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0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00"/>
    </mc:Choice>
    <mc:Fallback xmlns="">
      <p:transition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0" y="0"/>
            <a:ext cx="7013643" cy="646331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KHỞI ĐỘNG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784C8D8-B020-499D-AB8A-BB393E4D2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5903"/>
            <a:ext cx="9144000" cy="277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chimes.wav"/>
          </p:stSnd>
        </p:sndAc>
      </p:transition>
    </mc:Choice>
    <mc:Fallback xmlns="">
      <p:transition advClick="0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web header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4412"/>
            <a:ext cx="9144000" cy="33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0" y="237149"/>
            <a:ext cx="7239000" cy="1359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200" b="1" kern="10" dirty="0" smtClean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32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3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2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3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427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00">
        <p:sndAc>
          <p:stSnd>
            <p:snd r:embed="rId2" name="applause.wav"/>
          </p:stSnd>
        </p:sndAc>
      </p:transition>
    </mc:Choice>
    <mc:Fallback xmlns="">
      <p:transition advTm="17000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51042 L -5.55556E-7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784C8D8-B020-499D-AB8A-BB393E4D2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9" y="2276451"/>
            <a:ext cx="9144000" cy="27775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953" y="516313"/>
            <a:ext cx="6742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4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784C8D8-B020-499D-AB8A-BB393E4D2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40" y="3617406"/>
            <a:ext cx="4873452" cy="1526093"/>
          </a:xfrm>
          <a:prstGeom prst="rect">
            <a:avLst/>
          </a:prstGeom>
        </p:spPr>
      </p:pic>
      <p:sp>
        <p:nvSpPr>
          <p:cNvPr id="3" name="Vertical Scroll 2"/>
          <p:cNvSpPr/>
          <p:nvPr/>
        </p:nvSpPr>
        <p:spPr>
          <a:xfrm>
            <a:off x="4953836" y="0"/>
            <a:ext cx="4190163" cy="5387009"/>
          </a:xfrm>
          <a:prstGeom prst="verticalScroll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QUẢ LẮC</a:t>
            </a:r>
          </a:p>
          <a:p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Tửu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10049" y="-8083"/>
            <a:ext cx="4104423" cy="107157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227" y="1095281"/>
            <a:ext cx="5737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37" y="1488837"/>
            <a:ext cx="5404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784C8D8-B020-499D-AB8A-BB393E4D2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5903"/>
            <a:ext cx="9144000" cy="27775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432" y="245017"/>
            <a:ext cx="7404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40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chimes.wav"/>
          </p:stSnd>
        </p:sndAc>
      </p:transition>
    </mc:Choice>
    <mc:Fallback xmlns="">
      <p:transition advClick="0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9"/>
          <p:cNvSpPr txBox="1"/>
          <p:nvPr/>
        </p:nvSpPr>
        <p:spPr>
          <a:xfrm>
            <a:off x="1010307" y="6816"/>
            <a:ext cx="2996254" cy="6463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KHÁM PHÁ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0" y="0"/>
            <a:ext cx="985627" cy="64633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7537" y="783782"/>
            <a:ext cx="477079" cy="4220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142" y="713443"/>
            <a:ext cx="3634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5243" y="-110524"/>
            <a:ext cx="3496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4E5F32-20DF-4396-909C-2DE87C0863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21"/>
          <a:stretch/>
        </p:blipFill>
        <p:spPr>
          <a:xfrm>
            <a:off x="4318439" y="482331"/>
            <a:ext cx="2315817" cy="1266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803B820-6A75-4F83-AC32-19832B87DEC0}"/>
              </a:ext>
            </a:extLst>
          </p:cNvPr>
          <p:cNvSpPr txBox="1"/>
          <p:nvPr/>
        </p:nvSpPr>
        <p:spPr>
          <a:xfrm>
            <a:off x="4237560" y="1761874"/>
            <a:ext cx="2464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1198768-657A-4F3B-98F5-2D882DF868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784"/>
          <a:stretch/>
        </p:blipFill>
        <p:spPr>
          <a:xfrm>
            <a:off x="6752378" y="455081"/>
            <a:ext cx="2333182" cy="12942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C413E34-82D7-4AD4-AA05-D2A7548AD989}"/>
              </a:ext>
            </a:extLst>
          </p:cNvPr>
          <p:cNvSpPr txBox="1"/>
          <p:nvPr/>
        </p:nvSpPr>
        <p:spPr>
          <a:xfrm>
            <a:off x="6757520" y="1763822"/>
            <a:ext cx="238648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ECDB50E-B093-4819-8164-3CD36B2F3A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200"/>
          <a:stretch/>
        </p:blipFill>
        <p:spPr>
          <a:xfrm>
            <a:off x="4299885" y="2939587"/>
            <a:ext cx="2334371" cy="1260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4095CA6-6196-4C78-A46B-D00C9C60C4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428"/>
          <a:stretch/>
        </p:blipFill>
        <p:spPr>
          <a:xfrm>
            <a:off x="6715454" y="2976775"/>
            <a:ext cx="2370106" cy="12331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0E81929-E504-4998-9D92-2EA57722C75B}"/>
              </a:ext>
            </a:extLst>
          </p:cNvPr>
          <p:cNvSpPr txBox="1"/>
          <p:nvPr/>
        </p:nvSpPr>
        <p:spPr>
          <a:xfrm>
            <a:off x="4088903" y="4222415"/>
            <a:ext cx="2545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29F970-D21A-4CD0-AE58-6459DC870A09}"/>
              </a:ext>
            </a:extLst>
          </p:cNvPr>
          <p:cNvSpPr txBox="1"/>
          <p:nvPr/>
        </p:nvSpPr>
        <p:spPr>
          <a:xfrm>
            <a:off x="6634256" y="4169760"/>
            <a:ext cx="2509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Lan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20097" y="1818270"/>
            <a:ext cx="685473" cy="452652"/>
          </a:xfrm>
          <a:prstGeom prst="cloudCallo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?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04699" y="1718271"/>
            <a:ext cx="35233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6475" y="3207097"/>
            <a:ext cx="35233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67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/>
      <p:bldP spid="6" grpId="0"/>
      <p:bldP spid="8" grpId="0"/>
      <p:bldP spid="10" grpId="0"/>
      <p:bldP spid="13" grpId="0"/>
      <p:bldP spid="14" grpId="0"/>
      <p:bldP spid="15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ắt BỨC TRANH DANG DỞ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5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00"/>
    </mc:Choice>
    <mc:Fallback xmlns="">
      <p:transition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9"/>
          <p:cNvSpPr txBox="1"/>
          <p:nvPr/>
        </p:nvSpPr>
        <p:spPr>
          <a:xfrm>
            <a:off x="1010307" y="6816"/>
            <a:ext cx="2996254" cy="6463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KHÁM PHÁ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0" y="0"/>
            <a:ext cx="985627" cy="64633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7537" y="783782"/>
            <a:ext cx="477079" cy="4220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142" y="713443"/>
            <a:ext cx="3634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5243" y="-110524"/>
            <a:ext cx="3496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4E5F32-20DF-4396-909C-2DE87C0863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21"/>
          <a:stretch/>
        </p:blipFill>
        <p:spPr>
          <a:xfrm>
            <a:off x="4318439" y="482331"/>
            <a:ext cx="2315817" cy="1266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803B820-6A75-4F83-AC32-19832B87DEC0}"/>
              </a:ext>
            </a:extLst>
          </p:cNvPr>
          <p:cNvSpPr txBox="1"/>
          <p:nvPr/>
        </p:nvSpPr>
        <p:spPr>
          <a:xfrm>
            <a:off x="4237560" y="1761874"/>
            <a:ext cx="2464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1198768-657A-4F3B-98F5-2D882DF868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784"/>
          <a:stretch/>
        </p:blipFill>
        <p:spPr>
          <a:xfrm>
            <a:off x="6752378" y="455081"/>
            <a:ext cx="2333182" cy="12942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C413E34-82D7-4AD4-AA05-D2A7548AD989}"/>
              </a:ext>
            </a:extLst>
          </p:cNvPr>
          <p:cNvSpPr txBox="1"/>
          <p:nvPr/>
        </p:nvSpPr>
        <p:spPr>
          <a:xfrm>
            <a:off x="6757520" y="1763822"/>
            <a:ext cx="238648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ECDB50E-B093-4819-8164-3CD36B2F3A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200"/>
          <a:stretch/>
        </p:blipFill>
        <p:spPr>
          <a:xfrm>
            <a:off x="4299885" y="2939587"/>
            <a:ext cx="2334371" cy="1260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4095CA6-6196-4C78-A46B-D00C9C60C4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428"/>
          <a:stretch/>
        </p:blipFill>
        <p:spPr>
          <a:xfrm>
            <a:off x="6715454" y="2976775"/>
            <a:ext cx="2370106" cy="12331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0E81929-E504-4998-9D92-2EA57722C75B}"/>
              </a:ext>
            </a:extLst>
          </p:cNvPr>
          <p:cNvSpPr txBox="1"/>
          <p:nvPr/>
        </p:nvSpPr>
        <p:spPr>
          <a:xfrm>
            <a:off x="4088903" y="4222415"/>
            <a:ext cx="2545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29F970-D21A-4CD0-AE58-6459DC870A09}"/>
              </a:ext>
            </a:extLst>
          </p:cNvPr>
          <p:cNvSpPr txBox="1"/>
          <p:nvPr/>
        </p:nvSpPr>
        <p:spPr>
          <a:xfrm>
            <a:off x="6634256" y="4169760"/>
            <a:ext cx="2509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Lan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20097" y="1757982"/>
            <a:ext cx="685473" cy="452652"/>
          </a:xfrm>
          <a:prstGeom prst="cloudCallo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?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04699" y="1577599"/>
            <a:ext cx="35233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2708688"/>
            <a:ext cx="41931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kịp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74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/>
      <p:bldP spid="6" grpId="0"/>
      <p:bldP spid="8" grpId="0"/>
      <p:bldP spid="10" grpId="0"/>
      <p:bldP spid="13" grpId="0"/>
      <p:bldP spid="14" grpId="0"/>
      <p:bldP spid="15" grpId="0" animBg="1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9"/>
          <p:cNvSpPr txBox="1"/>
          <p:nvPr/>
        </p:nvSpPr>
        <p:spPr>
          <a:xfrm>
            <a:off x="1010307" y="6816"/>
            <a:ext cx="2996254" cy="6463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KHÁM PHÁ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0" y="0"/>
            <a:ext cx="985627" cy="64633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7537" y="783782"/>
            <a:ext cx="477079" cy="4220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616" y="783782"/>
            <a:ext cx="3634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5243" y="-110524"/>
            <a:ext cx="3496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4E5F32-20DF-4396-909C-2DE87C0863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21"/>
          <a:stretch/>
        </p:blipFill>
        <p:spPr>
          <a:xfrm>
            <a:off x="4318439" y="482331"/>
            <a:ext cx="2315817" cy="1266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803B820-6A75-4F83-AC32-19832B87DEC0}"/>
              </a:ext>
            </a:extLst>
          </p:cNvPr>
          <p:cNvSpPr txBox="1"/>
          <p:nvPr/>
        </p:nvSpPr>
        <p:spPr>
          <a:xfrm>
            <a:off x="4237560" y="1761874"/>
            <a:ext cx="2464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1198768-657A-4F3B-98F5-2D882DF868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784"/>
          <a:stretch/>
        </p:blipFill>
        <p:spPr>
          <a:xfrm>
            <a:off x="6752378" y="455081"/>
            <a:ext cx="2333182" cy="12942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C413E34-82D7-4AD4-AA05-D2A7548AD989}"/>
              </a:ext>
            </a:extLst>
          </p:cNvPr>
          <p:cNvSpPr txBox="1"/>
          <p:nvPr/>
        </p:nvSpPr>
        <p:spPr>
          <a:xfrm>
            <a:off x="6757520" y="1763822"/>
            <a:ext cx="238648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ECDB50E-B093-4819-8164-3CD36B2F3A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200"/>
          <a:stretch/>
        </p:blipFill>
        <p:spPr>
          <a:xfrm>
            <a:off x="4299885" y="2939587"/>
            <a:ext cx="2334371" cy="1260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4095CA6-6196-4C78-A46B-D00C9C60C4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428"/>
          <a:stretch/>
        </p:blipFill>
        <p:spPr>
          <a:xfrm>
            <a:off x="6715454" y="2976775"/>
            <a:ext cx="2370106" cy="12331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0E81929-E504-4998-9D92-2EA57722C75B}"/>
              </a:ext>
            </a:extLst>
          </p:cNvPr>
          <p:cNvSpPr txBox="1"/>
          <p:nvPr/>
        </p:nvSpPr>
        <p:spPr>
          <a:xfrm>
            <a:off x="4076132" y="4333461"/>
            <a:ext cx="2545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29F970-D21A-4CD0-AE58-6459DC870A09}"/>
              </a:ext>
            </a:extLst>
          </p:cNvPr>
          <p:cNvSpPr txBox="1"/>
          <p:nvPr/>
        </p:nvSpPr>
        <p:spPr>
          <a:xfrm>
            <a:off x="6634256" y="4169760"/>
            <a:ext cx="2509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Lan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96564" y="1729999"/>
            <a:ext cx="4235314" cy="3011556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4646" y="1729999"/>
            <a:ext cx="35233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1" name="Horizontal Scroll 20"/>
          <p:cNvSpPr/>
          <p:nvPr/>
        </p:nvSpPr>
        <p:spPr>
          <a:xfrm>
            <a:off x="1" y="2564296"/>
            <a:ext cx="4156361" cy="2196547"/>
          </a:xfrm>
          <a:prstGeom prst="horizontalScroll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81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/>
      <p:bldP spid="6" grpId="0"/>
      <p:bldP spid="8" grpId="0"/>
      <p:bldP spid="10" grpId="0"/>
      <p:bldP spid="13" grpId="0"/>
      <p:bldP spid="14" grpId="0"/>
      <p:bldP spid="19" grpId="0" animBg="1"/>
      <p:bldP spid="19" grpId="1" animBg="1"/>
      <p:bldP spid="20" grpId="0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3509</TotalTime>
  <Words>1215</Words>
  <Application>Microsoft Office PowerPoint</Application>
  <PresentationFormat>On-screen Show (16:9)</PresentationFormat>
  <Paragraphs>123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Microsoft YaHei</vt:lpstr>
      <vt:lpstr>Arial</vt:lpstr>
      <vt:lpstr>Calibri</vt:lpstr>
      <vt:lpstr>Calibri Light</vt:lpstr>
      <vt:lpstr>HP001 TD 4H</vt:lpstr>
      <vt:lpstr>HP-089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STD_DELL</cp:lastModifiedBy>
  <cp:revision>193</cp:revision>
  <dcterms:created xsi:type="dcterms:W3CDTF">2021-06-08T02:35:46Z</dcterms:created>
  <dcterms:modified xsi:type="dcterms:W3CDTF">2022-01-11T07:52:01Z</dcterms:modified>
</cp:coreProperties>
</file>