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44" r:id="rId2"/>
    <p:sldMasterId id="2147483756" r:id="rId3"/>
    <p:sldMasterId id="2147483768" r:id="rId4"/>
  </p:sldMasterIdLst>
  <p:notesMasterIdLst>
    <p:notesMasterId r:id="rId22"/>
  </p:notesMasterIdLst>
  <p:sldIdLst>
    <p:sldId id="263" r:id="rId5"/>
    <p:sldId id="264" r:id="rId6"/>
    <p:sldId id="265" r:id="rId7"/>
    <p:sldId id="258" r:id="rId8"/>
    <p:sldId id="268" r:id="rId9"/>
    <p:sldId id="269" r:id="rId10"/>
    <p:sldId id="275" r:id="rId11"/>
    <p:sldId id="270" r:id="rId12"/>
    <p:sldId id="271" r:id="rId13"/>
    <p:sldId id="272" r:id="rId14"/>
    <p:sldId id="277" r:id="rId15"/>
    <p:sldId id="273" r:id="rId16"/>
    <p:sldId id="274" r:id="rId17"/>
    <p:sldId id="278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16410-41AB-41EC-AC4F-B5A2B2B9DC4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311D3-F8F0-4C34-945F-C0666EF8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2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463D-05B9-49BA-AFBD-DFF1E7F01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7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B703-68D3-4174-B8AA-D55A6260E6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C3CF-78F4-4305-B428-81352F5A84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9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F4044-1D54-40AE-88E4-1BD405CFD89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8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EAF45-0199-46F9-906F-470EF330BE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89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39D4-3D59-4F28-BAC7-D8EA618CE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4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1DC73-53BC-4E5C-AC93-36851A3DF3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70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D934-BDA1-4C57-9E91-04583AFDE09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61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A1515-06E1-4A0B-AB90-E9A635DDE7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6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E920-6A6A-4494-A332-74A87A8D9D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090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1AD4-92D8-4608-A83D-F61E3432B61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4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06E5-8D21-4E62-81BB-BA30165202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2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DE4A2-3CC8-4B38-A898-9CE76799B5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07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55A9-32F6-4761-84D4-07D28B77E87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43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78904-F413-4A82-BFEF-F44C154BE2F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04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F4044-1D54-40AE-88E4-1BD405CFD89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85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EAF45-0199-46F9-906F-470EF330BE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343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39D4-3D59-4F28-BAC7-D8EA618CE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69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1DC73-53BC-4E5C-AC93-36851A3DF3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92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D934-BDA1-4C57-9E91-04583AFDE09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82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A1515-06E1-4A0B-AB90-E9A635DDE7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27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E920-6A6A-4494-A332-74A87A8D9D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20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CC292-726D-4F1F-8F53-F4BB83BEDD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93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1AD4-92D8-4608-A83D-F61E3432B61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74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DE4A2-3CC8-4B38-A898-9CE76799B5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025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55A9-32F6-4761-84D4-07D28B77E87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304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78904-F413-4A82-BFEF-F44C154BE2F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329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560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086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0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648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5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4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DC86-F21A-44DE-9959-E72FE8E56D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3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749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95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095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80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F416-5E06-4187-BD47-0E78A517E1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4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F5F9-EBB6-4255-9348-1346199356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2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1CEB-D732-4E97-9AD4-0007577283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5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7C4D-DDFD-4769-A67A-6570541055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EB1FE-9D1F-4B4C-8AE0-AFDB941974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6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66AE4-9FD4-44CD-8186-08DE80EEB33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6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66AE4-9FD4-44CD-8186-08DE80EEB3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5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66AE4-9FD4-44CD-8186-08DE80EEB3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6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66AE4-9FD4-44CD-8186-08DE80EEB3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3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2296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3600" b="1" kern="1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 rot="-685818">
            <a:off x="1225523" y="1326432"/>
            <a:ext cx="7541975" cy="469294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3862"/>
              </a:avLst>
            </a:prstTxWarp>
            <a:scene3d>
              <a:camera prst="legacyPerspectiveFront">
                <a:rot lat="20099996" lon="20099996" rev="0"/>
              </a:camera>
              <a:lightRig rig="legacyHarsh2" dir="t"/>
            </a:scene3d>
            <a:sp3d extrusionH="887400" prstMaterial="legacyMatte">
              <a:extrusionClr>
                <a:srgbClr val="C0C0C0"/>
              </a:extrusionClr>
              <a:contourClr>
                <a:srgbClr val="FF00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EB00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2B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0000"/>
                  </a:gs>
                  <a:gs pos="100000">
                    <a:srgbClr val="EB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WordArt 8" descr="21012431[1]"/>
          <p:cNvSpPr>
            <a:spLocks noChangeArrowheads="1" noChangeShapeType="1" noTextEdit="1"/>
          </p:cNvSpPr>
          <p:nvPr/>
        </p:nvSpPr>
        <p:spPr bwMode="auto">
          <a:xfrm>
            <a:off x="1676400" y="5334000"/>
            <a:ext cx="5715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 THỰC HIỆN :  TẠ THỊ THẮM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2"/>
                <a:srcRect/>
                <a:stretch>
                  <a:fillRect/>
                </a:stretch>
              </a:blip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10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3" grpId="0" animBg="1"/>
      <p:bldP spid="410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" y="714377"/>
            <a:ext cx="82486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552" y="828675"/>
            <a:ext cx="4314825" cy="4962524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828676"/>
            <a:ext cx="4467224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677" y="314325"/>
            <a:ext cx="8353425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472748"/>
            <a:ext cx="41402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3" y="3889983"/>
            <a:ext cx="4140201" cy="2547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437" y="3889983"/>
            <a:ext cx="4281188" cy="2466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6437" y="472750"/>
            <a:ext cx="4281188" cy="28940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3" y="-50472"/>
            <a:ext cx="2969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19867"/>
            <a:ext cx="3752850" cy="289480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39" y="219073"/>
            <a:ext cx="3838575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852" y="3276601"/>
            <a:ext cx="6105525" cy="3409950"/>
          </a:xfrm>
          <a:prstGeom prst="rect">
            <a:avLst/>
          </a:prstGeom>
        </p:spPr>
      </p:pic>
      <p:sp>
        <p:nvSpPr>
          <p:cNvPr id="9" name="AutoShape 2" descr="Hướng dẫn kỹ thuật trồng cây vú sữa đại thụ hiệu quả"/>
          <p:cNvSpPr>
            <a:spLocks noChangeAspect="1" noChangeArrowheads="1"/>
          </p:cNvSpPr>
          <p:nvPr/>
        </p:nvSpPr>
        <p:spPr bwMode="auto">
          <a:xfrm>
            <a:off x="869951" y="3751264"/>
            <a:ext cx="2397125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Vú sữa"/>
          <p:cNvSpPr>
            <a:spLocks noChangeAspect="1" noChangeArrowheads="1"/>
          </p:cNvSpPr>
          <p:nvPr/>
        </p:nvSpPr>
        <p:spPr bwMode="auto">
          <a:xfrm>
            <a:off x="307975" y="79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2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90500"/>
            <a:ext cx="75057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42876"/>
            <a:ext cx="8705850" cy="17430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8"/>
          <p:cNvSpPr>
            <a:spLocks noChangeArrowheads="1" noChangeShapeType="1" noTextEdit="1"/>
          </p:cNvSpPr>
          <p:nvPr/>
        </p:nvSpPr>
        <p:spPr bwMode="auto">
          <a:xfrm>
            <a:off x="381002" y="876300"/>
            <a:ext cx="8562975" cy="4305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591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47802" y="533400"/>
            <a:ext cx="639149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9600" b="1" dirty="0" err="1">
                <a:solidFill>
                  <a:srgbClr val="FF0000"/>
                </a:solidFill>
              </a:rPr>
              <a:t>Khởi</a:t>
            </a:r>
            <a:r>
              <a:rPr lang="en-US" altLang="en-US" sz="9600" b="1" dirty="0">
                <a:solidFill>
                  <a:srgbClr val="FF0000"/>
                </a:solidFill>
              </a:rPr>
              <a:t> </a:t>
            </a:r>
            <a:r>
              <a:rPr lang="en-US" altLang="en-US" sz="9600" b="1" dirty="0" err="1">
                <a:solidFill>
                  <a:srgbClr val="FF0000"/>
                </a:solidFill>
              </a:rPr>
              <a:t>động</a:t>
            </a:r>
            <a:endParaRPr lang="en-US" altLang="en-US" sz="9600" b="1" dirty="0">
              <a:solidFill>
                <a:srgbClr val="0000CC"/>
              </a:solidFill>
            </a:endParaRPr>
          </a:p>
        </p:txBody>
      </p:sp>
      <p:sp>
        <p:nvSpPr>
          <p:cNvPr id="15367" name="WordArt 7" descr="21012431[1]"/>
          <p:cNvSpPr>
            <a:spLocks noChangeArrowheads="1" noChangeShapeType="1" noTextEdit="1"/>
          </p:cNvSpPr>
          <p:nvPr/>
        </p:nvSpPr>
        <p:spPr bwMode="auto">
          <a:xfrm>
            <a:off x="1357313" y="2600327"/>
            <a:ext cx="6781800" cy="1381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9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9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9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9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9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9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9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sz="9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14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53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400050"/>
            <a:ext cx="7772400" cy="909638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1563688"/>
            <a:ext cx="7315200" cy="398462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73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0"/>
            <a:ext cx="8905875" cy="51911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4" y="733427"/>
            <a:ext cx="8114916" cy="5419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7" y="322998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462" y="3310884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Cậu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03" y="6176840"/>
            <a:ext cx="35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1628" y="6152778"/>
            <a:ext cx="35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891456" y="411300"/>
            <a:ext cx="2225002" cy="4571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10" y="427391"/>
            <a:ext cx="1780186" cy="3657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18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" y="0"/>
            <a:ext cx="8905875" cy="519112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84" y="733427"/>
            <a:ext cx="8114916" cy="5419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2927" y="3229984"/>
            <a:ext cx="307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62462" y="3310884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Cậu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003" y="6176840"/>
            <a:ext cx="35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1628" y="6152778"/>
            <a:ext cx="359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3891456" y="411300"/>
            <a:ext cx="2225002" cy="45719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810" y="427391"/>
            <a:ext cx="1780186" cy="36579"/>
          </a:xfrm>
          <a:prstGeom prst="rect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67084" y="3242015"/>
            <a:ext cx="37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91626" y="3310884"/>
            <a:ext cx="376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778" y="6128840"/>
            <a:ext cx="376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91628" y="6123953"/>
            <a:ext cx="3413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45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3" grpId="0"/>
      <p:bldP spid="12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90089" y="1118852"/>
            <a:ext cx="4972050" cy="5296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4" y="152400"/>
            <a:ext cx="8753475" cy="45878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701348"/>
            <a:ext cx="4140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5" y="4118583"/>
            <a:ext cx="4140201" cy="2547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549" y="4118583"/>
            <a:ext cx="4281188" cy="2466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549" y="701350"/>
            <a:ext cx="4281188" cy="28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77" y="400052"/>
            <a:ext cx="7800975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2" y="485777"/>
            <a:ext cx="7924799" cy="586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280</Words>
  <Application>Microsoft Office PowerPoint</Application>
  <PresentationFormat>On-screen Show (4:3)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2_Default Design</vt:lpstr>
      <vt:lpstr>Default Design</vt:lpstr>
      <vt:lpstr>1_Default Design</vt:lpstr>
      <vt:lpstr>Office Theme</vt:lpstr>
      <vt:lpstr>PowerPoint Presentation</vt:lpstr>
      <vt:lpstr>PowerPoint Presentation</vt:lpstr>
      <vt:lpstr>Tiếng Việt (nói và nghe)</vt:lpstr>
      <vt:lpstr>1. Dựa vào câu hỏi gợi ý, đoán nội dung của từng tranh</vt:lpstr>
      <vt:lpstr>1. Dựa vào câu hỏi gợi ý, đoán nội dung của từng tranh</vt:lpstr>
      <vt:lpstr>PowerPoint Presentation</vt:lpstr>
      <vt:lpstr>3. Chọn kể 1 – 2 đoạn của câu chuyện theo tranh.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Theo em, nếu được gặp lại mẹ cậu bé trong câu chuyện sẽ nói gì ?</vt:lpstr>
      <vt:lpstr>PowerPoint Presentation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DELL_STD</cp:lastModifiedBy>
  <cp:revision>33</cp:revision>
  <dcterms:created xsi:type="dcterms:W3CDTF">2021-10-27T14:39:33Z</dcterms:created>
  <dcterms:modified xsi:type="dcterms:W3CDTF">2021-11-10T02:36:28Z</dcterms:modified>
</cp:coreProperties>
</file>