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notesMasterIdLst>
    <p:notesMasterId r:id="rId21"/>
  </p:notesMasterIdLst>
  <p:sldIdLst>
    <p:sldId id="281" r:id="rId2"/>
    <p:sldId id="295" r:id="rId3"/>
    <p:sldId id="257" r:id="rId4"/>
    <p:sldId id="258" r:id="rId5"/>
    <p:sldId id="282" r:id="rId6"/>
    <p:sldId id="284" r:id="rId7"/>
    <p:sldId id="283" r:id="rId8"/>
    <p:sldId id="294" r:id="rId9"/>
    <p:sldId id="270" r:id="rId10"/>
    <p:sldId id="286" r:id="rId11"/>
    <p:sldId id="274" r:id="rId12"/>
    <p:sldId id="289" r:id="rId13"/>
    <p:sldId id="275" r:id="rId14"/>
    <p:sldId id="290" r:id="rId15"/>
    <p:sldId id="291" r:id="rId16"/>
    <p:sldId id="293" r:id="rId17"/>
    <p:sldId id="273" r:id="rId18"/>
    <p:sldId id="292"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4" d="100"/>
          <a:sy n="64" d="100"/>
        </p:scale>
        <p:origin x="1320" y="8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8CD3C-2F7C-4E41-95D9-EE19A5F7EB6D}" type="datetimeFigureOut">
              <a:rPr lang="en-US" smtClean="0"/>
              <a:t>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DD027-4E51-4B08-86F5-3C7B62DFD44F}" type="slidenum">
              <a:rPr lang="en-US" smtClean="0"/>
              <a:t>‹#›</a:t>
            </a:fld>
            <a:endParaRPr lang="en-US"/>
          </a:p>
        </p:txBody>
      </p:sp>
    </p:spTree>
    <p:extLst>
      <p:ext uri="{BB962C8B-B14F-4D97-AF65-F5344CB8AC3E}">
        <p14:creationId xmlns:p14="http://schemas.microsoft.com/office/powerpoint/2010/main" val="400743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381000" y="685800"/>
            <a:ext cx="6096000" cy="3429000"/>
          </a:xfrm>
        </p:spPr>
      </p:sp>
      <p:sp>
        <p:nvSpPr>
          <p:cNvPr id="22531" name="Rectangle 3"/>
          <p:cNvSpPr>
            <a:spLocks noGrp="1" noChangeArrowheads="1"/>
          </p:cNvSpPr>
          <p:nvPr>
            <p:ph type="body" idx="1"/>
          </p:nvPr>
        </p:nvSpPr>
        <p:spPr>
          <a:noFill/>
        </p:spPr>
        <p:txBody>
          <a:bodyPr/>
          <a:lstStyle/>
          <a:p>
            <a:pPr eaLnBrk="1" hangingPunct="1"/>
            <a:endParaRPr lang="vi-VN" smtClean="0"/>
          </a:p>
        </p:txBody>
      </p:sp>
    </p:spTree>
    <p:extLst>
      <p:ext uri="{BB962C8B-B14F-4D97-AF65-F5344CB8AC3E}">
        <p14:creationId xmlns:p14="http://schemas.microsoft.com/office/powerpoint/2010/main" val="106943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2A417A-E591-484F-9275-621941CF6393}" type="slidenum">
              <a:rPr lang="en-US" altLang="en-US" smtClean="0"/>
              <a:pPr/>
              <a:t>2</a:t>
            </a:fld>
            <a:endParaRPr lang="en-US" altLang="en-US" smtClean="0"/>
          </a:p>
        </p:txBody>
      </p:sp>
    </p:spTree>
    <p:extLst>
      <p:ext uri="{BB962C8B-B14F-4D97-AF65-F5344CB8AC3E}">
        <p14:creationId xmlns:p14="http://schemas.microsoft.com/office/powerpoint/2010/main" val="291347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500">
                <a:solidFill>
                  <a:schemeClr val="tx1"/>
                </a:solidFill>
                <a:latin typeface="Times New Roman" panose="02020603050405020304" pitchFamily="18" charset="0"/>
                <a:ea typeface="SimSun" panose="02010600030101010101" pitchFamily="2" charset="-122"/>
              </a:defRPr>
            </a:lvl1pPr>
            <a:lvl2pPr marL="742950" indent="-285750" eaLnBrk="0" hangingPunct="0">
              <a:defRPr sz="2500">
                <a:solidFill>
                  <a:schemeClr val="tx1"/>
                </a:solidFill>
                <a:latin typeface="Times New Roman" panose="02020603050405020304" pitchFamily="18" charset="0"/>
                <a:ea typeface="SimSun" panose="02010600030101010101" pitchFamily="2" charset="-122"/>
              </a:defRPr>
            </a:lvl2pPr>
            <a:lvl3pPr marL="1143000" indent="-228600" eaLnBrk="0" hangingPunct="0">
              <a:defRPr sz="2500">
                <a:solidFill>
                  <a:schemeClr val="tx1"/>
                </a:solidFill>
                <a:latin typeface="Times New Roman" panose="02020603050405020304" pitchFamily="18" charset="0"/>
                <a:ea typeface="SimSun" panose="02010600030101010101" pitchFamily="2" charset="-122"/>
              </a:defRPr>
            </a:lvl3pPr>
            <a:lvl4pPr marL="1600200" indent="-228600" eaLnBrk="0" hangingPunct="0">
              <a:defRPr sz="2500">
                <a:solidFill>
                  <a:schemeClr val="tx1"/>
                </a:solidFill>
                <a:latin typeface="Times New Roman" panose="02020603050405020304" pitchFamily="18" charset="0"/>
                <a:ea typeface="SimSun" panose="02010600030101010101" pitchFamily="2" charset="-122"/>
              </a:defRPr>
            </a:lvl4pPr>
            <a:lvl5pPr marL="2057400" indent="-228600" eaLnBrk="0" hangingPunct="0">
              <a:defRPr sz="25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9pPr>
          </a:lstStyle>
          <a:p>
            <a:pPr algn="r" eaLnBrk="1" hangingPunct="1"/>
            <a:fld id="{0F2C27ED-0B76-4938-86D4-471DB7D6BCF9}" type="slidenum">
              <a:rPr lang="en-US" sz="1200">
                <a:latin typeface="Arial" panose="020B0604020202020204" pitchFamily="34" charset="0"/>
                <a:cs typeface="Arial" panose="020B0604020202020204" pitchFamily="34" charset="0"/>
              </a:rPr>
              <a:t>6</a:t>
            </a:fld>
            <a:endParaRPr lang="en-US" sz="1200">
              <a:latin typeface="Arial" panose="020B0604020202020204" pitchFamily="34" charset="0"/>
              <a:cs typeface="Arial" panose="020B0604020202020204" pitchFamily="34" charset="0"/>
            </a:endParaRPr>
          </a:p>
        </p:txBody>
      </p:sp>
      <p:sp>
        <p:nvSpPr>
          <p:cNvPr id="23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500">
                <a:solidFill>
                  <a:schemeClr val="tx1"/>
                </a:solidFill>
                <a:latin typeface="Times New Roman" panose="02020603050405020304" pitchFamily="18" charset="0"/>
                <a:ea typeface="SimSun" panose="02010600030101010101" pitchFamily="2" charset="-122"/>
              </a:defRPr>
            </a:lvl1pPr>
            <a:lvl2pPr marL="742950" indent="-285750" eaLnBrk="0" hangingPunct="0">
              <a:defRPr sz="2500">
                <a:solidFill>
                  <a:schemeClr val="tx1"/>
                </a:solidFill>
                <a:latin typeface="Times New Roman" panose="02020603050405020304" pitchFamily="18" charset="0"/>
                <a:ea typeface="SimSun" panose="02010600030101010101" pitchFamily="2" charset="-122"/>
              </a:defRPr>
            </a:lvl2pPr>
            <a:lvl3pPr marL="1143000" indent="-228600" eaLnBrk="0" hangingPunct="0">
              <a:defRPr sz="2500">
                <a:solidFill>
                  <a:schemeClr val="tx1"/>
                </a:solidFill>
                <a:latin typeface="Times New Roman" panose="02020603050405020304" pitchFamily="18" charset="0"/>
                <a:ea typeface="SimSun" panose="02010600030101010101" pitchFamily="2" charset="-122"/>
              </a:defRPr>
            </a:lvl3pPr>
            <a:lvl4pPr marL="1600200" indent="-228600" eaLnBrk="0" hangingPunct="0">
              <a:defRPr sz="2500">
                <a:solidFill>
                  <a:schemeClr val="tx1"/>
                </a:solidFill>
                <a:latin typeface="Times New Roman" panose="02020603050405020304" pitchFamily="18" charset="0"/>
                <a:ea typeface="SimSun" panose="02010600030101010101" pitchFamily="2" charset="-122"/>
              </a:defRPr>
            </a:lvl4pPr>
            <a:lvl5pPr marL="2057400" indent="-228600" eaLnBrk="0" hangingPunct="0">
              <a:defRPr sz="25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9pPr>
          </a:lstStyle>
          <a:p>
            <a:pPr algn="r" eaLnBrk="1" hangingPunct="1"/>
            <a:fld id="{CCFA1B51-DB99-4B6D-A50C-1215B060D0BB}" type="slidenum">
              <a:rPr lang="en-US" sz="1200">
                <a:latin typeface="Arial" panose="020B0604020202020204" pitchFamily="34" charset="0"/>
                <a:cs typeface="Arial" panose="020B0604020202020204" pitchFamily="34" charset="0"/>
              </a:rPr>
              <a:t>6</a:t>
            </a:fld>
            <a:endParaRPr lang="en-US" sz="1200">
              <a:latin typeface="Arial" panose="020B0604020202020204" pitchFamily="34" charset="0"/>
              <a:cs typeface="Arial" panose="020B0604020202020204" pitchFamily="34" charset="0"/>
            </a:endParaRPr>
          </a:p>
        </p:txBody>
      </p:sp>
      <p:sp>
        <p:nvSpPr>
          <p:cNvPr id="23556" name="Rectangle 2"/>
          <p:cNvSpPr>
            <a:spLocks noGrp="1" noRot="1" noChangeAspect="1" noChangeArrowheads="1" noTextEdit="1"/>
          </p:cNvSpPr>
          <p:nvPr>
            <p:ph type="sldImg"/>
          </p:nvPr>
        </p:nvSpPr>
        <p:spPr>
          <a:xfrm>
            <a:off x="381000" y="685800"/>
            <a:ext cx="6096000" cy="3429000"/>
          </a:xfrm>
        </p:spPr>
      </p:sp>
      <p:sp>
        <p:nvSpPr>
          <p:cNvPr id="235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extLst>
      <p:ext uri="{BB962C8B-B14F-4D97-AF65-F5344CB8AC3E}">
        <p14:creationId xmlns:p14="http://schemas.microsoft.com/office/powerpoint/2010/main" val="184982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0B41CE-D07C-417B-86D0-A93AC4887559}"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t>‹#›</a:t>
            </a:fld>
            <a:endParaRPr lang="en-US"/>
          </a:p>
        </p:txBody>
      </p:sp>
    </p:spTree>
    <p:extLst>
      <p:ext uri="{BB962C8B-B14F-4D97-AF65-F5344CB8AC3E}">
        <p14:creationId xmlns:p14="http://schemas.microsoft.com/office/powerpoint/2010/main" val="148652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B41CE-D07C-417B-86D0-A93AC4887559}"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t>‹#›</a:t>
            </a:fld>
            <a:endParaRPr lang="en-US"/>
          </a:p>
        </p:txBody>
      </p:sp>
    </p:spTree>
    <p:extLst>
      <p:ext uri="{BB962C8B-B14F-4D97-AF65-F5344CB8AC3E}">
        <p14:creationId xmlns:p14="http://schemas.microsoft.com/office/powerpoint/2010/main" val="291638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B41CE-D07C-417B-86D0-A93AC4887559}"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t>‹#›</a:t>
            </a:fld>
            <a:endParaRPr lang="en-US"/>
          </a:p>
        </p:txBody>
      </p:sp>
    </p:spTree>
    <p:extLst>
      <p:ext uri="{BB962C8B-B14F-4D97-AF65-F5344CB8AC3E}">
        <p14:creationId xmlns:p14="http://schemas.microsoft.com/office/powerpoint/2010/main" val="58806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B41CE-D07C-417B-86D0-A93AC4887559}"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t>‹#›</a:t>
            </a:fld>
            <a:endParaRPr lang="en-US"/>
          </a:p>
        </p:txBody>
      </p:sp>
    </p:spTree>
    <p:extLst>
      <p:ext uri="{BB962C8B-B14F-4D97-AF65-F5344CB8AC3E}">
        <p14:creationId xmlns:p14="http://schemas.microsoft.com/office/powerpoint/2010/main" val="335611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0B41CE-D07C-417B-86D0-A93AC4887559}"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t>‹#›</a:t>
            </a:fld>
            <a:endParaRPr lang="en-US"/>
          </a:p>
        </p:txBody>
      </p:sp>
    </p:spTree>
    <p:extLst>
      <p:ext uri="{BB962C8B-B14F-4D97-AF65-F5344CB8AC3E}">
        <p14:creationId xmlns:p14="http://schemas.microsoft.com/office/powerpoint/2010/main" val="210517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0B41CE-D07C-417B-86D0-A93AC4887559}"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t>‹#›</a:t>
            </a:fld>
            <a:endParaRPr lang="en-US"/>
          </a:p>
        </p:txBody>
      </p:sp>
    </p:spTree>
    <p:extLst>
      <p:ext uri="{BB962C8B-B14F-4D97-AF65-F5344CB8AC3E}">
        <p14:creationId xmlns:p14="http://schemas.microsoft.com/office/powerpoint/2010/main" val="241438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0B41CE-D07C-417B-86D0-A93AC4887559}" type="datetimeFigureOut">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3F6C8-6DDA-4B52-AFE0-1E3F2FE073A9}" type="slidenum">
              <a:rPr lang="en-US" smtClean="0"/>
              <a:t>‹#›</a:t>
            </a:fld>
            <a:endParaRPr lang="en-US"/>
          </a:p>
        </p:txBody>
      </p:sp>
    </p:spTree>
    <p:extLst>
      <p:ext uri="{BB962C8B-B14F-4D97-AF65-F5344CB8AC3E}">
        <p14:creationId xmlns:p14="http://schemas.microsoft.com/office/powerpoint/2010/main" val="321426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0B41CE-D07C-417B-86D0-A93AC4887559}" type="datetimeFigureOut">
              <a:rPr lang="en-US" smtClean="0"/>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3F6C8-6DDA-4B52-AFE0-1E3F2FE073A9}" type="slidenum">
              <a:rPr lang="en-US" smtClean="0"/>
              <a:t>‹#›</a:t>
            </a:fld>
            <a:endParaRPr lang="en-US"/>
          </a:p>
        </p:txBody>
      </p:sp>
    </p:spTree>
    <p:extLst>
      <p:ext uri="{BB962C8B-B14F-4D97-AF65-F5344CB8AC3E}">
        <p14:creationId xmlns:p14="http://schemas.microsoft.com/office/powerpoint/2010/main" val="327916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B41CE-D07C-417B-86D0-A93AC4887559}" type="datetimeFigureOut">
              <a:rPr lang="en-US" smtClean="0"/>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3F6C8-6DDA-4B52-AFE0-1E3F2FE073A9}" type="slidenum">
              <a:rPr lang="en-US" smtClean="0"/>
              <a:t>‹#›</a:t>
            </a:fld>
            <a:endParaRPr lang="en-US"/>
          </a:p>
        </p:txBody>
      </p:sp>
    </p:spTree>
    <p:extLst>
      <p:ext uri="{BB962C8B-B14F-4D97-AF65-F5344CB8AC3E}">
        <p14:creationId xmlns:p14="http://schemas.microsoft.com/office/powerpoint/2010/main" val="217892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B41CE-D07C-417B-86D0-A93AC4887559}"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t>‹#›</a:t>
            </a:fld>
            <a:endParaRPr lang="en-US"/>
          </a:p>
        </p:txBody>
      </p:sp>
    </p:spTree>
    <p:extLst>
      <p:ext uri="{BB962C8B-B14F-4D97-AF65-F5344CB8AC3E}">
        <p14:creationId xmlns:p14="http://schemas.microsoft.com/office/powerpoint/2010/main" val="159373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B41CE-D07C-417B-86D0-A93AC4887559}"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t>‹#›</a:t>
            </a:fld>
            <a:endParaRPr lang="en-US"/>
          </a:p>
        </p:txBody>
      </p:sp>
    </p:spTree>
    <p:extLst>
      <p:ext uri="{BB962C8B-B14F-4D97-AF65-F5344CB8AC3E}">
        <p14:creationId xmlns:p14="http://schemas.microsoft.com/office/powerpoint/2010/main" val="143175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B41CE-D07C-417B-86D0-A93AC4887559}" type="datetimeFigureOut">
              <a:rPr lang="en-US" smtClean="0"/>
              <a:t>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3F6C8-6DDA-4B52-AFE0-1E3F2FE073A9}" type="slidenum">
              <a:rPr lang="en-US" smtClean="0"/>
              <a:t>‹#›</a:t>
            </a:fld>
            <a:endParaRPr lang="en-US"/>
          </a:p>
        </p:txBody>
      </p:sp>
    </p:spTree>
    <p:extLst>
      <p:ext uri="{BB962C8B-B14F-4D97-AF65-F5344CB8AC3E}">
        <p14:creationId xmlns:p14="http://schemas.microsoft.com/office/powerpoint/2010/main" val="14455711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wmf"/><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33794" name="Group 2"/>
          <p:cNvGrpSpPr/>
          <p:nvPr/>
        </p:nvGrpSpPr>
        <p:grpSpPr bwMode="auto">
          <a:xfrm rot="8073474">
            <a:off x="1612903" y="1709740"/>
            <a:ext cx="434975" cy="685801"/>
            <a:chOff x="1510" y="81"/>
            <a:chExt cx="1914" cy="1853"/>
          </a:xfrm>
        </p:grpSpPr>
        <p:sp>
          <p:nvSpPr>
            <p:cNvPr id="2281" name="Freeform 3"/>
            <p:cNvSpPr/>
            <p:nvPr/>
          </p:nvSpPr>
          <p:spPr bwMode="auto">
            <a:xfrm rot="-314373">
              <a:off x="1510" y="270"/>
              <a:ext cx="912" cy="917"/>
            </a:xfrm>
            <a:custGeom>
              <a:avLst/>
              <a:gdLst>
                <a:gd name="T0" fmla="*/ 1 w 857"/>
                <a:gd name="T1" fmla="*/ 221 h 754"/>
                <a:gd name="T2" fmla="*/ 72 w 857"/>
                <a:gd name="T3" fmla="*/ 406 h 754"/>
                <a:gd name="T4" fmla="*/ 157 w 857"/>
                <a:gd name="T5" fmla="*/ 611 h 754"/>
                <a:gd name="T6" fmla="*/ 243 w 857"/>
                <a:gd name="T7" fmla="*/ 778 h 754"/>
                <a:gd name="T8" fmla="*/ 413 w 857"/>
                <a:gd name="T9" fmla="*/ 1000 h 754"/>
                <a:gd name="T10" fmla="*/ 910 w 857"/>
                <a:gd name="T11" fmla="*/ 815 h 754"/>
                <a:gd name="T12" fmla="*/ 895 w 857"/>
                <a:gd name="T13" fmla="*/ 370 h 754"/>
                <a:gd name="T14" fmla="*/ 740 w 857"/>
                <a:gd name="T15" fmla="*/ 55 h 754"/>
                <a:gd name="T16" fmla="*/ 597 w 857"/>
                <a:gd name="T17" fmla="*/ 0 h 754"/>
                <a:gd name="T18" fmla="*/ 172 w 857"/>
                <a:gd name="T19" fmla="*/ 18 h 754"/>
                <a:gd name="T20" fmla="*/ 101 w 857"/>
                <a:gd name="T21" fmla="*/ 36 h 754"/>
                <a:gd name="T22" fmla="*/ 30 w 857"/>
                <a:gd name="T23" fmla="*/ 129 h 754"/>
                <a:gd name="T24" fmla="*/ 1 w 857"/>
                <a:gd name="T25" fmla="*/ 221 h 7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7" h="754">
                  <a:moveTo>
                    <a:pt x="1" y="150"/>
                  </a:moveTo>
                  <a:cubicBezTo>
                    <a:pt x="17" y="196"/>
                    <a:pt x="37" y="235"/>
                    <a:pt x="64" y="275"/>
                  </a:cubicBezTo>
                  <a:cubicBezTo>
                    <a:pt x="81" y="339"/>
                    <a:pt x="112" y="358"/>
                    <a:pt x="139" y="413"/>
                  </a:cubicBezTo>
                  <a:cubicBezTo>
                    <a:pt x="163" y="460"/>
                    <a:pt x="176" y="486"/>
                    <a:pt x="214" y="526"/>
                  </a:cubicBezTo>
                  <a:cubicBezTo>
                    <a:pt x="241" y="602"/>
                    <a:pt x="289" y="650"/>
                    <a:pt x="365" y="676"/>
                  </a:cubicBezTo>
                  <a:cubicBezTo>
                    <a:pt x="857" y="659"/>
                    <a:pt x="666" y="754"/>
                    <a:pt x="803" y="551"/>
                  </a:cubicBezTo>
                  <a:cubicBezTo>
                    <a:pt x="799" y="451"/>
                    <a:pt x="800" y="350"/>
                    <a:pt x="790" y="250"/>
                  </a:cubicBezTo>
                  <a:cubicBezTo>
                    <a:pt x="782" y="169"/>
                    <a:pt x="727" y="74"/>
                    <a:pt x="653" y="37"/>
                  </a:cubicBezTo>
                  <a:cubicBezTo>
                    <a:pt x="615" y="18"/>
                    <a:pt x="567" y="13"/>
                    <a:pt x="527" y="0"/>
                  </a:cubicBezTo>
                  <a:cubicBezTo>
                    <a:pt x="402" y="4"/>
                    <a:pt x="277" y="5"/>
                    <a:pt x="152" y="12"/>
                  </a:cubicBezTo>
                  <a:cubicBezTo>
                    <a:pt x="131" y="13"/>
                    <a:pt x="108" y="14"/>
                    <a:pt x="89" y="25"/>
                  </a:cubicBezTo>
                  <a:cubicBezTo>
                    <a:pt x="63" y="40"/>
                    <a:pt x="51" y="71"/>
                    <a:pt x="26" y="87"/>
                  </a:cubicBezTo>
                  <a:cubicBezTo>
                    <a:pt x="0" y="167"/>
                    <a:pt x="1" y="190"/>
                    <a:pt x="1" y="150"/>
                  </a:cubicBezTo>
                  <a:close/>
                </a:path>
              </a:pathLst>
            </a:custGeom>
            <a:solidFill>
              <a:srgbClr val="F5F13D"/>
            </a:solidFill>
            <a:ln w="12700" cmpd="sng">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2" name="Freeform 4"/>
            <p:cNvSpPr/>
            <p:nvPr/>
          </p:nvSpPr>
          <p:spPr bwMode="auto">
            <a:xfrm>
              <a:off x="1520" y="794"/>
              <a:ext cx="934" cy="1104"/>
            </a:xfrm>
            <a:custGeom>
              <a:avLst/>
              <a:gdLst>
                <a:gd name="T0" fmla="*/ 855 w 886"/>
                <a:gd name="T1" fmla="*/ 356 h 971"/>
                <a:gd name="T2" fmla="*/ 604 w 886"/>
                <a:gd name="T3" fmla="*/ 306 h 971"/>
                <a:gd name="T4" fmla="*/ 187 w 886"/>
                <a:gd name="T5" fmla="*/ 470 h 971"/>
                <a:gd name="T6" fmla="*/ 117 w 886"/>
                <a:gd name="T7" fmla="*/ 646 h 971"/>
                <a:gd name="T8" fmla="*/ 76 w 886"/>
                <a:gd name="T9" fmla="*/ 824 h 971"/>
                <a:gd name="T10" fmla="*/ 368 w 886"/>
                <a:gd name="T11" fmla="*/ 1149 h 971"/>
                <a:gd name="T12" fmla="*/ 409 w 886"/>
                <a:gd name="T13" fmla="*/ 1164 h 971"/>
                <a:gd name="T14" fmla="*/ 716 w 886"/>
                <a:gd name="T15" fmla="*/ 1117 h 971"/>
                <a:gd name="T16" fmla="*/ 785 w 886"/>
                <a:gd name="T17" fmla="*/ 1051 h 971"/>
                <a:gd name="T18" fmla="*/ 799 w 886"/>
                <a:gd name="T19" fmla="*/ 1003 h 971"/>
                <a:gd name="T20" fmla="*/ 826 w 886"/>
                <a:gd name="T21" fmla="*/ 954 h 971"/>
                <a:gd name="T22" fmla="*/ 869 w 886"/>
                <a:gd name="T23" fmla="*/ 323 h 971"/>
                <a:gd name="T24" fmla="*/ 882 w 886"/>
                <a:gd name="T25" fmla="*/ 209 h 971"/>
                <a:gd name="T26" fmla="*/ 938 w 886"/>
                <a:gd name="T27" fmla="*/ 32 h 971"/>
                <a:gd name="T28" fmla="*/ 985 w 886"/>
                <a:gd name="T29" fmla="*/ 107 h 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6" h="971">
                  <a:moveTo>
                    <a:pt x="769" y="275"/>
                  </a:moveTo>
                  <a:cubicBezTo>
                    <a:pt x="683" y="266"/>
                    <a:pt x="625" y="254"/>
                    <a:pt x="544" y="237"/>
                  </a:cubicBezTo>
                  <a:cubicBezTo>
                    <a:pt x="345" y="247"/>
                    <a:pt x="268" y="211"/>
                    <a:pt x="168" y="363"/>
                  </a:cubicBezTo>
                  <a:cubicBezTo>
                    <a:pt x="149" y="420"/>
                    <a:pt x="146" y="460"/>
                    <a:pt x="105" y="500"/>
                  </a:cubicBezTo>
                  <a:cubicBezTo>
                    <a:pt x="91" y="545"/>
                    <a:pt x="68" y="638"/>
                    <a:pt x="68" y="638"/>
                  </a:cubicBezTo>
                  <a:cubicBezTo>
                    <a:pt x="85" y="971"/>
                    <a:pt x="0" y="860"/>
                    <a:pt x="331" y="889"/>
                  </a:cubicBezTo>
                  <a:cubicBezTo>
                    <a:pt x="344" y="890"/>
                    <a:pt x="356" y="897"/>
                    <a:pt x="368" y="901"/>
                  </a:cubicBezTo>
                  <a:cubicBezTo>
                    <a:pt x="517" y="892"/>
                    <a:pt x="537" y="898"/>
                    <a:pt x="644" y="864"/>
                  </a:cubicBezTo>
                  <a:cubicBezTo>
                    <a:pt x="663" y="845"/>
                    <a:pt x="690" y="834"/>
                    <a:pt x="707" y="813"/>
                  </a:cubicBezTo>
                  <a:cubicBezTo>
                    <a:pt x="715" y="803"/>
                    <a:pt x="713" y="788"/>
                    <a:pt x="719" y="776"/>
                  </a:cubicBezTo>
                  <a:cubicBezTo>
                    <a:pt x="726" y="762"/>
                    <a:pt x="736" y="751"/>
                    <a:pt x="744" y="738"/>
                  </a:cubicBezTo>
                  <a:cubicBezTo>
                    <a:pt x="786" y="578"/>
                    <a:pt x="728" y="407"/>
                    <a:pt x="782" y="250"/>
                  </a:cubicBezTo>
                  <a:cubicBezTo>
                    <a:pt x="786" y="221"/>
                    <a:pt x="783" y="190"/>
                    <a:pt x="794" y="162"/>
                  </a:cubicBezTo>
                  <a:cubicBezTo>
                    <a:pt x="855" y="0"/>
                    <a:pt x="844" y="165"/>
                    <a:pt x="844" y="25"/>
                  </a:cubicBezTo>
                  <a:lnTo>
                    <a:pt x="886" y="83"/>
                  </a:lnTo>
                </a:path>
              </a:pathLst>
            </a:custGeom>
            <a:solidFill>
              <a:srgbClr val="F5F13D"/>
            </a:solidFill>
            <a:ln w="12700" cmpd="sng">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 name="Freeform 5"/>
            <p:cNvSpPr/>
            <p:nvPr/>
          </p:nvSpPr>
          <p:spPr bwMode="auto">
            <a:xfrm>
              <a:off x="2329" y="790"/>
              <a:ext cx="298" cy="783"/>
            </a:xfrm>
            <a:custGeom>
              <a:avLst/>
              <a:gdLst>
                <a:gd name="T0" fmla="*/ 61 w 298"/>
                <a:gd name="T1" fmla="*/ 347 h 783"/>
                <a:gd name="T2" fmla="*/ 73 w 298"/>
                <a:gd name="T3" fmla="*/ 172 h 783"/>
                <a:gd name="T4" fmla="*/ 186 w 298"/>
                <a:gd name="T5" fmla="*/ 21 h 783"/>
                <a:gd name="T6" fmla="*/ 236 w 298"/>
                <a:gd name="T7" fmla="*/ 147 h 783"/>
                <a:gd name="T8" fmla="*/ 286 w 298"/>
                <a:gd name="T9" fmla="*/ 159 h 783"/>
                <a:gd name="T10" fmla="*/ 298 w 298"/>
                <a:gd name="T11" fmla="*/ 197 h 783"/>
                <a:gd name="T12" fmla="*/ 223 w 298"/>
                <a:gd name="T13" fmla="*/ 21 h 783"/>
                <a:gd name="T14" fmla="*/ 198 w 298"/>
                <a:gd name="T15" fmla="*/ 59 h 783"/>
                <a:gd name="T16" fmla="*/ 211 w 298"/>
                <a:gd name="T17" fmla="*/ 21 h 783"/>
                <a:gd name="T18" fmla="*/ 236 w 298"/>
                <a:gd name="T19" fmla="*/ 59 h 783"/>
                <a:gd name="T20" fmla="*/ 273 w 298"/>
                <a:gd name="T21" fmla="*/ 72 h 783"/>
                <a:gd name="T22" fmla="*/ 261 w 298"/>
                <a:gd name="T23" fmla="*/ 622 h 783"/>
                <a:gd name="T24" fmla="*/ 198 w 298"/>
                <a:gd name="T25" fmla="*/ 710 h 783"/>
                <a:gd name="T26" fmla="*/ 61 w 298"/>
                <a:gd name="T27" fmla="*/ 723 h 783"/>
                <a:gd name="T28" fmla="*/ 36 w 298"/>
                <a:gd name="T29" fmla="*/ 572 h 783"/>
                <a:gd name="T30" fmla="*/ 123 w 298"/>
                <a:gd name="T31" fmla="*/ 172 h 783"/>
                <a:gd name="T32" fmla="*/ 148 w 298"/>
                <a:gd name="T33" fmla="*/ 134 h 783"/>
                <a:gd name="T34" fmla="*/ 161 w 298"/>
                <a:gd name="T35" fmla="*/ 97 h 7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8" h="783">
                  <a:moveTo>
                    <a:pt x="61" y="347"/>
                  </a:moveTo>
                  <a:cubicBezTo>
                    <a:pt x="65" y="289"/>
                    <a:pt x="59" y="229"/>
                    <a:pt x="73" y="172"/>
                  </a:cubicBezTo>
                  <a:cubicBezTo>
                    <a:pt x="85" y="124"/>
                    <a:pt x="149" y="58"/>
                    <a:pt x="186" y="21"/>
                  </a:cubicBezTo>
                  <a:cubicBezTo>
                    <a:pt x="279" y="54"/>
                    <a:pt x="162" y="0"/>
                    <a:pt x="236" y="147"/>
                  </a:cubicBezTo>
                  <a:cubicBezTo>
                    <a:pt x="244" y="162"/>
                    <a:pt x="269" y="155"/>
                    <a:pt x="286" y="159"/>
                  </a:cubicBezTo>
                  <a:cubicBezTo>
                    <a:pt x="290" y="172"/>
                    <a:pt x="298" y="210"/>
                    <a:pt x="298" y="197"/>
                  </a:cubicBezTo>
                  <a:cubicBezTo>
                    <a:pt x="298" y="120"/>
                    <a:pt x="285" y="62"/>
                    <a:pt x="223" y="21"/>
                  </a:cubicBezTo>
                  <a:cubicBezTo>
                    <a:pt x="215" y="34"/>
                    <a:pt x="213" y="59"/>
                    <a:pt x="198" y="59"/>
                  </a:cubicBezTo>
                  <a:cubicBezTo>
                    <a:pt x="185" y="59"/>
                    <a:pt x="198" y="21"/>
                    <a:pt x="211" y="21"/>
                  </a:cubicBezTo>
                  <a:cubicBezTo>
                    <a:pt x="226" y="21"/>
                    <a:pt x="224" y="49"/>
                    <a:pt x="236" y="59"/>
                  </a:cubicBezTo>
                  <a:cubicBezTo>
                    <a:pt x="246" y="67"/>
                    <a:pt x="261" y="68"/>
                    <a:pt x="273" y="72"/>
                  </a:cubicBezTo>
                  <a:cubicBezTo>
                    <a:pt x="269" y="255"/>
                    <a:pt x="272" y="439"/>
                    <a:pt x="261" y="622"/>
                  </a:cubicBezTo>
                  <a:cubicBezTo>
                    <a:pt x="256" y="703"/>
                    <a:pt x="249" y="694"/>
                    <a:pt x="198" y="710"/>
                  </a:cubicBezTo>
                  <a:cubicBezTo>
                    <a:pt x="164" y="733"/>
                    <a:pt x="107" y="783"/>
                    <a:pt x="61" y="723"/>
                  </a:cubicBezTo>
                  <a:cubicBezTo>
                    <a:pt x="30" y="683"/>
                    <a:pt x="36" y="572"/>
                    <a:pt x="36" y="572"/>
                  </a:cubicBezTo>
                  <a:cubicBezTo>
                    <a:pt x="41" y="450"/>
                    <a:pt x="0" y="255"/>
                    <a:pt x="123" y="172"/>
                  </a:cubicBezTo>
                  <a:cubicBezTo>
                    <a:pt x="131" y="159"/>
                    <a:pt x="141" y="148"/>
                    <a:pt x="148" y="134"/>
                  </a:cubicBezTo>
                  <a:cubicBezTo>
                    <a:pt x="154" y="122"/>
                    <a:pt x="161" y="97"/>
                    <a:pt x="161" y="97"/>
                  </a:cubicBezTo>
                </a:path>
              </a:pathLst>
            </a:custGeom>
            <a:solidFill>
              <a:schemeClr val="accent2"/>
            </a:solidFill>
            <a:ln w="12700" cmpd="sng">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4" name="Freeform 6"/>
            <p:cNvSpPr/>
            <p:nvPr/>
          </p:nvSpPr>
          <p:spPr bwMode="auto">
            <a:xfrm>
              <a:off x="2570" y="410"/>
              <a:ext cx="828" cy="933"/>
            </a:xfrm>
            <a:custGeom>
              <a:avLst/>
              <a:gdLst>
                <a:gd name="T0" fmla="*/ 2 w 828"/>
                <a:gd name="T1" fmla="*/ 454 h 933"/>
                <a:gd name="T2" fmla="*/ 27 w 828"/>
                <a:gd name="T3" fmla="*/ 416 h 933"/>
                <a:gd name="T4" fmla="*/ 65 w 828"/>
                <a:gd name="T5" fmla="*/ 391 h 933"/>
                <a:gd name="T6" fmla="*/ 102 w 828"/>
                <a:gd name="T7" fmla="*/ 228 h 933"/>
                <a:gd name="T8" fmla="*/ 240 w 828"/>
                <a:gd name="T9" fmla="*/ 115 h 933"/>
                <a:gd name="T10" fmla="*/ 365 w 828"/>
                <a:gd name="T11" fmla="*/ 15 h 933"/>
                <a:gd name="T12" fmla="*/ 403 w 828"/>
                <a:gd name="T13" fmla="*/ 3 h 933"/>
                <a:gd name="T14" fmla="*/ 578 w 828"/>
                <a:gd name="T15" fmla="*/ 15 h 933"/>
                <a:gd name="T16" fmla="*/ 590 w 828"/>
                <a:gd name="T17" fmla="*/ 53 h 933"/>
                <a:gd name="T18" fmla="*/ 691 w 828"/>
                <a:gd name="T19" fmla="*/ 65 h 933"/>
                <a:gd name="T20" fmla="*/ 791 w 828"/>
                <a:gd name="T21" fmla="*/ 141 h 933"/>
                <a:gd name="T22" fmla="*/ 803 w 828"/>
                <a:gd name="T23" fmla="*/ 391 h 933"/>
                <a:gd name="T24" fmla="*/ 828 w 828"/>
                <a:gd name="T25" fmla="*/ 429 h 933"/>
                <a:gd name="T26" fmla="*/ 791 w 828"/>
                <a:gd name="T27" fmla="*/ 742 h 933"/>
                <a:gd name="T28" fmla="*/ 2 w 828"/>
                <a:gd name="T29" fmla="*/ 591 h 933"/>
                <a:gd name="T30" fmla="*/ 14 w 828"/>
                <a:gd name="T31" fmla="*/ 466 h 933"/>
                <a:gd name="T32" fmla="*/ 52 w 828"/>
                <a:gd name="T33" fmla="*/ 454 h 933"/>
                <a:gd name="T34" fmla="*/ 2 w 828"/>
                <a:gd name="T35" fmla="*/ 454 h 9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8" h="933">
                  <a:moveTo>
                    <a:pt x="2" y="454"/>
                  </a:moveTo>
                  <a:cubicBezTo>
                    <a:pt x="10" y="441"/>
                    <a:pt x="16" y="427"/>
                    <a:pt x="27" y="416"/>
                  </a:cubicBezTo>
                  <a:cubicBezTo>
                    <a:pt x="38" y="405"/>
                    <a:pt x="60" y="405"/>
                    <a:pt x="65" y="391"/>
                  </a:cubicBezTo>
                  <a:cubicBezTo>
                    <a:pt x="94" y="304"/>
                    <a:pt x="48" y="282"/>
                    <a:pt x="102" y="228"/>
                  </a:cubicBezTo>
                  <a:cubicBezTo>
                    <a:pt x="144" y="186"/>
                    <a:pt x="199" y="158"/>
                    <a:pt x="240" y="115"/>
                  </a:cubicBezTo>
                  <a:cubicBezTo>
                    <a:pt x="263" y="45"/>
                    <a:pt x="295" y="38"/>
                    <a:pt x="365" y="15"/>
                  </a:cubicBezTo>
                  <a:cubicBezTo>
                    <a:pt x="378" y="11"/>
                    <a:pt x="403" y="3"/>
                    <a:pt x="403" y="3"/>
                  </a:cubicBezTo>
                  <a:cubicBezTo>
                    <a:pt x="461" y="7"/>
                    <a:pt x="522" y="0"/>
                    <a:pt x="578" y="15"/>
                  </a:cubicBezTo>
                  <a:cubicBezTo>
                    <a:pt x="591" y="18"/>
                    <a:pt x="578" y="48"/>
                    <a:pt x="590" y="53"/>
                  </a:cubicBezTo>
                  <a:cubicBezTo>
                    <a:pt x="621" y="67"/>
                    <a:pt x="657" y="61"/>
                    <a:pt x="691" y="65"/>
                  </a:cubicBezTo>
                  <a:cubicBezTo>
                    <a:pt x="725" y="116"/>
                    <a:pt x="742" y="107"/>
                    <a:pt x="791" y="141"/>
                  </a:cubicBezTo>
                  <a:cubicBezTo>
                    <a:pt x="795" y="224"/>
                    <a:pt x="792" y="308"/>
                    <a:pt x="803" y="391"/>
                  </a:cubicBezTo>
                  <a:cubicBezTo>
                    <a:pt x="805" y="406"/>
                    <a:pt x="828" y="414"/>
                    <a:pt x="828" y="429"/>
                  </a:cubicBezTo>
                  <a:cubicBezTo>
                    <a:pt x="828" y="634"/>
                    <a:pt x="827" y="628"/>
                    <a:pt x="791" y="742"/>
                  </a:cubicBezTo>
                  <a:cubicBezTo>
                    <a:pt x="193" y="731"/>
                    <a:pt x="110" y="933"/>
                    <a:pt x="2" y="591"/>
                  </a:cubicBezTo>
                  <a:cubicBezTo>
                    <a:pt x="6" y="549"/>
                    <a:pt x="0" y="505"/>
                    <a:pt x="14" y="466"/>
                  </a:cubicBezTo>
                  <a:cubicBezTo>
                    <a:pt x="19" y="454"/>
                    <a:pt x="61" y="463"/>
                    <a:pt x="52" y="454"/>
                  </a:cubicBezTo>
                  <a:cubicBezTo>
                    <a:pt x="40" y="442"/>
                    <a:pt x="19" y="454"/>
                    <a:pt x="2" y="454"/>
                  </a:cubicBezTo>
                  <a:close/>
                </a:path>
              </a:pathLst>
            </a:custGeom>
            <a:solidFill>
              <a:srgbClr val="F5F13D"/>
            </a:solidFill>
            <a:ln w="12700" cmpd="sng">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5" name="Freeform 7"/>
            <p:cNvSpPr/>
            <p:nvPr/>
          </p:nvSpPr>
          <p:spPr bwMode="auto">
            <a:xfrm>
              <a:off x="2374" y="1005"/>
              <a:ext cx="212" cy="89"/>
            </a:xfrm>
            <a:custGeom>
              <a:avLst/>
              <a:gdLst>
                <a:gd name="T0" fmla="*/ 0 w 212"/>
                <a:gd name="T1" fmla="*/ 0 h 89"/>
                <a:gd name="T2" fmla="*/ 212 w 212"/>
                <a:gd name="T3" fmla="*/ 37 h 89"/>
                <a:gd name="T4" fmla="*/ 0 60000 65536"/>
                <a:gd name="T5" fmla="*/ 0 60000 65536"/>
              </a:gdLst>
              <a:ahLst/>
              <a:cxnLst>
                <a:cxn ang="T4">
                  <a:pos x="T0" y="T1"/>
                </a:cxn>
                <a:cxn ang="T5">
                  <a:pos x="T2" y="T3"/>
                </a:cxn>
              </a:cxnLst>
              <a:rect l="0" t="0" r="r" b="b"/>
              <a:pathLst>
                <a:path w="212" h="89">
                  <a:moveTo>
                    <a:pt x="0" y="0"/>
                  </a:moveTo>
                  <a:cubicBezTo>
                    <a:pt x="60" y="89"/>
                    <a:pt x="10" y="37"/>
                    <a:pt x="212" y="37"/>
                  </a:cubicBezTo>
                </a:path>
              </a:pathLst>
            </a:custGeom>
            <a:noFill/>
            <a:ln w="12700" cmpd="sng">
              <a:solidFill>
                <a:schemeClr val="accent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6" name="Freeform 8"/>
            <p:cNvSpPr/>
            <p:nvPr/>
          </p:nvSpPr>
          <p:spPr bwMode="auto">
            <a:xfrm>
              <a:off x="2352" y="1150"/>
              <a:ext cx="238" cy="32"/>
            </a:xfrm>
            <a:custGeom>
              <a:avLst/>
              <a:gdLst>
                <a:gd name="T0" fmla="*/ 0 w 238"/>
                <a:gd name="T1" fmla="*/ 0 h 32"/>
                <a:gd name="T2" fmla="*/ 238 w 238"/>
                <a:gd name="T3" fmla="*/ 12 h 32"/>
                <a:gd name="T4" fmla="*/ 0 60000 65536"/>
                <a:gd name="T5" fmla="*/ 0 60000 65536"/>
              </a:gdLst>
              <a:ahLst/>
              <a:cxnLst>
                <a:cxn ang="T4">
                  <a:pos x="T0" y="T1"/>
                </a:cxn>
                <a:cxn ang="T5">
                  <a:pos x="T2" y="T3"/>
                </a:cxn>
              </a:cxnLst>
              <a:rect l="0" t="0" r="r" b="b"/>
              <a:pathLst>
                <a:path w="238" h="32">
                  <a:moveTo>
                    <a:pt x="0" y="0"/>
                  </a:moveTo>
                  <a:cubicBezTo>
                    <a:pt x="102" y="32"/>
                    <a:pt x="25" y="12"/>
                    <a:pt x="238" y="12"/>
                  </a:cubicBezTo>
                </a:path>
              </a:pathLst>
            </a:custGeom>
            <a:noFill/>
            <a:ln w="12700" cmpd="sng">
              <a:solidFill>
                <a:schemeClr val="accent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7" name="Freeform 9"/>
            <p:cNvSpPr/>
            <p:nvPr/>
          </p:nvSpPr>
          <p:spPr bwMode="auto">
            <a:xfrm>
              <a:off x="2352" y="1412"/>
              <a:ext cx="238" cy="1"/>
            </a:xfrm>
            <a:custGeom>
              <a:avLst/>
              <a:gdLst>
                <a:gd name="T0" fmla="*/ 0 w 238"/>
                <a:gd name="T1" fmla="*/ 0 h 1"/>
                <a:gd name="T2" fmla="*/ 238 w 238"/>
                <a:gd name="T3" fmla="*/ 0 h 1"/>
                <a:gd name="T4" fmla="*/ 0 60000 65536"/>
                <a:gd name="T5" fmla="*/ 0 60000 65536"/>
              </a:gdLst>
              <a:ahLst/>
              <a:cxnLst>
                <a:cxn ang="T4">
                  <a:pos x="T0" y="T1"/>
                </a:cxn>
                <a:cxn ang="T5">
                  <a:pos x="T2" y="T3"/>
                </a:cxn>
              </a:cxnLst>
              <a:rect l="0" t="0" r="r" b="b"/>
              <a:pathLst>
                <a:path w="238" h="1">
                  <a:moveTo>
                    <a:pt x="0" y="0"/>
                  </a:moveTo>
                  <a:cubicBezTo>
                    <a:pt x="79" y="0"/>
                    <a:pt x="159" y="0"/>
                    <a:pt x="238" y="0"/>
                  </a:cubicBezTo>
                </a:path>
              </a:pathLst>
            </a:custGeom>
            <a:noFill/>
            <a:ln w="12700" cmpd="sng">
              <a:solidFill>
                <a:schemeClr val="accent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8" name="Oval 10"/>
            <p:cNvSpPr>
              <a:spLocks noChangeArrowheads="1"/>
            </p:cNvSpPr>
            <p:nvPr/>
          </p:nvSpPr>
          <p:spPr bwMode="auto">
            <a:xfrm>
              <a:off x="2400" y="609"/>
              <a:ext cx="240" cy="288"/>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9" name="Freeform 11"/>
            <p:cNvSpPr/>
            <p:nvPr/>
          </p:nvSpPr>
          <p:spPr bwMode="auto">
            <a:xfrm>
              <a:off x="2586" y="1094"/>
              <a:ext cx="838" cy="840"/>
            </a:xfrm>
            <a:custGeom>
              <a:avLst/>
              <a:gdLst>
                <a:gd name="T0" fmla="*/ 4 w 838"/>
                <a:gd name="T1" fmla="*/ 68 h 840"/>
                <a:gd name="T2" fmla="*/ 16 w 838"/>
                <a:gd name="T3" fmla="*/ 644 h 840"/>
                <a:gd name="T4" fmla="*/ 129 w 838"/>
                <a:gd name="T5" fmla="*/ 694 h 840"/>
                <a:gd name="T6" fmla="*/ 167 w 838"/>
                <a:gd name="T7" fmla="*/ 707 h 840"/>
                <a:gd name="T8" fmla="*/ 542 w 838"/>
                <a:gd name="T9" fmla="*/ 757 h 840"/>
                <a:gd name="T10" fmla="*/ 693 w 838"/>
                <a:gd name="T11" fmla="*/ 719 h 840"/>
                <a:gd name="T12" fmla="*/ 768 w 838"/>
                <a:gd name="T13" fmla="*/ 694 h 840"/>
                <a:gd name="T14" fmla="*/ 780 w 838"/>
                <a:gd name="T15" fmla="*/ 606 h 840"/>
                <a:gd name="T16" fmla="*/ 818 w 838"/>
                <a:gd name="T17" fmla="*/ 594 h 840"/>
                <a:gd name="T18" fmla="*/ 780 w 838"/>
                <a:gd name="T19" fmla="*/ 344 h 840"/>
                <a:gd name="T20" fmla="*/ 755 w 838"/>
                <a:gd name="T21" fmla="*/ 268 h 840"/>
                <a:gd name="T22" fmla="*/ 743 w 838"/>
                <a:gd name="T23" fmla="*/ 231 h 840"/>
                <a:gd name="T24" fmla="*/ 455 w 838"/>
                <a:gd name="T25" fmla="*/ 156 h 840"/>
                <a:gd name="T26" fmla="*/ 79 w 838"/>
                <a:gd name="T27" fmla="*/ 81 h 840"/>
                <a:gd name="T28" fmla="*/ 41 w 838"/>
                <a:gd name="T29" fmla="*/ 68 h 840"/>
                <a:gd name="T30" fmla="*/ 4 w 838"/>
                <a:gd name="T31" fmla="*/ 68 h 8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38" h="840">
                  <a:moveTo>
                    <a:pt x="4" y="68"/>
                  </a:moveTo>
                  <a:cubicBezTo>
                    <a:pt x="8" y="260"/>
                    <a:pt x="0" y="453"/>
                    <a:pt x="16" y="644"/>
                  </a:cubicBezTo>
                  <a:cubicBezTo>
                    <a:pt x="17" y="662"/>
                    <a:pt x="95" y="683"/>
                    <a:pt x="129" y="694"/>
                  </a:cubicBezTo>
                  <a:cubicBezTo>
                    <a:pt x="142" y="698"/>
                    <a:pt x="167" y="707"/>
                    <a:pt x="167" y="707"/>
                  </a:cubicBezTo>
                  <a:cubicBezTo>
                    <a:pt x="257" y="840"/>
                    <a:pt x="343" y="765"/>
                    <a:pt x="542" y="757"/>
                  </a:cubicBezTo>
                  <a:cubicBezTo>
                    <a:pt x="785" y="729"/>
                    <a:pt x="577" y="770"/>
                    <a:pt x="693" y="719"/>
                  </a:cubicBezTo>
                  <a:cubicBezTo>
                    <a:pt x="717" y="708"/>
                    <a:pt x="768" y="694"/>
                    <a:pt x="768" y="694"/>
                  </a:cubicBezTo>
                  <a:cubicBezTo>
                    <a:pt x="772" y="665"/>
                    <a:pt x="767" y="632"/>
                    <a:pt x="780" y="606"/>
                  </a:cubicBezTo>
                  <a:cubicBezTo>
                    <a:pt x="786" y="594"/>
                    <a:pt x="817" y="607"/>
                    <a:pt x="818" y="594"/>
                  </a:cubicBezTo>
                  <a:cubicBezTo>
                    <a:pt x="838" y="416"/>
                    <a:pt x="838" y="430"/>
                    <a:pt x="780" y="344"/>
                  </a:cubicBezTo>
                  <a:cubicBezTo>
                    <a:pt x="772" y="319"/>
                    <a:pt x="763" y="293"/>
                    <a:pt x="755" y="268"/>
                  </a:cubicBezTo>
                  <a:cubicBezTo>
                    <a:pt x="751" y="256"/>
                    <a:pt x="755" y="235"/>
                    <a:pt x="743" y="231"/>
                  </a:cubicBezTo>
                  <a:cubicBezTo>
                    <a:pt x="643" y="198"/>
                    <a:pt x="560" y="169"/>
                    <a:pt x="455" y="156"/>
                  </a:cubicBezTo>
                  <a:cubicBezTo>
                    <a:pt x="335" y="115"/>
                    <a:pt x="205" y="94"/>
                    <a:pt x="79" y="81"/>
                  </a:cubicBezTo>
                  <a:cubicBezTo>
                    <a:pt x="66" y="77"/>
                    <a:pt x="51" y="76"/>
                    <a:pt x="41" y="68"/>
                  </a:cubicBezTo>
                  <a:cubicBezTo>
                    <a:pt x="3" y="37"/>
                    <a:pt x="26" y="0"/>
                    <a:pt x="4" y="68"/>
                  </a:cubicBezTo>
                  <a:close/>
                </a:path>
              </a:pathLst>
            </a:custGeom>
            <a:solidFill>
              <a:srgbClr val="F5F13D"/>
            </a:solidFill>
            <a:ln w="12700" cmpd="sng">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0" name="Oval 12"/>
            <p:cNvSpPr>
              <a:spLocks noChangeArrowheads="1"/>
            </p:cNvSpPr>
            <p:nvPr/>
          </p:nvSpPr>
          <p:spPr bwMode="auto">
            <a:xfrm>
              <a:off x="1862" y="757"/>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1" name="Oval 13"/>
            <p:cNvSpPr>
              <a:spLocks noChangeArrowheads="1"/>
            </p:cNvSpPr>
            <p:nvPr/>
          </p:nvSpPr>
          <p:spPr bwMode="auto">
            <a:xfrm>
              <a:off x="1849" y="757"/>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2" name="Oval 14"/>
            <p:cNvSpPr>
              <a:spLocks noChangeArrowheads="1"/>
            </p:cNvSpPr>
            <p:nvPr/>
          </p:nvSpPr>
          <p:spPr bwMode="auto">
            <a:xfrm>
              <a:off x="1622" y="417"/>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 name="Oval 15"/>
            <p:cNvSpPr>
              <a:spLocks noChangeArrowheads="1"/>
            </p:cNvSpPr>
            <p:nvPr/>
          </p:nvSpPr>
          <p:spPr bwMode="auto">
            <a:xfrm>
              <a:off x="1670" y="417"/>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4" name="Oval 16"/>
            <p:cNvSpPr>
              <a:spLocks noChangeArrowheads="1"/>
            </p:cNvSpPr>
            <p:nvPr/>
          </p:nvSpPr>
          <p:spPr bwMode="auto">
            <a:xfrm>
              <a:off x="3120" y="912"/>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5" name="Oval 17"/>
            <p:cNvSpPr>
              <a:spLocks noChangeArrowheads="1"/>
            </p:cNvSpPr>
            <p:nvPr/>
          </p:nvSpPr>
          <p:spPr bwMode="auto">
            <a:xfrm>
              <a:off x="3216" y="897"/>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6" name="Oval 18"/>
            <p:cNvSpPr>
              <a:spLocks noChangeArrowheads="1"/>
            </p:cNvSpPr>
            <p:nvPr/>
          </p:nvSpPr>
          <p:spPr bwMode="auto">
            <a:xfrm>
              <a:off x="1686" y="1525"/>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7" name="Oval 19"/>
            <p:cNvSpPr>
              <a:spLocks noChangeArrowheads="1"/>
            </p:cNvSpPr>
            <p:nvPr/>
          </p:nvSpPr>
          <p:spPr bwMode="auto">
            <a:xfrm>
              <a:off x="1734" y="1525"/>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8" name="Oval 20"/>
            <p:cNvSpPr>
              <a:spLocks noChangeArrowheads="1"/>
            </p:cNvSpPr>
            <p:nvPr/>
          </p:nvSpPr>
          <p:spPr bwMode="auto">
            <a:xfrm>
              <a:off x="1798" y="1200"/>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9" name="Oval 21"/>
            <p:cNvSpPr>
              <a:spLocks noChangeArrowheads="1"/>
            </p:cNvSpPr>
            <p:nvPr/>
          </p:nvSpPr>
          <p:spPr bwMode="auto">
            <a:xfrm>
              <a:off x="1895" y="1237"/>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0" name="Oval 22"/>
            <p:cNvSpPr>
              <a:spLocks noChangeArrowheads="1"/>
            </p:cNvSpPr>
            <p:nvPr/>
          </p:nvSpPr>
          <p:spPr bwMode="auto">
            <a:xfrm>
              <a:off x="3088" y="509"/>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1" name="Oval 23"/>
            <p:cNvSpPr>
              <a:spLocks noChangeArrowheads="1"/>
            </p:cNvSpPr>
            <p:nvPr/>
          </p:nvSpPr>
          <p:spPr bwMode="auto">
            <a:xfrm>
              <a:off x="3152" y="519"/>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2" name="Oval 24"/>
            <p:cNvSpPr>
              <a:spLocks noChangeArrowheads="1"/>
            </p:cNvSpPr>
            <p:nvPr/>
          </p:nvSpPr>
          <p:spPr bwMode="auto">
            <a:xfrm>
              <a:off x="3072" y="1281"/>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3" name="Oval 25"/>
            <p:cNvSpPr>
              <a:spLocks noChangeArrowheads="1"/>
            </p:cNvSpPr>
            <p:nvPr/>
          </p:nvSpPr>
          <p:spPr bwMode="auto">
            <a:xfrm>
              <a:off x="3120" y="1281"/>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4" name="Oval 26"/>
            <p:cNvSpPr>
              <a:spLocks noChangeArrowheads="1"/>
            </p:cNvSpPr>
            <p:nvPr/>
          </p:nvSpPr>
          <p:spPr bwMode="auto">
            <a:xfrm>
              <a:off x="3072" y="1617"/>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 name="Oval 27"/>
            <p:cNvSpPr>
              <a:spLocks noChangeArrowheads="1"/>
            </p:cNvSpPr>
            <p:nvPr/>
          </p:nvSpPr>
          <p:spPr bwMode="auto">
            <a:xfrm>
              <a:off x="3120" y="1617"/>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 name="Oval 28"/>
            <p:cNvSpPr>
              <a:spLocks noChangeArrowheads="1"/>
            </p:cNvSpPr>
            <p:nvPr/>
          </p:nvSpPr>
          <p:spPr bwMode="auto">
            <a:xfrm>
              <a:off x="2717" y="758"/>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7" name="Oval 29"/>
            <p:cNvSpPr>
              <a:spLocks noChangeArrowheads="1"/>
            </p:cNvSpPr>
            <p:nvPr/>
          </p:nvSpPr>
          <p:spPr bwMode="auto">
            <a:xfrm>
              <a:off x="2813" y="752"/>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8" name="Oval 30"/>
            <p:cNvSpPr>
              <a:spLocks noChangeArrowheads="1"/>
            </p:cNvSpPr>
            <p:nvPr/>
          </p:nvSpPr>
          <p:spPr bwMode="auto">
            <a:xfrm>
              <a:off x="2784" y="1377"/>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9" name="Oval 31"/>
            <p:cNvSpPr>
              <a:spLocks noChangeArrowheads="1"/>
            </p:cNvSpPr>
            <p:nvPr/>
          </p:nvSpPr>
          <p:spPr bwMode="auto">
            <a:xfrm>
              <a:off x="2832" y="1377"/>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0" name="Oval 32"/>
            <p:cNvSpPr>
              <a:spLocks noChangeArrowheads="1"/>
            </p:cNvSpPr>
            <p:nvPr/>
          </p:nvSpPr>
          <p:spPr bwMode="auto">
            <a:xfrm>
              <a:off x="2054" y="565"/>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1" name="Oval 33"/>
            <p:cNvSpPr>
              <a:spLocks noChangeArrowheads="1"/>
            </p:cNvSpPr>
            <p:nvPr/>
          </p:nvSpPr>
          <p:spPr bwMode="auto">
            <a:xfrm>
              <a:off x="2102" y="613"/>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2" name="Oval 34"/>
            <p:cNvSpPr>
              <a:spLocks noChangeArrowheads="1"/>
            </p:cNvSpPr>
            <p:nvPr/>
          </p:nvSpPr>
          <p:spPr bwMode="auto">
            <a:xfrm>
              <a:off x="1942" y="1440"/>
              <a:ext cx="192" cy="192"/>
            </a:xfrm>
            <a:prstGeom prst="ellipse">
              <a:avLst/>
            </a:prstGeom>
            <a:solidFill>
              <a:srgbClr val="FF0000"/>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3" name="Oval 35"/>
            <p:cNvSpPr>
              <a:spLocks noChangeArrowheads="1"/>
            </p:cNvSpPr>
            <p:nvPr/>
          </p:nvSpPr>
          <p:spPr bwMode="auto">
            <a:xfrm>
              <a:off x="2022" y="1429"/>
              <a:ext cx="96" cy="144"/>
            </a:xfrm>
            <a:prstGeom prst="ellipse">
              <a:avLst/>
            </a:prstGeom>
            <a:solidFill>
              <a:schemeClr val="accent2"/>
            </a:solidFill>
            <a:ln w="12700">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4" name="Freeform 36"/>
            <p:cNvSpPr/>
            <p:nvPr/>
          </p:nvSpPr>
          <p:spPr bwMode="auto">
            <a:xfrm>
              <a:off x="2580" y="225"/>
              <a:ext cx="434" cy="424"/>
            </a:xfrm>
            <a:custGeom>
              <a:avLst/>
              <a:gdLst>
                <a:gd name="T0" fmla="*/ 0 w 468"/>
                <a:gd name="T1" fmla="*/ 427 h 421"/>
                <a:gd name="T2" fmla="*/ 10 w 468"/>
                <a:gd name="T3" fmla="*/ 160 h 421"/>
                <a:gd name="T4" fmla="*/ 150 w 468"/>
                <a:gd name="T5" fmla="*/ 32 h 421"/>
                <a:gd name="T6" fmla="*/ 324 w 468"/>
                <a:gd name="T7" fmla="*/ 45 h 421"/>
                <a:gd name="T8" fmla="*/ 334 w 468"/>
                <a:gd name="T9" fmla="*/ 85 h 421"/>
                <a:gd name="T10" fmla="*/ 398 w 468"/>
                <a:gd name="T11" fmla="*/ 70 h 421"/>
                <a:gd name="T12" fmla="*/ 334 w 468"/>
                <a:gd name="T13" fmla="*/ 2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8" h="421">
                  <a:moveTo>
                    <a:pt x="0" y="421"/>
                  </a:moveTo>
                  <a:cubicBezTo>
                    <a:pt x="4" y="333"/>
                    <a:pt x="1" y="245"/>
                    <a:pt x="12" y="158"/>
                  </a:cubicBezTo>
                  <a:cubicBezTo>
                    <a:pt x="20" y="95"/>
                    <a:pt x="123" y="50"/>
                    <a:pt x="175" y="32"/>
                  </a:cubicBezTo>
                  <a:cubicBezTo>
                    <a:pt x="242" y="36"/>
                    <a:pt x="311" y="29"/>
                    <a:pt x="376" y="45"/>
                  </a:cubicBezTo>
                  <a:cubicBezTo>
                    <a:pt x="389" y="48"/>
                    <a:pt x="375" y="79"/>
                    <a:pt x="388" y="83"/>
                  </a:cubicBezTo>
                  <a:cubicBezTo>
                    <a:pt x="412" y="90"/>
                    <a:pt x="438" y="74"/>
                    <a:pt x="463" y="70"/>
                  </a:cubicBezTo>
                  <a:cubicBezTo>
                    <a:pt x="446" y="0"/>
                    <a:pt x="468" y="20"/>
                    <a:pt x="388" y="20"/>
                  </a:cubicBezTo>
                </a:path>
              </a:pathLst>
            </a:custGeom>
            <a:noFill/>
            <a:ln w="12700" cmpd="sng">
              <a:solidFill>
                <a:schemeClr val="accent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5" name="Freeform 37"/>
            <p:cNvSpPr/>
            <p:nvPr/>
          </p:nvSpPr>
          <p:spPr bwMode="auto">
            <a:xfrm>
              <a:off x="2051" y="81"/>
              <a:ext cx="451" cy="526"/>
            </a:xfrm>
            <a:custGeom>
              <a:avLst/>
              <a:gdLst>
                <a:gd name="T0" fmla="*/ 451 w 451"/>
                <a:gd name="T1" fmla="*/ 526 h 526"/>
                <a:gd name="T2" fmla="*/ 439 w 451"/>
                <a:gd name="T3" fmla="*/ 388 h 526"/>
                <a:gd name="T4" fmla="*/ 301 w 451"/>
                <a:gd name="T5" fmla="*/ 226 h 526"/>
                <a:gd name="T6" fmla="*/ 263 w 451"/>
                <a:gd name="T7" fmla="*/ 188 h 526"/>
                <a:gd name="T8" fmla="*/ 113 w 451"/>
                <a:gd name="T9" fmla="*/ 100 h 526"/>
                <a:gd name="T10" fmla="*/ 38 w 451"/>
                <a:gd name="T11" fmla="*/ 75 h 526"/>
                <a:gd name="T12" fmla="*/ 13 w 451"/>
                <a:gd name="T13" fmla="*/ 38 h 526"/>
                <a:gd name="T14" fmla="*/ 0 w 451"/>
                <a:gd name="T15" fmla="*/ 0 h 5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 h="526">
                  <a:moveTo>
                    <a:pt x="451" y="526"/>
                  </a:moveTo>
                  <a:cubicBezTo>
                    <a:pt x="447" y="480"/>
                    <a:pt x="446" y="434"/>
                    <a:pt x="439" y="388"/>
                  </a:cubicBezTo>
                  <a:cubicBezTo>
                    <a:pt x="423" y="278"/>
                    <a:pt x="361" y="286"/>
                    <a:pt x="301" y="226"/>
                  </a:cubicBezTo>
                  <a:cubicBezTo>
                    <a:pt x="288" y="213"/>
                    <a:pt x="277" y="199"/>
                    <a:pt x="263" y="188"/>
                  </a:cubicBezTo>
                  <a:cubicBezTo>
                    <a:pt x="221" y="155"/>
                    <a:pt x="162" y="122"/>
                    <a:pt x="113" y="100"/>
                  </a:cubicBezTo>
                  <a:cubicBezTo>
                    <a:pt x="89" y="89"/>
                    <a:pt x="38" y="75"/>
                    <a:pt x="38" y="75"/>
                  </a:cubicBezTo>
                  <a:cubicBezTo>
                    <a:pt x="30" y="63"/>
                    <a:pt x="20" y="51"/>
                    <a:pt x="13" y="38"/>
                  </a:cubicBezTo>
                  <a:cubicBezTo>
                    <a:pt x="7" y="26"/>
                    <a:pt x="0" y="0"/>
                    <a:pt x="0" y="0"/>
                  </a:cubicBezTo>
                </a:path>
              </a:pathLst>
            </a:custGeom>
            <a:noFill/>
            <a:ln w="12700" cmpd="sng">
              <a:solidFill>
                <a:schemeClr val="accent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0" name="Group 38"/>
          <p:cNvGrpSpPr/>
          <p:nvPr/>
        </p:nvGrpSpPr>
        <p:grpSpPr bwMode="auto">
          <a:xfrm rot="-1089515">
            <a:off x="1981203" y="685800"/>
            <a:ext cx="396875" cy="655638"/>
            <a:chOff x="1510" y="81"/>
            <a:chExt cx="1914" cy="1853"/>
          </a:xfrm>
        </p:grpSpPr>
        <p:sp>
          <p:nvSpPr>
            <p:cNvPr id="2246" name="Freeform 39"/>
            <p:cNvSpPr/>
            <p:nvPr/>
          </p:nvSpPr>
          <p:spPr bwMode="auto">
            <a:xfrm rot="-314373">
              <a:off x="1510" y="270"/>
              <a:ext cx="912" cy="917"/>
            </a:xfrm>
            <a:custGeom>
              <a:avLst/>
              <a:gdLst>
                <a:gd name="T0" fmla="*/ 1 w 857"/>
                <a:gd name="T1" fmla="*/ 221 h 754"/>
                <a:gd name="T2" fmla="*/ 72 w 857"/>
                <a:gd name="T3" fmla="*/ 406 h 754"/>
                <a:gd name="T4" fmla="*/ 157 w 857"/>
                <a:gd name="T5" fmla="*/ 611 h 754"/>
                <a:gd name="T6" fmla="*/ 243 w 857"/>
                <a:gd name="T7" fmla="*/ 778 h 754"/>
                <a:gd name="T8" fmla="*/ 413 w 857"/>
                <a:gd name="T9" fmla="*/ 1000 h 754"/>
                <a:gd name="T10" fmla="*/ 910 w 857"/>
                <a:gd name="T11" fmla="*/ 815 h 754"/>
                <a:gd name="T12" fmla="*/ 895 w 857"/>
                <a:gd name="T13" fmla="*/ 370 h 754"/>
                <a:gd name="T14" fmla="*/ 740 w 857"/>
                <a:gd name="T15" fmla="*/ 55 h 754"/>
                <a:gd name="T16" fmla="*/ 597 w 857"/>
                <a:gd name="T17" fmla="*/ 0 h 754"/>
                <a:gd name="T18" fmla="*/ 172 w 857"/>
                <a:gd name="T19" fmla="*/ 18 h 754"/>
                <a:gd name="T20" fmla="*/ 101 w 857"/>
                <a:gd name="T21" fmla="*/ 36 h 754"/>
                <a:gd name="T22" fmla="*/ 30 w 857"/>
                <a:gd name="T23" fmla="*/ 129 h 754"/>
                <a:gd name="T24" fmla="*/ 1 w 857"/>
                <a:gd name="T25" fmla="*/ 221 h 7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7" h="754">
                  <a:moveTo>
                    <a:pt x="1" y="150"/>
                  </a:moveTo>
                  <a:cubicBezTo>
                    <a:pt x="17" y="196"/>
                    <a:pt x="37" y="235"/>
                    <a:pt x="64" y="275"/>
                  </a:cubicBezTo>
                  <a:cubicBezTo>
                    <a:pt x="81" y="339"/>
                    <a:pt x="112" y="358"/>
                    <a:pt x="139" y="413"/>
                  </a:cubicBezTo>
                  <a:cubicBezTo>
                    <a:pt x="163" y="460"/>
                    <a:pt x="176" y="486"/>
                    <a:pt x="214" y="526"/>
                  </a:cubicBezTo>
                  <a:cubicBezTo>
                    <a:pt x="241" y="602"/>
                    <a:pt x="289" y="650"/>
                    <a:pt x="365" y="676"/>
                  </a:cubicBezTo>
                  <a:cubicBezTo>
                    <a:pt x="857" y="659"/>
                    <a:pt x="666" y="754"/>
                    <a:pt x="803" y="551"/>
                  </a:cubicBezTo>
                  <a:cubicBezTo>
                    <a:pt x="799" y="451"/>
                    <a:pt x="800" y="350"/>
                    <a:pt x="790" y="250"/>
                  </a:cubicBezTo>
                  <a:cubicBezTo>
                    <a:pt x="782" y="169"/>
                    <a:pt x="727" y="74"/>
                    <a:pt x="653" y="37"/>
                  </a:cubicBezTo>
                  <a:cubicBezTo>
                    <a:pt x="615" y="18"/>
                    <a:pt x="567" y="13"/>
                    <a:pt x="527" y="0"/>
                  </a:cubicBezTo>
                  <a:cubicBezTo>
                    <a:pt x="402" y="4"/>
                    <a:pt x="277" y="5"/>
                    <a:pt x="152" y="12"/>
                  </a:cubicBezTo>
                  <a:cubicBezTo>
                    <a:pt x="131" y="13"/>
                    <a:pt x="108" y="14"/>
                    <a:pt x="89" y="25"/>
                  </a:cubicBezTo>
                  <a:cubicBezTo>
                    <a:pt x="63" y="40"/>
                    <a:pt x="51" y="71"/>
                    <a:pt x="26" y="87"/>
                  </a:cubicBezTo>
                  <a:cubicBezTo>
                    <a:pt x="0" y="167"/>
                    <a:pt x="1" y="190"/>
                    <a:pt x="1" y="150"/>
                  </a:cubicBezTo>
                  <a:close/>
                </a:path>
              </a:pathLst>
            </a:custGeom>
            <a:solidFill>
              <a:srgbClr val="F5F13D"/>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7" name="Freeform 40"/>
            <p:cNvSpPr/>
            <p:nvPr/>
          </p:nvSpPr>
          <p:spPr bwMode="auto">
            <a:xfrm>
              <a:off x="1520" y="794"/>
              <a:ext cx="934" cy="1104"/>
            </a:xfrm>
            <a:custGeom>
              <a:avLst/>
              <a:gdLst>
                <a:gd name="T0" fmla="*/ 855 w 886"/>
                <a:gd name="T1" fmla="*/ 356 h 971"/>
                <a:gd name="T2" fmla="*/ 604 w 886"/>
                <a:gd name="T3" fmla="*/ 306 h 971"/>
                <a:gd name="T4" fmla="*/ 187 w 886"/>
                <a:gd name="T5" fmla="*/ 470 h 971"/>
                <a:gd name="T6" fmla="*/ 117 w 886"/>
                <a:gd name="T7" fmla="*/ 646 h 971"/>
                <a:gd name="T8" fmla="*/ 76 w 886"/>
                <a:gd name="T9" fmla="*/ 824 h 971"/>
                <a:gd name="T10" fmla="*/ 368 w 886"/>
                <a:gd name="T11" fmla="*/ 1149 h 971"/>
                <a:gd name="T12" fmla="*/ 409 w 886"/>
                <a:gd name="T13" fmla="*/ 1164 h 971"/>
                <a:gd name="T14" fmla="*/ 716 w 886"/>
                <a:gd name="T15" fmla="*/ 1117 h 971"/>
                <a:gd name="T16" fmla="*/ 785 w 886"/>
                <a:gd name="T17" fmla="*/ 1051 h 971"/>
                <a:gd name="T18" fmla="*/ 799 w 886"/>
                <a:gd name="T19" fmla="*/ 1003 h 971"/>
                <a:gd name="T20" fmla="*/ 826 w 886"/>
                <a:gd name="T21" fmla="*/ 954 h 971"/>
                <a:gd name="T22" fmla="*/ 869 w 886"/>
                <a:gd name="T23" fmla="*/ 323 h 971"/>
                <a:gd name="T24" fmla="*/ 882 w 886"/>
                <a:gd name="T25" fmla="*/ 209 h 971"/>
                <a:gd name="T26" fmla="*/ 938 w 886"/>
                <a:gd name="T27" fmla="*/ 32 h 971"/>
                <a:gd name="T28" fmla="*/ 985 w 886"/>
                <a:gd name="T29" fmla="*/ 107 h 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6" h="971">
                  <a:moveTo>
                    <a:pt x="769" y="275"/>
                  </a:moveTo>
                  <a:cubicBezTo>
                    <a:pt x="683" y="266"/>
                    <a:pt x="625" y="254"/>
                    <a:pt x="544" y="237"/>
                  </a:cubicBezTo>
                  <a:cubicBezTo>
                    <a:pt x="345" y="247"/>
                    <a:pt x="268" y="211"/>
                    <a:pt x="168" y="363"/>
                  </a:cubicBezTo>
                  <a:cubicBezTo>
                    <a:pt x="149" y="420"/>
                    <a:pt x="146" y="460"/>
                    <a:pt x="105" y="500"/>
                  </a:cubicBezTo>
                  <a:cubicBezTo>
                    <a:pt x="91" y="545"/>
                    <a:pt x="68" y="638"/>
                    <a:pt x="68" y="638"/>
                  </a:cubicBezTo>
                  <a:cubicBezTo>
                    <a:pt x="85" y="971"/>
                    <a:pt x="0" y="860"/>
                    <a:pt x="331" y="889"/>
                  </a:cubicBezTo>
                  <a:cubicBezTo>
                    <a:pt x="344" y="890"/>
                    <a:pt x="356" y="897"/>
                    <a:pt x="368" y="901"/>
                  </a:cubicBezTo>
                  <a:cubicBezTo>
                    <a:pt x="517" y="892"/>
                    <a:pt x="537" y="898"/>
                    <a:pt x="644" y="864"/>
                  </a:cubicBezTo>
                  <a:cubicBezTo>
                    <a:pt x="663" y="845"/>
                    <a:pt x="690" y="834"/>
                    <a:pt x="707" y="813"/>
                  </a:cubicBezTo>
                  <a:cubicBezTo>
                    <a:pt x="715" y="803"/>
                    <a:pt x="713" y="788"/>
                    <a:pt x="719" y="776"/>
                  </a:cubicBezTo>
                  <a:cubicBezTo>
                    <a:pt x="726" y="762"/>
                    <a:pt x="736" y="751"/>
                    <a:pt x="744" y="738"/>
                  </a:cubicBezTo>
                  <a:cubicBezTo>
                    <a:pt x="786" y="578"/>
                    <a:pt x="728" y="407"/>
                    <a:pt x="782" y="250"/>
                  </a:cubicBezTo>
                  <a:cubicBezTo>
                    <a:pt x="786" y="221"/>
                    <a:pt x="783" y="190"/>
                    <a:pt x="794" y="162"/>
                  </a:cubicBezTo>
                  <a:cubicBezTo>
                    <a:pt x="855" y="0"/>
                    <a:pt x="844" y="165"/>
                    <a:pt x="844" y="25"/>
                  </a:cubicBezTo>
                  <a:lnTo>
                    <a:pt x="886" y="83"/>
                  </a:lnTo>
                </a:path>
              </a:pathLst>
            </a:custGeom>
            <a:solidFill>
              <a:srgbClr val="F5F13D"/>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8" name="Freeform 41"/>
            <p:cNvSpPr/>
            <p:nvPr/>
          </p:nvSpPr>
          <p:spPr bwMode="auto">
            <a:xfrm>
              <a:off x="2329" y="790"/>
              <a:ext cx="298" cy="783"/>
            </a:xfrm>
            <a:custGeom>
              <a:avLst/>
              <a:gdLst>
                <a:gd name="T0" fmla="*/ 61 w 298"/>
                <a:gd name="T1" fmla="*/ 347 h 783"/>
                <a:gd name="T2" fmla="*/ 73 w 298"/>
                <a:gd name="T3" fmla="*/ 172 h 783"/>
                <a:gd name="T4" fmla="*/ 186 w 298"/>
                <a:gd name="T5" fmla="*/ 21 h 783"/>
                <a:gd name="T6" fmla="*/ 236 w 298"/>
                <a:gd name="T7" fmla="*/ 147 h 783"/>
                <a:gd name="T8" fmla="*/ 286 w 298"/>
                <a:gd name="T9" fmla="*/ 159 h 783"/>
                <a:gd name="T10" fmla="*/ 298 w 298"/>
                <a:gd name="T11" fmla="*/ 197 h 783"/>
                <a:gd name="T12" fmla="*/ 223 w 298"/>
                <a:gd name="T13" fmla="*/ 21 h 783"/>
                <a:gd name="T14" fmla="*/ 198 w 298"/>
                <a:gd name="T15" fmla="*/ 59 h 783"/>
                <a:gd name="T16" fmla="*/ 211 w 298"/>
                <a:gd name="T17" fmla="*/ 21 h 783"/>
                <a:gd name="T18" fmla="*/ 236 w 298"/>
                <a:gd name="T19" fmla="*/ 59 h 783"/>
                <a:gd name="T20" fmla="*/ 273 w 298"/>
                <a:gd name="T21" fmla="*/ 72 h 783"/>
                <a:gd name="T22" fmla="*/ 261 w 298"/>
                <a:gd name="T23" fmla="*/ 622 h 783"/>
                <a:gd name="T24" fmla="*/ 198 w 298"/>
                <a:gd name="T25" fmla="*/ 710 h 783"/>
                <a:gd name="T26" fmla="*/ 61 w 298"/>
                <a:gd name="T27" fmla="*/ 723 h 783"/>
                <a:gd name="T28" fmla="*/ 36 w 298"/>
                <a:gd name="T29" fmla="*/ 572 h 783"/>
                <a:gd name="T30" fmla="*/ 123 w 298"/>
                <a:gd name="T31" fmla="*/ 172 h 783"/>
                <a:gd name="T32" fmla="*/ 148 w 298"/>
                <a:gd name="T33" fmla="*/ 134 h 783"/>
                <a:gd name="T34" fmla="*/ 161 w 298"/>
                <a:gd name="T35" fmla="*/ 97 h 7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8" h="783">
                  <a:moveTo>
                    <a:pt x="61" y="347"/>
                  </a:moveTo>
                  <a:cubicBezTo>
                    <a:pt x="65" y="289"/>
                    <a:pt x="59" y="229"/>
                    <a:pt x="73" y="172"/>
                  </a:cubicBezTo>
                  <a:cubicBezTo>
                    <a:pt x="85" y="124"/>
                    <a:pt x="149" y="58"/>
                    <a:pt x="186" y="21"/>
                  </a:cubicBezTo>
                  <a:cubicBezTo>
                    <a:pt x="279" y="54"/>
                    <a:pt x="162" y="0"/>
                    <a:pt x="236" y="147"/>
                  </a:cubicBezTo>
                  <a:cubicBezTo>
                    <a:pt x="244" y="162"/>
                    <a:pt x="269" y="155"/>
                    <a:pt x="286" y="159"/>
                  </a:cubicBezTo>
                  <a:cubicBezTo>
                    <a:pt x="290" y="172"/>
                    <a:pt x="298" y="210"/>
                    <a:pt x="298" y="197"/>
                  </a:cubicBezTo>
                  <a:cubicBezTo>
                    <a:pt x="298" y="120"/>
                    <a:pt x="285" y="62"/>
                    <a:pt x="223" y="21"/>
                  </a:cubicBezTo>
                  <a:cubicBezTo>
                    <a:pt x="215" y="34"/>
                    <a:pt x="213" y="59"/>
                    <a:pt x="198" y="59"/>
                  </a:cubicBezTo>
                  <a:cubicBezTo>
                    <a:pt x="185" y="59"/>
                    <a:pt x="198" y="21"/>
                    <a:pt x="211" y="21"/>
                  </a:cubicBezTo>
                  <a:cubicBezTo>
                    <a:pt x="226" y="21"/>
                    <a:pt x="224" y="49"/>
                    <a:pt x="236" y="59"/>
                  </a:cubicBezTo>
                  <a:cubicBezTo>
                    <a:pt x="246" y="67"/>
                    <a:pt x="261" y="68"/>
                    <a:pt x="273" y="72"/>
                  </a:cubicBezTo>
                  <a:cubicBezTo>
                    <a:pt x="269" y="255"/>
                    <a:pt x="272" y="439"/>
                    <a:pt x="261" y="622"/>
                  </a:cubicBezTo>
                  <a:cubicBezTo>
                    <a:pt x="256" y="703"/>
                    <a:pt x="249" y="694"/>
                    <a:pt x="198" y="710"/>
                  </a:cubicBezTo>
                  <a:cubicBezTo>
                    <a:pt x="164" y="733"/>
                    <a:pt x="107" y="783"/>
                    <a:pt x="61" y="723"/>
                  </a:cubicBezTo>
                  <a:cubicBezTo>
                    <a:pt x="30" y="683"/>
                    <a:pt x="36" y="572"/>
                    <a:pt x="36" y="572"/>
                  </a:cubicBezTo>
                  <a:cubicBezTo>
                    <a:pt x="41" y="450"/>
                    <a:pt x="0" y="255"/>
                    <a:pt x="123" y="172"/>
                  </a:cubicBezTo>
                  <a:cubicBezTo>
                    <a:pt x="131" y="159"/>
                    <a:pt x="141" y="148"/>
                    <a:pt x="148" y="134"/>
                  </a:cubicBezTo>
                  <a:cubicBezTo>
                    <a:pt x="154" y="122"/>
                    <a:pt x="161" y="97"/>
                    <a:pt x="161" y="97"/>
                  </a:cubicBezTo>
                </a:path>
              </a:pathLst>
            </a:custGeom>
            <a:solidFill>
              <a:schemeClr val="accent2"/>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9" name="Freeform 42"/>
            <p:cNvSpPr/>
            <p:nvPr/>
          </p:nvSpPr>
          <p:spPr bwMode="auto">
            <a:xfrm>
              <a:off x="2570" y="410"/>
              <a:ext cx="828" cy="933"/>
            </a:xfrm>
            <a:custGeom>
              <a:avLst/>
              <a:gdLst>
                <a:gd name="T0" fmla="*/ 2 w 828"/>
                <a:gd name="T1" fmla="*/ 454 h 933"/>
                <a:gd name="T2" fmla="*/ 27 w 828"/>
                <a:gd name="T3" fmla="*/ 416 h 933"/>
                <a:gd name="T4" fmla="*/ 65 w 828"/>
                <a:gd name="T5" fmla="*/ 391 h 933"/>
                <a:gd name="T6" fmla="*/ 102 w 828"/>
                <a:gd name="T7" fmla="*/ 228 h 933"/>
                <a:gd name="T8" fmla="*/ 240 w 828"/>
                <a:gd name="T9" fmla="*/ 115 h 933"/>
                <a:gd name="T10" fmla="*/ 365 w 828"/>
                <a:gd name="T11" fmla="*/ 15 h 933"/>
                <a:gd name="T12" fmla="*/ 403 w 828"/>
                <a:gd name="T13" fmla="*/ 3 h 933"/>
                <a:gd name="T14" fmla="*/ 578 w 828"/>
                <a:gd name="T15" fmla="*/ 15 h 933"/>
                <a:gd name="T16" fmla="*/ 590 w 828"/>
                <a:gd name="T17" fmla="*/ 53 h 933"/>
                <a:gd name="T18" fmla="*/ 691 w 828"/>
                <a:gd name="T19" fmla="*/ 65 h 933"/>
                <a:gd name="T20" fmla="*/ 791 w 828"/>
                <a:gd name="T21" fmla="*/ 141 h 933"/>
                <a:gd name="T22" fmla="*/ 803 w 828"/>
                <a:gd name="T23" fmla="*/ 391 h 933"/>
                <a:gd name="T24" fmla="*/ 828 w 828"/>
                <a:gd name="T25" fmla="*/ 429 h 933"/>
                <a:gd name="T26" fmla="*/ 791 w 828"/>
                <a:gd name="T27" fmla="*/ 742 h 933"/>
                <a:gd name="T28" fmla="*/ 2 w 828"/>
                <a:gd name="T29" fmla="*/ 591 h 933"/>
                <a:gd name="T30" fmla="*/ 14 w 828"/>
                <a:gd name="T31" fmla="*/ 466 h 933"/>
                <a:gd name="T32" fmla="*/ 52 w 828"/>
                <a:gd name="T33" fmla="*/ 454 h 933"/>
                <a:gd name="T34" fmla="*/ 2 w 828"/>
                <a:gd name="T35" fmla="*/ 454 h 9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8" h="933">
                  <a:moveTo>
                    <a:pt x="2" y="454"/>
                  </a:moveTo>
                  <a:cubicBezTo>
                    <a:pt x="10" y="441"/>
                    <a:pt x="16" y="427"/>
                    <a:pt x="27" y="416"/>
                  </a:cubicBezTo>
                  <a:cubicBezTo>
                    <a:pt x="38" y="405"/>
                    <a:pt x="60" y="405"/>
                    <a:pt x="65" y="391"/>
                  </a:cubicBezTo>
                  <a:cubicBezTo>
                    <a:pt x="94" y="304"/>
                    <a:pt x="48" y="282"/>
                    <a:pt x="102" y="228"/>
                  </a:cubicBezTo>
                  <a:cubicBezTo>
                    <a:pt x="144" y="186"/>
                    <a:pt x="199" y="158"/>
                    <a:pt x="240" y="115"/>
                  </a:cubicBezTo>
                  <a:cubicBezTo>
                    <a:pt x="263" y="45"/>
                    <a:pt x="295" y="38"/>
                    <a:pt x="365" y="15"/>
                  </a:cubicBezTo>
                  <a:cubicBezTo>
                    <a:pt x="378" y="11"/>
                    <a:pt x="403" y="3"/>
                    <a:pt x="403" y="3"/>
                  </a:cubicBezTo>
                  <a:cubicBezTo>
                    <a:pt x="461" y="7"/>
                    <a:pt x="522" y="0"/>
                    <a:pt x="578" y="15"/>
                  </a:cubicBezTo>
                  <a:cubicBezTo>
                    <a:pt x="591" y="18"/>
                    <a:pt x="578" y="48"/>
                    <a:pt x="590" y="53"/>
                  </a:cubicBezTo>
                  <a:cubicBezTo>
                    <a:pt x="621" y="67"/>
                    <a:pt x="657" y="61"/>
                    <a:pt x="691" y="65"/>
                  </a:cubicBezTo>
                  <a:cubicBezTo>
                    <a:pt x="725" y="116"/>
                    <a:pt x="742" y="107"/>
                    <a:pt x="791" y="141"/>
                  </a:cubicBezTo>
                  <a:cubicBezTo>
                    <a:pt x="795" y="224"/>
                    <a:pt x="792" y="308"/>
                    <a:pt x="803" y="391"/>
                  </a:cubicBezTo>
                  <a:cubicBezTo>
                    <a:pt x="805" y="406"/>
                    <a:pt x="828" y="414"/>
                    <a:pt x="828" y="429"/>
                  </a:cubicBezTo>
                  <a:cubicBezTo>
                    <a:pt x="828" y="634"/>
                    <a:pt x="827" y="628"/>
                    <a:pt x="791" y="742"/>
                  </a:cubicBezTo>
                  <a:cubicBezTo>
                    <a:pt x="193" y="731"/>
                    <a:pt x="110" y="933"/>
                    <a:pt x="2" y="591"/>
                  </a:cubicBezTo>
                  <a:cubicBezTo>
                    <a:pt x="6" y="549"/>
                    <a:pt x="0" y="505"/>
                    <a:pt x="14" y="466"/>
                  </a:cubicBezTo>
                  <a:cubicBezTo>
                    <a:pt x="19" y="454"/>
                    <a:pt x="61" y="463"/>
                    <a:pt x="52" y="454"/>
                  </a:cubicBezTo>
                  <a:cubicBezTo>
                    <a:pt x="40" y="442"/>
                    <a:pt x="19" y="454"/>
                    <a:pt x="2" y="454"/>
                  </a:cubicBezTo>
                  <a:close/>
                </a:path>
              </a:pathLst>
            </a:custGeom>
            <a:solidFill>
              <a:srgbClr val="F5F13D"/>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0" name="Freeform 43"/>
            <p:cNvSpPr/>
            <p:nvPr/>
          </p:nvSpPr>
          <p:spPr bwMode="auto">
            <a:xfrm>
              <a:off x="2374" y="1005"/>
              <a:ext cx="212" cy="89"/>
            </a:xfrm>
            <a:custGeom>
              <a:avLst/>
              <a:gdLst>
                <a:gd name="T0" fmla="*/ 0 w 212"/>
                <a:gd name="T1" fmla="*/ 0 h 89"/>
                <a:gd name="T2" fmla="*/ 212 w 212"/>
                <a:gd name="T3" fmla="*/ 37 h 89"/>
                <a:gd name="T4" fmla="*/ 0 60000 65536"/>
                <a:gd name="T5" fmla="*/ 0 60000 65536"/>
              </a:gdLst>
              <a:ahLst/>
              <a:cxnLst>
                <a:cxn ang="T4">
                  <a:pos x="T0" y="T1"/>
                </a:cxn>
                <a:cxn ang="T5">
                  <a:pos x="T2" y="T3"/>
                </a:cxn>
              </a:cxnLst>
              <a:rect l="0" t="0" r="r" b="b"/>
              <a:pathLst>
                <a:path w="212" h="89">
                  <a:moveTo>
                    <a:pt x="0" y="0"/>
                  </a:moveTo>
                  <a:cubicBezTo>
                    <a:pt x="60" y="89"/>
                    <a:pt x="10" y="37"/>
                    <a:pt x="212" y="37"/>
                  </a:cubicBezTo>
                </a:path>
              </a:pathLst>
            </a:custGeom>
            <a:noFill/>
            <a:ln w="12700" cmpd="sng">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1" name="Freeform 44"/>
            <p:cNvSpPr/>
            <p:nvPr/>
          </p:nvSpPr>
          <p:spPr bwMode="auto">
            <a:xfrm>
              <a:off x="2352" y="1150"/>
              <a:ext cx="238" cy="32"/>
            </a:xfrm>
            <a:custGeom>
              <a:avLst/>
              <a:gdLst>
                <a:gd name="T0" fmla="*/ 0 w 238"/>
                <a:gd name="T1" fmla="*/ 0 h 32"/>
                <a:gd name="T2" fmla="*/ 238 w 238"/>
                <a:gd name="T3" fmla="*/ 12 h 32"/>
                <a:gd name="T4" fmla="*/ 0 60000 65536"/>
                <a:gd name="T5" fmla="*/ 0 60000 65536"/>
              </a:gdLst>
              <a:ahLst/>
              <a:cxnLst>
                <a:cxn ang="T4">
                  <a:pos x="T0" y="T1"/>
                </a:cxn>
                <a:cxn ang="T5">
                  <a:pos x="T2" y="T3"/>
                </a:cxn>
              </a:cxnLst>
              <a:rect l="0" t="0" r="r" b="b"/>
              <a:pathLst>
                <a:path w="238" h="32">
                  <a:moveTo>
                    <a:pt x="0" y="0"/>
                  </a:moveTo>
                  <a:cubicBezTo>
                    <a:pt x="102" y="32"/>
                    <a:pt x="25" y="12"/>
                    <a:pt x="238" y="12"/>
                  </a:cubicBezTo>
                </a:path>
              </a:pathLst>
            </a:custGeom>
            <a:noFill/>
            <a:ln w="12700" cmpd="sng">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2" name="Freeform 45"/>
            <p:cNvSpPr/>
            <p:nvPr/>
          </p:nvSpPr>
          <p:spPr bwMode="auto">
            <a:xfrm>
              <a:off x="2352" y="1412"/>
              <a:ext cx="238" cy="1"/>
            </a:xfrm>
            <a:custGeom>
              <a:avLst/>
              <a:gdLst>
                <a:gd name="T0" fmla="*/ 0 w 238"/>
                <a:gd name="T1" fmla="*/ 0 h 1"/>
                <a:gd name="T2" fmla="*/ 238 w 238"/>
                <a:gd name="T3" fmla="*/ 0 h 1"/>
                <a:gd name="T4" fmla="*/ 0 60000 65536"/>
                <a:gd name="T5" fmla="*/ 0 60000 65536"/>
              </a:gdLst>
              <a:ahLst/>
              <a:cxnLst>
                <a:cxn ang="T4">
                  <a:pos x="T0" y="T1"/>
                </a:cxn>
                <a:cxn ang="T5">
                  <a:pos x="T2" y="T3"/>
                </a:cxn>
              </a:cxnLst>
              <a:rect l="0" t="0" r="r" b="b"/>
              <a:pathLst>
                <a:path w="238" h="1">
                  <a:moveTo>
                    <a:pt x="0" y="0"/>
                  </a:moveTo>
                  <a:cubicBezTo>
                    <a:pt x="79" y="0"/>
                    <a:pt x="159" y="0"/>
                    <a:pt x="238" y="0"/>
                  </a:cubicBezTo>
                </a:path>
              </a:pathLst>
            </a:custGeom>
            <a:noFill/>
            <a:ln w="12700" cmpd="sng">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 name="Oval 46"/>
            <p:cNvSpPr>
              <a:spLocks noChangeArrowheads="1"/>
            </p:cNvSpPr>
            <p:nvPr/>
          </p:nvSpPr>
          <p:spPr bwMode="auto">
            <a:xfrm>
              <a:off x="2400" y="609"/>
              <a:ext cx="240" cy="288"/>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 name="Freeform 47"/>
            <p:cNvSpPr/>
            <p:nvPr/>
          </p:nvSpPr>
          <p:spPr bwMode="auto">
            <a:xfrm>
              <a:off x="2586" y="1094"/>
              <a:ext cx="838" cy="840"/>
            </a:xfrm>
            <a:custGeom>
              <a:avLst/>
              <a:gdLst>
                <a:gd name="T0" fmla="*/ 4 w 838"/>
                <a:gd name="T1" fmla="*/ 68 h 840"/>
                <a:gd name="T2" fmla="*/ 16 w 838"/>
                <a:gd name="T3" fmla="*/ 644 h 840"/>
                <a:gd name="T4" fmla="*/ 129 w 838"/>
                <a:gd name="T5" fmla="*/ 694 h 840"/>
                <a:gd name="T6" fmla="*/ 167 w 838"/>
                <a:gd name="T7" fmla="*/ 707 h 840"/>
                <a:gd name="T8" fmla="*/ 542 w 838"/>
                <a:gd name="T9" fmla="*/ 757 h 840"/>
                <a:gd name="T10" fmla="*/ 693 w 838"/>
                <a:gd name="T11" fmla="*/ 719 h 840"/>
                <a:gd name="T12" fmla="*/ 768 w 838"/>
                <a:gd name="T13" fmla="*/ 694 h 840"/>
                <a:gd name="T14" fmla="*/ 780 w 838"/>
                <a:gd name="T15" fmla="*/ 606 h 840"/>
                <a:gd name="T16" fmla="*/ 818 w 838"/>
                <a:gd name="T17" fmla="*/ 594 h 840"/>
                <a:gd name="T18" fmla="*/ 780 w 838"/>
                <a:gd name="T19" fmla="*/ 344 h 840"/>
                <a:gd name="T20" fmla="*/ 755 w 838"/>
                <a:gd name="T21" fmla="*/ 268 h 840"/>
                <a:gd name="T22" fmla="*/ 743 w 838"/>
                <a:gd name="T23" fmla="*/ 231 h 840"/>
                <a:gd name="T24" fmla="*/ 455 w 838"/>
                <a:gd name="T25" fmla="*/ 156 h 840"/>
                <a:gd name="T26" fmla="*/ 79 w 838"/>
                <a:gd name="T27" fmla="*/ 81 h 840"/>
                <a:gd name="T28" fmla="*/ 41 w 838"/>
                <a:gd name="T29" fmla="*/ 68 h 840"/>
                <a:gd name="T30" fmla="*/ 4 w 838"/>
                <a:gd name="T31" fmla="*/ 68 h 8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38" h="840">
                  <a:moveTo>
                    <a:pt x="4" y="68"/>
                  </a:moveTo>
                  <a:cubicBezTo>
                    <a:pt x="8" y="260"/>
                    <a:pt x="0" y="453"/>
                    <a:pt x="16" y="644"/>
                  </a:cubicBezTo>
                  <a:cubicBezTo>
                    <a:pt x="17" y="662"/>
                    <a:pt x="95" y="683"/>
                    <a:pt x="129" y="694"/>
                  </a:cubicBezTo>
                  <a:cubicBezTo>
                    <a:pt x="142" y="698"/>
                    <a:pt x="167" y="707"/>
                    <a:pt x="167" y="707"/>
                  </a:cubicBezTo>
                  <a:cubicBezTo>
                    <a:pt x="257" y="840"/>
                    <a:pt x="343" y="765"/>
                    <a:pt x="542" y="757"/>
                  </a:cubicBezTo>
                  <a:cubicBezTo>
                    <a:pt x="785" y="729"/>
                    <a:pt x="577" y="770"/>
                    <a:pt x="693" y="719"/>
                  </a:cubicBezTo>
                  <a:cubicBezTo>
                    <a:pt x="717" y="708"/>
                    <a:pt x="768" y="694"/>
                    <a:pt x="768" y="694"/>
                  </a:cubicBezTo>
                  <a:cubicBezTo>
                    <a:pt x="772" y="665"/>
                    <a:pt x="767" y="632"/>
                    <a:pt x="780" y="606"/>
                  </a:cubicBezTo>
                  <a:cubicBezTo>
                    <a:pt x="786" y="594"/>
                    <a:pt x="817" y="607"/>
                    <a:pt x="818" y="594"/>
                  </a:cubicBezTo>
                  <a:cubicBezTo>
                    <a:pt x="838" y="416"/>
                    <a:pt x="838" y="430"/>
                    <a:pt x="780" y="344"/>
                  </a:cubicBezTo>
                  <a:cubicBezTo>
                    <a:pt x="772" y="319"/>
                    <a:pt x="763" y="293"/>
                    <a:pt x="755" y="268"/>
                  </a:cubicBezTo>
                  <a:cubicBezTo>
                    <a:pt x="751" y="256"/>
                    <a:pt x="755" y="235"/>
                    <a:pt x="743" y="231"/>
                  </a:cubicBezTo>
                  <a:cubicBezTo>
                    <a:pt x="643" y="198"/>
                    <a:pt x="560" y="169"/>
                    <a:pt x="455" y="156"/>
                  </a:cubicBezTo>
                  <a:cubicBezTo>
                    <a:pt x="335" y="115"/>
                    <a:pt x="205" y="94"/>
                    <a:pt x="79" y="81"/>
                  </a:cubicBezTo>
                  <a:cubicBezTo>
                    <a:pt x="66" y="77"/>
                    <a:pt x="51" y="76"/>
                    <a:pt x="41" y="68"/>
                  </a:cubicBezTo>
                  <a:cubicBezTo>
                    <a:pt x="3" y="37"/>
                    <a:pt x="26" y="0"/>
                    <a:pt x="4" y="68"/>
                  </a:cubicBezTo>
                  <a:close/>
                </a:path>
              </a:pathLst>
            </a:custGeom>
            <a:solidFill>
              <a:srgbClr val="F5F13D"/>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 name="Oval 48"/>
            <p:cNvSpPr>
              <a:spLocks noChangeArrowheads="1"/>
            </p:cNvSpPr>
            <p:nvPr/>
          </p:nvSpPr>
          <p:spPr bwMode="auto">
            <a:xfrm>
              <a:off x="1862" y="757"/>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 name="Oval 49"/>
            <p:cNvSpPr>
              <a:spLocks noChangeArrowheads="1"/>
            </p:cNvSpPr>
            <p:nvPr/>
          </p:nvSpPr>
          <p:spPr bwMode="auto">
            <a:xfrm>
              <a:off x="1849" y="757"/>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 name="Oval 50"/>
            <p:cNvSpPr>
              <a:spLocks noChangeArrowheads="1"/>
            </p:cNvSpPr>
            <p:nvPr/>
          </p:nvSpPr>
          <p:spPr bwMode="auto">
            <a:xfrm>
              <a:off x="1622" y="417"/>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 name="Oval 51"/>
            <p:cNvSpPr>
              <a:spLocks noChangeArrowheads="1"/>
            </p:cNvSpPr>
            <p:nvPr/>
          </p:nvSpPr>
          <p:spPr bwMode="auto">
            <a:xfrm>
              <a:off x="1670" y="417"/>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 name="Oval 52"/>
            <p:cNvSpPr>
              <a:spLocks noChangeArrowheads="1"/>
            </p:cNvSpPr>
            <p:nvPr/>
          </p:nvSpPr>
          <p:spPr bwMode="auto">
            <a:xfrm>
              <a:off x="3120" y="912"/>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 name="Oval 53"/>
            <p:cNvSpPr>
              <a:spLocks noChangeArrowheads="1"/>
            </p:cNvSpPr>
            <p:nvPr/>
          </p:nvSpPr>
          <p:spPr bwMode="auto">
            <a:xfrm>
              <a:off x="3216" y="897"/>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 name="Oval 54"/>
            <p:cNvSpPr>
              <a:spLocks noChangeArrowheads="1"/>
            </p:cNvSpPr>
            <p:nvPr/>
          </p:nvSpPr>
          <p:spPr bwMode="auto">
            <a:xfrm>
              <a:off x="1686" y="1525"/>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 name="Oval 55"/>
            <p:cNvSpPr>
              <a:spLocks noChangeArrowheads="1"/>
            </p:cNvSpPr>
            <p:nvPr/>
          </p:nvSpPr>
          <p:spPr bwMode="auto">
            <a:xfrm>
              <a:off x="1734" y="1525"/>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 name="Oval 56"/>
            <p:cNvSpPr>
              <a:spLocks noChangeArrowheads="1"/>
            </p:cNvSpPr>
            <p:nvPr/>
          </p:nvSpPr>
          <p:spPr bwMode="auto">
            <a:xfrm>
              <a:off x="1798" y="1200"/>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 name="Oval 57"/>
            <p:cNvSpPr>
              <a:spLocks noChangeArrowheads="1"/>
            </p:cNvSpPr>
            <p:nvPr/>
          </p:nvSpPr>
          <p:spPr bwMode="auto">
            <a:xfrm>
              <a:off x="1895" y="1237"/>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 name="Oval 58"/>
            <p:cNvSpPr>
              <a:spLocks noChangeArrowheads="1"/>
            </p:cNvSpPr>
            <p:nvPr/>
          </p:nvSpPr>
          <p:spPr bwMode="auto">
            <a:xfrm>
              <a:off x="3088" y="509"/>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 name="Oval 59"/>
            <p:cNvSpPr>
              <a:spLocks noChangeArrowheads="1"/>
            </p:cNvSpPr>
            <p:nvPr/>
          </p:nvSpPr>
          <p:spPr bwMode="auto">
            <a:xfrm>
              <a:off x="3152" y="519"/>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 name="Oval 60"/>
            <p:cNvSpPr>
              <a:spLocks noChangeArrowheads="1"/>
            </p:cNvSpPr>
            <p:nvPr/>
          </p:nvSpPr>
          <p:spPr bwMode="auto">
            <a:xfrm>
              <a:off x="3072" y="1281"/>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 name="Oval 61"/>
            <p:cNvSpPr>
              <a:spLocks noChangeArrowheads="1"/>
            </p:cNvSpPr>
            <p:nvPr/>
          </p:nvSpPr>
          <p:spPr bwMode="auto">
            <a:xfrm>
              <a:off x="3120" y="1281"/>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9" name="Oval 62"/>
            <p:cNvSpPr>
              <a:spLocks noChangeArrowheads="1"/>
            </p:cNvSpPr>
            <p:nvPr/>
          </p:nvSpPr>
          <p:spPr bwMode="auto">
            <a:xfrm>
              <a:off x="3072" y="1617"/>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0" name="Oval 63"/>
            <p:cNvSpPr>
              <a:spLocks noChangeArrowheads="1"/>
            </p:cNvSpPr>
            <p:nvPr/>
          </p:nvSpPr>
          <p:spPr bwMode="auto">
            <a:xfrm>
              <a:off x="3120" y="1617"/>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 name="Oval 64"/>
            <p:cNvSpPr>
              <a:spLocks noChangeArrowheads="1"/>
            </p:cNvSpPr>
            <p:nvPr/>
          </p:nvSpPr>
          <p:spPr bwMode="auto">
            <a:xfrm>
              <a:off x="2717" y="758"/>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2" name="Oval 65"/>
            <p:cNvSpPr>
              <a:spLocks noChangeArrowheads="1"/>
            </p:cNvSpPr>
            <p:nvPr/>
          </p:nvSpPr>
          <p:spPr bwMode="auto">
            <a:xfrm>
              <a:off x="2813" y="752"/>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3" name="Oval 66"/>
            <p:cNvSpPr>
              <a:spLocks noChangeArrowheads="1"/>
            </p:cNvSpPr>
            <p:nvPr/>
          </p:nvSpPr>
          <p:spPr bwMode="auto">
            <a:xfrm>
              <a:off x="2784" y="1377"/>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4" name="Oval 67"/>
            <p:cNvSpPr>
              <a:spLocks noChangeArrowheads="1"/>
            </p:cNvSpPr>
            <p:nvPr/>
          </p:nvSpPr>
          <p:spPr bwMode="auto">
            <a:xfrm>
              <a:off x="2832" y="1377"/>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5" name="Oval 68"/>
            <p:cNvSpPr>
              <a:spLocks noChangeArrowheads="1"/>
            </p:cNvSpPr>
            <p:nvPr/>
          </p:nvSpPr>
          <p:spPr bwMode="auto">
            <a:xfrm>
              <a:off x="2054" y="565"/>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6" name="Oval 69"/>
            <p:cNvSpPr>
              <a:spLocks noChangeArrowheads="1"/>
            </p:cNvSpPr>
            <p:nvPr/>
          </p:nvSpPr>
          <p:spPr bwMode="auto">
            <a:xfrm>
              <a:off x="2102" y="613"/>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7" name="Oval 70"/>
            <p:cNvSpPr>
              <a:spLocks noChangeArrowheads="1"/>
            </p:cNvSpPr>
            <p:nvPr/>
          </p:nvSpPr>
          <p:spPr bwMode="auto">
            <a:xfrm>
              <a:off x="1942" y="1440"/>
              <a:ext cx="192" cy="192"/>
            </a:xfrm>
            <a:prstGeom prst="ellipse">
              <a:avLst/>
            </a:prstGeom>
            <a:solidFill>
              <a:srgbClr val="FF0000"/>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8" name="Oval 71"/>
            <p:cNvSpPr>
              <a:spLocks noChangeArrowheads="1"/>
            </p:cNvSpPr>
            <p:nvPr/>
          </p:nvSpPr>
          <p:spPr bwMode="auto">
            <a:xfrm>
              <a:off x="2022" y="1429"/>
              <a:ext cx="96" cy="144"/>
            </a:xfrm>
            <a:prstGeom prst="ellipse">
              <a:avLst/>
            </a:prstGeom>
            <a:solidFill>
              <a:schemeClr val="accent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9" name="Freeform 72"/>
            <p:cNvSpPr/>
            <p:nvPr/>
          </p:nvSpPr>
          <p:spPr bwMode="auto">
            <a:xfrm>
              <a:off x="2580" y="225"/>
              <a:ext cx="434" cy="424"/>
            </a:xfrm>
            <a:custGeom>
              <a:avLst/>
              <a:gdLst>
                <a:gd name="T0" fmla="*/ 0 w 468"/>
                <a:gd name="T1" fmla="*/ 427 h 421"/>
                <a:gd name="T2" fmla="*/ 10 w 468"/>
                <a:gd name="T3" fmla="*/ 160 h 421"/>
                <a:gd name="T4" fmla="*/ 150 w 468"/>
                <a:gd name="T5" fmla="*/ 32 h 421"/>
                <a:gd name="T6" fmla="*/ 324 w 468"/>
                <a:gd name="T7" fmla="*/ 45 h 421"/>
                <a:gd name="T8" fmla="*/ 334 w 468"/>
                <a:gd name="T9" fmla="*/ 85 h 421"/>
                <a:gd name="T10" fmla="*/ 398 w 468"/>
                <a:gd name="T11" fmla="*/ 70 h 421"/>
                <a:gd name="T12" fmla="*/ 334 w 468"/>
                <a:gd name="T13" fmla="*/ 2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8" h="421">
                  <a:moveTo>
                    <a:pt x="0" y="421"/>
                  </a:moveTo>
                  <a:cubicBezTo>
                    <a:pt x="4" y="333"/>
                    <a:pt x="1" y="245"/>
                    <a:pt x="12" y="158"/>
                  </a:cubicBezTo>
                  <a:cubicBezTo>
                    <a:pt x="20" y="95"/>
                    <a:pt x="123" y="50"/>
                    <a:pt x="175" y="32"/>
                  </a:cubicBezTo>
                  <a:cubicBezTo>
                    <a:pt x="242" y="36"/>
                    <a:pt x="311" y="29"/>
                    <a:pt x="376" y="45"/>
                  </a:cubicBezTo>
                  <a:cubicBezTo>
                    <a:pt x="389" y="48"/>
                    <a:pt x="375" y="79"/>
                    <a:pt x="388" y="83"/>
                  </a:cubicBezTo>
                  <a:cubicBezTo>
                    <a:pt x="412" y="90"/>
                    <a:pt x="438" y="74"/>
                    <a:pt x="463" y="70"/>
                  </a:cubicBezTo>
                  <a:cubicBezTo>
                    <a:pt x="446" y="0"/>
                    <a:pt x="468" y="20"/>
                    <a:pt x="388" y="20"/>
                  </a:cubicBezTo>
                </a:path>
              </a:pathLst>
            </a:custGeom>
            <a:noFill/>
            <a:ln w="12700" cmpd="sng">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0" name="Freeform 73"/>
            <p:cNvSpPr/>
            <p:nvPr/>
          </p:nvSpPr>
          <p:spPr bwMode="auto">
            <a:xfrm>
              <a:off x="2051" y="81"/>
              <a:ext cx="451" cy="526"/>
            </a:xfrm>
            <a:custGeom>
              <a:avLst/>
              <a:gdLst>
                <a:gd name="T0" fmla="*/ 451 w 451"/>
                <a:gd name="T1" fmla="*/ 526 h 526"/>
                <a:gd name="T2" fmla="*/ 439 w 451"/>
                <a:gd name="T3" fmla="*/ 388 h 526"/>
                <a:gd name="T4" fmla="*/ 301 w 451"/>
                <a:gd name="T5" fmla="*/ 226 h 526"/>
                <a:gd name="T6" fmla="*/ 263 w 451"/>
                <a:gd name="T7" fmla="*/ 188 h 526"/>
                <a:gd name="T8" fmla="*/ 113 w 451"/>
                <a:gd name="T9" fmla="*/ 100 h 526"/>
                <a:gd name="T10" fmla="*/ 38 w 451"/>
                <a:gd name="T11" fmla="*/ 75 h 526"/>
                <a:gd name="T12" fmla="*/ 13 w 451"/>
                <a:gd name="T13" fmla="*/ 38 h 526"/>
                <a:gd name="T14" fmla="*/ 0 w 451"/>
                <a:gd name="T15" fmla="*/ 0 h 5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 h="526">
                  <a:moveTo>
                    <a:pt x="451" y="526"/>
                  </a:moveTo>
                  <a:cubicBezTo>
                    <a:pt x="447" y="480"/>
                    <a:pt x="446" y="434"/>
                    <a:pt x="439" y="388"/>
                  </a:cubicBezTo>
                  <a:cubicBezTo>
                    <a:pt x="423" y="278"/>
                    <a:pt x="361" y="286"/>
                    <a:pt x="301" y="226"/>
                  </a:cubicBezTo>
                  <a:cubicBezTo>
                    <a:pt x="288" y="213"/>
                    <a:pt x="277" y="199"/>
                    <a:pt x="263" y="188"/>
                  </a:cubicBezTo>
                  <a:cubicBezTo>
                    <a:pt x="221" y="155"/>
                    <a:pt x="162" y="122"/>
                    <a:pt x="113" y="100"/>
                  </a:cubicBezTo>
                  <a:cubicBezTo>
                    <a:pt x="89" y="89"/>
                    <a:pt x="38" y="75"/>
                    <a:pt x="38" y="75"/>
                  </a:cubicBezTo>
                  <a:cubicBezTo>
                    <a:pt x="30" y="63"/>
                    <a:pt x="20" y="51"/>
                    <a:pt x="13" y="38"/>
                  </a:cubicBezTo>
                  <a:cubicBezTo>
                    <a:pt x="7" y="26"/>
                    <a:pt x="0" y="0"/>
                    <a:pt x="0" y="0"/>
                  </a:cubicBezTo>
                </a:path>
              </a:pathLst>
            </a:custGeom>
            <a:noFill/>
            <a:ln w="12700" cmpd="sng">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66" name="Group 74"/>
          <p:cNvGrpSpPr/>
          <p:nvPr/>
        </p:nvGrpSpPr>
        <p:grpSpPr bwMode="auto">
          <a:xfrm rot="-1276469">
            <a:off x="4724400" y="457200"/>
            <a:ext cx="488950" cy="471488"/>
            <a:chOff x="1510" y="81"/>
            <a:chExt cx="1914" cy="1853"/>
          </a:xfrm>
        </p:grpSpPr>
        <p:sp>
          <p:nvSpPr>
            <p:cNvPr id="2211" name="Freeform 75"/>
            <p:cNvSpPr/>
            <p:nvPr/>
          </p:nvSpPr>
          <p:spPr bwMode="auto">
            <a:xfrm rot="-314373">
              <a:off x="1510" y="270"/>
              <a:ext cx="912" cy="917"/>
            </a:xfrm>
            <a:custGeom>
              <a:avLst/>
              <a:gdLst>
                <a:gd name="T0" fmla="*/ 1 w 857"/>
                <a:gd name="T1" fmla="*/ 221 h 754"/>
                <a:gd name="T2" fmla="*/ 72 w 857"/>
                <a:gd name="T3" fmla="*/ 406 h 754"/>
                <a:gd name="T4" fmla="*/ 157 w 857"/>
                <a:gd name="T5" fmla="*/ 611 h 754"/>
                <a:gd name="T6" fmla="*/ 243 w 857"/>
                <a:gd name="T7" fmla="*/ 778 h 754"/>
                <a:gd name="T8" fmla="*/ 413 w 857"/>
                <a:gd name="T9" fmla="*/ 1000 h 754"/>
                <a:gd name="T10" fmla="*/ 910 w 857"/>
                <a:gd name="T11" fmla="*/ 815 h 754"/>
                <a:gd name="T12" fmla="*/ 895 w 857"/>
                <a:gd name="T13" fmla="*/ 370 h 754"/>
                <a:gd name="T14" fmla="*/ 740 w 857"/>
                <a:gd name="T15" fmla="*/ 55 h 754"/>
                <a:gd name="T16" fmla="*/ 597 w 857"/>
                <a:gd name="T17" fmla="*/ 0 h 754"/>
                <a:gd name="T18" fmla="*/ 172 w 857"/>
                <a:gd name="T19" fmla="*/ 18 h 754"/>
                <a:gd name="T20" fmla="*/ 101 w 857"/>
                <a:gd name="T21" fmla="*/ 36 h 754"/>
                <a:gd name="T22" fmla="*/ 30 w 857"/>
                <a:gd name="T23" fmla="*/ 129 h 754"/>
                <a:gd name="T24" fmla="*/ 1 w 857"/>
                <a:gd name="T25" fmla="*/ 221 h 7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7" h="754">
                  <a:moveTo>
                    <a:pt x="1" y="150"/>
                  </a:moveTo>
                  <a:cubicBezTo>
                    <a:pt x="17" y="196"/>
                    <a:pt x="37" y="235"/>
                    <a:pt x="64" y="275"/>
                  </a:cubicBezTo>
                  <a:cubicBezTo>
                    <a:pt x="81" y="339"/>
                    <a:pt x="112" y="358"/>
                    <a:pt x="139" y="413"/>
                  </a:cubicBezTo>
                  <a:cubicBezTo>
                    <a:pt x="163" y="460"/>
                    <a:pt x="176" y="486"/>
                    <a:pt x="214" y="526"/>
                  </a:cubicBezTo>
                  <a:cubicBezTo>
                    <a:pt x="241" y="602"/>
                    <a:pt x="289" y="650"/>
                    <a:pt x="365" y="676"/>
                  </a:cubicBezTo>
                  <a:cubicBezTo>
                    <a:pt x="857" y="659"/>
                    <a:pt x="666" y="754"/>
                    <a:pt x="803" y="551"/>
                  </a:cubicBezTo>
                  <a:cubicBezTo>
                    <a:pt x="799" y="451"/>
                    <a:pt x="800" y="350"/>
                    <a:pt x="790" y="250"/>
                  </a:cubicBezTo>
                  <a:cubicBezTo>
                    <a:pt x="782" y="169"/>
                    <a:pt x="727" y="74"/>
                    <a:pt x="653" y="37"/>
                  </a:cubicBezTo>
                  <a:cubicBezTo>
                    <a:pt x="615" y="18"/>
                    <a:pt x="567" y="13"/>
                    <a:pt x="527" y="0"/>
                  </a:cubicBezTo>
                  <a:cubicBezTo>
                    <a:pt x="402" y="4"/>
                    <a:pt x="277" y="5"/>
                    <a:pt x="152" y="12"/>
                  </a:cubicBezTo>
                  <a:cubicBezTo>
                    <a:pt x="131" y="13"/>
                    <a:pt x="108" y="14"/>
                    <a:pt x="89" y="25"/>
                  </a:cubicBezTo>
                  <a:cubicBezTo>
                    <a:pt x="63" y="40"/>
                    <a:pt x="51" y="71"/>
                    <a:pt x="26" y="87"/>
                  </a:cubicBezTo>
                  <a:cubicBezTo>
                    <a:pt x="0" y="167"/>
                    <a:pt x="1" y="190"/>
                    <a:pt x="1" y="150"/>
                  </a:cubicBezTo>
                  <a:close/>
                </a:path>
              </a:pathLst>
            </a:custGeom>
            <a:gradFill rotWithShape="1">
              <a:gsLst>
                <a:gs pos="0">
                  <a:srgbClr val="FF99FF"/>
                </a:gs>
                <a:gs pos="100000">
                  <a:srgbClr val="764776"/>
                </a:gs>
              </a:gsLst>
              <a:path path="rect">
                <a:fillToRect l="50000" t="50000" r="50000" b="50000"/>
              </a:path>
            </a:gra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2" name="Freeform 76"/>
            <p:cNvSpPr/>
            <p:nvPr/>
          </p:nvSpPr>
          <p:spPr bwMode="auto">
            <a:xfrm>
              <a:off x="1520" y="794"/>
              <a:ext cx="934" cy="1104"/>
            </a:xfrm>
            <a:custGeom>
              <a:avLst/>
              <a:gdLst>
                <a:gd name="T0" fmla="*/ 855 w 886"/>
                <a:gd name="T1" fmla="*/ 356 h 971"/>
                <a:gd name="T2" fmla="*/ 604 w 886"/>
                <a:gd name="T3" fmla="*/ 306 h 971"/>
                <a:gd name="T4" fmla="*/ 187 w 886"/>
                <a:gd name="T5" fmla="*/ 470 h 971"/>
                <a:gd name="T6" fmla="*/ 117 w 886"/>
                <a:gd name="T7" fmla="*/ 646 h 971"/>
                <a:gd name="T8" fmla="*/ 76 w 886"/>
                <a:gd name="T9" fmla="*/ 824 h 971"/>
                <a:gd name="T10" fmla="*/ 368 w 886"/>
                <a:gd name="T11" fmla="*/ 1149 h 971"/>
                <a:gd name="T12" fmla="*/ 409 w 886"/>
                <a:gd name="T13" fmla="*/ 1164 h 971"/>
                <a:gd name="T14" fmla="*/ 716 w 886"/>
                <a:gd name="T15" fmla="*/ 1117 h 971"/>
                <a:gd name="T16" fmla="*/ 785 w 886"/>
                <a:gd name="T17" fmla="*/ 1051 h 971"/>
                <a:gd name="T18" fmla="*/ 799 w 886"/>
                <a:gd name="T19" fmla="*/ 1003 h 971"/>
                <a:gd name="T20" fmla="*/ 826 w 886"/>
                <a:gd name="T21" fmla="*/ 954 h 971"/>
                <a:gd name="T22" fmla="*/ 869 w 886"/>
                <a:gd name="T23" fmla="*/ 323 h 971"/>
                <a:gd name="T24" fmla="*/ 882 w 886"/>
                <a:gd name="T25" fmla="*/ 209 h 971"/>
                <a:gd name="T26" fmla="*/ 938 w 886"/>
                <a:gd name="T27" fmla="*/ 32 h 971"/>
                <a:gd name="T28" fmla="*/ 985 w 886"/>
                <a:gd name="T29" fmla="*/ 107 h 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6" h="971">
                  <a:moveTo>
                    <a:pt x="769" y="275"/>
                  </a:moveTo>
                  <a:cubicBezTo>
                    <a:pt x="683" y="266"/>
                    <a:pt x="625" y="254"/>
                    <a:pt x="544" y="237"/>
                  </a:cubicBezTo>
                  <a:cubicBezTo>
                    <a:pt x="345" y="247"/>
                    <a:pt x="268" y="211"/>
                    <a:pt x="168" y="363"/>
                  </a:cubicBezTo>
                  <a:cubicBezTo>
                    <a:pt x="149" y="420"/>
                    <a:pt x="146" y="460"/>
                    <a:pt x="105" y="500"/>
                  </a:cubicBezTo>
                  <a:cubicBezTo>
                    <a:pt x="91" y="545"/>
                    <a:pt x="68" y="638"/>
                    <a:pt x="68" y="638"/>
                  </a:cubicBezTo>
                  <a:cubicBezTo>
                    <a:pt x="85" y="971"/>
                    <a:pt x="0" y="860"/>
                    <a:pt x="331" y="889"/>
                  </a:cubicBezTo>
                  <a:cubicBezTo>
                    <a:pt x="344" y="890"/>
                    <a:pt x="356" y="897"/>
                    <a:pt x="368" y="901"/>
                  </a:cubicBezTo>
                  <a:cubicBezTo>
                    <a:pt x="517" y="892"/>
                    <a:pt x="537" y="898"/>
                    <a:pt x="644" y="864"/>
                  </a:cubicBezTo>
                  <a:cubicBezTo>
                    <a:pt x="663" y="845"/>
                    <a:pt x="690" y="834"/>
                    <a:pt x="707" y="813"/>
                  </a:cubicBezTo>
                  <a:cubicBezTo>
                    <a:pt x="715" y="803"/>
                    <a:pt x="713" y="788"/>
                    <a:pt x="719" y="776"/>
                  </a:cubicBezTo>
                  <a:cubicBezTo>
                    <a:pt x="726" y="762"/>
                    <a:pt x="736" y="751"/>
                    <a:pt x="744" y="738"/>
                  </a:cubicBezTo>
                  <a:cubicBezTo>
                    <a:pt x="786" y="578"/>
                    <a:pt x="728" y="407"/>
                    <a:pt x="782" y="250"/>
                  </a:cubicBezTo>
                  <a:cubicBezTo>
                    <a:pt x="786" y="221"/>
                    <a:pt x="783" y="190"/>
                    <a:pt x="794" y="162"/>
                  </a:cubicBezTo>
                  <a:cubicBezTo>
                    <a:pt x="855" y="0"/>
                    <a:pt x="844" y="165"/>
                    <a:pt x="844" y="25"/>
                  </a:cubicBezTo>
                  <a:lnTo>
                    <a:pt x="886" y="83"/>
                  </a:lnTo>
                </a:path>
              </a:pathLst>
            </a:custGeom>
            <a:gradFill rotWithShape="1">
              <a:gsLst>
                <a:gs pos="0">
                  <a:srgbClr val="FF99FF"/>
                </a:gs>
                <a:gs pos="100000">
                  <a:srgbClr val="764776"/>
                </a:gs>
              </a:gsLst>
              <a:path path="rect">
                <a:fillToRect l="50000" t="50000" r="50000" b="50000"/>
              </a:path>
            </a:gra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3" name="Freeform 77"/>
            <p:cNvSpPr/>
            <p:nvPr/>
          </p:nvSpPr>
          <p:spPr bwMode="auto">
            <a:xfrm>
              <a:off x="2329" y="790"/>
              <a:ext cx="298" cy="783"/>
            </a:xfrm>
            <a:custGeom>
              <a:avLst/>
              <a:gdLst>
                <a:gd name="T0" fmla="*/ 61 w 298"/>
                <a:gd name="T1" fmla="*/ 347 h 783"/>
                <a:gd name="T2" fmla="*/ 73 w 298"/>
                <a:gd name="T3" fmla="*/ 172 h 783"/>
                <a:gd name="T4" fmla="*/ 186 w 298"/>
                <a:gd name="T5" fmla="*/ 21 h 783"/>
                <a:gd name="T6" fmla="*/ 236 w 298"/>
                <a:gd name="T7" fmla="*/ 147 h 783"/>
                <a:gd name="T8" fmla="*/ 286 w 298"/>
                <a:gd name="T9" fmla="*/ 159 h 783"/>
                <a:gd name="T10" fmla="*/ 298 w 298"/>
                <a:gd name="T11" fmla="*/ 197 h 783"/>
                <a:gd name="T12" fmla="*/ 223 w 298"/>
                <a:gd name="T13" fmla="*/ 21 h 783"/>
                <a:gd name="T14" fmla="*/ 198 w 298"/>
                <a:gd name="T15" fmla="*/ 59 h 783"/>
                <a:gd name="T16" fmla="*/ 211 w 298"/>
                <a:gd name="T17" fmla="*/ 21 h 783"/>
                <a:gd name="T18" fmla="*/ 236 w 298"/>
                <a:gd name="T19" fmla="*/ 59 h 783"/>
                <a:gd name="T20" fmla="*/ 273 w 298"/>
                <a:gd name="T21" fmla="*/ 72 h 783"/>
                <a:gd name="T22" fmla="*/ 261 w 298"/>
                <a:gd name="T23" fmla="*/ 622 h 783"/>
                <a:gd name="T24" fmla="*/ 198 w 298"/>
                <a:gd name="T25" fmla="*/ 710 h 783"/>
                <a:gd name="T26" fmla="*/ 61 w 298"/>
                <a:gd name="T27" fmla="*/ 723 h 783"/>
                <a:gd name="T28" fmla="*/ 36 w 298"/>
                <a:gd name="T29" fmla="*/ 572 h 783"/>
                <a:gd name="T30" fmla="*/ 123 w 298"/>
                <a:gd name="T31" fmla="*/ 172 h 783"/>
                <a:gd name="T32" fmla="*/ 148 w 298"/>
                <a:gd name="T33" fmla="*/ 134 h 783"/>
                <a:gd name="T34" fmla="*/ 161 w 298"/>
                <a:gd name="T35" fmla="*/ 97 h 7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8" h="783">
                  <a:moveTo>
                    <a:pt x="61" y="347"/>
                  </a:moveTo>
                  <a:cubicBezTo>
                    <a:pt x="65" y="289"/>
                    <a:pt x="59" y="229"/>
                    <a:pt x="73" y="172"/>
                  </a:cubicBezTo>
                  <a:cubicBezTo>
                    <a:pt x="85" y="124"/>
                    <a:pt x="149" y="58"/>
                    <a:pt x="186" y="21"/>
                  </a:cubicBezTo>
                  <a:cubicBezTo>
                    <a:pt x="279" y="54"/>
                    <a:pt x="162" y="0"/>
                    <a:pt x="236" y="147"/>
                  </a:cubicBezTo>
                  <a:cubicBezTo>
                    <a:pt x="244" y="162"/>
                    <a:pt x="269" y="155"/>
                    <a:pt x="286" y="159"/>
                  </a:cubicBezTo>
                  <a:cubicBezTo>
                    <a:pt x="290" y="172"/>
                    <a:pt x="298" y="210"/>
                    <a:pt x="298" y="197"/>
                  </a:cubicBezTo>
                  <a:cubicBezTo>
                    <a:pt x="298" y="120"/>
                    <a:pt x="285" y="62"/>
                    <a:pt x="223" y="21"/>
                  </a:cubicBezTo>
                  <a:cubicBezTo>
                    <a:pt x="215" y="34"/>
                    <a:pt x="213" y="59"/>
                    <a:pt x="198" y="59"/>
                  </a:cubicBezTo>
                  <a:cubicBezTo>
                    <a:pt x="185" y="59"/>
                    <a:pt x="198" y="21"/>
                    <a:pt x="211" y="21"/>
                  </a:cubicBezTo>
                  <a:cubicBezTo>
                    <a:pt x="226" y="21"/>
                    <a:pt x="224" y="49"/>
                    <a:pt x="236" y="59"/>
                  </a:cubicBezTo>
                  <a:cubicBezTo>
                    <a:pt x="246" y="67"/>
                    <a:pt x="261" y="68"/>
                    <a:pt x="273" y="72"/>
                  </a:cubicBezTo>
                  <a:cubicBezTo>
                    <a:pt x="269" y="255"/>
                    <a:pt x="272" y="439"/>
                    <a:pt x="261" y="622"/>
                  </a:cubicBezTo>
                  <a:cubicBezTo>
                    <a:pt x="256" y="703"/>
                    <a:pt x="249" y="694"/>
                    <a:pt x="198" y="710"/>
                  </a:cubicBezTo>
                  <a:cubicBezTo>
                    <a:pt x="164" y="733"/>
                    <a:pt x="107" y="783"/>
                    <a:pt x="61" y="723"/>
                  </a:cubicBezTo>
                  <a:cubicBezTo>
                    <a:pt x="30" y="683"/>
                    <a:pt x="36" y="572"/>
                    <a:pt x="36" y="572"/>
                  </a:cubicBezTo>
                  <a:cubicBezTo>
                    <a:pt x="41" y="450"/>
                    <a:pt x="0" y="255"/>
                    <a:pt x="123" y="172"/>
                  </a:cubicBezTo>
                  <a:cubicBezTo>
                    <a:pt x="131" y="159"/>
                    <a:pt x="141" y="148"/>
                    <a:pt x="148" y="134"/>
                  </a:cubicBezTo>
                  <a:cubicBezTo>
                    <a:pt x="154" y="122"/>
                    <a:pt x="161" y="97"/>
                    <a:pt x="161" y="97"/>
                  </a:cubicBezTo>
                </a:path>
              </a:pathLst>
            </a:custGeom>
            <a:gradFill rotWithShape="1">
              <a:gsLst>
                <a:gs pos="0">
                  <a:srgbClr val="FF99FF"/>
                </a:gs>
                <a:gs pos="100000">
                  <a:srgbClr val="764776"/>
                </a:gs>
              </a:gsLst>
              <a:path path="rect">
                <a:fillToRect l="50000" t="50000" r="50000" b="50000"/>
              </a:path>
            </a:gra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4" name="Freeform 78"/>
            <p:cNvSpPr/>
            <p:nvPr/>
          </p:nvSpPr>
          <p:spPr bwMode="auto">
            <a:xfrm>
              <a:off x="2570" y="410"/>
              <a:ext cx="828" cy="933"/>
            </a:xfrm>
            <a:custGeom>
              <a:avLst/>
              <a:gdLst>
                <a:gd name="T0" fmla="*/ 2 w 828"/>
                <a:gd name="T1" fmla="*/ 454 h 933"/>
                <a:gd name="T2" fmla="*/ 27 w 828"/>
                <a:gd name="T3" fmla="*/ 416 h 933"/>
                <a:gd name="T4" fmla="*/ 65 w 828"/>
                <a:gd name="T5" fmla="*/ 391 h 933"/>
                <a:gd name="T6" fmla="*/ 102 w 828"/>
                <a:gd name="T7" fmla="*/ 228 h 933"/>
                <a:gd name="T8" fmla="*/ 240 w 828"/>
                <a:gd name="T9" fmla="*/ 115 h 933"/>
                <a:gd name="T10" fmla="*/ 365 w 828"/>
                <a:gd name="T11" fmla="*/ 15 h 933"/>
                <a:gd name="T12" fmla="*/ 403 w 828"/>
                <a:gd name="T13" fmla="*/ 3 h 933"/>
                <a:gd name="T14" fmla="*/ 578 w 828"/>
                <a:gd name="T15" fmla="*/ 15 h 933"/>
                <a:gd name="T16" fmla="*/ 590 w 828"/>
                <a:gd name="T17" fmla="*/ 53 h 933"/>
                <a:gd name="T18" fmla="*/ 691 w 828"/>
                <a:gd name="T19" fmla="*/ 65 h 933"/>
                <a:gd name="T20" fmla="*/ 791 w 828"/>
                <a:gd name="T21" fmla="*/ 141 h 933"/>
                <a:gd name="T22" fmla="*/ 803 w 828"/>
                <a:gd name="T23" fmla="*/ 391 h 933"/>
                <a:gd name="T24" fmla="*/ 828 w 828"/>
                <a:gd name="T25" fmla="*/ 429 h 933"/>
                <a:gd name="T26" fmla="*/ 791 w 828"/>
                <a:gd name="T27" fmla="*/ 742 h 933"/>
                <a:gd name="T28" fmla="*/ 2 w 828"/>
                <a:gd name="T29" fmla="*/ 591 h 933"/>
                <a:gd name="T30" fmla="*/ 14 w 828"/>
                <a:gd name="T31" fmla="*/ 466 h 933"/>
                <a:gd name="T32" fmla="*/ 52 w 828"/>
                <a:gd name="T33" fmla="*/ 454 h 933"/>
                <a:gd name="T34" fmla="*/ 2 w 828"/>
                <a:gd name="T35" fmla="*/ 454 h 9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8" h="933">
                  <a:moveTo>
                    <a:pt x="2" y="454"/>
                  </a:moveTo>
                  <a:cubicBezTo>
                    <a:pt x="10" y="441"/>
                    <a:pt x="16" y="427"/>
                    <a:pt x="27" y="416"/>
                  </a:cubicBezTo>
                  <a:cubicBezTo>
                    <a:pt x="38" y="405"/>
                    <a:pt x="60" y="405"/>
                    <a:pt x="65" y="391"/>
                  </a:cubicBezTo>
                  <a:cubicBezTo>
                    <a:pt x="94" y="304"/>
                    <a:pt x="48" y="282"/>
                    <a:pt x="102" y="228"/>
                  </a:cubicBezTo>
                  <a:cubicBezTo>
                    <a:pt x="144" y="186"/>
                    <a:pt x="199" y="158"/>
                    <a:pt x="240" y="115"/>
                  </a:cubicBezTo>
                  <a:cubicBezTo>
                    <a:pt x="263" y="45"/>
                    <a:pt x="295" y="38"/>
                    <a:pt x="365" y="15"/>
                  </a:cubicBezTo>
                  <a:cubicBezTo>
                    <a:pt x="378" y="11"/>
                    <a:pt x="403" y="3"/>
                    <a:pt x="403" y="3"/>
                  </a:cubicBezTo>
                  <a:cubicBezTo>
                    <a:pt x="461" y="7"/>
                    <a:pt x="522" y="0"/>
                    <a:pt x="578" y="15"/>
                  </a:cubicBezTo>
                  <a:cubicBezTo>
                    <a:pt x="591" y="18"/>
                    <a:pt x="578" y="48"/>
                    <a:pt x="590" y="53"/>
                  </a:cubicBezTo>
                  <a:cubicBezTo>
                    <a:pt x="621" y="67"/>
                    <a:pt x="657" y="61"/>
                    <a:pt x="691" y="65"/>
                  </a:cubicBezTo>
                  <a:cubicBezTo>
                    <a:pt x="725" y="116"/>
                    <a:pt x="742" y="107"/>
                    <a:pt x="791" y="141"/>
                  </a:cubicBezTo>
                  <a:cubicBezTo>
                    <a:pt x="795" y="224"/>
                    <a:pt x="792" y="308"/>
                    <a:pt x="803" y="391"/>
                  </a:cubicBezTo>
                  <a:cubicBezTo>
                    <a:pt x="805" y="406"/>
                    <a:pt x="828" y="414"/>
                    <a:pt x="828" y="429"/>
                  </a:cubicBezTo>
                  <a:cubicBezTo>
                    <a:pt x="828" y="634"/>
                    <a:pt x="827" y="628"/>
                    <a:pt x="791" y="742"/>
                  </a:cubicBezTo>
                  <a:cubicBezTo>
                    <a:pt x="193" y="731"/>
                    <a:pt x="110" y="933"/>
                    <a:pt x="2" y="591"/>
                  </a:cubicBezTo>
                  <a:cubicBezTo>
                    <a:pt x="6" y="549"/>
                    <a:pt x="0" y="505"/>
                    <a:pt x="14" y="466"/>
                  </a:cubicBezTo>
                  <a:cubicBezTo>
                    <a:pt x="19" y="454"/>
                    <a:pt x="61" y="463"/>
                    <a:pt x="52" y="454"/>
                  </a:cubicBezTo>
                  <a:cubicBezTo>
                    <a:pt x="40" y="442"/>
                    <a:pt x="19" y="454"/>
                    <a:pt x="2" y="454"/>
                  </a:cubicBezTo>
                  <a:close/>
                </a:path>
              </a:pathLst>
            </a:custGeom>
            <a:gradFill rotWithShape="1">
              <a:gsLst>
                <a:gs pos="0">
                  <a:srgbClr val="FF99FF"/>
                </a:gs>
                <a:gs pos="100000">
                  <a:srgbClr val="764776"/>
                </a:gs>
              </a:gsLst>
              <a:path path="rect">
                <a:fillToRect l="50000" t="50000" r="50000" b="50000"/>
              </a:path>
            </a:gra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5" name="Freeform 79"/>
            <p:cNvSpPr/>
            <p:nvPr/>
          </p:nvSpPr>
          <p:spPr bwMode="auto">
            <a:xfrm>
              <a:off x="2374" y="1005"/>
              <a:ext cx="212" cy="89"/>
            </a:xfrm>
            <a:custGeom>
              <a:avLst/>
              <a:gdLst>
                <a:gd name="T0" fmla="*/ 0 w 212"/>
                <a:gd name="T1" fmla="*/ 0 h 89"/>
                <a:gd name="T2" fmla="*/ 212 w 212"/>
                <a:gd name="T3" fmla="*/ 37 h 89"/>
                <a:gd name="T4" fmla="*/ 0 60000 65536"/>
                <a:gd name="T5" fmla="*/ 0 60000 65536"/>
              </a:gdLst>
              <a:ahLst/>
              <a:cxnLst>
                <a:cxn ang="T4">
                  <a:pos x="T0" y="T1"/>
                </a:cxn>
                <a:cxn ang="T5">
                  <a:pos x="T2" y="T3"/>
                </a:cxn>
              </a:cxnLst>
              <a:rect l="0" t="0" r="r" b="b"/>
              <a:pathLst>
                <a:path w="212" h="89">
                  <a:moveTo>
                    <a:pt x="0" y="0"/>
                  </a:moveTo>
                  <a:cubicBezTo>
                    <a:pt x="60" y="89"/>
                    <a:pt x="10" y="37"/>
                    <a:pt x="212" y="37"/>
                  </a:cubicBezTo>
                </a:path>
              </a:pathLst>
            </a:custGeom>
            <a:gradFill rotWithShape="1">
              <a:gsLst>
                <a:gs pos="0">
                  <a:srgbClr val="FF99FF"/>
                </a:gs>
                <a:gs pos="100000">
                  <a:srgbClr val="764776"/>
                </a:gs>
              </a:gsLst>
              <a:path path="rect">
                <a:fillToRect l="50000" t="50000" r="50000" b="50000"/>
              </a:path>
            </a:gra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6" name="Freeform 80"/>
            <p:cNvSpPr/>
            <p:nvPr/>
          </p:nvSpPr>
          <p:spPr bwMode="auto">
            <a:xfrm>
              <a:off x="2352" y="1150"/>
              <a:ext cx="238" cy="32"/>
            </a:xfrm>
            <a:custGeom>
              <a:avLst/>
              <a:gdLst>
                <a:gd name="T0" fmla="*/ 0 w 238"/>
                <a:gd name="T1" fmla="*/ 0 h 32"/>
                <a:gd name="T2" fmla="*/ 238 w 238"/>
                <a:gd name="T3" fmla="*/ 12 h 32"/>
                <a:gd name="T4" fmla="*/ 0 60000 65536"/>
                <a:gd name="T5" fmla="*/ 0 60000 65536"/>
              </a:gdLst>
              <a:ahLst/>
              <a:cxnLst>
                <a:cxn ang="T4">
                  <a:pos x="T0" y="T1"/>
                </a:cxn>
                <a:cxn ang="T5">
                  <a:pos x="T2" y="T3"/>
                </a:cxn>
              </a:cxnLst>
              <a:rect l="0" t="0" r="r" b="b"/>
              <a:pathLst>
                <a:path w="238" h="32">
                  <a:moveTo>
                    <a:pt x="0" y="0"/>
                  </a:moveTo>
                  <a:cubicBezTo>
                    <a:pt x="102" y="32"/>
                    <a:pt x="25" y="12"/>
                    <a:pt x="238" y="12"/>
                  </a:cubicBezTo>
                </a:path>
              </a:pathLst>
            </a:custGeom>
            <a:gradFill rotWithShape="1">
              <a:gsLst>
                <a:gs pos="0">
                  <a:srgbClr val="FF99FF"/>
                </a:gs>
                <a:gs pos="100000">
                  <a:srgbClr val="764776"/>
                </a:gs>
              </a:gsLst>
              <a:path path="rect">
                <a:fillToRect l="50000" t="50000" r="50000" b="50000"/>
              </a:path>
            </a:gra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7" name="Freeform 81"/>
            <p:cNvSpPr/>
            <p:nvPr/>
          </p:nvSpPr>
          <p:spPr bwMode="auto">
            <a:xfrm>
              <a:off x="2352" y="1412"/>
              <a:ext cx="238" cy="1"/>
            </a:xfrm>
            <a:custGeom>
              <a:avLst/>
              <a:gdLst>
                <a:gd name="T0" fmla="*/ 0 w 238"/>
                <a:gd name="T1" fmla="*/ 0 h 1"/>
                <a:gd name="T2" fmla="*/ 238 w 238"/>
                <a:gd name="T3" fmla="*/ 0 h 1"/>
                <a:gd name="T4" fmla="*/ 0 60000 65536"/>
                <a:gd name="T5" fmla="*/ 0 60000 65536"/>
              </a:gdLst>
              <a:ahLst/>
              <a:cxnLst>
                <a:cxn ang="T4">
                  <a:pos x="T0" y="T1"/>
                </a:cxn>
                <a:cxn ang="T5">
                  <a:pos x="T2" y="T3"/>
                </a:cxn>
              </a:cxnLst>
              <a:rect l="0" t="0" r="r" b="b"/>
              <a:pathLst>
                <a:path w="238" h="1">
                  <a:moveTo>
                    <a:pt x="0" y="0"/>
                  </a:moveTo>
                  <a:cubicBezTo>
                    <a:pt x="79" y="0"/>
                    <a:pt x="159" y="0"/>
                    <a:pt x="238" y="0"/>
                  </a:cubicBezTo>
                </a:path>
              </a:pathLst>
            </a:custGeom>
            <a:gradFill rotWithShape="1">
              <a:gsLst>
                <a:gs pos="0">
                  <a:srgbClr val="FF99FF"/>
                </a:gs>
                <a:gs pos="100000">
                  <a:srgbClr val="764776"/>
                </a:gs>
              </a:gsLst>
              <a:path path="rect">
                <a:fillToRect l="50000" t="50000" r="50000" b="50000"/>
              </a:path>
            </a:gra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8" name="Oval 82"/>
            <p:cNvSpPr>
              <a:spLocks noChangeArrowheads="1"/>
            </p:cNvSpPr>
            <p:nvPr/>
          </p:nvSpPr>
          <p:spPr bwMode="auto">
            <a:xfrm>
              <a:off x="2400" y="609"/>
              <a:ext cx="240" cy="288"/>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9" name="Freeform 83"/>
            <p:cNvSpPr/>
            <p:nvPr/>
          </p:nvSpPr>
          <p:spPr bwMode="auto">
            <a:xfrm>
              <a:off x="2586" y="1094"/>
              <a:ext cx="838" cy="840"/>
            </a:xfrm>
            <a:custGeom>
              <a:avLst/>
              <a:gdLst>
                <a:gd name="T0" fmla="*/ 4 w 838"/>
                <a:gd name="T1" fmla="*/ 68 h 840"/>
                <a:gd name="T2" fmla="*/ 16 w 838"/>
                <a:gd name="T3" fmla="*/ 644 h 840"/>
                <a:gd name="T4" fmla="*/ 129 w 838"/>
                <a:gd name="T5" fmla="*/ 694 h 840"/>
                <a:gd name="T6" fmla="*/ 167 w 838"/>
                <a:gd name="T7" fmla="*/ 707 h 840"/>
                <a:gd name="T8" fmla="*/ 542 w 838"/>
                <a:gd name="T9" fmla="*/ 757 h 840"/>
                <a:gd name="T10" fmla="*/ 693 w 838"/>
                <a:gd name="T11" fmla="*/ 719 h 840"/>
                <a:gd name="T12" fmla="*/ 768 w 838"/>
                <a:gd name="T13" fmla="*/ 694 h 840"/>
                <a:gd name="T14" fmla="*/ 780 w 838"/>
                <a:gd name="T15" fmla="*/ 606 h 840"/>
                <a:gd name="T16" fmla="*/ 818 w 838"/>
                <a:gd name="T17" fmla="*/ 594 h 840"/>
                <a:gd name="T18" fmla="*/ 780 w 838"/>
                <a:gd name="T19" fmla="*/ 344 h 840"/>
                <a:gd name="T20" fmla="*/ 755 w 838"/>
                <a:gd name="T21" fmla="*/ 268 h 840"/>
                <a:gd name="T22" fmla="*/ 743 w 838"/>
                <a:gd name="T23" fmla="*/ 231 h 840"/>
                <a:gd name="T24" fmla="*/ 455 w 838"/>
                <a:gd name="T25" fmla="*/ 156 h 840"/>
                <a:gd name="T26" fmla="*/ 79 w 838"/>
                <a:gd name="T27" fmla="*/ 81 h 840"/>
                <a:gd name="T28" fmla="*/ 41 w 838"/>
                <a:gd name="T29" fmla="*/ 68 h 840"/>
                <a:gd name="T30" fmla="*/ 4 w 838"/>
                <a:gd name="T31" fmla="*/ 68 h 8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38" h="840">
                  <a:moveTo>
                    <a:pt x="4" y="68"/>
                  </a:moveTo>
                  <a:cubicBezTo>
                    <a:pt x="8" y="260"/>
                    <a:pt x="0" y="453"/>
                    <a:pt x="16" y="644"/>
                  </a:cubicBezTo>
                  <a:cubicBezTo>
                    <a:pt x="17" y="662"/>
                    <a:pt x="95" y="683"/>
                    <a:pt x="129" y="694"/>
                  </a:cubicBezTo>
                  <a:cubicBezTo>
                    <a:pt x="142" y="698"/>
                    <a:pt x="167" y="707"/>
                    <a:pt x="167" y="707"/>
                  </a:cubicBezTo>
                  <a:cubicBezTo>
                    <a:pt x="257" y="840"/>
                    <a:pt x="343" y="765"/>
                    <a:pt x="542" y="757"/>
                  </a:cubicBezTo>
                  <a:cubicBezTo>
                    <a:pt x="785" y="729"/>
                    <a:pt x="577" y="770"/>
                    <a:pt x="693" y="719"/>
                  </a:cubicBezTo>
                  <a:cubicBezTo>
                    <a:pt x="717" y="708"/>
                    <a:pt x="768" y="694"/>
                    <a:pt x="768" y="694"/>
                  </a:cubicBezTo>
                  <a:cubicBezTo>
                    <a:pt x="772" y="665"/>
                    <a:pt x="767" y="632"/>
                    <a:pt x="780" y="606"/>
                  </a:cubicBezTo>
                  <a:cubicBezTo>
                    <a:pt x="786" y="594"/>
                    <a:pt x="817" y="607"/>
                    <a:pt x="818" y="594"/>
                  </a:cubicBezTo>
                  <a:cubicBezTo>
                    <a:pt x="838" y="416"/>
                    <a:pt x="838" y="430"/>
                    <a:pt x="780" y="344"/>
                  </a:cubicBezTo>
                  <a:cubicBezTo>
                    <a:pt x="772" y="319"/>
                    <a:pt x="763" y="293"/>
                    <a:pt x="755" y="268"/>
                  </a:cubicBezTo>
                  <a:cubicBezTo>
                    <a:pt x="751" y="256"/>
                    <a:pt x="755" y="235"/>
                    <a:pt x="743" y="231"/>
                  </a:cubicBezTo>
                  <a:cubicBezTo>
                    <a:pt x="643" y="198"/>
                    <a:pt x="560" y="169"/>
                    <a:pt x="455" y="156"/>
                  </a:cubicBezTo>
                  <a:cubicBezTo>
                    <a:pt x="335" y="115"/>
                    <a:pt x="205" y="94"/>
                    <a:pt x="79" y="81"/>
                  </a:cubicBezTo>
                  <a:cubicBezTo>
                    <a:pt x="66" y="77"/>
                    <a:pt x="51" y="76"/>
                    <a:pt x="41" y="68"/>
                  </a:cubicBezTo>
                  <a:cubicBezTo>
                    <a:pt x="3" y="37"/>
                    <a:pt x="26" y="0"/>
                    <a:pt x="4" y="68"/>
                  </a:cubicBezTo>
                  <a:close/>
                </a:path>
              </a:pathLst>
            </a:custGeom>
            <a:gradFill rotWithShape="1">
              <a:gsLst>
                <a:gs pos="0">
                  <a:srgbClr val="FF99FF"/>
                </a:gs>
                <a:gs pos="100000">
                  <a:srgbClr val="764776"/>
                </a:gs>
              </a:gsLst>
              <a:path path="rect">
                <a:fillToRect l="50000" t="50000" r="50000" b="50000"/>
              </a:path>
            </a:gra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0" name="Oval 84"/>
            <p:cNvSpPr>
              <a:spLocks noChangeArrowheads="1"/>
            </p:cNvSpPr>
            <p:nvPr/>
          </p:nvSpPr>
          <p:spPr bwMode="auto">
            <a:xfrm>
              <a:off x="1862" y="757"/>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1" name="Oval 85"/>
            <p:cNvSpPr>
              <a:spLocks noChangeArrowheads="1"/>
            </p:cNvSpPr>
            <p:nvPr/>
          </p:nvSpPr>
          <p:spPr bwMode="auto">
            <a:xfrm>
              <a:off x="1849" y="757"/>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 name="Oval 86"/>
            <p:cNvSpPr>
              <a:spLocks noChangeArrowheads="1"/>
            </p:cNvSpPr>
            <p:nvPr/>
          </p:nvSpPr>
          <p:spPr bwMode="auto">
            <a:xfrm>
              <a:off x="1622" y="417"/>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 name="Oval 87"/>
            <p:cNvSpPr>
              <a:spLocks noChangeArrowheads="1"/>
            </p:cNvSpPr>
            <p:nvPr/>
          </p:nvSpPr>
          <p:spPr bwMode="auto">
            <a:xfrm>
              <a:off x="1670" y="417"/>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 name="Oval 88"/>
            <p:cNvSpPr>
              <a:spLocks noChangeArrowheads="1"/>
            </p:cNvSpPr>
            <p:nvPr/>
          </p:nvSpPr>
          <p:spPr bwMode="auto">
            <a:xfrm>
              <a:off x="3120" y="912"/>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 name="Oval 89"/>
            <p:cNvSpPr>
              <a:spLocks noChangeArrowheads="1"/>
            </p:cNvSpPr>
            <p:nvPr/>
          </p:nvSpPr>
          <p:spPr bwMode="auto">
            <a:xfrm>
              <a:off x="3216" y="897"/>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6" name="Oval 90"/>
            <p:cNvSpPr>
              <a:spLocks noChangeArrowheads="1"/>
            </p:cNvSpPr>
            <p:nvPr/>
          </p:nvSpPr>
          <p:spPr bwMode="auto">
            <a:xfrm>
              <a:off x="1686" y="1525"/>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7" name="Oval 91"/>
            <p:cNvSpPr>
              <a:spLocks noChangeArrowheads="1"/>
            </p:cNvSpPr>
            <p:nvPr/>
          </p:nvSpPr>
          <p:spPr bwMode="auto">
            <a:xfrm>
              <a:off x="1734" y="1525"/>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8" name="Oval 92"/>
            <p:cNvSpPr>
              <a:spLocks noChangeArrowheads="1"/>
            </p:cNvSpPr>
            <p:nvPr/>
          </p:nvSpPr>
          <p:spPr bwMode="auto">
            <a:xfrm>
              <a:off x="1798" y="1200"/>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9" name="Oval 93"/>
            <p:cNvSpPr>
              <a:spLocks noChangeArrowheads="1"/>
            </p:cNvSpPr>
            <p:nvPr/>
          </p:nvSpPr>
          <p:spPr bwMode="auto">
            <a:xfrm>
              <a:off x="1895" y="1237"/>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0" name="Oval 94"/>
            <p:cNvSpPr>
              <a:spLocks noChangeArrowheads="1"/>
            </p:cNvSpPr>
            <p:nvPr/>
          </p:nvSpPr>
          <p:spPr bwMode="auto">
            <a:xfrm>
              <a:off x="3088" y="509"/>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1" name="Oval 95"/>
            <p:cNvSpPr>
              <a:spLocks noChangeArrowheads="1"/>
            </p:cNvSpPr>
            <p:nvPr/>
          </p:nvSpPr>
          <p:spPr bwMode="auto">
            <a:xfrm>
              <a:off x="3152" y="519"/>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 name="Oval 96"/>
            <p:cNvSpPr>
              <a:spLocks noChangeArrowheads="1"/>
            </p:cNvSpPr>
            <p:nvPr/>
          </p:nvSpPr>
          <p:spPr bwMode="auto">
            <a:xfrm>
              <a:off x="3072" y="1281"/>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3" name="Oval 97"/>
            <p:cNvSpPr>
              <a:spLocks noChangeArrowheads="1"/>
            </p:cNvSpPr>
            <p:nvPr/>
          </p:nvSpPr>
          <p:spPr bwMode="auto">
            <a:xfrm>
              <a:off x="3120" y="1281"/>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4" name="Oval 98"/>
            <p:cNvSpPr>
              <a:spLocks noChangeArrowheads="1"/>
            </p:cNvSpPr>
            <p:nvPr/>
          </p:nvSpPr>
          <p:spPr bwMode="auto">
            <a:xfrm>
              <a:off x="3072" y="1617"/>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5" name="Oval 99"/>
            <p:cNvSpPr>
              <a:spLocks noChangeArrowheads="1"/>
            </p:cNvSpPr>
            <p:nvPr/>
          </p:nvSpPr>
          <p:spPr bwMode="auto">
            <a:xfrm>
              <a:off x="3120" y="1617"/>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6" name="Oval 100"/>
            <p:cNvSpPr>
              <a:spLocks noChangeArrowheads="1"/>
            </p:cNvSpPr>
            <p:nvPr/>
          </p:nvSpPr>
          <p:spPr bwMode="auto">
            <a:xfrm>
              <a:off x="2717" y="758"/>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7" name="Oval 101"/>
            <p:cNvSpPr>
              <a:spLocks noChangeArrowheads="1"/>
            </p:cNvSpPr>
            <p:nvPr/>
          </p:nvSpPr>
          <p:spPr bwMode="auto">
            <a:xfrm>
              <a:off x="2813" y="752"/>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8" name="Oval 102"/>
            <p:cNvSpPr>
              <a:spLocks noChangeArrowheads="1"/>
            </p:cNvSpPr>
            <p:nvPr/>
          </p:nvSpPr>
          <p:spPr bwMode="auto">
            <a:xfrm>
              <a:off x="2784" y="1377"/>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9" name="Oval 103"/>
            <p:cNvSpPr>
              <a:spLocks noChangeArrowheads="1"/>
            </p:cNvSpPr>
            <p:nvPr/>
          </p:nvSpPr>
          <p:spPr bwMode="auto">
            <a:xfrm>
              <a:off x="2832" y="1377"/>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0" name="Oval 104"/>
            <p:cNvSpPr>
              <a:spLocks noChangeArrowheads="1"/>
            </p:cNvSpPr>
            <p:nvPr/>
          </p:nvSpPr>
          <p:spPr bwMode="auto">
            <a:xfrm>
              <a:off x="2054" y="565"/>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1" name="Oval 105"/>
            <p:cNvSpPr>
              <a:spLocks noChangeArrowheads="1"/>
            </p:cNvSpPr>
            <p:nvPr/>
          </p:nvSpPr>
          <p:spPr bwMode="auto">
            <a:xfrm>
              <a:off x="2102" y="613"/>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 name="Oval 106"/>
            <p:cNvSpPr>
              <a:spLocks noChangeArrowheads="1"/>
            </p:cNvSpPr>
            <p:nvPr/>
          </p:nvSpPr>
          <p:spPr bwMode="auto">
            <a:xfrm>
              <a:off x="1942" y="1440"/>
              <a:ext cx="192" cy="192"/>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 name="Oval 107"/>
            <p:cNvSpPr>
              <a:spLocks noChangeArrowheads="1"/>
            </p:cNvSpPr>
            <p:nvPr/>
          </p:nvSpPr>
          <p:spPr bwMode="auto">
            <a:xfrm>
              <a:off x="2022" y="1429"/>
              <a:ext cx="96" cy="144"/>
            </a:xfrm>
            <a:prstGeom prst="ellipse">
              <a:avLst/>
            </a:prstGeom>
            <a:gradFill rotWithShape="1">
              <a:gsLst>
                <a:gs pos="0">
                  <a:srgbClr val="FF99FF"/>
                </a:gs>
                <a:gs pos="100000">
                  <a:srgbClr val="764776"/>
                </a:gs>
              </a:gsLst>
              <a:path path="shape">
                <a:fillToRect l="50000" t="50000" r="50000" b="50000"/>
              </a:path>
            </a:gra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 name="Freeform 108"/>
            <p:cNvSpPr/>
            <p:nvPr/>
          </p:nvSpPr>
          <p:spPr bwMode="auto">
            <a:xfrm>
              <a:off x="2580" y="225"/>
              <a:ext cx="434" cy="424"/>
            </a:xfrm>
            <a:custGeom>
              <a:avLst/>
              <a:gdLst>
                <a:gd name="T0" fmla="*/ 0 w 468"/>
                <a:gd name="T1" fmla="*/ 427 h 421"/>
                <a:gd name="T2" fmla="*/ 10 w 468"/>
                <a:gd name="T3" fmla="*/ 160 h 421"/>
                <a:gd name="T4" fmla="*/ 150 w 468"/>
                <a:gd name="T5" fmla="*/ 32 h 421"/>
                <a:gd name="T6" fmla="*/ 324 w 468"/>
                <a:gd name="T7" fmla="*/ 45 h 421"/>
                <a:gd name="T8" fmla="*/ 334 w 468"/>
                <a:gd name="T9" fmla="*/ 85 h 421"/>
                <a:gd name="T10" fmla="*/ 398 w 468"/>
                <a:gd name="T11" fmla="*/ 70 h 421"/>
                <a:gd name="T12" fmla="*/ 334 w 468"/>
                <a:gd name="T13" fmla="*/ 2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8" h="421">
                  <a:moveTo>
                    <a:pt x="0" y="421"/>
                  </a:moveTo>
                  <a:cubicBezTo>
                    <a:pt x="4" y="333"/>
                    <a:pt x="1" y="245"/>
                    <a:pt x="12" y="158"/>
                  </a:cubicBezTo>
                  <a:cubicBezTo>
                    <a:pt x="20" y="95"/>
                    <a:pt x="123" y="50"/>
                    <a:pt x="175" y="32"/>
                  </a:cubicBezTo>
                  <a:cubicBezTo>
                    <a:pt x="242" y="36"/>
                    <a:pt x="311" y="29"/>
                    <a:pt x="376" y="45"/>
                  </a:cubicBezTo>
                  <a:cubicBezTo>
                    <a:pt x="389" y="48"/>
                    <a:pt x="375" y="79"/>
                    <a:pt x="388" y="83"/>
                  </a:cubicBezTo>
                  <a:cubicBezTo>
                    <a:pt x="412" y="90"/>
                    <a:pt x="438" y="74"/>
                    <a:pt x="463" y="70"/>
                  </a:cubicBezTo>
                  <a:cubicBezTo>
                    <a:pt x="446" y="0"/>
                    <a:pt x="468" y="20"/>
                    <a:pt x="388" y="20"/>
                  </a:cubicBezTo>
                </a:path>
              </a:pathLst>
            </a:custGeom>
            <a:gradFill rotWithShape="1">
              <a:gsLst>
                <a:gs pos="0">
                  <a:srgbClr val="FF99FF"/>
                </a:gs>
                <a:gs pos="100000">
                  <a:srgbClr val="764776"/>
                </a:gs>
              </a:gsLst>
              <a:path path="rect">
                <a:fillToRect l="50000" t="50000" r="50000" b="50000"/>
              </a:path>
            </a:gra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5" name="Freeform 109"/>
            <p:cNvSpPr/>
            <p:nvPr/>
          </p:nvSpPr>
          <p:spPr bwMode="auto">
            <a:xfrm>
              <a:off x="2051" y="81"/>
              <a:ext cx="451" cy="526"/>
            </a:xfrm>
            <a:custGeom>
              <a:avLst/>
              <a:gdLst>
                <a:gd name="T0" fmla="*/ 451 w 451"/>
                <a:gd name="T1" fmla="*/ 526 h 526"/>
                <a:gd name="T2" fmla="*/ 439 w 451"/>
                <a:gd name="T3" fmla="*/ 388 h 526"/>
                <a:gd name="T4" fmla="*/ 301 w 451"/>
                <a:gd name="T5" fmla="*/ 226 h 526"/>
                <a:gd name="T6" fmla="*/ 263 w 451"/>
                <a:gd name="T7" fmla="*/ 188 h 526"/>
                <a:gd name="T8" fmla="*/ 113 w 451"/>
                <a:gd name="T9" fmla="*/ 100 h 526"/>
                <a:gd name="T10" fmla="*/ 38 w 451"/>
                <a:gd name="T11" fmla="*/ 75 h 526"/>
                <a:gd name="T12" fmla="*/ 13 w 451"/>
                <a:gd name="T13" fmla="*/ 38 h 526"/>
                <a:gd name="T14" fmla="*/ 0 w 451"/>
                <a:gd name="T15" fmla="*/ 0 h 5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 h="526">
                  <a:moveTo>
                    <a:pt x="451" y="526"/>
                  </a:moveTo>
                  <a:cubicBezTo>
                    <a:pt x="447" y="480"/>
                    <a:pt x="446" y="434"/>
                    <a:pt x="439" y="388"/>
                  </a:cubicBezTo>
                  <a:cubicBezTo>
                    <a:pt x="423" y="278"/>
                    <a:pt x="361" y="286"/>
                    <a:pt x="301" y="226"/>
                  </a:cubicBezTo>
                  <a:cubicBezTo>
                    <a:pt x="288" y="213"/>
                    <a:pt x="277" y="199"/>
                    <a:pt x="263" y="188"/>
                  </a:cubicBezTo>
                  <a:cubicBezTo>
                    <a:pt x="221" y="155"/>
                    <a:pt x="162" y="122"/>
                    <a:pt x="113" y="100"/>
                  </a:cubicBezTo>
                  <a:cubicBezTo>
                    <a:pt x="89" y="89"/>
                    <a:pt x="38" y="75"/>
                    <a:pt x="38" y="75"/>
                  </a:cubicBezTo>
                  <a:cubicBezTo>
                    <a:pt x="30" y="63"/>
                    <a:pt x="20" y="51"/>
                    <a:pt x="13" y="38"/>
                  </a:cubicBezTo>
                  <a:cubicBezTo>
                    <a:pt x="7" y="26"/>
                    <a:pt x="0" y="0"/>
                    <a:pt x="0" y="0"/>
                  </a:cubicBezTo>
                </a:path>
              </a:pathLst>
            </a:custGeom>
            <a:gradFill rotWithShape="1">
              <a:gsLst>
                <a:gs pos="0">
                  <a:srgbClr val="FF99FF"/>
                </a:gs>
                <a:gs pos="100000">
                  <a:srgbClr val="764776"/>
                </a:gs>
              </a:gsLst>
              <a:path path="rect">
                <a:fillToRect l="50000" t="50000" r="50000" b="50000"/>
              </a:path>
            </a:gra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902" name="Group 110"/>
          <p:cNvGrpSpPr/>
          <p:nvPr/>
        </p:nvGrpSpPr>
        <p:grpSpPr bwMode="auto">
          <a:xfrm rot="-4237551">
            <a:off x="3955902" y="2427209"/>
            <a:ext cx="596567" cy="609600"/>
            <a:chOff x="1510" y="81"/>
            <a:chExt cx="1914" cy="1853"/>
          </a:xfrm>
        </p:grpSpPr>
        <p:sp>
          <p:nvSpPr>
            <p:cNvPr id="2176" name="Freeform 111"/>
            <p:cNvSpPr/>
            <p:nvPr/>
          </p:nvSpPr>
          <p:spPr bwMode="auto">
            <a:xfrm rot="-314373">
              <a:off x="1510" y="270"/>
              <a:ext cx="912" cy="917"/>
            </a:xfrm>
            <a:custGeom>
              <a:avLst/>
              <a:gdLst>
                <a:gd name="T0" fmla="*/ 1 w 857"/>
                <a:gd name="T1" fmla="*/ 221 h 754"/>
                <a:gd name="T2" fmla="*/ 72 w 857"/>
                <a:gd name="T3" fmla="*/ 406 h 754"/>
                <a:gd name="T4" fmla="*/ 157 w 857"/>
                <a:gd name="T5" fmla="*/ 611 h 754"/>
                <a:gd name="T6" fmla="*/ 243 w 857"/>
                <a:gd name="T7" fmla="*/ 778 h 754"/>
                <a:gd name="T8" fmla="*/ 413 w 857"/>
                <a:gd name="T9" fmla="*/ 1000 h 754"/>
                <a:gd name="T10" fmla="*/ 910 w 857"/>
                <a:gd name="T11" fmla="*/ 815 h 754"/>
                <a:gd name="T12" fmla="*/ 895 w 857"/>
                <a:gd name="T13" fmla="*/ 370 h 754"/>
                <a:gd name="T14" fmla="*/ 740 w 857"/>
                <a:gd name="T15" fmla="*/ 55 h 754"/>
                <a:gd name="T16" fmla="*/ 597 w 857"/>
                <a:gd name="T17" fmla="*/ 0 h 754"/>
                <a:gd name="T18" fmla="*/ 172 w 857"/>
                <a:gd name="T19" fmla="*/ 18 h 754"/>
                <a:gd name="T20" fmla="*/ 101 w 857"/>
                <a:gd name="T21" fmla="*/ 36 h 754"/>
                <a:gd name="T22" fmla="*/ 30 w 857"/>
                <a:gd name="T23" fmla="*/ 129 h 754"/>
                <a:gd name="T24" fmla="*/ 1 w 857"/>
                <a:gd name="T25" fmla="*/ 221 h 7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7" h="754">
                  <a:moveTo>
                    <a:pt x="1" y="150"/>
                  </a:moveTo>
                  <a:cubicBezTo>
                    <a:pt x="17" y="196"/>
                    <a:pt x="37" y="235"/>
                    <a:pt x="64" y="275"/>
                  </a:cubicBezTo>
                  <a:cubicBezTo>
                    <a:pt x="81" y="339"/>
                    <a:pt x="112" y="358"/>
                    <a:pt x="139" y="413"/>
                  </a:cubicBezTo>
                  <a:cubicBezTo>
                    <a:pt x="163" y="460"/>
                    <a:pt x="176" y="486"/>
                    <a:pt x="214" y="526"/>
                  </a:cubicBezTo>
                  <a:cubicBezTo>
                    <a:pt x="241" y="602"/>
                    <a:pt x="289" y="650"/>
                    <a:pt x="365" y="676"/>
                  </a:cubicBezTo>
                  <a:cubicBezTo>
                    <a:pt x="857" y="659"/>
                    <a:pt x="666" y="754"/>
                    <a:pt x="803" y="551"/>
                  </a:cubicBezTo>
                  <a:cubicBezTo>
                    <a:pt x="799" y="451"/>
                    <a:pt x="800" y="350"/>
                    <a:pt x="790" y="250"/>
                  </a:cubicBezTo>
                  <a:cubicBezTo>
                    <a:pt x="782" y="169"/>
                    <a:pt x="727" y="74"/>
                    <a:pt x="653" y="37"/>
                  </a:cubicBezTo>
                  <a:cubicBezTo>
                    <a:pt x="615" y="18"/>
                    <a:pt x="567" y="13"/>
                    <a:pt x="527" y="0"/>
                  </a:cubicBezTo>
                  <a:cubicBezTo>
                    <a:pt x="402" y="4"/>
                    <a:pt x="277" y="5"/>
                    <a:pt x="152" y="12"/>
                  </a:cubicBezTo>
                  <a:cubicBezTo>
                    <a:pt x="131" y="13"/>
                    <a:pt x="108" y="14"/>
                    <a:pt x="89" y="25"/>
                  </a:cubicBezTo>
                  <a:cubicBezTo>
                    <a:pt x="63" y="40"/>
                    <a:pt x="51" y="71"/>
                    <a:pt x="26" y="87"/>
                  </a:cubicBezTo>
                  <a:cubicBezTo>
                    <a:pt x="0" y="167"/>
                    <a:pt x="1" y="190"/>
                    <a:pt x="1" y="150"/>
                  </a:cubicBezTo>
                  <a:close/>
                </a:path>
              </a:pathLst>
            </a:custGeom>
            <a:solidFill>
              <a:srgbClr val="FF99FF"/>
            </a:solidFill>
            <a:ln w="12700" cmpd="sng">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7" name="Freeform 112"/>
            <p:cNvSpPr/>
            <p:nvPr/>
          </p:nvSpPr>
          <p:spPr bwMode="auto">
            <a:xfrm>
              <a:off x="1520" y="794"/>
              <a:ext cx="934" cy="1104"/>
            </a:xfrm>
            <a:custGeom>
              <a:avLst/>
              <a:gdLst>
                <a:gd name="T0" fmla="*/ 855 w 886"/>
                <a:gd name="T1" fmla="*/ 356 h 971"/>
                <a:gd name="T2" fmla="*/ 604 w 886"/>
                <a:gd name="T3" fmla="*/ 306 h 971"/>
                <a:gd name="T4" fmla="*/ 187 w 886"/>
                <a:gd name="T5" fmla="*/ 470 h 971"/>
                <a:gd name="T6" fmla="*/ 117 w 886"/>
                <a:gd name="T7" fmla="*/ 646 h 971"/>
                <a:gd name="T8" fmla="*/ 76 w 886"/>
                <a:gd name="T9" fmla="*/ 824 h 971"/>
                <a:gd name="T10" fmla="*/ 368 w 886"/>
                <a:gd name="T11" fmla="*/ 1149 h 971"/>
                <a:gd name="T12" fmla="*/ 409 w 886"/>
                <a:gd name="T13" fmla="*/ 1164 h 971"/>
                <a:gd name="T14" fmla="*/ 716 w 886"/>
                <a:gd name="T15" fmla="*/ 1117 h 971"/>
                <a:gd name="T16" fmla="*/ 785 w 886"/>
                <a:gd name="T17" fmla="*/ 1051 h 971"/>
                <a:gd name="T18" fmla="*/ 799 w 886"/>
                <a:gd name="T19" fmla="*/ 1003 h 971"/>
                <a:gd name="T20" fmla="*/ 826 w 886"/>
                <a:gd name="T21" fmla="*/ 954 h 971"/>
                <a:gd name="T22" fmla="*/ 869 w 886"/>
                <a:gd name="T23" fmla="*/ 323 h 971"/>
                <a:gd name="T24" fmla="*/ 882 w 886"/>
                <a:gd name="T25" fmla="*/ 209 h 971"/>
                <a:gd name="T26" fmla="*/ 938 w 886"/>
                <a:gd name="T27" fmla="*/ 32 h 971"/>
                <a:gd name="T28" fmla="*/ 985 w 886"/>
                <a:gd name="T29" fmla="*/ 107 h 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6" h="971">
                  <a:moveTo>
                    <a:pt x="769" y="275"/>
                  </a:moveTo>
                  <a:cubicBezTo>
                    <a:pt x="683" y="266"/>
                    <a:pt x="625" y="254"/>
                    <a:pt x="544" y="237"/>
                  </a:cubicBezTo>
                  <a:cubicBezTo>
                    <a:pt x="345" y="247"/>
                    <a:pt x="268" y="211"/>
                    <a:pt x="168" y="363"/>
                  </a:cubicBezTo>
                  <a:cubicBezTo>
                    <a:pt x="149" y="420"/>
                    <a:pt x="146" y="460"/>
                    <a:pt x="105" y="500"/>
                  </a:cubicBezTo>
                  <a:cubicBezTo>
                    <a:pt x="91" y="545"/>
                    <a:pt x="68" y="638"/>
                    <a:pt x="68" y="638"/>
                  </a:cubicBezTo>
                  <a:cubicBezTo>
                    <a:pt x="85" y="971"/>
                    <a:pt x="0" y="860"/>
                    <a:pt x="331" y="889"/>
                  </a:cubicBezTo>
                  <a:cubicBezTo>
                    <a:pt x="344" y="890"/>
                    <a:pt x="356" y="897"/>
                    <a:pt x="368" y="901"/>
                  </a:cubicBezTo>
                  <a:cubicBezTo>
                    <a:pt x="517" y="892"/>
                    <a:pt x="537" y="898"/>
                    <a:pt x="644" y="864"/>
                  </a:cubicBezTo>
                  <a:cubicBezTo>
                    <a:pt x="663" y="845"/>
                    <a:pt x="690" y="834"/>
                    <a:pt x="707" y="813"/>
                  </a:cubicBezTo>
                  <a:cubicBezTo>
                    <a:pt x="715" y="803"/>
                    <a:pt x="713" y="788"/>
                    <a:pt x="719" y="776"/>
                  </a:cubicBezTo>
                  <a:cubicBezTo>
                    <a:pt x="726" y="762"/>
                    <a:pt x="736" y="751"/>
                    <a:pt x="744" y="738"/>
                  </a:cubicBezTo>
                  <a:cubicBezTo>
                    <a:pt x="786" y="578"/>
                    <a:pt x="728" y="407"/>
                    <a:pt x="782" y="250"/>
                  </a:cubicBezTo>
                  <a:cubicBezTo>
                    <a:pt x="786" y="221"/>
                    <a:pt x="783" y="190"/>
                    <a:pt x="794" y="162"/>
                  </a:cubicBezTo>
                  <a:cubicBezTo>
                    <a:pt x="855" y="0"/>
                    <a:pt x="844" y="165"/>
                    <a:pt x="844" y="25"/>
                  </a:cubicBezTo>
                  <a:lnTo>
                    <a:pt x="886" y="83"/>
                  </a:lnTo>
                </a:path>
              </a:pathLst>
            </a:custGeom>
            <a:solidFill>
              <a:srgbClr val="FF99FF"/>
            </a:solidFill>
            <a:ln w="12700" cmpd="sng">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 name="Freeform 113"/>
            <p:cNvSpPr/>
            <p:nvPr/>
          </p:nvSpPr>
          <p:spPr bwMode="auto">
            <a:xfrm>
              <a:off x="2329" y="790"/>
              <a:ext cx="298" cy="783"/>
            </a:xfrm>
            <a:custGeom>
              <a:avLst/>
              <a:gdLst>
                <a:gd name="T0" fmla="*/ 61 w 298"/>
                <a:gd name="T1" fmla="*/ 347 h 783"/>
                <a:gd name="T2" fmla="*/ 73 w 298"/>
                <a:gd name="T3" fmla="*/ 172 h 783"/>
                <a:gd name="T4" fmla="*/ 186 w 298"/>
                <a:gd name="T5" fmla="*/ 21 h 783"/>
                <a:gd name="T6" fmla="*/ 236 w 298"/>
                <a:gd name="T7" fmla="*/ 147 h 783"/>
                <a:gd name="T8" fmla="*/ 286 w 298"/>
                <a:gd name="T9" fmla="*/ 159 h 783"/>
                <a:gd name="T10" fmla="*/ 298 w 298"/>
                <a:gd name="T11" fmla="*/ 197 h 783"/>
                <a:gd name="T12" fmla="*/ 223 w 298"/>
                <a:gd name="T13" fmla="*/ 21 h 783"/>
                <a:gd name="T14" fmla="*/ 198 w 298"/>
                <a:gd name="T15" fmla="*/ 59 h 783"/>
                <a:gd name="T16" fmla="*/ 211 w 298"/>
                <a:gd name="T17" fmla="*/ 21 h 783"/>
                <a:gd name="T18" fmla="*/ 236 w 298"/>
                <a:gd name="T19" fmla="*/ 59 h 783"/>
                <a:gd name="T20" fmla="*/ 273 w 298"/>
                <a:gd name="T21" fmla="*/ 72 h 783"/>
                <a:gd name="T22" fmla="*/ 261 w 298"/>
                <a:gd name="T23" fmla="*/ 622 h 783"/>
                <a:gd name="T24" fmla="*/ 198 w 298"/>
                <a:gd name="T25" fmla="*/ 710 h 783"/>
                <a:gd name="T26" fmla="*/ 61 w 298"/>
                <a:gd name="T27" fmla="*/ 723 h 783"/>
                <a:gd name="T28" fmla="*/ 36 w 298"/>
                <a:gd name="T29" fmla="*/ 572 h 783"/>
                <a:gd name="T30" fmla="*/ 123 w 298"/>
                <a:gd name="T31" fmla="*/ 172 h 783"/>
                <a:gd name="T32" fmla="*/ 148 w 298"/>
                <a:gd name="T33" fmla="*/ 134 h 783"/>
                <a:gd name="T34" fmla="*/ 161 w 298"/>
                <a:gd name="T35" fmla="*/ 97 h 7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8" h="783">
                  <a:moveTo>
                    <a:pt x="61" y="347"/>
                  </a:moveTo>
                  <a:cubicBezTo>
                    <a:pt x="65" y="289"/>
                    <a:pt x="59" y="229"/>
                    <a:pt x="73" y="172"/>
                  </a:cubicBezTo>
                  <a:cubicBezTo>
                    <a:pt x="85" y="124"/>
                    <a:pt x="149" y="58"/>
                    <a:pt x="186" y="21"/>
                  </a:cubicBezTo>
                  <a:cubicBezTo>
                    <a:pt x="279" y="54"/>
                    <a:pt x="162" y="0"/>
                    <a:pt x="236" y="147"/>
                  </a:cubicBezTo>
                  <a:cubicBezTo>
                    <a:pt x="244" y="162"/>
                    <a:pt x="269" y="155"/>
                    <a:pt x="286" y="159"/>
                  </a:cubicBezTo>
                  <a:cubicBezTo>
                    <a:pt x="290" y="172"/>
                    <a:pt x="298" y="210"/>
                    <a:pt x="298" y="197"/>
                  </a:cubicBezTo>
                  <a:cubicBezTo>
                    <a:pt x="298" y="120"/>
                    <a:pt x="285" y="62"/>
                    <a:pt x="223" y="21"/>
                  </a:cubicBezTo>
                  <a:cubicBezTo>
                    <a:pt x="215" y="34"/>
                    <a:pt x="213" y="59"/>
                    <a:pt x="198" y="59"/>
                  </a:cubicBezTo>
                  <a:cubicBezTo>
                    <a:pt x="185" y="59"/>
                    <a:pt x="198" y="21"/>
                    <a:pt x="211" y="21"/>
                  </a:cubicBezTo>
                  <a:cubicBezTo>
                    <a:pt x="226" y="21"/>
                    <a:pt x="224" y="49"/>
                    <a:pt x="236" y="59"/>
                  </a:cubicBezTo>
                  <a:cubicBezTo>
                    <a:pt x="246" y="67"/>
                    <a:pt x="261" y="68"/>
                    <a:pt x="273" y="72"/>
                  </a:cubicBezTo>
                  <a:cubicBezTo>
                    <a:pt x="269" y="255"/>
                    <a:pt x="272" y="439"/>
                    <a:pt x="261" y="622"/>
                  </a:cubicBezTo>
                  <a:cubicBezTo>
                    <a:pt x="256" y="703"/>
                    <a:pt x="249" y="694"/>
                    <a:pt x="198" y="710"/>
                  </a:cubicBezTo>
                  <a:cubicBezTo>
                    <a:pt x="164" y="733"/>
                    <a:pt x="107" y="783"/>
                    <a:pt x="61" y="723"/>
                  </a:cubicBezTo>
                  <a:cubicBezTo>
                    <a:pt x="30" y="683"/>
                    <a:pt x="36" y="572"/>
                    <a:pt x="36" y="572"/>
                  </a:cubicBezTo>
                  <a:cubicBezTo>
                    <a:pt x="41" y="450"/>
                    <a:pt x="0" y="255"/>
                    <a:pt x="123" y="172"/>
                  </a:cubicBezTo>
                  <a:cubicBezTo>
                    <a:pt x="131" y="159"/>
                    <a:pt x="141" y="148"/>
                    <a:pt x="148" y="134"/>
                  </a:cubicBezTo>
                  <a:cubicBezTo>
                    <a:pt x="154" y="122"/>
                    <a:pt x="161" y="97"/>
                    <a:pt x="161" y="97"/>
                  </a:cubicBezTo>
                </a:path>
              </a:pathLst>
            </a:custGeom>
            <a:solidFill>
              <a:srgbClr val="FF99FF"/>
            </a:solidFill>
            <a:ln w="12700" cmpd="sng">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9" name="Freeform 114"/>
            <p:cNvSpPr/>
            <p:nvPr/>
          </p:nvSpPr>
          <p:spPr bwMode="auto">
            <a:xfrm>
              <a:off x="2570" y="410"/>
              <a:ext cx="828" cy="933"/>
            </a:xfrm>
            <a:custGeom>
              <a:avLst/>
              <a:gdLst>
                <a:gd name="T0" fmla="*/ 2 w 828"/>
                <a:gd name="T1" fmla="*/ 454 h 933"/>
                <a:gd name="T2" fmla="*/ 27 w 828"/>
                <a:gd name="T3" fmla="*/ 416 h 933"/>
                <a:gd name="T4" fmla="*/ 65 w 828"/>
                <a:gd name="T5" fmla="*/ 391 h 933"/>
                <a:gd name="T6" fmla="*/ 102 w 828"/>
                <a:gd name="T7" fmla="*/ 228 h 933"/>
                <a:gd name="T8" fmla="*/ 240 w 828"/>
                <a:gd name="T9" fmla="*/ 115 h 933"/>
                <a:gd name="T10" fmla="*/ 365 w 828"/>
                <a:gd name="T11" fmla="*/ 15 h 933"/>
                <a:gd name="T12" fmla="*/ 403 w 828"/>
                <a:gd name="T13" fmla="*/ 3 h 933"/>
                <a:gd name="T14" fmla="*/ 578 w 828"/>
                <a:gd name="T15" fmla="*/ 15 h 933"/>
                <a:gd name="T16" fmla="*/ 590 w 828"/>
                <a:gd name="T17" fmla="*/ 53 h 933"/>
                <a:gd name="T18" fmla="*/ 691 w 828"/>
                <a:gd name="T19" fmla="*/ 65 h 933"/>
                <a:gd name="T20" fmla="*/ 791 w 828"/>
                <a:gd name="T21" fmla="*/ 141 h 933"/>
                <a:gd name="T22" fmla="*/ 803 w 828"/>
                <a:gd name="T23" fmla="*/ 391 h 933"/>
                <a:gd name="T24" fmla="*/ 828 w 828"/>
                <a:gd name="T25" fmla="*/ 429 h 933"/>
                <a:gd name="T26" fmla="*/ 791 w 828"/>
                <a:gd name="T27" fmla="*/ 742 h 933"/>
                <a:gd name="T28" fmla="*/ 2 w 828"/>
                <a:gd name="T29" fmla="*/ 591 h 933"/>
                <a:gd name="T30" fmla="*/ 14 w 828"/>
                <a:gd name="T31" fmla="*/ 466 h 933"/>
                <a:gd name="T32" fmla="*/ 52 w 828"/>
                <a:gd name="T33" fmla="*/ 454 h 933"/>
                <a:gd name="T34" fmla="*/ 2 w 828"/>
                <a:gd name="T35" fmla="*/ 454 h 9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8" h="933">
                  <a:moveTo>
                    <a:pt x="2" y="454"/>
                  </a:moveTo>
                  <a:cubicBezTo>
                    <a:pt x="10" y="441"/>
                    <a:pt x="16" y="427"/>
                    <a:pt x="27" y="416"/>
                  </a:cubicBezTo>
                  <a:cubicBezTo>
                    <a:pt x="38" y="405"/>
                    <a:pt x="60" y="405"/>
                    <a:pt x="65" y="391"/>
                  </a:cubicBezTo>
                  <a:cubicBezTo>
                    <a:pt x="94" y="304"/>
                    <a:pt x="48" y="282"/>
                    <a:pt x="102" y="228"/>
                  </a:cubicBezTo>
                  <a:cubicBezTo>
                    <a:pt x="144" y="186"/>
                    <a:pt x="199" y="158"/>
                    <a:pt x="240" y="115"/>
                  </a:cubicBezTo>
                  <a:cubicBezTo>
                    <a:pt x="263" y="45"/>
                    <a:pt x="295" y="38"/>
                    <a:pt x="365" y="15"/>
                  </a:cubicBezTo>
                  <a:cubicBezTo>
                    <a:pt x="378" y="11"/>
                    <a:pt x="403" y="3"/>
                    <a:pt x="403" y="3"/>
                  </a:cubicBezTo>
                  <a:cubicBezTo>
                    <a:pt x="461" y="7"/>
                    <a:pt x="522" y="0"/>
                    <a:pt x="578" y="15"/>
                  </a:cubicBezTo>
                  <a:cubicBezTo>
                    <a:pt x="591" y="18"/>
                    <a:pt x="578" y="48"/>
                    <a:pt x="590" y="53"/>
                  </a:cubicBezTo>
                  <a:cubicBezTo>
                    <a:pt x="621" y="67"/>
                    <a:pt x="657" y="61"/>
                    <a:pt x="691" y="65"/>
                  </a:cubicBezTo>
                  <a:cubicBezTo>
                    <a:pt x="725" y="116"/>
                    <a:pt x="742" y="107"/>
                    <a:pt x="791" y="141"/>
                  </a:cubicBezTo>
                  <a:cubicBezTo>
                    <a:pt x="795" y="224"/>
                    <a:pt x="792" y="308"/>
                    <a:pt x="803" y="391"/>
                  </a:cubicBezTo>
                  <a:cubicBezTo>
                    <a:pt x="805" y="406"/>
                    <a:pt x="828" y="414"/>
                    <a:pt x="828" y="429"/>
                  </a:cubicBezTo>
                  <a:cubicBezTo>
                    <a:pt x="828" y="634"/>
                    <a:pt x="827" y="628"/>
                    <a:pt x="791" y="742"/>
                  </a:cubicBezTo>
                  <a:cubicBezTo>
                    <a:pt x="193" y="731"/>
                    <a:pt x="110" y="933"/>
                    <a:pt x="2" y="591"/>
                  </a:cubicBezTo>
                  <a:cubicBezTo>
                    <a:pt x="6" y="549"/>
                    <a:pt x="0" y="505"/>
                    <a:pt x="14" y="466"/>
                  </a:cubicBezTo>
                  <a:cubicBezTo>
                    <a:pt x="19" y="454"/>
                    <a:pt x="61" y="463"/>
                    <a:pt x="52" y="454"/>
                  </a:cubicBezTo>
                  <a:cubicBezTo>
                    <a:pt x="40" y="442"/>
                    <a:pt x="19" y="454"/>
                    <a:pt x="2" y="454"/>
                  </a:cubicBezTo>
                  <a:close/>
                </a:path>
              </a:pathLst>
            </a:custGeom>
            <a:solidFill>
              <a:srgbClr val="FF99FF"/>
            </a:solidFill>
            <a:ln w="12700" cmpd="sng">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0" name="Freeform 115"/>
            <p:cNvSpPr/>
            <p:nvPr/>
          </p:nvSpPr>
          <p:spPr bwMode="auto">
            <a:xfrm>
              <a:off x="2374" y="1005"/>
              <a:ext cx="212" cy="89"/>
            </a:xfrm>
            <a:custGeom>
              <a:avLst/>
              <a:gdLst>
                <a:gd name="T0" fmla="*/ 0 w 212"/>
                <a:gd name="T1" fmla="*/ 0 h 89"/>
                <a:gd name="T2" fmla="*/ 212 w 212"/>
                <a:gd name="T3" fmla="*/ 37 h 89"/>
                <a:gd name="T4" fmla="*/ 0 60000 65536"/>
                <a:gd name="T5" fmla="*/ 0 60000 65536"/>
              </a:gdLst>
              <a:ahLst/>
              <a:cxnLst>
                <a:cxn ang="T4">
                  <a:pos x="T0" y="T1"/>
                </a:cxn>
                <a:cxn ang="T5">
                  <a:pos x="T2" y="T3"/>
                </a:cxn>
              </a:cxnLst>
              <a:rect l="0" t="0" r="r" b="b"/>
              <a:pathLst>
                <a:path w="212" h="89">
                  <a:moveTo>
                    <a:pt x="0" y="0"/>
                  </a:moveTo>
                  <a:cubicBezTo>
                    <a:pt x="60" y="89"/>
                    <a:pt x="10" y="37"/>
                    <a:pt x="212" y="37"/>
                  </a:cubicBezTo>
                </a:path>
              </a:pathLst>
            </a:custGeom>
            <a:solidFill>
              <a:srgbClr val="FF99FF"/>
            </a:solidFill>
            <a:ln w="12700" cmpd="sng">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 name="Freeform 116"/>
            <p:cNvSpPr/>
            <p:nvPr/>
          </p:nvSpPr>
          <p:spPr bwMode="auto">
            <a:xfrm>
              <a:off x="2352" y="1150"/>
              <a:ext cx="238" cy="32"/>
            </a:xfrm>
            <a:custGeom>
              <a:avLst/>
              <a:gdLst>
                <a:gd name="T0" fmla="*/ 0 w 238"/>
                <a:gd name="T1" fmla="*/ 0 h 32"/>
                <a:gd name="T2" fmla="*/ 238 w 238"/>
                <a:gd name="T3" fmla="*/ 12 h 32"/>
                <a:gd name="T4" fmla="*/ 0 60000 65536"/>
                <a:gd name="T5" fmla="*/ 0 60000 65536"/>
              </a:gdLst>
              <a:ahLst/>
              <a:cxnLst>
                <a:cxn ang="T4">
                  <a:pos x="T0" y="T1"/>
                </a:cxn>
                <a:cxn ang="T5">
                  <a:pos x="T2" y="T3"/>
                </a:cxn>
              </a:cxnLst>
              <a:rect l="0" t="0" r="r" b="b"/>
              <a:pathLst>
                <a:path w="238" h="32">
                  <a:moveTo>
                    <a:pt x="0" y="0"/>
                  </a:moveTo>
                  <a:cubicBezTo>
                    <a:pt x="102" y="32"/>
                    <a:pt x="25" y="12"/>
                    <a:pt x="238" y="12"/>
                  </a:cubicBezTo>
                </a:path>
              </a:pathLst>
            </a:custGeom>
            <a:solidFill>
              <a:srgbClr val="FF99FF"/>
            </a:solidFill>
            <a:ln w="12700" cmpd="sng">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 name="Freeform 117"/>
            <p:cNvSpPr/>
            <p:nvPr/>
          </p:nvSpPr>
          <p:spPr bwMode="auto">
            <a:xfrm>
              <a:off x="2352" y="1412"/>
              <a:ext cx="238" cy="1"/>
            </a:xfrm>
            <a:custGeom>
              <a:avLst/>
              <a:gdLst>
                <a:gd name="T0" fmla="*/ 0 w 238"/>
                <a:gd name="T1" fmla="*/ 0 h 1"/>
                <a:gd name="T2" fmla="*/ 238 w 238"/>
                <a:gd name="T3" fmla="*/ 0 h 1"/>
                <a:gd name="T4" fmla="*/ 0 60000 65536"/>
                <a:gd name="T5" fmla="*/ 0 60000 65536"/>
              </a:gdLst>
              <a:ahLst/>
              <a:cxnLst>
                <a:cxn ang="T4">
                  <a:pos x="T0" y="T1"/>
                </a:cxn>
                <a:cxn ang="T5">
                  <a:pos x="T2" y="T3"/>
                </a:cxn>
              </a:cxnLst>
              <a:rect l="0" t="0" r="r" b="b"/>
              <a:pathLst>
                <a:path w="238" h="1">
                  <a:moveTo>
                    <a:pt x="0" y="0"/>
                  </a:moveTo>
                  <a:cubicBezTo>
                    <a:pt x="79" y="0"/>
                    <a:pt x="159" y="0"/>
                    <a:pt x="238" y="0"/>
                  </a:cubicBezTo>
                </a:path>
              </a:pathLst>
            </a:custGeom>
            <a:solidFill>
              <a:srgbClr val="FF99FF"/>
            </a:solidFill>
            <a:ln w="12700" cmpd="sng">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3" name="Oval 118"/>
            <p:cNvSpPr>
              <a:spLocks noChangeArrowheads="1"/>
            </p:cNvSpPr>
            <p:nvPr/>
          </p:nvSpPr>
          <p:spPr bwMode="auto">
            <a:xfrm>
              <a:off x="2400" y="609"/>
              <a:ext cx="240" cy="288"/>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4" name="Freeform 119"/>
            <p:cNvSpPr/>
            <p:nvPr/>
          </p:nvSpPr>
          <p:spPr bwMode="auto">
            <a:xfrm>
              <a:off x="2586" y="1094"/>
              <a:ext cx="838" cy="840"/>
            </a:xfrm>
            <a:custGeom>
              <a:avLst/>
              <a:gdLst>
                <a:gd name="T0" fmla="*/ 4 w 838"/>
                <a:gd name="T1" fmla="*/ 68 h 840"/>
                <a:gd name="T2" fmla="*/ 16 w 838"/>
                <a:gd name="T3" fmla="*/ 644 h 840"/>
                <a:gd name="T4" fmla="*/ 129 w 838"/>
                <a:gd name="T5" fmla="*/ 694 h 840"/>
                <a:gd name="T6" fmla="*/ 167 w 838"/>
                <a:gd name="T7" fmla="*/ 707 h 840"/>
                <a:gd name="T8" fmla="*/ 542 w 838"/>
                <a:gd name="T9" fmla="*/ 757 h 840"/>
                <a:gd name="T10" fmla="*/ 693 w 838"/>
                <a:gd name="T11" fmla="*/ 719 h 840"/>
                <a:gd name="T12" fmla="*/ 768 w 838"/>
                <a:gd name="T13" fmla="*/ 694 h 840"/>
                <a:gd name="T14" fmla="*/ 780 w 838"/>
                <a:gd name="T15" fmla="*/ 606 h 840"/>
                <a:gd name="T16" fmla="*/ 818 w 838"/>
                <a:gd name="T17" fmla="*/ 594 h 840"/>
                <a:gd name="T18" fmla="*/ 780 w 838"/>
                <a:gd name="T19" fmla="*/ 344 h 840"/>
                <a:gd name="T20" fmla="*/ 755 w 838"/>
                <a:gd name="T21" fmla="*/ 268 h 840"/>
                <a:gd name="T22" fmla="*/ 743 w 838"/>
                <a:gd name="T23" fmla="*/ 231 h 840"/>
                <a:gd name="T24" fmla="*/ 455 w 838"/>
                <a:gd name="T25" fmla="*/ 156 h 840"/>
                <a:gd name="T26" fmla="*/ 79 w 838"/>
                <a:gd name="T27" fmla="*/ 81 h 840"/>
                <a:gd name="T28" fmla="*/ 41 w 838"/>
                <a:gd name="T29" fmla="*/ 68 h 840"/>
                <a:gd name="T30" fmla="*/ 4 w 838"/>
                <a:gd name="T31" fmla="*/ 68 h 8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38" h="840">
                  <a:moveTo>
                    <a:pt x="4" y="68"/>
                  </a:moveTo>
                  <a:cubicBezTo>
                    <a:pt x="8" y="260"/>
                    <a:pt x="0" y="453"/>
                    <a:pt x="16" y="644"/>
                  </a:cubicBezTo>
                  <a:cubicBezTo>
                    <a:pt x="17" y="662"/>
                    <a:pt x="95" y="683"/>
                    <a:pt x="129" y="694"/>
                  </a:cubicBezTo>
                  <a:cubicBezTo>
                    <a:pt x="142" y="698"/>
                    <a:pt x="167" y="707"/>
                    <a:pt x="167" y="707"/>
                  </a:cubicBezTo>
                  <a:cubicBezTo>
                    <a:pt x="257" y="840"/>
                    <a:pt x="343" y="765"/>
                    <a:pt x="542" y="757"/>
                  </a:cubicBezTo>
                  <a:cubicBezTo>
                    <a:pt x="785" y="729"/>
                    <a:pt x="577" y="770"/>
                    <a:pt x="693" y="719"/>
                  </a:cubicBezTo>
                  <a:cubicBezTo>
                    <a:pt x="717" y="708"/>
                    <a:pt x="768" y="694"/>
                    <a:pt x="768" y="694"/>
                  </a:cubicBezTo>
                  <a:cubicBezTo>
                    <a:pt x="772" y="665"/>
                    <a:pt x="767" y="632"/>
                    <a:pt x="780" y="606"/>
                  </a:cubicBezTo>
                  <a:cubicBezTo>
                    <a:pt x="786" y="594"/>
                    <a:pt x="817" y="607"/>
                    <a:pt x="818" y="594"/>
                  </a:cubicBezTo>
                  <a:cubicBezTo>
                    <a:pt x="838" y="416"/>
                    <a:pt x="838" y="430"/>
                    <a:pt x="780" y="344"/>
                  </a:cubicBezTo>
                  <a:cubicBezTo>
                    <a:pt x="772" y="319"/>
                    <a:pt x="763" y="293"/>
                    <a:pt x="755" y="268"/>
                  </a:cubicBezTo>
                  <a:cubicBezTo>
                    <a:pt x="751" y="256"/>
                    <a:pt x="755" y="235"/>
                    <a:pt x="743" y="231"/>
                  </a:cubicBezTo>
                  <a:cubicBezTo>
                    <a:pt x="643" y="198"/>
                    <a:pt x="560" y="169"/>
                    <a:pt x="455" y="156"/>
                  </a:cubicBezTo>
                  <a:cubicBezTo>
                    <a:pt x="335" y="115"/>
                    <a:pt x="205" y="94"/>
                    <a:pt x="79" y="81"/>
                  </a:cubicBezTo>
                  <a:cubicBezTo>
                    <a:pt x="66" y="77"/>
                    <a:pt x="51" y="76"/>
                    <a:pt x="41" y="68"/>
                  </a:cubicBezTo>
                  <a:cubicBezTo>
                    <a:pt x="3" y="37"/>
                    <a:pt x="26" y="0"/>
                    <a:pt x="4" y="68"/>
                  </a:cubicBezTo>
                  <a:close/>
                </a:path>
              </a:pathLst>
            </a:custGeom>
            <a:solidFill>
              <a:srgbClr val="FF99FF"/>
            </a:solidFill>
            <a:ln w="12700" cmpd="sng">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5" name="Oval 120"/>
            <p:cNvSpPr>
              <a:spLocks noChangeArrowheads="1"/>
            </p:cNvSpPr>
            <p:nvPr/>
          </p:nvSpPr>
          <p:spPr bwMode="auto">
            <a:xfrm>
              <a:off x="1862" y="757"/>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6" name="Oval 121"/>
            <p:cNvSpPr>
              <a:spLocks noChangeArrowheads="1"/>
            </p:cNvSpPr>
            <p:nvPr/>
          </p:nvSpPr>
          <p:spPr bwMode="auto">
            <a:xfrm>
              <a:off x="1849" y="757"/>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7" name="Oval 122"/>
            <p:cNvSpPr>
              <a:spLocks noChangeArrowheads="1"/>
            </p:cNvSpPr>
            <p:nvPr/>
          </p:nvSpPr>
          <p:spPr bwMode="auto">
            <a:xfrm>
              <a:off x="1622" y="417"/>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8" name="Oval 123"/>
            <p:cNvSpPr>
              <a:spLocks noChangeArrowheads="1"/>
            </p:cNvSpPr>
            <p:nvPr/>
          </p:nvSpPr>
          <p:spPr bwMode="auto">
            <a:xfrm>
              <a:off x="1670" y="417"/>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9" name="Oval 124"/>
            <p:cNvSpPr>
              <a:spLocks noChangeArrowheads="1"/>
            </p:cNvSpPr>
            <p:nvPr/>
          </p:nvSpPr>
          <p:spPr bwMode="auto">
            <a:xfrm>
              <a:off x="3120" y="912"/>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0" name="Oval 125"/>
            <p:cNvSpPr>
              <a:spLocks noChangeArrowheads="1"/>
            </p:cNvSpPr>
            <p:nvPr/>
          </p:nvSpPr>
          <p:spPr bwMode="auto">
            <a:xfrm>
              <a:off x="3216" y="897"/>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1" name="Oval 126"/>
            <p:cNvSpPr>
              <a:spLocks noChangeArrowheads="1"/>
            </p:cNvSpPr>
            <p:nvPr/>
          </p:nvSpPr>
          <p:spPr bwMode="auto">
            <a:xfrm>
              <a:off x="1686" y="1525"/>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2" name="Oval 127"/>
            <p:cNvSpPr>
              <a:spLocks noChangeArrowheads="1"/>
            </p:cNvSpPr>
            <p:nvPr/>
          </p:nvSpPr>
          <p:spPr bwMode="auto">
            <a:xfrm>
              <a:off x="1734" y="1525"/>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 name="Oval 128"/>
            <p:cNvSpPr>
              <a:spLocks noChangeArrowheads="1"/>
            </p:cNvSpPr>
            <p:nvPr/>
          </p:nvSpPr>
          <p:spPr bwMode="auto">
            <a:xfrm>
              <a:off x="1798" y="1200"/>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 name="Oval 129"/>
            <p:cNvSpPr>
              <a:spLocks noChangeArrowheads="1"/>
            </p:cNvSpPr>
            <p:nvPr/>
          </p:nvSpPr>
          <p:spPr bwMode="auto">
            <a:xfrm>
              <a:off x="1895" y="1237"/>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5" name="Oval 130"/>
            <p:cNvSpPr>
              <a:spLocks noChangeArrowheads="1"/>
            </p:cNvSpPr>
            <p:nvPr/>
          </p:nvSpPr>
          <p:spPr bwMode="auto">
            <a:xfrm>
              <a:off x="3088" y="509"/>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6" name="Oval 131"/>
            <p:cNvSpPr>
              <a:spLocks noChangeArrowheads="1"/>
            </p:cNvSpPr>
            <p:nvPr/>
          </p:nvSpPr>
          <p:spPr bwMode="auto">
            <a:xfrm>
              <a:off x="3152" y="519"/>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7" name="Oval 132"/>
            <p:cNvSpPr>
              <a:spLocks noChangeArrowheads="1"/>
            </p:cNvSpPr>
            <p:nvPr/>
          </p:nvSpPr>
          <p:spPr bwMode="auto">
            <a:xfrm>
              <a:off x="3072" y="1281"/>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8" name="Oval 133"/>
            <p:cNvSpPr>
              <a:spLocks noChangeArrowheads="1"/>
            </p:cNvSpPr>
            <p:nvPr/>
          </p:nvSpPr>
          <p:spPr bwMode="auto">
            <a:xfrm>
              <a:off x="3120" y="1281"/>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9" name="Oval 134"/>
            <p:cNvSpPr>
              <a:spLocks noChangeArrowheads="1"/>
            </p:cNvSpPr>
            <p:nvPr/>
          </p:nvSpPr>
          <p:spPr bwMode="auto">
            <a:xfrm>
              <a:off x="3072" y="1617"/>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0" name="Oval 135"/>
            <p:cNvSpPr>
              <a:spLocks noChangeArrowheads="1"/>
            </p:cNvSpPr>
            <p:nvPr/>
          </p:nvSpPr>
          <p:spPr bwMode="auto">
            <a:xfrm>
              <a:off x="3120" y="1617"/>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 name="Oval 136"/>
            <p:cNvSpPr>
              <a:spLocks noChangeArrowheads="1"/>
            </p:cNvSpPr>
            <p:nvPr/>
          </p:nvSpPr>
          <p:spPr bwMode="auto">
            <a:xfrm>
              <a:off x="2717" y="758"/>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 name="Oval 137"/>
            <p:cNvSpPr>
              <a:spLocks noChangeArrowheads="1"/>
            </p:cNvSpPr>
            <p:nvPr/>
          </p:nvSpPr>
          <p:spPr bwMode="auto">
            <a:xfrm>
              <a:off x="2813" y="752"/>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 name="Oval 138"/>
            <p:cNvSpPr>
              <a:spLocks noChangeArrowheads="1"/>
            </p:cNvSpPr>
            <p:nvPr/>
          </p:nvSpPr>
          <p:spPr bwMode="auto">
            <a:xfrm>
              <a:off x="2784" y="1377"/>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4" name="Oval 139"/>
            <p:cNvSpPr>
              <a:spLocks noChangeArrowheads="1"/>
            </p:cNvSpPr>
            <p:nvPr/>
          </p:nvSpPr>
          <p:spPr bwMode="auto">
            <a:xfrm>
              <a:off x="2832" y="1377"/>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5" name="Oval 140"/>
            <p:cNvSpPr>
              <a:spLocks noChangeArrowheads="1"/>
            </p:cNvSpPr>
            <p:nvPr/>
          </p:nvSpPr>
          <p:spPr bwMode="auto">
            <a:xfrm>
              <a:off x="2054" y="565"/>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6" name="Oval 141"/>
            <p:cNvSpPr>
              <a:spLocks noChangeArrowheads="1"/>
            </p:cNvSpPr>
            <p:nvPr/>
          </p:nvSpPr>
          <p:spPr bwMode="auto">
            <a:xfrm>
              <a:off x="2102" y="613"/>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7" name="Oval 142"/>
            <p:cNvSpPr>
              <a:spLocks noChangeArrowheads="1"/>
            </p:cNvSpPr>
            <p:nvPr/>
          </p:nvSpPr>
          <p:spPr bwMode="auto">
            <a:xfrm>
              <a:off x="1942" y="1440"/>
              <a:ext cx="192" cy="192"/>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8" name="Oval 143"/>
            <p:cNvSpPr>
              <a:spLocks noChangeArrowheads="1"/>
            </p:cNvSpPr>
            <p:nvPr/>
          </p:nvSpPr>
          <p:spPr bwMode="auto">
            <a:xfrm>
              <a:off x="2022" y="1429"/>
              <a:ext cx="96" cy="144"/>
            </a:xfrm>
            <a:prstGeom prst="ellipse">
              <a:avLst/>
            </a:prstGeom>
            <a:solidFill>
              <a:srgbClr val="FF99FF"/>
            </a:solidFill>
            <a:ln w="12700">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9" name="Freeform 144"/>
            <p:cNvSpPr/>
            <p:nvPr/>
          </p:nvSpPr>
          <p:spPr bwMode="auto">
            <a:xfrm>
              <a:off x="2580" y="225"/>
              <a:ext cx="434" cy="424"/>
            </a:xfrm>
            <a:custGeom>
              <a:avLst/>
              <a:gdLst>
                <a:gd name="T0" fmla="*/ 0 w 468"/>
                <a:gd name="T1" fmla="*/ 427 h 421"/>
                <a:gd name="T2" fmla="*/ 10 w 468"/>
                <a:gd name="T3" fmla="*/ 160 h 421"/>
                <a:gd name="T4" fmla="*/ 150 w 468"/>
                <a:gd name="T5" fmla="*/ 32 h 421"/>
                <a:gd name="T6" fmla="*/ 324 w 468"/>
                <a:gd name="T7" fmla="*/ 45 h 421"/>
                <a:gd name="T8" fmla="*/ 334 w 468"/>
                <a:gd name="T9" fmla="*/ 85 h 421"/>
                <a:gd name="T10" fmla="*/ 398 w 468"/>
                <a:gd name="T11" fmla="*/ 70 h 421"/>
                <a:gd name="T12" fmla="*/ 334 w 468"/>
                <a:gd name="T13" fmla="*/ 2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8" h="421">
                  <a:moveTo>
                    <a:pt x="0" y="421"/>
                  </a:moveTo>
                  <a:cubicBezTo>
                    <a:pt x="4" y="333"/>
                    <a:pt x="1" y="245"/>
                    <a:pt x="12" y="158"/>
                  </a:cubicBezTo>
                  <a:cubicBezTo>
                    <a:pt x="20" y="95"/>
                    <a:pt x="123" y="50"/>
                    <a:pt x="175" y="32"/>
                  </a:cubicBezTo>
                  <a:cubicBezTo>
                    <a:pt x="242" y="36"/>
                    <a:pt x="311" y="29"/>
                    <a:pt x="376" y="45"/>
                  </a:cubicBezTo>
                  <a:cubicBezTo>
                    <a:pt x="389" y="48"/>
                    <a:pt x="375" y="79"/>
                    <a:pt x="388" y="83"/>
                  </a:cubicBezTo>
                  <a:cubicBezTo>
                    <a:pt x="412" y="90"/>
                    <a:pt x="438" y="74"/>
                    <a:pt x="463" y="70"/>
                  </a:cubicBezTo>
                  <a:cubicBezTo>
                    <a:pt x="446" y="0"/>
                    <a:pt x="468" y="20"/>
                    <a:pt x="388" y="20"/>
                  </a:cubicBezTo>
                </a:path>
              </a:pathLst>
            </a:custGeom>
            <a:solidFill>
              <a:srgbClr val="FF99FF"/>
            </a:solidFill>
            <a:ln w="12700" cmpd="sng">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0" name="Freeform 145"/>
            <p:cNvSpPr/>
            <p:nvPr/>
          </p:nvSpPr>
          <p:spPr bwMode="auto">
            <a:xfrm>
              <a:off x="2051" y="81"/>
              <a:ext cx="451" cy="526"/>
            </a:xfrm>
            <a:custGeom>
              <a:avLst/>
              <a:gdLst>
                <a:gd name="T0" fmla="*/ 451 w 451"/>
                <a:gd name="T1" fmla="*/ 526 h 526"/>
                <a:gd name="T2" fmla="*/ 439 w 451"/>
                <a:gd name="T3" fmla="*/ 388 h 526"/>
                <a:gd name="T4" fmla="*/ 301 w 451"/>
                <a:gd name="T5" fmla="*/ 226 h 526"/>
                <a:gd name="T6" fmla="*/ 263 w 451"/>
                <a:gd name="T7" fmla="*/ 188 h 526"/>
                <a:gd name="T8" fmla="*/ 113 w 451"/>
                <a:gd name="T9" fmla="*/ 100 h 526"/>
                <a:gd name="T10" fmla="*/ 38 w 451"/>
                <a:gd name="T11" fmla="*/ 75 h 526"/>
                <a:gd name="T12" fmla="*/ 13 w 451"/>
                <a:gd name="T13" fmla="*/ 38 h 526"/>
                <a:gd name="T14" fmla="*/ 0 w 451"/>
                <a:gd name="T15" fmla="*/ 0 h 5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 h="526">
                  <a:moveTo>
                    <a:pt x="451" y="526"/>
                  </a:moveTo>
                  <a:cubicBezTo>
                    <a:pt x="447" y="480"/>
                    <a:pt x="446" y="434"/>
                    <a:pt x="439" y="388"/>
                  </a:cubicBezTo>
                  <a:cubicBezTo>
                    <a:pt x="423" y="278"/>
                    <a:pt x="361" y="286"/>
                    <a:pt x="301" y="226"/>
                  </a:cubicBezTo>
                  <a:cubicBezTo>
                    <a:pt x="288" y="213"/>
                    <a:pt x="277" y="199"/>
                    <a:pt x="263" y="188"/>
                  </a:cubicBezTo>
                  <a:cubicBezTo>
                    <a:pt x="221" y="155"/>
                    <a:pt x="162" y="122"/>
                    <a:pt x="113" y="100"/>
                  </a:cubicBezTo>
                  <a:cubicBezTo>
                    <a:pt x="89" y="89"/>
                    <a:pt x="38" y="75"/>
                    <a:pt x="38" y="75"/>
                  </a:cubicBezTo>
                  <a:cubicBezTo>
                    <a:pt x="30" y="63"/>
                    <a:pt x="20" y="51"/>
                    <a:pt x="13" y="38"/>
                  </a:cubicBezTo>
                  <a:cubicBezTo>
                    <a:pt x="7" y="26"/>
                    <a:pt x="0" y="0"/>
                    <a:pt x="0" y="0"/>
                  </a:cubicBezTo>
                </a:path>
              </a:pathLst>
            </a:custGeom>
            <a:solidFill>
              <a:srgbClr val="FF99FF"/>
            </a:solidFill>
            <a:ln w="12700" cmpd="sng">
              <a:solidFill>
                <a:srgbClr val="FFCC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054" name="Picture 146" descr="Laho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4973302">
            <a:off x="1399001" y="2763520"/>
            <a:ext cx="804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47" descr="Laho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7018719">
            <a:off x="1564876" y="3140213"/>
            <a:ext cx="8043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48" descr="Laho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1534808">
            <a:off x="1562064" y="4789650"/>
            <a:ext cx="1289050" cy="94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49" descr="Laho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a:off x="1665926" y="3749967"/>
            <a:ext cx="1447800" cy="122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42" name="Picture 150" descr="HOA HO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4734" r="56540"/>
          <a:stretch>
            <a:fillRect/>
          </a:stretch>
        </p:blipFill>
        <p:spPr bwMode="auto">
          <a:xfrm rot="184134">
            <a:off x="1640833" y="4580153"/>
            <a:ext cx="785812" cy="101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943" name="Group 151"/>
          <p:cNvGrpSpPr/>
          <p:nvPr/>
        </p:nvGrpSpPr>
        <p:grpSpPr bwMode="auto">
          <a:xfrm>
            <a:off x="2970851" y="3070517"/>
            <a:ext cx="1295400" cy="2531859"/>
            <a:chOff x="1728" y="1779"/>
            <a:chExt cx="1461" cy="1618"/>
          </a:xfrm>
        </p:grpSpPr>
        <p:pic>
          <p:nvPicPr>
            <p:cNvPr id="2173" name="Picture 152" descr="nu-ho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7598" r="34935" b="40720"/>
            <a:stretch>
              <a:fillRect/>
            </a:stretch>
          </p:blipFill>
          <p:spPr bwMode="auto">
            <a:xfrm rot="1954742">
              <a:off x="2162" y="1779"/>
              <a:ext cx="367"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4" name="Picture 153" descr="canhh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43" t="25870" r="65259"/>
            <a:stretch>
              <a:fillRect/>
            </a:stretch>
          </p:blipFill>
          <p:spPr bwMode="auto">
            <a:xfrm rot="1250707">
              <a:off x="1728" y="2197"/>
              <a:ext cx="601"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5" name="Picture 154" descr="Laho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722767">
              <a:off x="2377" y="2256"/>
              <a:ext cx="812"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60" name="Picture 155" descr="Laho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57541" t="19347" b="42506"/>
          <a:stretch>
            <a:fillRect/>
          </a:stretch>
        </p:blipFill>
        <p:spPr bwMode="auto">
          <a:xfrm>
            <a:off x="238766" y="3124488"/>
            <a:ext cx="1095375" cy="85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56" descr="Laho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2692970">
            <a:off x="1137346" y="3382641"/>
            <a:ext cx="639762" cy="5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7" descr="Laho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1437750">
            <a:off x="2085582" y="3209564"/>
            <a:ext cx="990600" cy="83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8" descr="canhh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43" t="25870" r="65259"/>
          <a:stretch>
            <a:fillRect/>
          </a:stretch>
        </p:blipFill>
        <p:spPr bwMode="auto">
          <a:xfrm>
            <a:off x="2753363" y="2362488"/>
            <a:ext cx="731838" cy="153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59" descr="canhh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43" t="25870" r="65259"/>
          <a:stretch>
            <a:fillRect/>
          </a:stretch>
        </p:blipFill>
        <p:spPr bwMode="auto">
          <a:xfrm rot="476537">
            <a:off x="2469493" y="3352006"/>
            <a:ext cx="954087" cy="213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60" descr="Laho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3806180">
            <a:off x="1299280" y="3572202"/>
            <a:ext cx="97297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61" descr="canhh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43" t="25870" r="65259"/>
          <a:stretch>
            <a:fillRect/>
          </a:stretch>
        </p:blipFill>
        <p:spPr bwMode="auto">
          <a:xfrm rot="343811">
            <a:off x="2052606" y="4853403"/>
            <a:ext cx="9540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62" descr="canhh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43" t="25870" r="65259"/>
          <a:stretch>
            <a:fillRect/>
          </a:stretch>
        </p:blipFill>
        <p:spPr bwMode="auto">
          <a:xfrm>
            <a:off x="1913579" y="2591088"/>
            <a:ext cx="763587" cy="170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63" descr="Laho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57541" t="19347" b="42506"/>
          <a:stretch>
            <a:fillRect/>
          </a:stretch>
        </p:blipFill>
        <p:spPr bwMode="auto">
          <a:xfrm>
            <a:off x="675329" y="3770602"/>
            <a:ext cx="846137" cy="144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56" name="Picture 164" descr="HOA HO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4734" r="56540"/>
          <a:stretch>
            <a:fillRect/>
          </a:stretch>
        </p:blipFill>
        <p:spPr bwMode="auto">
          <a:xfrm rot="1397242">
            <a:off x="2881722" y="2847186"/>
            <a:ext cx="479425" cy="61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57" name="Picture 165" descr="nu-ho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7598" r="34935" b="40720"/>
          <a:stretch>
            <a:fillRect/>
          </a:stretch>
        </p:blipFill>
        <p:spPr bwMode="auto">
          <a:xfrm rot="1472579">
            <a:off x="4267203" y="1905000"/>
            <a:ext cx="417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58" name="Picture 166" descr="nu-hon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47598" r="34935" b="40720"/>
          <a:stretch>
            <a:fillRect/>
          </a:stretch>
        </p:blipFill>
        <p:spPr bwMode="auto">
          <a:xfrm rot="479360">
            <a:off x="864027" y="2443108"/>
            <a:ext cx="498475" cy="6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167" descr="canhh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43" t="25870" r="65259"/>
          <a:stretch>
            <a:fillRect/>
          </a:stretch>
        </p:blipFill>
        <p:spPr bwMode="auto">
          <a:xfrm>
            <a:off x="2630491" y="4876800"/>
            <a:ext cx="9540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168" descr="canhh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43" t="25870" r="65259"/>
          <a:stretch>
            <a:fillRect/>
          </a:stretch>
        </p:blipFill>
        <p:spPr bwMode="auto">
          <a:xfrm rot="-766827">
            <a:off x="2474916" y="4953000"/>
            <a:ext cx="9540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169" descr="canhho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43" t="25870" r="65259"/>
          <a:stretch>
            <a:fillRect/>
          </a:stretch>
        </p:blipFill>
        <p:spPr bwMode="auto">
          <a:xfrm>
            <a:off x="772163" y="2895888"/>
            <a:ext cx="687388" cy="153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62" name="Picture 170" descr="HOA HONG"/>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4734" r="56540"/>
          <a:stretch>
            <a:fillRect/>
          </a:stretch>
        </p:blipFill>
        <p:spPr bwMode="auto">
          <a:xfrm rot="-2022663">
            <a:off x="689933" y="3981888"/>
            <a:ext cx="681038" cy="87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171" descr="Laho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7402970">
            <a:off x="67208" y="5251684"/>
            <a:ext cx="170447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172" descr="Laho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1116519">
            <a:off x="2742128" y="4289791"/>
            <a:ext cx="1295400" cy="112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173" descr="Laho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376490">
            <a:off x="2377704" y="5953208"/>
            <a:ext cx="1216025" cy="64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174" descr="Laho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7131010">
            <a:off x="493248" y="2753306"/>
            <a:ext cx="79364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75" descr="Laho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631249">
            <a:off x="2913298" y="5170083"/>
            <a:ext cx="1066800" cy="77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76" descr="Laho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7018719">
            <a:off x="2403076" y="2378213"/>
            <a:ext cx="8043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969" name="Group 177"/>
          <p:cNvGrpSpPr/>
          <p:nvPr/>
        </p:nvGrpSpPr>
        <p:grpSpPr bwMode="auto">
          <a:xfrm>
            <a:off x="341762" y="4241164"/>
            <a:ext cx="3276600" cy="2233575"/>
            <a:chOff x="0" y="2850"/>
            <a:chExt cx="2705" cy="1546"/>
          </a:xfrm>
        </p:grpSpPr>
        <p:pic>
          <p:nvPicPr>
            <p:cNvPr id="2167" name="Picture 178" descr="Laho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5400000">
              <a:off x="456" y="3384"/>
              <a:ext cx="105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8" name="Picture 179" descr="Laho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6669221">
              <a:off x="-46" y="3645"/>
              <a:ext cx="819"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9" name="Picture 180" descr="Laho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2692970">
              <a:off x="1323" y="2850"/>
              <a:ext cx="715"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 name="Picture 181" descr="Laho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a:off x="1799" y="3539"/>
              <a:ext cx="906"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1" name="Picture 182" descr="Laho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06" t="57541" r="19347"/>
            <a:stretch>
              <a:fillRect/>
            </a:stretch>
          </p:blipFill>
          <p:spPr bwMode="auto">
            <a:xfrm rot="-8254973">
              <a:off x="1" y="3029"/>
              <a:ext cx="51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2" name="Picture 183" descr="HOA HONG"/>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14734" r="56540"/>
            <a:stretch>
              <a:fillRect/>
            </a:stretch>
          </p:blipFill>
          <p:spPr bwMode="auto">
            <a:xfrm rot="-1551203">
              <a:off x="0" y="3222"/>
              <a:ext cx="710"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976" name="Picture 184" descr="HOA HONG"/>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4734" r="56540"/>
          <a:stretch>
            <a:fillRect/>
          </a:stretch>
        </p:blipFill>
        <p:spPr bwMode="auto">
          <a:xfrm rot="-193051">
            <a:off x="1472942" y="3962624"/>
            <a:ext cx="596900" cy="76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77" name="Picture 185" descr="HOA HON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14734" r="56540"/>
          <a:stretch>
            <a:fillRect/>
          </a:stretch>
        </p:blipFill>
        <p:spPr bwMode="auto">
          <a:xfrm rot="924823">
            <a:off x="2104010" y="3412116"/>
            <a:ext cx="530225" cy="68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78" name="WordArt 186"/>
          <p:cNvSpPr>
            <a:spLocks noChangeArrowheads="1" noChangeShapeType="1" noTextEdit="1"/>
          </p:cNvSpPr>
          <p:nvPr/>
        </p:nvSpPr>
        <p:spPr bwMode="auto">
          <a:xfrm>
            <a:off x="1524000" y="6350"/>
            <a:ext cx="9144000" cy="685800"/>
          </a:xfrm>
          <a:prstGeom prst="rect">
            <a:avLst/>
          </a:prstGeom>
        </p:spPr>
        <p:txBody>
          <a:bodyPr wrap="none" fromWordArt="1">
            <a:prstTxWarp prst="textPlain">
              <a:avLst>
                <a:gd name="adj" fmla="val 49509"/>
              </a:avLst>
            </a:prstTxWarp>
          </a:bodyPr>
          <a:lstStyle/>
          <a:p>
            <a:pPr algn="ctr"/>
            <a:r>
              <a:rPr lang="en-US" sz="2000" kern="10">
                <a:ln w="9525">
                  <a:solidFill>
                    <a:srgbClr val="000000"/>
                  </a:solidFill>
                  <a:round/>
                </a:ln>
                <a:solidFill>
                  <a:schemeClr val="folHlink"/>
                </a:solidFill>
                <a:effectLst>
                  <a:outerShdw dist="107763" dir="2700000" algn="ctr" rotWithShape="0">
                    <a:srgbClr val="868686">
                      <a:alpha val="50000"/>
                    </a:srgbClr>
                  </a:outerShdw>
                </a:effectLst>
                <a:latin typeface=".VnTimeH"/>
              </a:rPr>
              <a:t>CHào MõNG C¸C thÇy c« gi¸o ®Õn VỚI TIẾT TẬP ĐỌC LỚP 5 </a:t>
            </a:r>
          </a:p>
        </p:txBody>
      </p:sp>
      <p:pic>
        <p:nvPicPr>
          <p:cNvPr id="33979" name="Picture 187" descr="nu-ho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598" r="34935" b="40720"/>
          <a:stretch>
            <a:fillRect/>
          </a:stretch>
        </p:blipFill>
        <p:spPr bwMode="auto">
          <a:xfrm>
            <a:off x="3352803" y="1981200"/>
            <a:ext cx="5000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980" name="Group 188"/>
          <p:cNvGrpSpPr/>
          <p:nvPr/>
        </p:nvGrpSpPr>
        <p:grpSpPr bwMode="auto">
          <a:xfrm rot="4126140">
            <a:off x="2894016" y="1190628"/>
            <a:ext cx="454025" cy="517525"/>
            <a:chOff x="1510" y="81"/>
            <a:chExt cx="1914" cy="1853"/>
          </a:xfrm>
        </p:grpSpPr>
        <p:sp>
          <p:nvSpPr>
            <p:cNvPr id="2132" name="Freeform 189"/>
            <p:cNvSpPr/>
            <p:nvPr/>
          </p:nvSpPr>
          <p:spPr bwMode="auto">
            <a:xfrm rot="-314373">
              <a:off x="1510" y="270"/>
              <a:ext cx="912" cy="917"/>
            </a:xfrm>
            <a:custGeom>
              <a:avLst/>
              <a:gdLst>
                <a:gd name="T0" fmla="*/ 1 w 857"/>
                <a:gd name="T1" fmla="*/ 221 h 754"/>
                <a:gd name="T2" fmla="*/ 72 w 857"/>
                <a:gd name="T3" fmla="*/ 406 h 754"/>
                <a:gd name="T4" fmla="*/ 157 w 857"/>
                <a:gd name="T5" fmla="*/ 611 h 754"/>
                <a:gd name="T6" fmla="*/ 243 w 857"/>
                <a:gd name="T7" fmla="*/ 778 h 754"/>
                <a:gd name="T8" fmla="*/ 413 w 857"/>
                <a:gd name="T9" fmla="*/ 1000 h 754"/>
                <a:gd name="T10" fmla="*/ 910 w 857"/>
                <a:gd name="T11" fmla="*/ 815 h 754"/>
                <a:gd name="T12" fmla="*/ 895 w 857"/>
                <a:gd name="T13" fmla="*/ 370 h 754"/>
                <a:gd name="T14" fmla="*/ 740 w 857"/>
                <a:gd name="T15" fmla="*/ 55 h 754"/>
                <a:gd name="T16" fmla="*/ 597 w 857"/>
                <a:gd name="T17" fmla="*/ 0 h 754"/>
                <a:gd name="T18" fmla="*/ 172 w 857"/>
                <a:gd name="T19" fmla="*/ 18 h 754"/>
                <a:gd name="T20" fmla="*/ 101 w 857"/>
                <a:gd name="T21" fmla="*/ 36 h 754"/>
                <a:gd name="T22" fmla="*/ 30 w 857"/>
                <a:gd name="T23" fmla="*/ 129 h 754"/>
                <a:gd name="T24" fmla="*/ 1 w 857"/>
                <a:gd name="T25" fmla="*/ 221 h 7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7" h="754">
                  <a:moveTo>
                    <a:pt x="1" y="150"/>
                  </a:moveTo>
                  <a:cubicBezTo>
                    <a:pt x="17" y="196"/>
                    <a:pt x="37" y="235"/>
                    <a:pt x="64" y="275"/>
                  </a:cubicBezTo>
                  <a:cubicBezTo>
                    <a:pt x="81" y="339"/>
                    <a:pt x="112" y="358"/>
                    <a:pt x="139" y="413"/>
                  </a:cubicBezTo>
                  <a:cubicBezTo>
                    <a:pt x="163" y="460"/>
                    <a:pt x="176" y="486"/>
                    <a:pt x="214" y="526"/>
                  </a:cubicBezTo>
                  <a:cubicBezTo>
                    <a:pt x="241" y="602"/>
                    <a:pt x="289" y="650"/>
                    <a:pt x="365" y="676"/>
                  </a:cubicBezTo>
                  <a:cubicBezTo>
                    <a:pt x="857" y="659"/>
                    <a:pt x="666" y="754"/>
                    <a:pt x="803" y="551"/>
                  </a:cubicBezTo>
                  <a:cubicBezTo>
                    <a:pt x="799" y="451"/>
                    <a:pt x="800" y="350"/>
                    <a:pt x="790" y="250"/>
                  </a:cubicBezTo>
                  <a:cubicBezTo>
                    <a:pt x="782" y="169"/>
                    <a:pt x="727" y="74"/>
                    <a:pt x="653" y="37"/>
                  </a:cubicBezTo>
                  <a:cubicBezTo>
                    <a:pt x="615" y="18"/>
                    <a:pt x="567" y="13"/>
                    <a:pt x="527" y="0"/>
                  </a:cubicBezTo>
                  <a:cubicBezTo>
                    <a:pt x="402" y="4"/>
                    <a:pt x="277" y="5"/>
                    <a:pt x="152" y="12"/>
                  </a:cubicBezTo>
                  <a:cubicBezTo>
                    <a:pt x="131" y="13"/>
                    <a:pt x="108" y="14"/>
                    <a:pt x="89" y="25"/>
                  </a:cubicBezTo>
                  <a:cubicBezTo>
                    <a:pt x="63" y="40"/>
                    <a:pt x="51" y="71"/>
                    <a:pt x="26" y="87"/>
                  </a:cubicBezTo>
                  <a:cubicBezTo>
                    <a:pt x="0" y="167"/>
                    <a:pt x="1" y="190"/>
                    <a:pt x="1" y="150"/>
                  </a:cubicBezTo>
                  <a:close/>
                </a:path>
              </a:pathLst>
            </a:custGeom>
            <a:solidFill>
              <a:schemeClr val="accent1"/>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3" name="Freeform 190"/>
            <p:cNvSpPr/>
            <p:nvPr/>
          </p:nvSpPr>
          <p:spPr bwMode="auto">
            <a:xfrm>
              <a:off x="1520" y="794"/>
              <a:ext cx="934" cy="1104"/>
            </a:xfrm>
            <a:custGeom>
              <a:avLst/>
              <a:gdLst>
                <a:gd name="T0" fmla="*/ 855 w 886"/>
                <a:gd name="T1" fmla="*/ 356 h 971"/>
                <a:gd name="T2" fmla="*/ 604 w 886"/>
                <a:gd name="T3" fmla="*/ 306 h 971"/>
                <a:gd name="T4" fmla="*/ 187 w 886"/>
                <a:gd name="T5" fmla="*/ 470 h 971"/>
                <a:gd name="T6" fmla="*/ 117 w 886"/>
                <a:gd name="T7" fmla="*/ 646 h 971"/>
                <a:gd name="T8" fmla="*/ 76 w 886"/>
                <a:gd name="T9" fmla="*/ 824 h 971"/>
                <a:gd name="T10" fmla="*/ 368 w 886"/>
                <a:gd name="T11" fmla="*/ 1149 h 971"/>
                <a:gd name="T12" fmla="*/ 409 w 886"/>
                <a:gd name="T13" fmla="*/ 1164 h 971"/>
                <a:gd name="T14" fmla="*/ 716 w 886"/>
                <a:gd name="T15" fmla="*/ 1117 h 971"/>
                <a:gd name="T16" fmla="*/ 785 w 886"/>
                <a:gd name="T17" fmla="*/ 1051 h 971"/>
                <a:gd name="T18" fmla="*/ 799 w 886"/>
                <a:gd name="T19" fmla="*/ 1003 h 971"/>
                <a:gd name="T20" fmla="*/ 826 w 886"/>
                <a:gd name="T21" fmla="*/ 954 h 971"/>
                <a:gd name="T22" fmla="*/ 869 w 886"/>
                <a:gd name="T23" fmla="*/ 323 h 971"/>
                <a:gd name="T24" fmla="*/ 882 w 886"/>
                <a:gd name="T25" fmla="*/ 209 h 971"/>
                <a:gd name="T26" fmla="*/ 938 w 886"/>
                <a:gd name="T27" fmla="*/ 32 h 971"/>
                <a:gd name="T28" fmla="*/ 985 w 886"/>
                <a:gd name="T29" fmla="*/ 107 h 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6" h="971">
                  <a:moveTo>
                    <a:pt x="769" y="275"/>
                  </a:moveTo>
                  <a:cubicBezTo>
                    <a:pt x="683" y="266"/>
                    <a:pt x="625" y="254"/>
                    <a:pt x="544" y="237"/>
                  </a:cubicBezTo>
                  <a:cubicBezTo>
                    <a:pt x="345" y="247"/>
                    <a:pt x="268" y="211"/>
                    <a:pt x="168" y="363"/>
                  </a:cubicBezTo>
                  <a:cubicBezTo>
                    <a:pt x="149" y="420"/>
                    <a:pt x="146" y="460"/>
                    <a:pt x="105" y="500"/>
                  </a:cubicBezTo>
                  <a:cubicBezTo>
                    <a:pt x="91" y="545"/>
                    <a:pt x="68" y="638"/>
                    <a:pt x="68" y="638"/>
                  </a:cubicBezTo>
                  <a:cubicBezTo>
                    <a:pt x="85" y="971"/>
                    <a:pt x="0" y="860"/>
                    <a:pt x="331" y="889"/>
                  </a:cubicBezTo>
                  <a:cubicBezTo>
                    <a:pt x="344" y="890"/>
                    <a:pt x="356" y="897"/>
                    <a:pt x="368" y="901"/>
                  </a:cubicBezTo>
                  <a:cubicBezTo>
                    <a:pt x="517" y="892"/>
                    <a:pt x="537" y="898"/>
                    <a:pt x="644" y="864"/>
                  </a:cubicBezTo>
                  <a:cubicBezTo>
                    <a:pt x="663" y="845"/>
                    <a:pt x="690" y="834"/>
                    <a:pt x="707" y="813"/>
                  </a:cubicBezTo>
                  <a:cubicBezTo>
                    <a:pt x="715" y="803"/>
                    <a:pt x="713" y="788"/>
                    <a:pt x="719" y="776"/>
                  </a:cubicBezTo>
                  <a:cubicBezTo>
                    <a:pt x="726" y="762"/>
                    <a:pt x="736" y="751"/>
                    <a:pt x="744" y="738"/>
                  </a:cubicBezTo>
                  <a:cubicBezTo>
                    <a:pt x="786" y="578"/>
                    <a:pt x="728" y="407"/>
                    <a:pt x="782" y="250"/>
                  </a:cubicBezTo>
                  <a:cubicBezTo>
                    <a:pt x="786" y="221"/>
                    <a:pt x="783" y="190"/>
                    <a:pt x="794" y="162"/>
                  </a:cubicBezTo>
                  <a:cubicBezTo>
                    <a:pt x="855" y="0"/>
                    <a:pt x="844" y="165"/>
                    <a:pt x="844" y="25"/>
                  </a:cubicBezTo>
                  <a:lnTo>
                    <a:pt x="886" y="83"/>
                  </a:lnTo>
                </a:path>
              </a:pathLst>
            </a:custGeom>
            <a:solidFill>
              <a:schemeClr val="accent1"/>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4" name="Freeform 191"/>
            <p:cNvSpPr/>
            <p:nvPr/>
          </p:nvSpPr>
          <p:spPr bwMode="auto">
            <a:xfrm>
              <a:off x="2329" y="790"/>
              <a:ext cx="298" cy="783"/>
            </a:xfrm>
            <a:custGeom>
              <a:avLst/>
              <a:gdLst>
                <a:gd name="T0" fmla="*/ 61 w 298"/>
                <a:gd name="T1" fmla="*/ 347 h 783"/>
                <a:gd name="T2" fmla="*/ 73 w 298"/>
                <a:gd name="T3" fmla="*/ 172 h 783"/>
                <a:gd name="T4" fmla="*/ 186 w 298"/>
                <a:gd name="T5" fmla="*/ 21 h 783"/>
                <a:gd name="T6" fmla="*/ 236 w 298"/>
                <a:gd name="T7" fmla="*/ 147 h 783"/>
                <a:gd name="T8" fmla="*/ 286 w 298"/>
                <a:gd name="T9" fmla="*/ 159 h 783"/>
                <a:gd name="T10" fmla="*/ 298 w 298"/>
                <a:gd name="T11" fmla="*/ 197 h 783"/>
                <a:gd name="T12" fmla="*/ 223 w 298"/>
                <a:gd name="T13" fmla="*/ 21 h 783"/>
                <a:gd name="T14" fmla="*/ 198 w 298"/>
                <a:gd name="T15" fmla="*/ 59 h 783"/>
                <a:gd name="T16" fmla="*/ 211 w 298"/>
                <a:gd name="T17" fmla="*/ 21 h 783"/>
                <a:gd name="T18" fmla="*/ 236 w 298"/>
                <a:gd name="T19" fmla="*/ 59 h 783"/>
                <a:gd name="T20" fmla="*/ 273 w 298"/>
                <a:gd name="T21" fmla="*/ 72 h 783"/>
                <a:gd name="T22" fmla="*/ 261 w 298"/>
                <a:gd name="T23" fmla="*/ 622 h 783"/>
                <a:gd name="T24" fmla="*/ 198 w 298"/>
                <a:gd name="T25" fmla="*/ 710 h 783"/>
                <a:gd name="T26" fmla="*/ 61 w 298"/>
                <a:gd name="T27" fmla="*/ 723 h 783"/>
                <a:gd name="T28" fmla="*/ 36 w 298"/>
                <a:gd name="T29" fmla="*/ 572 h 783"/>
                <a:gd name="T30" fmla="*/ 123 w 298"/>
                <a:gd name="T31" fmla="*/ 172 h 783"/>
                <a:gd name="T32" fmla="*/ 148 w 298"/>
                <a:gd name="T33" fmla="*/ 134 h 783"/>
                <a:gd name="T34" fmla="*/ 161 w 298"/>
                <a:gd name="T35" fmla="*/ 97 h 7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8" h="783">
                  <a:moveTo>
                    <a:pt x="61" y="347"/>
                  </a:moveTo>
                  <a:cubicBezTo>
                    <a:pt x="65" y="289"/>
                    <a:pt x="59" y="229"/>
                    <a:pt x="73" y="172"/>
                  </a:cubicBezTo>
                  <a:cubicBezTo>
                    <a:pt x="85" y="124"/>
                    <a:pt x="149" y="58"/>
                    <a:pt x="186" y="21"/>
                  </a:cubicBezTo>
                  <a:cubicBezTo>
                    <a:pt x="279" y="54"/>
                    <a:pt x="162" y="0"/>
                    <a:pt x="236" y="147"/>
                  </a:cubicBezTo>
                  <a:cubicBezTo>
                    <a:pt x="244" y="162"/>
                    <a:pt x="269" y="155"/>
                    <a:pt x="286" y="159"/>
                  </a:cubicBezTo>
                  <a:cubicBezTo>
                    <a:pt x="290" y="172"/>
                    <a:pt x="298" y="210"/>
                    <a:pt x="298" y="197"/>
                  </a:cubicBezTo>
                  <a:cubicBezTo>
                    <a:pt x="298" y="120"/>
                    <a:pt x="285" y="62"/>
                    <a:pt x="223" y="21"/>
                  </a:cubicBezTo>
                  <a:cubicBezTo>
                    <a:pt x="215" y="34"/>
                    <a:pt x="213" y="59"/>
                    <a:pt x="198" y="59"/>
                  </a:cubicBezTo>
                  <a:cubicBezTo>
                    <a:pt x="185" y="59"/>
                    <a:pt x="198" y="21"/>
                    <a:pt x="211" y="21"/>
                  </a:cubicBezTo>
                  <a:cubicBezTo>
                    <a:pt x="226" y="21"/>
                    <a:pt x="224" y="49"/>
                    <a:pt x="236" y="59"/>
                  </a:cubicBezTo>
                  <a:cubicBezTo>
                    <a:pt x="246" y="67"/>
                    <a:pt x="261" y="68"/>
                    <a:pt x="273" y="72"/>
                  </a:cubicBezTo>
                  <a:cubicBezTo>
                    <a:pt x="269" y="255"/>
                    <a:pt x="272" y="439"/>
                    <a:pt x="261" y="622"/>
                  </a:cubicBezTo>
                  <a:cubicBezTo>
                    <a:pt x="256" y="703"/>
                    <a:pt x="249" y="694"/>
                    <a:pt x="198" y="710"/>
                  </a:cubicBezTo>
                  <a:cubicBezTo>
                    <a:pt x="164" y="733"/>
                    <a:pt x="107" y="783"/>
                    <a:pt x="61" y="723"/>
                  </a:cubicBezTo>
                  <a:cubicBezTo>
                    <a:pt x="30" y="683"/>
                    <a:pt x="36" y="572"/>
                    <a:pt x="36" y="572"/>
                  </a:cubicBezTo>
                  <a:cubicBezTo>
                    <a:pt x="41" y="450"/>
                    <a:pt x="0" y="255"/>
                    <a:pt x="123" y="172"/>
                  </a:cubicBezTo>
                  <a:cubicBezTo>
                    <a:pt x="131" y="159"/>
                    <a:pt x="141" y="148"/>
                    <a:pt x="148" y="134"/>
                  </a:cubicBezTo>
                  <a:cubicBezTo>
                    <a:pt x="154" y="122"/>
                    <a:pt x="161" y="97"/>
                    <a:pt x="161" y="97"/>
                  </a:cubicBezTo>
                </a:path>
              </a:pathLst>
            </a:custGeom>
            <a:solidFill>
              <a:schemeClr val="accent1"/>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5" name="Freeform 192"/>
            <p:cNvSpPr/>
            <p:nvPr/>
          </p:nvSpPr>
          <p:spPr bwMode="auto">
            <a:xfrm>
              <a:off x="2570" y="410"/>
              <a:ext cx="828" cy="933"/>
            </a:xfrm>
            <a:custGeom>
              <a:avLst/>
              <a:gdLst>
                <a:gd name="T0" fmla="*/ 2 w 828"/>
                <a:gd name="T1" fmla="*/ 454 h 933"/>
                <a:gd name="T2" fmla="*/ 27 w 828"/>
                <a:gd name="T3" fmla="*/ 416 h 933"/>
                <a:gd name="T4" fmla="*/ 65 w 828"/>
                <a:gd name="T5" fmla="*/ 391 h 933"/>
                <a:gd name="T6" fmla="*/ 102 w 828"/>
                <a:gd name="T7" fmla="*/ 228 h 933"/>
                <a:gd name="T8" fmla="*/ 240 w 828"/>
                <a:gd name="T9" fmla="*/ 115 h 933"/>
                <a:gd name="T10" fmla="*/ 365 w 828"/>
                <a:gd name="T11" fmla="*/ 15 h 933"/>
                <a:gd name="T12" fmla="*/ 403 w 828"/>
                <a:gd name="T13" fmla="*/ 3 h 933"/>
                <a:gd name="T14" fmla="*/ 578 w 828"/>
                <a:gd name="T15" fmla="*/ 15 h 933"/>
                <a:gd name="T16" fmla="*/ 590 w 828"/>
                <a:gd name="T17" fmla="*/ 53 h 933"/>
                <a:gd name="T18" fmla="*/ 691 w 828"/>
                <a:gd name="T19" fmla="*/ 65 h 933"/>
                <a:gd name="T20" fmla="*/ 791 w 828"/>
                <a:gd name="T21" fmla="*/ 141 h 933"/>
                <a:gd name="T22" fmla="*/ 803 w 828"/>
                <a:gd name="T23" fmla="*/ 391 h 933"/>
                <a:gd name="T24" fmla="*/ 828 w 828"/>
                <a:gd name="T25" fmla="*/ 429 h 933"/>
                <a:gd name="T26" fmla="*/ 791 w 828"/>
                <a:gd name="T27" fmla="*/ 742 h 933"/>
                <a:gd name="T28" fmla="*/ 2 w 828"/>
                <a:gd name="T29" fmla="*/ 591 h 933"/>
                <a:gd name="T30" fmla="*/ 14 w 828"/>
                <a:gd name="T31" fmla="*/ 466 h 933"/>
                <a:gd name="T32" fmla="*/ 52 w 828"/>
                <a:gd name="T33" fmla="*/ 454 h 933"/>
                <a:gd name="T34" fmla="*/ 2 w 828"/>
                <a:gd name="T35" fmla="*/ 454 h 9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8" h="933">
                  <a:moveTo>
                    <a:pt x="2" y="454"/>
                  </a:moveTo>
                  <a:cubicBezTo>
                    <a:pt x="10" y="441"/>
                    <a:pt x="16" y="427"/>
                    <a:pt x="27" y="416"/>
                  </a:cubicBezTo>
                  <a:cubicBezTo>
                    <a:pt x="38" y="405"/>
                    <a:pt x="60" y="405"/>
                    <a:pt x="65" y="391"/>
                  </a:cubicBezTo>
                  <a:cubicBezTo>
                    <a:pt x="94" y="304"/>
                    <a:pt x="48" y="282"/>
                    <a:pt x="102" y="228"/>
                  </a:cubicBezTo>
                  <a:cubicBezTo>
                    <a:pt x="144" y="186"/>
                    <a:pt x="199" y="158"/>
                    <a:pt x="240" y="115"/>
                  </a:cubicBezTo>
                  <a:cubicBezTo>
                    <a:pt x="263" y="45"/>
                    <a:pt x="295" y="38"/>
                    <a:pt x="365" y="15"/>
                  </a:cubicBezTo>
                  <a:cubicBezTo>
                    <a:pt x="378" y="11"/>
                    <a:pt x="403" y="3"/>
                    <a:pt x="403" y="3"/>
                  </a:cubicBezTo>
                  <a:cubicBezTo>
                    <a:pt x="461" y="7"/>
                    <a:pt x="522" y="0"/>
                    <a:pt x="578" y="15"/>
                  </a:cubicBezTo>
                  <a:cubicBezTo>
                    <a:pt x="591" y="18"/>
                    <a:pt x="578" y="48"/>
                    <a:pt x="590" y="53"/>
                  </a:cubicBezTo>
                  <a:cubicBezTo>
                    <a:pt x="621" y="67"/>
                    <a:pt x="657" y="61"/>
                    <a:pt x="691" y="65"/>
                  </a:cubicBezTo>
                  <a:cubicBezTo>
                    <a:pt x="725" y="116"/>
                    <a:pt x="742" y="107"/>
                    <a:pt x="791" y="141"/>
                  </a:cubicBezTo>
                  <a:cubicBezTo>
                    <a:pt x="795" y="224"/>
                    <a:pt x="792" y="308"/>
                    <a:pt x="803" y="391"/>
                  </a:cubicBezTo>
                  <a:cubicBezTo>
                    <a:pt x="805" y="406"/>
                    <a:pt x="828" y="414"/>
                    <a:pt x="828" y="429"/>
                  </a:cubicBezTo>
                  <a:cubicBezTo>
                    <a:pt x="828" y="634"/>
                    <a:pt x="827" y="628"/>
                    <a:pt x="791" y="742"/>
                  </a:cubicBezTo>
                  <a:cubicBezTo>
                    <a:pt x="193" y="731"/>
                    <a:pt x="110" y="933"/>
                    <a:pt x="2" y="591"/>
                  </a:cubicBezTo>
                  <a:cubicBezTo>
                    <a:pt x="6" y="549"/>
                    <a:pt x="0" y="505"/>
                    <a:pt x="14" y="466"/>
                  </a:cubicBezTo>
                  <a:cubicBezTo>
                    <a:pt x="19" y="454"/>
                    <a:pt x="61" y="463"/>
                    <a:pt x="52" y="454"/>
                  </a:cubicBezTo>
                  <a:cubicBezTo>
                    <a:pt x="40" y="442"/>
                    <a:pt x="19" y="454"/>
                    <a:pt x="2" y="454"/>
                  </a:cubicBezTo>
                  <a:close/>
                </a:path>
              </a:pathLst>
            </a:custGeom>
            <a:solidFill>
              <a:schemeClr val="accent1"/>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6" name="Freeform 193"/>
            <p:cNvSpPr/>
            <p:nvPr/>
          </p:nvSpPr>
          <p:spPr bwMode="auto">
            <a:xfrm>
              <a:off x="2374" y="1005"/>
              <a:ext cx="212" cy="89"/>
            </a:xfrm>
            <a:custGeom>
              <a:avLst/>
              <a:gdLst>
                <a:gd name="T0" fmla="*/ 0 w 212"/>
                <a:gd name="T1" fmla="*/ 0 h 89"/>
                <a:gd name="T2" fmla="*/ 212 w 212"/>
                <a:gd name="T3" fmla="*/ 37 h 89"/>
                <a:gd name="T4" fmla="*/ 0 60000 65536"/>
                <a:gd name="T5" fmla="*/ 0 60000 65536"/>
              </a:gdLst>
              <a:ahLst/>
              <a:cxnLst>
                <a:cxn ang="T4">
                  <a:pos x="T0" y="T1"/>
                </a:cxn>
                <a:cxn ang="T5">
                  <a:pos x="T2" y="T3"/>
                </a:cxn>
              </a:cxnLst>
              <a:rect l="0" t="0" r="r" b="b"/>
              <a:pathLst>
                <a:path w="212" h="89">
                  <a:moveTo>
                    <a:pt x="0" y="0"/>
                  </a:moveTo>
                  <a:cubicBezTo>
                    <a:pt x="60" y="89"/>
                    <a:pt x="10" y="37"/>
                    <a:pt x="212" y="37"/>
                  </a:cubicBezTo>
                </a:path>
              </a:pathLst>
            </a:custGeom>
            <a:solidFill>
              <a:schemeClr val="accent1"/>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7" name="Freeform 194"/>
            <p:cNvSpPr/>
            <p:nvPr/>
          </p:nvSpPr>
          <p:spPr bwMode="auto">
            <a:xfrm>
              <a:off x="2352" y="1150"/>
              <a:ext cx="238" cy="32"/>
            </a:xfrm>
            <a:custGeom>
              <a:avLst/>
              <a:gdLst>
                <a:gd name="T0" fmla="*/ 0 w 238"/>
                <a:gd name="T1" fmla="*/ 0 h 32"/>
                <a:gd name="T2" fmla="*/ 238 w 238"/>
                <a:gd name="T3" fmla="*/ 12 h 32"/>
                <a:gd name="T4" fmla="*/ 0 60000 65536"/>
                <a:gd name="T5" fmla="*/ 0 60000 65536"/>
              </a:gdLst>
              <a:ahLst/>
              <a:cxnLst>
                <a:cxn ang="T4">
                  <a:pos x="T0" y="T1"/>
                </a:cxn>
                <a:cxn ang="T5">
                  <a:pos x="T2" y="T3"/>
                </a:cxn>
              </a:cxnLst>
              <a:rect l="0" t="0" r="r" b="b"/>
              <a:pathLst>
                <a:path w="238" h="32">
                  <a:moveTo>
                    <a:pt x="0" y="0"/>
                  </a:moveTo>
                  <a:cubicBezTo>
                    <a:pt x="102" y="32"/>
                    <a:pt x="25" y="12"/>
                    <a:pt x="238" y="12"/>
                  </a:cubicBezTo>
                </a:path>
              </a:pathLst>
            </a:custGeom>
            <a:solidFill>
              <a:schemeClr val="accent1"/>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8" name="Freeform 195"/>
            <p:cNvSpPr/>
            <p:nvPr/>
          </p:nvSpPr>
          <p:spPr bwMode="auto">
            <a:xfrm>
              <a:off x="2352" y="1412"/>
              <a:ext cx="238" cy="1"/>
            </a:xfrm>
            <a:custGeom>
              <a:avLst/>
              <a:gdLst>
                <a:gd name="T0" fmla="*/ 0 w 238"/>
                <a:gd name="T1" fmla="*/ 0 h 1"/>
                <a:gd name="T2" fmla="*/ 238 w 238"/>
                <a:gd name="T3" fmla="*/ 0 h 1"/>
                <a:gd name="T4" fmla="*/ 0 60000 65536"/>
                <a:gd name="T5" fmla="*/ 0 60000 65536"/>
              </a:gdLst>
              <a:ahLst/>
              <a:cxnLst>
                <a:cxn ang="T4">
                  <a:pos x="T0" y="T1"/>
                </a:cxn>
                <a:cxn ang="T5">
                  <a:pos x="T2" y="T3"/>
                </a:cxn>
              </a:cxnLst>
              <a:rect l="0" t="0" r="r" b="b"/>
              <a:pathLst>
                <a:path w="238" h="1">
                  <a:moveTo>
                    <a:pt x="0" y="0"/>
                  </a:moveTo>
                  <a:cubicBezTo>
                    <a:pt x="79" y="0"/>
                    <a:pt x="159" y="0"/>
                    <a:pt x="238" y="0"/>
                  </a:cubicBezTo>
                </a:path>
              </a:pathLst>
            </a:custGeom>
            <a:solidFill>
              <a:schemeClr val="accent1"/>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9" name="Oval 196"/>
            <p:cNvSpPr>
              <a:spLocks noChangeArrowheads="1"/>
            </p:cNvSpPr>
            <p:nvPr/>
          </p:nvSpPr>
          <p:spPr bwMode="auto">
            <a:xfrm>
              <a:off x="2400" y="609"/>
              <a:ext cx="240" cy="288"/>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 name="Freeform 197"/>
            <p:cNvSpPr/>
            <p:nvPr/>
          </p:nvSpPr>
          <p:spPr bwMode="auto">
            <a:xfrm>
              <a:off x="2586" y="1094"/>
              <a:ext cx="838" cy="840"/>
            </a:xfrm>
            <a:custGeom>
              <a:avLst/>
              <a:gdLst>
                <a:gd name="T0" fmla="*/ 4 w 838"/>
                <a:gd name="T1" fmla="*/ 68 h 840"/>
                <a:gd name="T2" fmla="*/ 16 w 838"/>
                <a:gd name="T3" fmla="*/ 644 h 840"/>
                <a:gd name="T4" fmla="*/ 129 w 838"/>
                <a:gd name="T5" fmla="*/ 694 h 840"/>
                <a:gd name="T6" fmla="*/ 167 w 838"/>
                <a:gd name="T7" fmla="*/ 707 h 840"/>
                <a:gd name="T8" fmla="*/ 542 w 838"/>
                <a:gd name="T9" fmla="*/ 757 h 840"/>
                <a:gd name="T10" fmla="*/ 693 w 838"/>
                <a:gd name="T11" fmla="*/ 719 h 840"/>
                <a:gd name="T12" fmla="*/ 768 w 838"/>
                <a:gd name="T13" fmla="*/ 694 h 840"/>
                <a:gd name="T14" fmla="*/ 780 w 838"/>
                <a:gd name="T15" fmla="*/ 606 h 840"/>
                <a:gd name="T16" fmla="*/ 818 w 838"/>
                <a:gd name="T17" fmla="*/ 594 h 840"/>
                <a:gd name="T18" fmla="*/ 780 w 838"/>
                <a:gd name="T19" fmla="*/ 344 h 840"/>
                <a:gd name="T20" fmla="*/ 755 w 838"/>
                <a:gd name="T21" fmla="*/ 268 h 840"/>
                <a:gd name="T22" fmla="*/ 743 w 838"/>
                <a:gd name="T23" fmla="*/ 231 h 840"/>
                <a:gd name="T24" fmla="*/ 455 w 838"/>
                <a:gd name="T25" fmla="*/ 156 h 840"/>
                <a:gd name="T26" fmla="*/ 79 w 838"/>
                <a:gd name="T27" fmla="*/ 81 h 840"/>
                <a:gd name="T28" fmla="*/ 41 w 838"/>
                <a:gd name="T29" fmla="*/ 68 h 840"/>
                <a:gd name="T30" fmla="*/ 4 w 838"/>
                <a:gd name="T31" fmla="*/ 68 h 8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38" h="840">
                  <a:moveTo>
                    <a:pt x="4" y="68"/>
                  </a:moveTo>
                  <a:cubicBezTo>
                    <a:pt x="8" y="260"/>
                    <a:pt x="0" y="453"/>
                    <a:pt x="16" y="644"/>
                  </a:cubicBezTo>
                  <a:cubicBezTo>
                    <a:pt x="17" y="662"/>
                    <a:pt x="95" y="683"/>
                    <a:pt x="129" y="694"/>
                  </a:cubicBezTo>
                  <a:cubicBezTo>
                    <a:pt x="142" y="698"/>
                    <a:pt x="167" y="707"/>
                    <a:pt x="167" y="707"/>
                  </a:cubicBezTo>
                  <a:cubicBezTo>
                    <a:pt x="257" y="840"/>
                    <a:pt x="343" y="765"/>
                    <a:pt x="542" y="757"/>
                  </a:cubicBezTo>
                  <a:cubicBezTo>
                    <a:pt x="785" y="729"/>
                    <a:pt x="577" y="770"/>
                    <a:pt x="693" y="719"/>
                  </a:cubicBezTo>
                  <a:cubicBezTo>
                    <a:pt x="717" y="708"/>
                    <a:pt x="768" y="694"/>
                    <a:pt x="768" y="694"/>
                  </a:cubicBezTo>
                  <a:cubicBezTo>
                    <a:pt x="772" y="665"/>
                    <a:pt x="767" y="632"/>
                    <a:pt x="780" y="606"/>
                  </a:cubicBezTo>
                  <a:cubicBezTo>
                    <a:pt x="786" y="594"/>
                    <a:pt x="817" y="607"/>
                    <a:pt x="818" y="594"/>
                  </a:cubicBezTo>
                  <a:cubicBezTo>
                    <a:pt x="838" y="416"/>
                    <a:pt x="838" y="430"/>
                    <a:pt x="780" y="344"/>
                  </a:cubicBezTo>
                  <a:cubicBezTo>
                    <a:pt x="772" y="319"/>
                    <a:pt x="763" y="293"/>
                    <a:pt x="755" y="268"/>
                  </a:cubicBezTo>
                  <a:cubicBezTo>
                    <a:pt x="751" y="256"/>
                    <a:pt x="755" y="235"/>
                    <a:pt x="743" y="231"/>
                  </a:cubicBezTo>
                  <a:cubicBezTo>
                    <a:pt x="643" y="198"/>
                    <a:pt x="560" y="169"/>
                    <a:pt x="455" y="156"/>
                  </a:cubicBezTo>
                  <a:cubicBezTo>
                    <a:pt x="335" y="115"/>
                    <a:pt x="205" y="94"/>
                    <a:pt x="79" y="81"/>
                  </a:cubicBezTo>
                  <a:cubicBezTo>
                    <a:pt x="66" y="77"/>
                    <a:pt x="51" y="76"/>
                    <a:pt x="41" y="68"/>
                  </a:cubicBezTo>
                  <a:cubicBezTo>
                    <a:pt x="3" y="37"/>
                    <a:pt x="26" y="0"/>
                    <a:pt x="4" y="68"/>
                  </a:cubicBezTo>
                  <a:close/>
                </a:path>
              </a:pathLst>
            </a:custGeom>
            <a:solidFill>
              <a:schemeClr val="accent1"/>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1" name="Oval 198"/>
            <p:cNvSpPr>
              <a:spLocks noChangeArrowheads="1"/>
            </p:cNvSpPr>
            <p:nvPr/>
          </p:nvSpPr>
          <p:spPr bwMode="auto">
            <a:xfrm>
              <a:off x="1862" y="757"/>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2" name="Oval 199"/>
            <p:cNvSpPr>
              <a:spLocks noChangeArrowheads="1"/>
            </p:cNvSpPr>
            <p:nvPr/>
          </p:nvSpPr>
          <p:spPr bwMode="auto">
            <a:xfrm>
              <a:off x="1849" y="757"/>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3" name="Oval 200"/>
            <p:cNvSpPr>
              <a:spLocks noChangeArrowheads="1"/>
            </p:cNvSpPr>
            <p:nvPr/>
          </p:nvSpPr>
          <p:spPr bwMode="auto">
            <a:xfrm>
              <a:off x="1622" y="417"/>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4" name="Oval 201"/>
            <p:cNvSpPr>
              <a:spLocks noChangeArrowheads="1"/>
            </p:cNvSpPr>
            <p:nvPr/>
          </p:nvSpPr>
          <p:spPr bwMode="auto">
            <a:xfrm>
              <a:off x="1670" y="417"/>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5" name="Oval 202"/>
            <p:cNvSpPr>
              <a:spLocks noChangeArrowheads="1"/>
            </p:cNvSpPr>
            <p:nvPr/>
          </p:nvSpPr>
          <p:spPr bwMode="auto">
            <a:xfrm>
              <a:off x="3120" y="912"/>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6" name="Oval 203"/>
            <p:cNvSpPr>
              <a:spLocks noChangeArrowheads="1"/>
            </p:cNvSpPr>
            <p:nvPr/>
          </p:nvSpPr>
          <p:spPr bwMode="auto">
            <a:xfrm>
              <a:off x="3216" y="897"/>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7" name="Oval 204"/>
            <p:cNvSpPr>
              <a:spLocks noChangeArrowheads="1"/>
            </p:cNvSpPr>
            <p:nvPr/>
          </p:nvSpPr>
          <p:spPr bwMode="auto">
            <a:xfrm>
              <a:off x="1686" y="1525"/>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8" name="Oval 205"/>
            <p:cNvSpPr>
              <a:spLocks noChangeArrowheads="1"/>
            </p:cNvSpPr>
            <p:nvPr/>
          </p:nvSpPr>
          <p:spPr bwMode="auto">
            <a:xfrm>
              <a:off x="1734" y="1525"/>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9" name="Oval 206"/>
            <p:cNvSpPr>
              <a:spLocks noChangeArrowheads="1"/>
            </p:cNvSpPr>
            <p:nvPr/>
          </p:nvSpPr>
          <p:spPr bwMode="auto">
            <a:xfrm>
              <a:off x="1798" y="1200"/>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 name="Oval 207"/>
            <p:cNvSpPr>
              <a:spLocks noChangeArrowheads="1"/>
            </p:cNvSpPr>
            <p:nvPr/>
          </p:nvSpPr>
          <p:spPr bwMode="auto">
            <a:xfrm>
              <a:off x="1895" y="1237"/>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 name="Oval 208"/>
            <p:cNvSpPr>
              <a:spLocks noChangeArrowheads="1"/>
            </p:cNvSpPr>
            <p:nvPr/>
          </p:nvSpPr>
          <p:spPr bwMode="auto">
            <a:xfrm>
              <a:off x="3088" y="509"/>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 name="Oval 209"/>
            <p:cNvSpPr>
              <a:spLocks noChangeArrowheads="1"/>
            </p:cNvSpPr>
            <p:nvPr/>
          </p:nvSpPr>
          <p:spPr bwMode="auto">
            <a:xfrm>
              <a:off x="3152" y="519"/>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 name="Oval 210"/>
            <p:cNvSpPr>
              <a:spLocks noChangeArrowheads="1"/>
            </p:cNvSpPr>
            <p:nvPr/>
          </p:nvSpPr>
          <p:spPr bwMode="auto">
            <a:xfrm>
              <a:off x="3072" y="1281"/>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 name="Oval 211"/>
            <p:cNvSpPr>
              <a:spLocks noChangeArrowheads="1"/>
            </p:cNvSpPr>
            <p:nvPr/>
          </p:nvSpPr>
          <p:spPr bwMode="auto">
            <a:xfrm>
              <a:off x="3120" y="1281"/>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 name="Oval 212"/>
            <p:cNvSpPr>
              <a:spLocks noChangeArrowheads="1"/>
            </p:cNvSpPr>
            <p:nvPr/>
          </p:nvSpPr>
          <p:spPr bwMode="auto">
            <a:xfrm>
              <a:off x="3072" y="1617"/>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 name="Oval 213"/>
            <p:cNvSpPr>
              <a:spLocks noChangeArrowheads="1"/>
            </p:cNvSpPr>
            <p:nvPr/>
          </p:nvSpPr>
          <p:spPr bwMode="auto">
            <a:xfrm>
              <a:off x="3120" y="1617"/>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 name="Oval 214"/>
            <p:cNvSpPr>
              <a:spLocks noChangeArrowheads="1"/>
            </p:cNvSpPr>
            <p:nvPr/>
          </p:nvSpPr>
          <p:spPr bwMode="auto">
            <a:xfrm>
              <a:off x="2717" y="758"/>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 name="Oval 215"/>
            <p:cNvSpPr>
              <a:spLocks noChangeArrowheads="1"/>
            </p:cNvSpPr>
            <p:nvPr/>
          </p:nvSpPr>
          <p:spPr bwMode="auto">
            <a:xfrm>
              <a:off x="2813" y="752"/>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9" name="Oval 216"/>
            <p:cNvSpPr>
              <a:spLocks noChangeArrowheads="1"/>
            </p:cNvSpPr>
            <p:nvPr/>
          </p:nvSpPr>
          <p:spPr bwMode="auto">
            <a:xfrm>
              <a:off x="2784" y="1377"/>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0" name="Oval 217"/>
            <p:cNvSpPr>
              <a:spLocks noChangeArrowheads="1"/>
            </p:cNvSpPr>
            <p:nvPr/>
          </p:nvSpPr>
          <p:spPr bwMode="auto">
            <a:xfrm>
              <a:off x="2832" y="1377"/>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1" name="Oval 218"/>
            <p:cNvSpPr>
              <a:spLocks noChangeArrowheads="1"/>
            </p:cNvSpPr>
            <p:nvPr/>
          </p:nvSpPr>
          <p:spPr bwMode="auto">
            <a:xfrm>
              <a:off x="2054" y="565"/>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2" name="Oval 219"/>
            <p:cNvSpPr>
              <a:spLocks noChangeArrowheads="1"/>
            </p:cNvSpPr>
            <p:nvPr/>
          </p:nvSpPr>
          <p:spPr bwMode="auto">
            <a:xfrm>
              <a:off x="2102" y="613"/>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3" name="Oval 220"/>
            <p:cNvSpPr>
              <a:spLocks noChangeArrowheads="1"/>
            </p:cNvSpPr>
            <p:nvPr/>
          </p:nvSpPr>
          <p:spPr bwMode="auto">
            <a:xfrm>
              <a:off x="1942" y="1440"/>
              <a:ext cx="192" cy="192"/>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4" name="Oval 221"/>
            <p:cNvSpPr>
              <a:spLocks noChangeArrowheads="1"/>
            </p:cNvSpPr>
            <p:nvPr/>
          </p:nvSpPr>
          <p:spPr bwMode="auto">
            <a:xfrm>
              <a:off x="2022" y="1429"/>
              <a:ext cx="96" cy="144"/>
            </a:xfrm>
            <a:prstGeom prst="ellipse">
              <a:avLst/>
            </a:prstGeom>
            <a:solidFill>
              <a:schemeClr val="accent1"/>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5" name="Freeform 222"/>
            <p:cNvSpPr/>
            <p:nvPr/>
          </p:nvSpPr>
          <p:spPr bwMode="auto">
            <a:xfrm>
              <a:off x="2580" y="225"/>
              <a:ext cx="434" cy="424"/>
            </a:xfrm>
            <a:custGeom>
              <a:avLst/>
              <a:gdLst>
                <a:gd name="T0" fmla="*/ 0 w 468"/>
                <a:gd name="T1" fmla="*/ 427 h 421"/>
                <a:gd name="T2" fmla="*/ 10 w 468"/>
                <a:gd name="T3" fmla="*/ 160 h 421"/>
                <a:gd name="T4" fmla="*/ 150 w 468"/>
                <a:gd name="T5" fmla="*/ 32 h 421"/>
                <a:gd name="T6" fmla="*/ 324 w 468"/>
                <a:gd name="T7" fmla="*/ 45 h 421"/>
                <a:gd name="T8" fmla="*/ 334 w 468"/>
                <a:gd name="T9" fmla="*/ 85 h 421"/>
                <a:gd name="T10" fmla="*/ 398 w 468"/>
                <a:gd name="T11" fmla="*/ 70 h 421"/>
                <a:gd name="T12" fmla="*/ 334 w 468"/>
                <a:gd name="T13" fmla="*/ 2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8" h="421">
                  <a:moveTo>
                    <a:pt x="0" y="421"/>
                  </a:moveTo>
                  <a:cubicBezTo>
                    <a:pt x="4" y="333"/>
                    <a:pt x="1" y="245"/>
                    <a:pt x="12" y="158"/>
                  </a:cubicBezTo>
                  <a:cubicBezTo>
                    <a:pt x="20" y="95"/>
                    <a:pt x="123" y="50"/>
                    <a:pt x="175" y="32"/>
                  </a:cubicBezTo>
                  <a:cubicBezTo>
                    <a:pt x="242" y="36"/>
                    <a:pt x="311" y="29"/>
                    <a:pt x="376" y="45"/>
                  </a:cubicBezTo>
                  <a:cubicBezTo>
                    <a:pt x="389" y="48"/>
                    <a:pt x="375" y="79"/>
                    <a:pt x="388" y="83"/>
                  </a:cubicBezTo>
                  <a:cubicBezTo>
                    <a:pt x="412" y="90"/>
                    <a:pt x="438" y="74"/>
                    <a:pt x="463" y="70"/>
                  </a:cubicBezTo>
                  <a:cubicBezTo>
                    <a:pt x="446" y="0"/>
                    <a:pt x="468" y="20"/>
                    <a:pt x="388" y="20"/>
                  </a:cubicBezTo>
                </a:path>
              </a:pathLst>
            </a:custGeom>
            <a:solidFill>
              <a:schemeClr val="accent1"/>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 name="Freeform 223"/>
            <p:cNvSpPr/>
            <p:nvPr/>
          </p:nvSpPr>
          <p:spPr bwMode="auto">
            <a:xfrm>
              <a:off x="2051" y="81"/>
              <a:ext cx="451" cy="526"/>
            </a:xfrm>
            <a:custGeom>
              <a:avLst/>
              <a:gdLst>
                <a:gd name="T0" fmla="*/ 451 w 451"/>
                <a:gd name="T1" fmla="*/ 526 h 526"/>
                <a:gd name="T2" fmla="*/ 439 w 451"/>
                <a:gd name="T3" fmla="*/ 388 h 526"/>
                <a:gd name="T4" fmla="*/ 301 w 451"/>
                <a:gd name="T5" fmla="*/ 226 h 526"/>
                <a:gd name="T6" fmla="*/ 263 w 451"/>
                <a:gd name="T7" fmla="*/ 188 h 526"/>
                <a:gd name="T8" fmla="*/ 113 w 451"/>
                <a:gd name="T9" fmla="*/ 100 h 526"/>
                <a:gd name="T10" fmla="*/ 38 w 451"/>
                <a:gd name="T11" fmla="*/ 75 h 526"/>
                <a:gd name="T12" fmla="*/ 13 w 451"/>
                <a:gd name="T13" fmla="*/ 38 h 526"/>
                <a:gd name="T14" fmla="*/ 0 w 451"/>
                <a:gd name="T15" fmla="*/ 0 h 5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 h="526">
                  <a:moveTo>
                    <a:pt x="451" y="526"/>
                  </a:moveTo>
                  <a:cubicBezTo>
                    <a:pt x="447" y="480"/>
                    <a:pt x="446" y="434"/>
                    <a:pt x="439" y="388"/>
                  </a:cubicBezTo>
                  <a:cubicBezTo>
                    <a:pt x="423" y="278"/>
                    <a:pt x="361" y="286"/>
                    <a:pt x="301" y="226"/>
                  </a:cubicBezTo>
                  <a:cubicBezTo>
                    <a:pt x="288" y="213"/>
                    <a:pt x="277" y="199"/>
                    <a:pt x="263" y="188"/>
                  </a:cubicBezTo>
                  <a:cubicBezTo>
                    <a:pt x="221" y="155"/>
                    <a:pt x="162" y="122"/>
                    <a:pt x="113" y="100"/>
                  </a:cubicBezTo>
                  <a:cubicBezTo>
                    <a:pt x="89" y="89"/>
                    <a:pt x="38" y="75"/>
                    <a:pt x="38" y="75"/>
                  </a:cubicBezTo>
                  <a:cubicBezTo>
                    <a:pt x="30" y="63"/>
                    <a:pt x="20" y="51"/>
                    <a:pt x="13" y="38"/>
                  </a:cubicBezTo>
                  <a:cubicBezTo>
                    <a:pt x="7" y="26"/>
                    <a:pt x="0" y="0"/>
                    <a:pt x="0" y="0"/>
                  </a:cubicBezTo>
                </a:path>
              </a:pathLst>
            </a:custGeom>
            <a:solidFill>
              <a:schemeClr val="accent1"/>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16" name="Group 224"/>
          <p:cNvGrpSpPr/>
          <p:nvPr/>
        </p:nvGrpSpPr>
        <p:grpSpPr bwMode="auto">
          <a:xfrm rot="-3203817">
            <a:off x="4121153" y="984253"/>
            <a:ext cx="474663" cy="487363"/>
            <a:chOff x="1510" y="81"/>
            <a:chExt cx="1914" cy="1853"/>
          </a:xfrm>
        </p:grpSpPr>
        <p:sp>
          <p:nvSpPr>
            <p:cNvPr id="2097" name="Freeform 225"/>
            <p:cNvSpPr/>
            <p:nvPr/>
          </p:nvSpPr>
          <p:spPr bwMode="auto">
            <a:xfrm rot="-314373">
              <a:off x="1510" y="270"/>
              <a:ext cx="912" cy="917"/>
            </a:xfrm>
            <a:custGeom>
              <a:avLst/>
              <a:gdLst>
                <a:gd name="T0" fmla="*/ 1 w 857"/>
                <a:gd name="T1" fmla="*/ 221 h 754"/>
                <a:gd name="T2" fmla="*/ 72 w 857"/>
                <a:gd name="T3" fmla="*/ 406 h 754"/>
                <a:gd name="T4" fmla="*/ 157 w 857"/>
                <a:gd name="T5" fmla="*/ 611 h 754"/>
                <a:gd name="T6" fmla="*/ 243 w 857"/>
                <a:gd name="T7" fmla="*/ 778 h 754"/>
                <a:gd name="T8" fmla="*/ 413 w 857"/>
                <a:gd name="T9" fmla="*/ 1000 h 754"/>
                <a:gd name="T10" fmla="*/ 910 w 857"/>
                <a:gd name="T11" fmla="*/ 815 h 754"/>
                <a:gd name="T12" fmla="*/ 895 w 857"/>
                <a:gd name="T13" fmla="*/ 370 h 754"/>
                <a:gd name="T14" fmla="*/ 740 w 857"/>
                <a:gd name="T15" fmla="*/ 55 h 754"/>
                <a:gd name="T16" fmla="*/ 597 w 857"/>
                <a:gd name="T17" fmla="*/ 0 h 754"/>
                <a:gd name="T18" fmla="*/ 172 w 857"/>
                <a:gd name="T19" fmla="*/ 18 h 754"/>
                <a:gd name="T20" fmla="*/ 101 w 857"/>
                <a:gd name="T21" fmla="*/ 36 h 754"/>
                <a:gd name="T22" fmla="*/ 30 w 857"/>
                <a:gd name="T23" fmla="*/ 129 h 754"/>
                <a:gd name="T24" fmla="*/ 1 w 857"/>
                <a:gd name="T25" fmla="*/ 221 h 7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7" h="754">
                  <a:moveTo>
                    <a:pt x="1" y="150"/>
                  </a:moveTo>
                  <a:cubicBezTo>
                    <a:pt x="17" y="196"/>
                    <a:pt x="37" y="235"/>
                    <a:pt x="64" y="275"/>
                  </a:cubicBezTo>
                  <a:cubicBezTo>
                    <a:pt x="81" y="339"/>
                    <a:pt x="112" y="358"/>
                    <a:pt x="139" y="413"/>
                  </a:cubicBezTo>
                  <a:cubicBezTo>
                    <a:pt x="163" y="460"/>
                    <a:pt x="176" y="486"/>
                    <a:pt x="214" y="526"/>
                  </a:cubicBezTo>
                  <a:cubicBezTo>
                    <a:pt x="241" y="602"/>
                    <a:pt x="289" y="650"/>
                    <a:pt x="365" y="676"/>
                  </a:cubicBezTo>
                  <a:cubicBezTo>
                    <a:pt x="857" y="659"/>
                    <a:pt x="666" y="754"/>
                    <a:pt x="803" y="551"/>
                  </a:cubicBezTo>
                  <a:cubicBezTo>
                    <a:pt x="799" y="451"/>
                    <a:pt x="800" y="350"/>
                    <a:pt x="790" y="250"/>
                  </a:cubicBezTo>
                  <a:cubicBezTo>
                    <a:pt x="782" y="169"/>
                    <a:pt x="727" y="74"/>
                    <a:pt x="653" y="37"/>
                  </a:cubicBezTo>
                  <a:cubicBezTo>
                    <a:pt x="615" y="18"/>
                    <a:pt x="567" y="13"/>
                    <a:pt x="527" y="0"/>
                  </a:cubicBezTo>
                  <a:cubicBezTo>
                    <a:pt x="402" y="4"/>
                    <a:pt x="277" y="5"/>
                    <a:pt x="152" y="12"/>
                  </a:cubicBezTo>
                  <a:cubicBezTo>
                    <a:pt x="131" y="13"/>
                    <a:pt x="108" y="14"/>
                    <a:pt x="89" y="25"/>
                  </a:cubicBezTo>
                  <a:cubicBezTo>
                    <a:pt x="63" y="40"/>
                    <a:pt x="51" y="71"/>
                    <a:pt x="26" y="87"/>
                  </a:cubicBezTo>
                  <a:cubicBezTo>
                    <a:pt x="0" y="167"/>
                    <a:pt x="1" y="190"/>
                    <a:pt x="1" y="150"/>
                  </a:cubicBezTo>
                  <a:close/>
                </a:path>
              </a:pathLst>
            </a:custGeom>
            <a:solidFill>
              <a:schemeClr val="tx2"/>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8" name="Freeform 226"/>
            <p:cNvSpPr/>
            <p:nvPr/>
          </p:nvSpPr>
          <p:spPr bwMode="auto">
            <a:xfrm>
              <a:off x="1520" y="794"/>
              <a:ext cx="934" cy="1104"/>
            </a:xfrm>
            <a:custGeom>
              <a:avLst/>
              <a:gdLst>
                <a:gd name="T0" fmla="*/ 855 w 886"/>
                <a:gd name="T1" fmla="*/ 356 h 971"/>
                <a:gd name="T2" fmla="*/ 604 w 886"/>
                <a:gd name="T3" fmla="*/ 306 h 971"/>
                <a:gd name="T4" fmla="*/ 187 w 886"/>
                <a:gd name="T5" fmla="*/ 470 h 971"/>
                <a:gd name="T6" fmla="*/ 117 w 886"/>
                <a:gd name="T7" fmla="*/ 646 h 971"/>
                <a:gd name="T8" fmla="*/ 76 w 886"/>
                <a:gd name="T9" fmla="*/ 824 h 971"/>
                <a:gd name="T10" fmla="*/ 368 w 886"/>
                <a:gd name="T11" fmla="*/ 1149 h 971"/>
                <a:gd name="T12" fmla="*/ 409 w 886"/>
                <a:gd name="T13" fmla="*/ 1164 h 971"/>
                <a:gd name="T14" fmla="*/ 716 w 886"/>
                <a:gd name="T15" fmla="*/ 1117 h 971"/>
                <a:gd name="T16" fmla="*/ 785 w 886"/>
                <a:gd name="T17" fmla="*/ 1051 h 971"/>
                <a:gd name="T18" fmla="*/ 799 w 886"/>
                <a:gd name="T19" fmla="*/ 1003 h 971"/>
                <a:gd name="T20" fmla="*/ 826 w 886"/>
                <a:gd name="T21" fmla="*/ 954 h 971"/>
                <a:gd name="T22" fmla="*/ 869 w 886"/>
                <a:gd name="T23" fmla="*/ 323 h 971"/>
                <a:gd name="T24" fmla="*/ 882 w 886"/>
                <a:gd name="T25" fmla="*/ 209 h 971"/>
                <a:gd name="T26" fmla="*/ 938 w 886"/>
                <a:gd name="T27" fmla="*/ 32 h 971"/>
                <a:gd name="T28" fmla="*/ 985 w 886"/>
                <a:gd name="T29" fmla="*/ 107 h 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6" h="971">
                  <a:moveTo>
                    <a:pt x="769" y="275"/>
                  </a:moveTo>
                  <a:cubicBezTo>
                    <a:pt x="683" y="266"/>
                    <a:pt x="625" y="254"/>
                    <a:pt x="544" y="237"/>
                  </a:cubicBezTo>
                  <a:cubicBezTo>
                    <a:pt x="345" y="247"/>
                    <a:pt x="268" y="211"/>
                    <a:pt x="168" y="363"/>
                  </a:cubicBezTo>
                  <a:cubicBezTo>
                    <a:pt x="149" y="420"/>
                    <a:pt x="146" y="460"/>
                    <a:pt x="105" y="500"/>
                  </a:cubicBezTo>
                  <a:cubicBezTo>
                    <a:pt x="91" y="545"/>
                    <a:pt x="68" y="638"/>
                    <a:pt x="68" y="638"/>
                  </a:cubicBezTo>
                  <a:cubicBezTo>
                    <a:pt x="85" y="971"/>
                    <a:pt x="0" y="860"/>
                    <a:pt x="331" y="889"/>
                  </a:cubicBezTo>
                  <a:cubicBezTo>
                    <a:pt x="344" y="890"/>
                    <a:pt x="356" y="897"/>
                    <a:pt x="368" y="901"/>
                  </a:cubicBezTo>
                  <a:cubicBezTo>
                    <a:pt x="517" y="892"/>
                    <a:pt x="537" y="898"/>
                    <a:pt x="644" y="864"/>
                  </a:cubicBezTo>
                  <a:cubicBezTo>
                    <a:pt x="663" y="845"/>
                    <a:pt x="690" y="834"/>
                    <a:pt x="707" y="813"/>
                  </a:cubicBezTo>
                  <a:cubicBezTo>
                    <a:pt x="715" y="803"/>
                    <a:pt x="713" y="788"/>
                    <a:pt x="719" y="776"/>
                  </a:cubicBezTo>
                  <a:cubicBezTo>
                    <a:pt x="726" y="762"/>
                    <a:pt x="736" y="751"/>
                    <a:pt x="744" y="738"/>
                  </a:cubicBezTo>
                  <a:cubicBezTo>
                    <a:pt x="786" y="578"/>
                    <a:pt x="728" y="407"/>
                    <a:pt x="782" y="250"/>
                  </a:cubicBezTo>
                  <a:cubicBezTo>
                    <a:pt x="786" y="221"/>
                    <a:pt x="783" y="190"/>
                    <a:pt x="794" y="162"/>
                  </a:cubicBezTo>
                  <a:cubicBezTo>
                    <a:pt x="855" y="0"/>
                    <a:pt x="844" y="165"/>
                    <a:pt x="844" y="25"/>
                  </a:cubicBezTo>
                  <a:lnTo>
                    <a:pt x="886" y="83"/>
                  </a:lnTo>
                </a:path>
              </a:pathLst>
            </a:custGeom>
            <a:solidFill>
              <a:schemeClr val="tx2"/>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 name="Freeform 227"/>
            <p:cNvSpPr/>
            <p:nvPr/>
          </p:nvSpPr>
          <p:spPr bwMode="auto">
            <a:xfrm>
              <a:off x="2329" y="790"/>
              <a:ext cx="298" cy="783"/>
            </a:xfrm>
            <a:custGeom>
              <a:avLst/>
              <a:gdLst>
                <a:gd name="T0" fmla="*/ 61 w 298"/>
                <a:gd name="T1" fmla="*/ 347 h 783"/>
                <a:gd name="T2" fmla="*/ 73 w 298"/>
                <a:gd name="T3" fmla="*/ 172 h 783"/>
                <a:gd name="T4" fmla="*/ 186 w 298"/>
                <a:gd name="T5" fmla="*/ 21 h 783"/>
                <a:gd name="T6" fmla="*/ 236 w 298"/>
                <a:gd name="T7" fmla="*/ 147 h 783"/>
                <a:gd name="T8" fmla="*/ 286 w 298"/>
                <a:gd name="T9" fmla="*/ 159 h 783"/>
                <a:gd name="T10" fmla="*/ 298 w 298"/>
                <a:gd name="T11" fmla="*/ 197 h 783"/>
                <a:gd name="T12" fmla="*/ 223 w 298"/>
                <a:gd name="T13" fmla="*/ 21 h 783"/>
                <a:gd name="T14" fmla="*/ 198 w 298"/>
                <a:gd name="T15" fmla="*/ 59 h 783"/>
                <a:gd name="T16" fmla="*/ 211 w 298"/>
                <a:gd name="T17" fmla="*/ 21 h 783"/>
                <a:gd name="T18" fmla="*/ 236 w 298"/>
                <a:gd name="T19" fmla="*/ 59 h 783"/>
                <a:gd name="T20" fmla="*/ 273 w 298"/>
                <a:gd name="T21" fmla="*/ 72 h 783"/>
                <a:gd name="T22" fmla="*/ 261 w 298"/>
                <a:gd name="T23" fmla="*/ 622 h 783"/>
                <a:gd name="T24" fmla="*/ 198 w 298"/>
                <a:gd name="T25" fmla="*/ 710 h 783"/>
                <a:gd name="T26" fmla="*/ 61 w 298"/>
                <a:gd name="T27" fmla="*/ 723 h 783"/>
                <a:gd name="T28" fmla="*/ 36 w 298"/>
                <a:gd name="T29" fmla="*/ 572 h 783"/>
                <a:gd name="T30" fmla="*/ 123 w 298"/>
                <a:gd name="T31" fmla="*/ 172 h 783"/>
                <a:gd name="T32" fmla="*/ 148 w 298"/>
                <a:gd name="T33" fmla="*/ 134 h 783"/>
                <a:gd name="T34" fmla="*/ 161 w 298"/>
                <a:gd name="T35" fmla="*/ 97 h 7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8" h="783">
                  <a:moveTo>
                    <a:pt x="61" y="347"/>
                  </a:moveTo>
                  <a:cubicBezTo>
                    <a:pt x="65" y="289"/>
                    <a:pt x="59" y="229"/>
                    <a:pt x="73" y="172"/>
                  </a:cubicBezTo>
                  <a:cubicBezTo>
                    <a:pt x="85" y="124"/>
                    <a:pt x="149" y="58"/>
                    <a:pt x="186" y="21"/>
                  </a:cubicBezTo>
                  <a:cubicBezTo>
                    <a:pt x="279" y="54"/>
                    <a:pt x="162" y="0"/>
                    <a:pt x="236" y="147"/>
                  </a:cubicBezTo>
                  <a:cubicBezTo>
                    <a:pt x="244" y="162"/>
                    <a:pt x="269" y="155"/>
                    <a:pt x="286" y="159"/>
                  </a:cubicBezTo>
                  <a:cubicBezTo>
                    <a:pt x="290" y="172"/>
                    <a:pt x="298" y="210"/>
                    <a:pt x="298" y="197"/>
                  </a:cubicBezTo>
                  <a:cubicBezTo>
                    <a:pt x="298" y="120"/>
                    <a:pt x="285" y="62"/>
                    <a:pt x="223" y="21"/>
                  </a:cubicBezTo>
                  <a:cubicBezTo>
                    <a:pt x="215" y="34"/>
                    <a:pt x="213" y="59"/>
                    <a:pt x="198" y="59"/>
                  </a:cubicBezTo>
                  <a:cubicBezTo>
                    <a:pt x="185" y="59"/>
                    <a:pt x="198" y="21"/>
                    <a:pt x="211" y="21"/>
                  </a:cubicBezTo>
                  <a:cubicBezTo>
                    <a:pt x="226" y="21"/>
                    <a:pt x="224" y="49"/>
                    <a:pt x="236" y="59"/>
                  </a:cubicBezTo>
                  <a:cubicBezTo>
                    <a:pt x="246" y="67"/>
                    <a:pt x="261" y="68"/>
                    <a:pt x="273" y="72"/>
                  </a:cubicBezTo>
                  <a:cubicBezTo>
                    <a:pt x="269" y="255"/>
                    <a:pt x="272" y="439"/>
                    <a:pt x="261" y="622"/>
                  </a:cubicBezTo>
                  <a:cubicBezTo>
                    <a:pt x="256" y="703"/>
                    <a:pt x="249" y="694"/>
                    <a:pt x="198" y="710"/>
                  </a:cubicBezTo>
                  <a:cubicBezTo>
                    <a:pt x="164" y="733"/>
                    <a:pt x="107" y="783"/>
                    <a:pt x="61" y="723"/>
                  </a:cubicBezTo>
                  <a:cubicBezTo>
                    <a:pt x="30" y="683"/>
                    <a:pt x="36" y="572"/>
                    <a:pt x="36" y="572"/>
                  </a:cubicBezTo>
                  <a:cubicBezTo>
                    <a:pt x="41" y="450"/>
                    <a:pt x="0" y="255"/>
                    <a:pt x="123" y="172"/>
                  </a:cubicBezTo>
                  <a:cubicBezTo>
                    <a:pt x="131" y="159"/>
                    <a:pt x="141" y="148"/>
                    <a:pt x="148" y="134"/>
                  </a:cubicBezTo>
                  <a:cubicBezTo>
                    <a:pt x="154" y="122"/>
                    <a:pt x="161" y="97"/>
                    <a:pt x="161" y="97"/>
                  </a:cubicBezTo>
                </a:path>
              </a:pathLst>
            </a:custGeom>
            <a:solidFill>
              <a:schemeClr val="tx2"/>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Freeform 228"/>
            <p:cNvSpPr/>
            <p:nvPr/>
          </p:nvSpPr>
          <p:spPr bwMode="auto">
            <a:xfrm>
              <a:off x="2570" y="410"/>
              <a:ext cx="828" cy="933"/>
            </a:xfrm>
            <a:custGeom>
              <a:avLst/>
              <a:gdLst>
                <a:gd name="T0" fmla="*/ 2 w 828"/>
                <a:gd name="T1" fmla="*/ 454 h 933"/>
                <a:gd name="T2" fmla="*/ 27 w 828"/>
                <a:gd name="T3" fmla="*/ 416 h 933"/>
                <a:gd name="T4" fmla="*/ 65 w 828"/>
                <a:gd name="T5" fmla="*/ 391 h 933"/>
                <a:gd name="T6" fmla="*/ 102 w 828"/>
                <a:gd name="T7" fmla="*/ 228 h 933"/>
                <a:gd name="T8" fmla="*/ 240 w 828"/>
                <a:gd name="T9" fmla="*/ 115 h 933"/>
                <a:gd name="T10" fmla="*/ 365 w 828"/>
                <a:gd name="T11" fmla="*/ 15 h 933"/>
                <a:gd name="T12" fmla="*/ 403 w 828"/>
                <a:gd name="T13" fmla="*/ 3 h 933"/>
                <a:gd name="T14" fmla="*/ 578 w 828"/>
                <a:gd name="T15" fmla="*/ 15 h 933"/>
                <a:gd name="T16" fmla="*/ 590 w 828"/>
                <a:gd name="T17" fmla="*/ 53 h 933"/>
                <a:gd name="T18" fmla="*/ 691 w 828"/>
                <a:gd name="T19" fmla="*/ 65 h 933"/>
                <a:gd name="T20" fmla="*/ 791 w 828"/>
                <a:gd name="T21" fmla="*/ 141 h 933"/>
                <a:gd name="T22" fmla="*/ 803 w 828"/>
                <a:gd name="T23" fmla="*/ 391 h 933"/>
                <a:gd name="T24" fmla="*/ 828 w 828"/>
                <a:gd name="T25" fmla="*/ 429 h 933"/>
                <a:gd name="T26" fmla="*/ 791 w 828"/>
                <a:gd name="T27" fmla="*/ 742 h 933"/>
                <a:gd name="T28" fmla="*/ 2 w 828"/>
                <a:gd name="T29" fmla="*/ 591 h 933"/>
                <a:gd name="T30" fmla="*/ 14 w 828"/>
                <a:gd name="T31" fmla="*/ 466 h 933"/>
                <a:gd name="T32" fmla="*/ 52 w 828"/>
                <a:gd name="T33" fmla="*/ 454 h 933"/>
                <a:gd name="T34" fmla="*/ 2 w 828"/>
                <a:gd name="T35" fmla="*/ 454 h 9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8" h="933">
                  <a:moveTo>
                    <a:pt x="2" y="454"/>
                  </a:moveTo>
                  <a:cubicBezTo>
                    <a:pt x="10" y="441"/>
                    <a:pt x="16" y="427"/>
                    <a:pt x="27" y="416"/>
                  </a:cubicBezTo>
                  <a:cubicBezTo>
                    <a:pt x="38" y="405"/>
                    <a:pt x="60" y="405"/>
                    <a:pt x="65" y="391"/>
                  </a:cubicBezTo>
                  <a:cubicBezTo>
                    <a:pt x="94" y="304"/>
                    <a:pt x="48" y="282"/>
                    <a:pt x="102" y="228"/>
                  </a:cubicBezTo>
                  <a:cubicBezTo>
                    <a:pt x="144" y="186"/>
                    <a:pt x="199" y="158"/>
                    <a:pt x="240" y="115"/>
                  </a:cubicBezTo>
                  <a:cubicBezTo>
                    <a:pt x="263" y="45"/>
                    <a:pt x="295" y="38"/>
                    <a:pt x="365" y="15"/>
                  </a:cubicBezTo>
                  <a:cubicBezTo>
                    <a:pt x="378" y="11"/>
                    <a:pt x="403" y="3"/>
                    <a:pt x="403" y="3"/>
                  </a:cubicBezTo>
                  <a:cubicBezTo>
                    <a:pt x="461" y="7"/>
                    <a:pt x="522" y="0"/>
                    <a:pt x="578" y="15"/>
                  </a:cubicBezTo>
                  <a:cubicBezTo>
                    <a:pt x="591" y="18"/>
                    <a:pt x="578" y="48"/>
                    <a:pt x="590" y="53"/>
                  </a:cubicBezTo>
                  <a:cubicBezTo>
                    <a:pt x="621" y="67"/>
                    <a:pt x="657" y="61"/>
                    <a:pt x="691" y="65"/>
                  </a:cubicBezTo>
                  <a:cubicBezTo>
                    <a:pt x="725" y="116"/>
                    <a:pt x="742" y="107"/>
                    <a:pt x="791" y="141"/>
                  </a:cubicBezTo>
                  <a:cubicBezTo>
                    <a:pt x="795" y="224"/>
                    <a:pt x="792" y="308"/>
                    <a:pt x="803" y="391"/>
                  </a:cubicBezTo>
                  <a:cubicBezTo>
                    <a:pt x="805" y="406"/>
                    <a:pt x="828" y="414"/>
                    <a:pt x="828" y="429"/>
                  </a:cubicBezTo>
                  <a:cubicBezTo>
                    <a:pt x="828" y="634"/>
                    <a:pt x="827" y="628"/>
                    <a:pt x="791" y="742"/>
                  </a:cubicBezTo>
                  <a:cubicBezTo>
                    <a:pt x="193" y="731"/>
                    <a:pt x="110" y="933"/>
                    <a:pt x="2" y="591"/>
                  </a:cubicBezTo>
                  <a:cubicBezTo>
                    <a:pt x="6" y="549"/>
                    <a:pt x="0" y="505"/>
                    <a:pt x="14" y="466"/>
                  </a:cubicBezTo>
                  <a:cubicBezTo>
                    <a:pt x="19" y="454"/>
                    <a:pt x="61" y="463"/>
                    <a:pt x="52" y="454"/>
                  </a:cubicBezTo>
                  <a:cubicBezTo>
                    <a:pt x="40" y="442"/>
                    <a:pt x="19" y="454"/>
                    <a:pt x="2" y="454"/>
                  </a:cubicBezTo>
                  <a:close/>
                </a:path>
              </a:pathLst>
            </a:custGeom>
            <a:solidFill>
              <a:schemeClr val="tx2"/>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1" name="Freeform 229"/>
            <p:cNvSpPr/>
            <p:nvPr/>
          </p:nvSpPr>
          <p:spPr bwMode="auto">
            <a:xfrm>
              <a:off x="2374" y="1005"/>
              <a:ext cx="212" cy="89"/>
            </a:xfrm>
            <a:custGeom>
              <a:avLst/>
              <a:gdLst>
                <a:gd name="T0" fmla="*/ 0 w 212"/>
                <a:gd name="T1" fmla="*/ 0 h 89"/>
                <a:gd name="T2" fmla="*/ 212 w 212"/>
                <a:gd name="T3" fmla="*/ 37 h 89"/>
                <a:gd name="T4" fmla="*/ 0 60000 65536"/>
                <a:gd name="T5" fmla="*/ 0 60000 65536"/>
              </a:gdLst>
              <a:ahLst/>
              <a:cxnLst>
                <a:cxn ang="T4">
                  <a:pos x="T0" y="T1"/>
                </a:cxn>
                <a:cxn ang="T5">
                  <a:pos x="T2" y="T3"/>
                </a:cxn>
              </a:cxnLst>
              <a:rect l="0" t="0" r="r" b="b"/>
              <a:pathLst>
                <a:path w="212" h="89">
                  <a:moveTo>
                    <a:pt x="0" y="0"/>
                  </a:moveTo>
                  <a:cubicBezTo>
                    <a:pt x="60" y="89"/>
                    <a:pt x="10" y="37"/>
                    <a:pt x="212" y="37"/>
                  </a:cubicBezTo>
                </a:path>
              </a:pathLst>
            </a:custGeom>
            <a:solidFill>
              <a:schemeClr val="tx2"/>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Freeform 230"/>
            <p:cNvSpPr/>
            <p:nvPr/>
          </p:nvSpPr>
          <p:spPr bwMode="auto">
            <a:xfrm>
              <a:off x="2352" y="1150"/>
              <a:ext cx="238" cy="32"/>
            </a:xfrm>
            <a:custGeom>
              <a:avLst/>
              <a:gdLst>
                <a:gd name="T0" fmla="*/ 0 w 238"/>
                <a:gd name="T1" fmla="*/ 0 h 32"/>
                <a:gd name="T2" fmla="*/ 238 w 238"/>
                <a:gd name="T3" fmla="*/ 12 h 32"/>
                <a:gd name="T4" fmla="*/ 0 60000 65536"/>
                <a:gd name="T5" fmla="*/ 0 60000 65536"/>
              </a:gdLst>
              <a:ahLst/>
              <a:cxnLst>
                <a:cxn ang="T4">
                  <a:pos x="T0" y="T1"/>
                </a:cxn>
                <a:cxn ang="T5">
                  <a:pos x="T2" y="T3"/>
                </a:cxn>
              </a:cxnLst>
              <a:rect l="0" t="0" r="r" b="b"/>
              <a:pathLst>
                <a:path w="238" h="32">
                  <a:moveTo>
                    <a:pt x="0" y="0"/>
                  </a:moveTo>
                  <a:cubicBezTo>
                    <a:pt x="102" y="32"/>
                    <a:pt x="25" y="12"/>
                    <a:pt x="238" y="12"/>
                  </a:cubicBezTo>
                </a:path>
              </a:pathLst>
            </a:custGeom>
            <a:solidFill>
              <a:schemeClr val="tx2"/>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3" name="Freeform 231"/>
            <p:cNvSpPr/>
            <p:nvPr/>
          </p:nvSpPr>
          <p:spPr bwMode="auto">
            <a:xfrm>
              <a:off x="2352" y="1412"/>
              <a:ext cx="238" cy="1"/>
            </a:xfrm>
            <a:custGeom>
              <a:avLst/>
              <a:gdLst>
                <a:gd name="T0" fmla="*/ 0 w 238"/>
                <a:gd name="T1" fmla="*/ 0 h 1"/>
                <a:gd name="T2" fmla="*/ 238 w 238"/>
                <a:gd name="T3" fmla="*/ 0 h 1"/>
                <a:gd name="T4" fmla="*/ 0 60000 65536"/>
                <a:gd name="T5" fmla="*/ 0 60000 65536"/>
              </a:gdLst>
              <a:ahLst/>
              <a:cxnLst>
                <a:cxn ang="T4">
                  <a:pos x="T0" y="T1"/>
                </a:cxn>
                <a:cxn ang="T5">
                  <a:pos x="T2" y="T3"/>
                </a:cxn>
              </a:cxnLst>
              <a:rect l="0" t="0" r="r" b="b"/>
              <a:pathLst>
                <a:path w="238" h="1">
                  <a:moveTo>
                    <a:pt x="0" y="0"/>
                  </a:moveTo>
                  <a:cubicBezTo>
                    <a:pt x="79" y="0"/>
                    <a:pt x="159" y="0"/>
                    <a:pt x="238" y="0"/>
                  </a:cubicBezTo>
                </a:path>
              </a:pathLst>
            </a:custGeom>
            <a:solidFill>
              <a:schemeClr val="tx2"/>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Oval 232"/>
            <p:cNvSpPr>
              <a:spLocks noChangeArrowheads="1"/>
            </p:cNvSpPr>
            <p:nvPr/>
          </p:nvSpPr>
          <p:spPr bwMode="auto">
            <a:xfrm>
              <a:off x="2400" y="609"/>
              <a:ext cx="240" cy="288"/>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5" name="Freeform 233"/>
            <p:cNvSpPr/>
            <p:nvPr/>
          </p:nvSpPr>
          <p:spPr bwMode="auto">
            <a:xfrm>
              <a:off x="2586" y="1094"/>
              <a:ext cx="838" cy="840"/>
            </a:xfrm>
            <a:custGeom>
              <a:avLst/>
              <a:gdLst>
                <a:gd name="T0" fmla="*/ 4 w 838"/>
                <a:gd name="T1" fmla="*/ 68 h 840"/>
                <a:gd name="T2" fmla="*/ 16 w 838"/>
                <a:gd name="T3" fmla="*/ 644 h 840"/>
                <a:gd name="T4" fmla="*/ 129 w 838"/>
                <a:gd name="T5" fmla="*/ 694 h 840"/>
                <a:gd name="T6" fmla="*/ 167 w 838"/>
                <a:gd name="T7" fmla="*/ 707 h 840"/>
                <a:gd name="T8" fmla="*/ 542 w 838"/>
                <a:gd name="T9" fmla="*/ 757 h 840"/>
                <a:gd name="T10" fmla="*/ 693 w 838"/>
                <a:gd name="T11" fmla="*/ 719 h 840"/>
                <a:gd name="T12" fmla="*/ 768 w 838"/>
                <a:gd name="T13" fmla="*/ 694 h 840"/>
                <a:gd name="T14" fmla="*/ 780 w 838"/>
                <a:gd name="T15" fmla="*/ 606 h 840"/>
                <a:gd name="T16" fmla="*/ 818 w 838"/>
                <a:gd name="T17" fmla="*/ 594 h 840"/>
                <a:gd name="T18" fmla="*/ 780 w 838"/>
                <a:gd name="T19" fmla="*/ 344 h 840"/>
                <a:gd name="T20" fmla="*/ 755 w 838"/>
                <a:gd name="T21" fmla="*/ 268 h 840"/>
                <a:gd name="T22" fmla="*/ 743 w 838"/>
                <a:gd name="T23" fmla="*/ 231 h 840"/>
                <a:gd name="T24" fmla="*/ 455 w 838"/>
                <a:gd name="T25" fmla="*/ 156 h 840"/>
                <a:gd name="T26" fmla="*/ 79 w 838"/>
                <a:gd name="T27" fmla="*/ 81 h 840"/>
                <a:gd name="T28" fmla="*/ 41 w 838"/>
                <a:gd name="T29" fmla="*/ 68 h 840"/>
                <a:gd name="T30" fmla="*/ 4 w 838"/>
                <a:gd name="T31" fmla="*/ 68 h 8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38" h="840">
                  <a:moveTo>
                    <a:pt x="4" y="68"/>
                  </a:moveTo>
                  <a:cubicBezTo>
                    <a:pt x="8" y="260"/>
                    <a:pt x="0" y="453"/>
                    <a:pt x="16" y="644"/>
                  </a:cubicBezTo>
                  <a:cubicBezTo>
                    <a:pt x="17" y="662"/>
                    <a:pt x="95" y="683"/>
                    <a:pt x="129" y="694"/>
                  </a:cubicBezTo>
                  <a:cubicBezTo>
                    <a:pt x="142" y="698"/>
                    <a:pt x="167" y="707"/>
                    <a:pt x="167" y="707"/>
                  </a:cubicBezTo>
                  <a:cubicBezTo>
                    <a:pt x="257" y="840"/>
                    <a:pt x="343" y="765"/>
                    <a:pt x="542" y="757"/>
                  </a:cubicBezTo>
                  <a:cubicBezTo>
                    <a:pt x="785" y="729"/>
                    <a:pt x="577" y="770"/>
                    <a:pt x="693" y="719"/>
                  </a:cubicBezTo>
                  <a:cubicBezTo>
                    <a:pt x="717" y="708"/>
                    <a:pt x="768" y="694"/>
                    <a:pt x="768" y="694"/>
                  </a:cubicBezTo>
                  <a:cubicBezTo>
                    <a:pt x="772" y="665"/>
                    <a:pt x="767" y="632"/>
                    <a:pt x="780" y="606"/>
                  </a:cubicBezTo>
                  <a:cubicBezTo>
                    <a:pt x="786" y="594"/>
                    <a:pt x="817" y="607"/>
                    <a:pt x="818" y="594"/>
                  </a:cubicBezTo>
                  <a:cubicBezTo>
                    <a:pt x="838" y="416"/>
                    <a:pt x="838" y="430"/>
                    <a:pt x="780" y="344"/>
                  </a:cubicBezTo>
                  <a:cubicBezTo>
                    <a:pt x="772" y="319"/>
                    <a:pt x="763" y="293"/>
                    <a:pt x="755" y="268"/>
                  </a:cubicBezTo>
                  <a:cubicBezTo>
                    <a:pt x="751" y="256"/>
                    <a:pt x="755" y="235"/>
                    <a:pt x="743" y="231"/>
                  </a:cubicBezTo>
                  <a:cubicBezTo>
                    <a:pt x="643" y="198"/>
                    <a:pt x="560" y="169"/>
                    <a:pt x="455" y="156"/>
                  </a:cubicBezTo>
                  <a:cubicBezTo>
                    <a:pt x="335" y="115"/>
                    <a:pt x="205" y="94"/>
                    <a:pt x="79" y="81"/>
                  </a:cubicBezTo>
                  <a:cubicBezTo>
                    <a:pt x="66" y="77"/>
                    <a:pt x="51" y="76"/>
                    <a:pt x="41" y="68"/>
                  </a:cubicBezTo>
                  <a:cubicBezTo>
                    <a:pt x="3" y="37"/>
                    <a:pt x="26" y="0"/>
                    <a:pt x="4" y="68"/>
                  </a:cubicBezTo>
                  <a:close/>
                </a:path>
              </a:pathLst>
            </a:custGeom>
            <a:solidFill>
              <a:schemeClr val="tx2"/>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6" name="Oval 234"/>
            <p:cNvSpPr>
              <a:spLocks noChangeArrowheads="1"/>
            </p:cNvSpPr>
            <p:nvPr/>
          </p:nvSpPr>
          <p:spPr bwMode="auto">
            <a:xfrm>
              <a:off x="1862" y="757"/>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7" name="Oval 235"/>
            <p:cNvSpPr>
              <a:spLocks noChangeArrowheads="1"/>
            </p:cNvSpPr>
            <p:nvPr/>
          </p:nvSpPr>
          <p:spPr bwMode="auto">
            <a:xfrm>
              <a:off x="1849" y="757"/>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8" name="Oval 236"/>
            <p:cNvSpPr>
              <a:spLocks noChangeArrowheads="1"/>
            </p:cNvSpPr>
            <p:nvPr/>
          </p:nvSpPr>
          <p:spPr bwMode="auto">
            <a:xfrm>
              <a:off x="1622" y="417"/>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 name="Oval 237"/>
            <p:cNvSpPr>
              <a:spLocks noChangeArrowheads="1"/>
            </p:cNvSpPr>
            <p:nvPr/>
          </p:nvSpPr>
          <p:spPr bwMode="auto">
            <a:xfrm>
              <a:off x="1670" y="417"/>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0" name="Oval 238"/>
            <p:cNvSpPr>
              <a:spLocks noChangeArrowheads="1"/>
            </p:cNvSpPr>
            <p:nvPr/>
          </p:nvSpPr>
          <p:spPr bwMode="auto">
            <a:xfrm>
              <a:off x="3120" y="912"/>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1" name="Oval 239"/>
            <p:cNvSpPr>
              <a:spLocks noChangeArrowheads="1"/>
            </p:cNvSpPr>
            <p:nvPr/>
          </p:nvSpPr>
          <p:spPr bwMode="auto">
            <a:xfrm>
              <a:off x="3216" y="897"/>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2" name="Oval 240"/>
            <p:cNvSpPr>
              <a:spLocks noChangeArrowheads="1"/>
            </p:cNvSpPr>
            <p:nvPr/>
          </p:nvSpPr>
          <p:spPr bwMode="auto">
            <a:xfrm>
              <a:off x="1686" y="1525"/>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3" name="Oval 241"/>
            <p:cNvSpPr>
              <a:spLocks noChangeArrowheads="1"/>
            </p:cNvSpPr>
            <p:nvPr/>
          </p:nvSpPr>
          <p:spPr bwMode="auto">
            <a:xfrm>
              <a:off x="1734" y="1525"/>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4" name="Oval 242"/>
            <p:cNvSpPr>
              <a:spLocks noChangeArrowheads="1"/>
            </p:cNvSpPr>
            <p:nvPr/>
          </p:nvSpPr>
          <p:spPr bwMode="auto">
            <a:xfrm>
              <a:off x="1798" y="1200"/>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5" name="Oval 243"/>
            <p:cNvSpPr>
              <a:spLocks noChangeArrowheads="1"/>
            </p:cNvSpPr>
            <p:nvPr/>
          </p:nvSpPr>
          <p:spPr bwMode="auto">
            <a:xfrm>
              <a:off x="1895" y="1237"/>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6" name="Oval 244"/>
            <p:cNvSpPr>
              <a:spLocks noChangeArrowheads="1"/>
            </p:cNvSpPr>
            <p:nvPr/>
          </p:nvSpPr>
          <p:spPr bwMode="auto">
            <a:xfrm>
              <a:off x="3088" y="509"/>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7" name="Oval 245"/>
            <p:cNvSpPr>
              <a:spLocks noChangeArrowheads="1"/>
            </p:cNvSpPr>
            <p:nvPr/>
          </p:nvSpPr>
          <p:spPr bwMode="auto">
            <a:xfrm>
              <a:off x="3152" y="519"/>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8" name="Oval 246"/>
            <p:cNvSpPr>
              <a:spLocks noChangeArrowheads="1"/>
            </p:cNvSpPr>
            <p:nvPr/>
          </p:nvSpPr>
          <p:spPr bwMode="auto">
            <a:xfrm>
              <a:off x="3072" y="1281"/>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9" name="Oval 247"/>
            <p:cNvSpPr>
              <a:spLocks noChangeArrowheads="1"/>
            </p:cNvSpPr>
            <p:nvPr/>
          </p:nvSpPr>
          <p:spPr bwMode="auto">
            <a:xfrm>
              <a:off x="3120" y="1281"/>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0" name="Oval 248"/>
            <p:cNvSpPr>
              <a:spLocks noChangeArrowheads="1"/>
            </p:cNvSpPr>
            <p:nvPr/>
          </p:nvSpPr>
          <p:spPr bwMode="auto">
            <a:xfrm>
              <a:off x="3072" y="1617"/>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1" name="Oval 249"/>
            <p:cNvSpPr>
              <a:spLocks noChangeArrowheads="1"/>
            </p:cNvSpPr>
            <p:nvPr/>
          </p:nvSpPr>
          <p:spPr bwMode="auto">
            <a:xfrm>
              <a:off x="3120" y="1617"/>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2" name="Oval 250"/>
            <p:cNvSpPr>
              <a:spLocks noChangeArrowheads="1"/>
            </p:cNvSpPr>
            <p:nvPr/>
          </p:nvSpPr>
          <p:spPr bwMode="auto">
            <a:xfrm>
              <a:off x="2717" y="758"/>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3" name="Oval 251"/>
            <p:cNvSpPr>
              <a:spLocks noChangeArrowheads="1"/>
            </p:cNvSpPr>
            <p:nvPr/>
          </p:nvSpPr>
          <p:spPr bwMode="auto">
            <a:xfrm>
              <a:off x="2813" y="752"/>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4" name="Oval 252"/>
            <p:cNvSpPr>
              <a:spLocks noChangeArrowheads="1"/>
            </p:cNvSpPr>
            <p:nvPr/>
          </p:nvSpPr>
          <p:spPr bwMode="auto">
            <a:xfrm>
              <a:off x="2784" y="1377"/>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5" name="Oval 253"/>
            <p:cNvSpPr>
              <a:spLocks noChangeArrowheads="1"/>
            </p:cNvSpPr>
            <p:nvPr/>
          </p:nvSpPr>
          <p:spPr bwMode="auto">
            <a:xfrm>
              <a:off x="2832" y="1377"/>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6" name="Oval 254"/>
            <p:cNvSpPr>
              <a:spLocks noChangeArrowheads="1"/>
            </p:cNvSpPr>
            <p:nvPr/>
          </p:nvSpPr>
          <p:spPr bwMode="auto">
            <a:xfrm>
              <a:off x="2054" y="565"/>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7" name="Oval 255"/>
            <p:cNvSpPr>
              <a:spLocks noChangeArrowheads="1"/>
            </p:cNvSpPr>
            <p:nvPr/>
          </p:nvSpPr>
          <p:spPr bwMode="auto">
            <a:xfrm>
              <a:off x="2102" y="613"/>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8" name="Oval 256"/>
            <p:cNvSpPr>
              <a:spLocks noChangeArrowheads="1"/>
            </p:cNvSpPr>
            <p:nvPr/>
          </p:nvSpPr>
          <p:spPr bwMode="auto">
            <a:xfrm>
              <a:off x="1942" y="1440"/>
              <a:ext cx="192" cy="192"/>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9" name="Oval 257"/>
            <p:cNvSpPr>
              <a:spLocks noChangeArrowheads="1"/>
            </p:cNvSpPr>
            <p:nvPr/>
          </p:nvSpPr>
          <p:spPr bwMode="auto">
            <a:xfrm>
              <a:off x="2022" y="1429"/>
              <a:ext cx="96" cy="144"/>
            </a:xfrm>
            <a:prstGeom prst="ellipse">
              <a:avLst/>
            </a:prstGeom>
            <a:solidFill>
              <a:schemeClr val="tx2"/>
            </a:solidFill>
            <a:ln w="1270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0" name="Freeform 258"/>
            <p:cNvSpPr/>
            <p:nvPr/>
          </p:nvSpPr>
          <p:spPr bwMode="auto">
            <a:xfrm>
              <a:off x="2580" y="225"/>
              <a:ext cx="434" cy="424"/>
            </a:xfrm>
            <a:custGeom>
              <a:avLst/>
              <a:gdLst>
                <a:gd name="T0" fmla="*/ 0 w 468"/>
                <a:gd name="T1" fmla="*/ 427 h 421"/>
                <a:gd name="T2" fmla="*/ 10 w 468"/>
                <a:gd name="T3" fmla="*/ 160 h 421"/>
                <a:gd name="T4" fmla="*/ 150 w 468"/>
                <a:gd name="T5" fmla="*/ 32 h 421"/>
                <a:gd name="T6" fmla="*/ 324 w 468"/>
                <a:gd name="T7" fmla="*/ 45 h 421"/>
                <a:gd name="T8" fmla="*/ 334 w 468"/>
                <a:gd name="T9" fmla="*/ 85 h 421"/>
                <a:gd name="T10" fmla="*/ 398 w 468"/>
                <a:gd name="T11" fmla="*/ 70 h 421"/>
                <a:gd name="T12" fmla="*/ 334 w 468"/>
                <a:gd name="T13" fmla="*/ 2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8" h="421">
                  <a:moveTo>
                    <a:pt x="0" y="421"/>
                  </a:moveTo>
                  <a:cubicBezTo>
                    <a:pt x="4" y="333"/>
                    <a:pt x="1" y="245"/>
                    <a:pt x="12" y="158"/>
                  </a:cubicBezTo>
                  <a:cubicBezTo>
                    <a:pt x="20" y="95"/>
                    <a:pt x="123" y="50"/>
                    <a:pt x="175" y="32"/>
                  </a:cubicBezTo>
                  <a:cubicBezTo>
                    <a:pt x="242" y="36"/>
                    <a:pt x="311" y="29"/>
                    <a:pt x="376" y="45"/>
                  </a:cubicBezTo>
                  <a:cubicBezTo>
                    <a:pt x="389" y="48"/>
                    <a:pt x="375" y="79"/>
                    <a:pt x="388" y="83"/>
                  </a:cubicBezTo>
                  <a:cubicBezTo>
                    <a:pt x="412" y="90"/>
                    <a:pt x="438" y="74"/>
                    <a:pt x="463" y="70"/>
                  </a:cubicBezTo>
                  <a:cubicBezTo>
                    <a:pt x="446" y="0"/>
                    <a:pt x="468" y="20"/>
                    <a:pt x="388" y="20"/>
                  </a:cubicBezTo>
                </a:path>
              </a:pathLst>
            </a:custGeom>
            <a:solidFill>
              <a:schemeClr val="tx2"/>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1" name="Freeform 259"/>
            <p:cNvSpPr/>
            <p:nvPr/>
          </p:nvSpPr>
          <p:spPr bwMode="auto">
            <a:xfrm>
              <a:off x="2051" y="81"/>
              <a:ext cx="451" cy="526"/>
            </a:xfrm>
            <a:custGeom>
              <a:avLst/>
              <a:gdLst>
                <a:gd name="T0" fmla="*/ 451 w 451"/>
                <a:gd name="T1" fmla="*/ 526 h 526"/>
                <a:gd name="T2" fmla="*/ 439 w 451"/>
                <a:gd name="T3" fmla="*/ 388 h 526"/>
                <a:gd name="T4" fmla="*/ 301 w 451"/>
                <a:gd name="T5" fmla="*/ 226 h 526"/>
                <a:gd name="T6" fmla="*/ 263 w 451"/>
                <a:gd name="T7" fmla="*/ 188 h 526"/>
                <a:gd name="T8" fmla="*/ 113 w 451"/>
                <a:gd name="T9" fmla="*/ 100 h 526"/>
                <a:gd name="T10" fmla="*/ 38 w 451"/>
                <a:gd name="T11" fmla="*/ 75 h 526"/>
                <a:gd name="T12" fmla="*/ 13 w 451"/>
                <a:gd name="T13" fmla="*/ 38 h 526"/>
                <a:gd name="T14" fmla="*/ 0 w 451"/>
                <a:gd name="T15" fmla="*/ 0 h 5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 h="526">
                  <a:moveTo>
                    <a:pt x="451" y="526"/>
                  </a:moveTo>
                  <a:cubicBezTo>
                    <a:pt x="447" y="480"/>
                    <a:pt x="446" y="434"/>
                    <a:pt x="439" y="388"/>
                  </a:cubicBezTo>
                  <a:cubicBezTo>
                    <a:pt x="423" y="278"/>
                    <a:pt x="361" y="286"/>
                    <a:pt x="301" y="226"/>
                  </a:cubicBezTo>
                  <a:cubicBezTo>
                    <a:pt x="288" y="213"/>
                    <a:pt x="277" y="199"/>
                    <a:pt x="263" y="188"/>
                  </a:cubicBezTo>
                  <a:cubicBezTo>
                    <a:pt x="221" y="155"/>
                    <a:pt x="162" y="122"/>
                    <a:pt x="113" y="100"/>
                  </a:cubicBezTo>
                  <a:cubicBezTo>
                    <a:pt x="89" y="89"/>
                    <a:pt x="38" y="75"/>
                    <a:pt x="38" y="75"/>
                  </a:cubicBezTo>
                  <a:cubicBezTo>
                    <a:pt x="30" y="63"/>
                    <a:pt x="20" y="51"/>
                    <a:pt x="13" y="38"/>
                  </a:cubicBezTo>
                  <a:cubicBezTo>
                    <a:pt x="7" y="26"/>
                    <a:pt x="0" y="0"/>
                    <a:pt x="0" y="0"/>
                  </a:cubicBezTo>
                </a:path>
              </a:pathLst>
            </a:custGeom>
            <a:solidFill>
              <a:schemeClr val="tx2"/>
            </a:solidFill>
            <a:ln w="12700" cmpd="sng">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4052" name="Picture 260" descr="HOA HONG"/>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t="14734" r="56540"/>
          <a:stretch>
            <a:fillRect/>
          </a:stretch>
        </p:blipFill>
        <p:spPr bwMode="auto">
          <a:xfrm rot="-378917">
            <a:off x="1707900" y="5410188"/>
            <a:ext cx="822325" cy="9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53" name="Picture 261" descr="HOA HONG"/>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t="14734" r="56540"/>
          <a:stretch>
            <a:fillRect/>
          </a:stretch>
        </p:blipFill>
        <p:spPr bwMode="auto">
          <a:xfrm rot="1371931">
            <a:off x="2901698" y="5557911"/>
            <a:ext cx="673100" cy="81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54" name="Picture 262" descr="HOA HONG"/>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t="14734" r="56540"/>
          <a:stretch>
            <a:fillRect/>
          </a:stretch>
        </p:blipFill>
        <p:spPr bwMode="auto">
          <a:xfrm rot="1371931">
            <a:off x="2438969" y="4906881"/>
            <a:ext cx="533400" cy="85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55" name="Picture 263" descr="HOA HONG"/>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t="14734" r="56540"/>
          <a:stretch>
            <a:fillRect/>
          </a:stretch>
        </p:blipFill>
        <p:spPr bwMode="auto">
          <a:xfrm rot="504526">
            <a:off x="2361931" y="4124080"/>
            <a:ext cx="687388" cy="9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56" name="Picture 264" descr="HOA HONG"/>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t="14734" r="56540"/>
          <a:stretch>
            <a:fillRect/>
          </a:stretch>
        </p:blipFill>
        <p:spPr bwMode="auto">
          <a:xfrm rot="-3172410">
            <a:off x="862361" y="5677911"/>
            <a:ext cx="91970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4" name="AutoShape 265"/>
          <p:cNvSpPr>
            <a:spLocks noChangeArrowheads="1"/>
          </p:cNvSpPr>
          <p:nvPr/>
        </p:nvSpPr>
        <p:spPr bwMode="auto">
          <a:xfrm>
            <a:off x="252652" y="5943600"/>
            <a:ext cx="3886200" cy="914400"/>
          </a:xfrm>
          <a:prstGeom prst="ellipseRibbon">
            <a:avLst>
              <a:gd name="adj1" fmla="val 41667"/>
              <a:gd name="adj2" fmla="val 50000"/>
              <a:gd name="adj3" fmla="val 12500"/>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5" name="WordArt 266"/>
          <p:cNvSpPr>
            <a:spLocks noChangeArrowheads="1" noChangeShapeType="1" noTextEdit="1"/>
          </p:cNvSpPr>
          <p:nvPr/>
        </p:nvSpPr>
        <p:spPr bwMode="auto">
          <a:xfrm>
            <a:off x="5303841" y="1125538"/>
            <a:ext cx="5113337" cy="2667000"/>
          </a:xfrm>
          <a:prstGeom prst="rect">
            <a:avLst/>
          </a:prstGeom>
        </p:spPr>
        <p:txBody>
          <a:bodyPr wrap="none" fromWordArt="1">
            <a:prstTxWarp prst="textCanDown">
              <a:avLst>
                <a:gd name="adj" fmla="val 19514"/>
              </a:avLst>
            </a:prstTxWarp>
          </a:bodyPr>
          <a:lstStyle/>
          <a:p>
            <a:pPr algn="ctr"/>
            <a:r>
              <a:rPr lang="en-US" sz="3600" b="1" kern="1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KÝnh</a:t>
            </a:r>
            <a:r>
              <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chµo</a:t>
            </a:r>
            <a:r>
              <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c¸c</a:t>
            </a:r>
            <a:r>
              <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thÇy</a:t>
            </a:r>
            <a:r>
              <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c« </a:t>
            </a:r>
            <a:r>
              <a:rPr lang="en-US" sz="3600" b="1" kern="1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tíi</a:t>
            </a:r>
            <a:r>
              <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dù</a:t>
            </a:r>
            <a:r>
              <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 </a:t>
            </a:r>
            <a:r>
              <a:rPr lang="en-US" sz="3600" b="1" kern="1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rPr>
              <a:t>giê</a:t>
            </a:r>
            <a:endParaRPr 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Arial"/>
            </a:endParaRPr>
          </a:p>
        </p:txBody>
      </p:sp>
      <p:pic>
        <p:nvPicPr>
          <p:cNvPr id="2096" name="Picture 267" descr="UY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182100" y="4109244"/>
            <a:ext cx="2971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51727" y="4380708"/>
            <a:ext cx="3326795" cy="1077218"/>
          </a:xfrm>
          <a:prstGeom prst="rect">
            <a:avLst/>
          </a:prstGeom>
          <a:noFill/>
        </p:spPr>
        <p:txBody>
          <a:bodyPr wrap="square" rtlCol="0">
            <a:spAutoFit/>
          </a:bodyPr>
          <a:lstStyle/>
          <a:p>
            <a:pPr algn="ctr"/>
            <a:r>
              <a:rPr lang="en-US" sz="3200" b="1">
                <a:solidFill>
                  <a:srgbClr val="002060"/>
                </a:solidFill>
                <a:latin typeface="Times New Roman" panose="02020603050405020304" pitchFamily="18" charset="0"/>
                <a:cs typeface="Times New Roman" panose="02020603050405020304" pitchFamily="18" charset="0"/>
              </a:rPr>
              <a:t>Nguyễn Thị Thúy Lớp 5A</a:t>
            </a: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0" fill="hold"/>
                                        <p:tgtEl>
                                          <p:spTgt spid="33958"/>
                                        </p:tgtEl>
                                      </p:cBhvr>
                                      <p:by x="150000" y="150000"/>
                                    </p:animScale>
                                  </p:childTnLst>
                                </p:cTn>
                              </p:par>
                              <p:par>
                                <p:cTn id="7" presetID="6" presetClass="emph" presetSubtype="0" repeatCount="indefinite" fill="hold" nodeType="withEffect">
                                  <p:stCondLst>
                                    <p:cond delay="0"/>
                                  </p:stCondLst>
                                  <p:childTnLst>
                                    <p:animScale>
                                      <p:cBhvr>
                                        <p:cTn id="8" dur="10000" fill="hold"/>
                                        <p:tgtEl>
                                          <p:spTgt spid="33979"/>
                                        </p:tgtEl>
                                      </p:cBhvr>
                                      <p:by x="150000" y="150000"/>
                                    </p:animScale>
                                  </p:childTnLst>
                                </p:cTn>
                              </p:par>
                              <p:par>
                                <p:cTn id="9" presetID="6" presetClass="emph" presetSubtype="0" repeatCount="indefinite" fill="hold" nodeType="withEffect">
                                  <p:stCondLst>
                                    <p:cond delay="0"/>
                                  </p:stCondLst>
                                  <p:childTnLst>
                                    <p:animScale>
                                      <p:cBhvr>
                                        <p:cTn id="10" dur="10000" fill="hold"/>
                                        <p:tgtEl>
                                          <p:spTgt spid="33957"/>
                                        </p:tgtEl>
                                      </p:cBhvr>
                                      <p:by x="150000" y="150000"/>
                                    </p:animScale>
                                  </p:childTnLst>
                                </p:cTn>
                              </p:par>
                              <p:par>
                                <p:cTn id="11" presetID="6" presetClass="emph" presetSubtype="0" repeatCount="indefinite" fill="hold" nodeType="withEffect">
                                  <p:stCondLst>
                                    <p:cond delay="0"/>
                                  </p:stCondLst>
                                  <p:childTnLst>
                                    <p:animScale>
                                      <p:cBhvr>
                                        <p:cTn id="12" dur="10000" fill="hold"/>
                                        <p:tgtEl>
                                          <p:spTgt spid="33956"/>
                                        </p:tgtEl>
                                      </p:cBhvr>
                                      <p:by x="150000" y="150000"/>
                                    </p:animScale>
                                  </p:childTnLst>
                                </p:cTn>
                              </p:par>
                              <p:par>
                                <p:cTn id="13" presetID="6" presetClass="emph" presetSubtype="0" repeatCount="indefinite" fill="hold" nodeType="withEffect">
                                  <p:stCondLst>
                                    <p:cond delay="0"/>
                                  </p:stCondLst>
                                  <p:childTnLst>
                                    <p:animScale>
                                      <p:cBhvr>
                                        <p:cTn id="14" dur="10000" fill="hold"/>
                                        <p:tgtEl>
                                          <p:spTgt spid="33977"/>
                                        </p:tgtEl>
                                      </p:cBhvr>
                                      <p:by x="150000" y="150000"/>
                                    </p:animScale>
                                  </p:childTnLst>
                                </p:cTn>
                              </p:par>
                              <p:par>
                                <p:cTn id="15" presetID="6" presetClass="emph" presetSubtype="0" repeatCount="indefinite" fill="hold" nodeType="withEffect">
                                  <p:stCondLst>
                                    <p:cond delay="0"/>
                                  </p:stCondLst>
                                  <p:childTnLst>
                                    <p:animScale>
                                      <p:cBhvr>
                                        <p:cTn id="16" dur="10000" fill="hold"/>
                                        <p:tgtEl>
                                          <p:spTgt spid="33976"/>
                                        </p:tgtEl>
                                      </p:cBhvr>
                                      <p:by x="150000" y="150000"/>
                                    </p:animScale>
                                  </p:childTnLst>
                                </p:cTn>
                              </p:par>
                              <p:par>
                                <p:cTn id="17" presetID="6" presetClass="emph" presetSubtype="0" repeatCount="indefinite" fill="hold" nodeType="withEffect">
                                  <p:stCondLst>
                                    <p:cond delay="0"/>
                                  </p:stCondLst>
                                  <p:childTnLst>
                                    <p:animScale>
                                      <p:cBhvr>
                                        <p:cTn id="18" dur="10000" fill="hold"/>
                                        <p:tgtEl>
                                          <p:spTgt spid="33962"/>
                                        </p:tgtEl>
                                      </p:cBhvr>
                                      <p:by x="150000" y="150000"/>
                                    </p:animScale>
                                  </p:childTnLst>
                                </p:cTn>
                              </p:par>
                              <p:par>
                                <p:cTn id="19" presetID="6" presetClass="emph" presetSubtype="0" repeatCount="indefinite" fill="hold" nodeType="withEffect">
                                  <p:stCondLst>
                                    <p:cond delay="0"/>
                                  </p:stCondLst>
                                  <p:childTnLst>
                                    <p:animScale>
                                      <p:cBhvr>
                                        <p:cTn id="20" dur="10000" fill="hold"/>
                                        <p:tgtEl>
                                          <p:spTgt spid="33942"/>
                                        </p:tgtEl>
                                      </p:cBhvr>
                                      <p:by x="150000" y="150000"/>
                                    </p:animScale>
                                  </p:childTnLst>
                                </p:cTn>
                              </p:par>
                              <p:par>
                                <p:cTn id="21" presetID="6" presetClass="emph" presetSubtype="0" repeatCount="indefinite" fill="hold" nodeType="withEffect">
                                  <p:stCondLst>
                                    <p:cond delay="0"/>
                                  </p:stCondLst>
                                  <p:childTnLst>
                                    <p:animScale>
                                      <p:cBhvr>
                                        <p:cTn id="22" dur="10000" fill="hold"/>
                                        <p:tgtEl>
                                          <p:spTgt spid="34052"/>
                                        </p:tgtEl>
                                      </p:cBhvr>
                                      <p:by x="150000" y="150000"/>
                                    </p:animScale>
                                  </p:childTnLst>
                                </p:cTn>
                              </p:par>
                            </p:childTnLst>
                          </p:cTn>
                        </p:par>
                        <p:par>
                          <p:cTn id="23" fill="hold">
                            <p:stCondLst>
                              <p:cond delay="10000"/>
                            </p:stCondLst>
                            <p:childTnLst>
                              <p:par>
                                <p:cTn id="24" presetID="32" presetClass="emph" presetSubtype="0" repeatCount="indefinite" fill="hold" nodeType="afterEffect">
                                  <p:stCondLst>
                                    <p:cond delay="0"/>
                                  </p:stCondLst>
                                  <p:childTnLst>
                                    <p:animClr clrSpc="rgb" dir="cw">
                                      <p:cBhvr override="childStyle">
                                        <p:cTn id="25" dur="500" fill="hold"/>
                                        <p:tgtEl>
                                          <p:spTgt spid="33943"/>
                                        </p:tgtEl>
                                        <p:attrNameLst>
                                          <p:attrName>style.color</p:attrName>
                                        </p:attrNameLst>
                                      </p:cBhvr>
                                      <p:to>
                                        <a:schemeClr val="accent2"/>
                                      </p:to>
                                    </p:animClr>
                                    <p:animClr clrSpc="rgb" dir="cw">
                                      <p:cBhvr>
                                        <p:cTn id="26" dur="500" fill="hold"/>
                                        <p:tgtEl>
                                          <p:spTgt spid="33943"/>
                                        </p:tgtEl>
                                        <p:attrNameLst>
                                          <p:attrName>fillcolor</p:attrName>
                                        </p:attrNameLst>
                                      </p:cBhvr>
                                      <p:to>
                                        <a:schemeClr val="accent2"/>
                                      </p:to>
                                    </p:animClr>
                                    <p:set>
                                      <p:cBhvr>
                                        <p:cTn id="27" dur="500" fill="hold"/>
                                        <p:tgtEl>
                                          <p:spTgt spid="33943"/>
                                        </p:tgtEl>
                                        <p:attrNameLst>
                                          <p:attrName>fill.type</p:attrName>
                                        </p:attrNameLst>
                                      </p:cBhvr>
                                      <p:to>
                                        <p:strVal val="solid"/>
                                      </p:to>
                                    </p:set>
                                    <p:set>
                                      <p:cBhvr>
                                        <p:cTn id="28" dur="500" fill="hold"/>
                                        <p:tgtEl>
                                          <p:spTgt spid="33943"/>
                                        </p:tgtEl>
                                        <p:attrNameLst>
                                          <p:attrName>fill.on</p:attrName>
                                        </p:attrNameLst>
                                      </p:cBhvr>
                                      <p:to>
                                        <p:strVal val="true"/>
                                      </p:to>
                                    </p:set>
                                    <p:animRot by="120000">
                                      <p:cBhvr>
                                        <p:cTn id="29" dur="500" fill="hold">
                                          <p:stCondLst>
                                            <p:cond delay="0"/>
                                          </p:stCondLst>
                                        </p:cTn>
                                        <p:tgtEl>
                                          <p:spTgt spid="33943"/>
                                        </p:tgtEl>
                                        <p:attrNameLst>
                                          <p:attrName>r</p:attrName>
                                        </p:attrNameLst>
                                      </p:cBhvr>
                                    </p:animRot>
                                    <p:animRot by="-240000">
                                      <p:cBhvr>
                                        <p:cTn id="30" dur="1000" fill="hold">
                                          <p:stCondLst>
                                            <p:cond delay="1000"/>
                                          </p:stCondLst>
                                        </p:cTn>
                                        <p:tgtEl>
                                          <p:spTgt spid="33943"/>
                                        </p:tgtEl>
                                        <p:attrNameLst>
                                          <p:attrName>r</p:attrName>
                                        </p:attrNameLst>
                                      </p:cBhvr>
                                    </p:animRot>
                                    <p:animRot by="240000">
                                      <p:cBhvr>
                                        <p:cTn id="31" dur="1000" fill="hold">
                                          <p:stCondLst>
                                            <p:cond delay="2000"/>
                                          </p:stCondLst>
                                        </p:cTn>
                                        <p:tgtEl>
                                          <p:spTgt spid="33943"/>
                                        </p:tgtEl>
                                        <p:attrNameLst>
                                          <p:attrName>r</p:attrName>
                                        </p:attrNameLst>
                                      </p:cBhvr>
                                    </p:animRot>
                                    <p:animRot by="-240000">
                                      <p:cBhvr>
                                        <p:cTn id="32" dur="1000" fill="hold">
                                          <p:stCondLst>
                                            <p:cond delay="3000"/>
                                          </p:stCondLst>
                                        </p:cTn>
                                        <p:tgtEl>
                                          <p:spTgt spid="33943"/>
                                        </p:tgtEl>
                                        <p:attrNameLst>
                                          <p:attrName>r</p:attrName>
                                        </p:attrNameLst>
                                      </p:cBhvr>
                                    </p:animRot>
                                    <p:animRot by="120000">
                                      <p:cBhvr>
                                        <p:cTn id="33" dur="1000" fill="hold">
                                          <p:stCondLst>
                                            <p:cond delay="4000"/>
                                          </p:stCondLst>
                                        </p:cTn>
                                        <p:tgtEl>
                                          <p:spTgt spid="33943"/>
                                        </p:tgtEl>
                                        <p:attrNameLst>
                                          <p:attrName>r</p:attrName>
                                        </p:attrNameLst>
                                      </p:cBhvr>
                                    </p:animRot>
                                  </p:childTnLst>
                                </p:cTn>
                              </p:par>
                              <p:par>
                                <p:cTn id="34" presetID="32" presetClass="emph" presetSubtype="0" repeatCount="indefinite" fill="hold" nodeType="withEffect">
                                  <p:stCondLst>
                                    <p:cond delay="0"/>
                                  </p:stCondLst>
                                  <p:childTnLst>
                                    <p:animClr clrSpc="rgb" dir="cw">
                                      <p:cBhvr override="childStyle">
                                        <p:cTn id="35" dur="100" fill="hold"/>
                                        <p:tgtEl>
                                          <p:spTgt spid="33902"/>
                                        </p:tgtEl>
                                        <p:attrNameLst>
                                          <p:attrName>style.color</p:attrName>
                                        </p:attrNameLst>
                                      </p:cBhvr>
                                      <p:to>
                                        <a:schemeClr val="accent2"/>
                                      </p:to>
                                    </p:animClr>
                                    <p:animClr clrSpc="rgb" dir="cw">
                                      <p:cBhvr>
                                        <p:cTn id="36" dur="100" fill="hold"/>
                                        <p:tgtEl>
                                          <p:spTgt spid="33902"/>
                                        </p:tgtEl>
                                        <p:attrNameLst>
                                          <p:attrName>fillcolor</p:attrName>
                                        </p:attrNameLst>
                                      </p:cBhvr>
                                      <p:to>
                                        <a:schemeClr val="accent2"/>
                                      </p:to>
                                    </p:animClr>
                                    <p:set>
                                      <p:cBhvr>
                                        <p:cTn id="37" dur="100" fill="hold"/>
                                        <p:tgtEl>
                                          <p:spTgt spid="33902"/>
                                        </p:tgtEl>
                                        <p:attrNameLst>
                                          <p:attrName>fill.type</p:attrName>
                                        </p:attrNameLst>
                                      </p:cBhvr>
                                      <p:to>
                                        <p:strVal val="solid"/>
                                      </p:to>
                                    </p:set>
                                    <p:set>
                                      <p:cBhvr>
                                        <p:cTn id="38" dur="100" fill="hold"/>
                                        <p:tgtEl>
                                          <p:spTgt spid="33902"/>
                                        </p:tgtEl>
                                        <p:attrNameLst>
                                          <p:attrName>fill.on</p:attrName>
                                        </p:attrNameLst>
                                      </p:cBhvr>
                                      <p:to>
                                        <p:strVal val="true"/>
                                      </p:to>
                                    </p:set>
                                    <p:animRot by="120000">
                                      <p:cBhvr>
                                        <p:cTn id="39" dur="100" fill="hold">
                                          <p:stCondLst>
                                            <p:cond delay="0"/>
                                          </p:stCondLst>
                                        </p:cTn>
                                        <p:tgtEl>
                                          <p:spTgt spid="33902"/>
                                        </p:tgtEl>
                                        <p:attrNameLst>
                                          <p:attrName>r</p:attrName>
                                        </p:attrNameLst>
                                      </p:cBhvr>
                                    </p:animRot>
                                    <p:animRot by="-240000">
                                      <p:cBhvr>
                                        <p:cTn id="40" dur="200" fill="hold">
                                          <p:stCondLst>
                                            <p:cond delay="200"/>
                                          </p:stCondLst>
                                        </p:cTn>
                                        <p:tgtEl>
                                          <p:spTgt spid="33902"/>
                                        </p:tgtEl>
                                        <p:attrNameLst>
                                          <p:attrName>r</p:attrName>
                                        </p:attrNameLst>
                                      </p:cBhvr>
                                    </p:animRot>
                                    <p:animRot by="240000">
                                      <p:cBhvr>
                                        <p:cTn id="41" dur="200" fill="hold">
                                          <p:stCondLst>
                                            <p:cond delay="400"/>
                                          </p:stCondLst>
                                        </p:cTn>
                                        <p:tgtEl>
                                          <p:spTgt spid="33902"/>
                                        </p:tgtEl>
                                        <p:attrNameLst>
                                          <p:attrName>r</p:attrName>
                                        </p:attrNameLst>
                                      </p:cBhvr>
                                    </p:animRot>
                                    <p:animRot by="-240000">
                                      <p:cBhvr>
                                        <p:cTn id="42" dur="200" fill="hold">
                                          <p:stCondLst>
                                            <p:cond delay="600"/>
                                          </p:stCondLst>
                                        </p:cTn>
                                        <p:tgtEl>
                                          <p:spTgt spid="33902"/>
                                        </p:tgtEl>
                                        <p:attrNameLst>
                                          <p:attrName>r</p:attrName>
                                        </p:attrNameLst>
                                      </p:cBhvr>
                                    </p:animRot>
                                    <p:animRot by="120000">
                                      <p:cBhvr>
                                        <p:cTn id="43" dur="200" fill="hold">
                                          <p:stCondLst>
                                            <p:cond delay="800"/>
                                          </p:stCondLst>
                                        </p:cTn>
                                        <p:tgtEl>
                                          <p:spTgt spid="33902"/>
                                        </p:tgtEl>
                                        <p:attrNameLst>
                                          <p:attrName>r</p:attrName>
                                        </p:attrNameLst>
                                      </p:cBhvr>
                                    </p:animRot>
                                  </p:childTnLst>
                                </p:cTn>
                              </p:par>
                              <p:par>
                                <p:cTn id="44" presetID="32" presetClass="emph" presetSubtype="0" repeatCount="indefinite" fill="hold" nodeType="withEffect">
                                  <p:stCondLst>
                                    <p:cond delay="0"/>
                                  </p:stCondLst>
                                  <p:childTnLst>
                                    <p:animClr clrSpc="rgb" dir="cw">
                                      <p:cBhvr override="childStyle">
                                        <p:cTn id="45" dur="100" fill="hold"/>
                                        <p:tgtEl>
                                          <p:spTgt spid="33980"/>
                                        </p:tgtEl>
                                        <p:attrNameLst>
                                          <p:attrName>style.color</p:attrName>
                                        </p:attrNameLst>
                                      </p:cBhvr>
                                      <p:to>
                                        <a:schemeClr val="accent2"/>
                                      </p:to>
                                    </p:animClr>
                                    <p:animClr clrSpc="rgb" dir="cw">
                                      <p:cBhvr>
                                        <p:cTn id="46" dur="100" fill="hold"/>
                                        <p:tgtEl>
                                          <p:spTgt spid="33980"/>
                                        </p:tgtEl>
                                        <p:attrNameLst>
                                          <p:attrName>fillcolor</p:attrName>
                                        </p:attrNameLst>
                                      </p:cBhvr>
                                      <p:to>
                                        <a:schemeClr val="accent2"/>
                                      </p:to>
                                    </p:animClr>
                                    <p:set>
                                      <p:cBhvr>
                                        <p:cTn id="47" dur="100" fill="hold"/>
                                        <p:tgtEl>
                                          <p:spTgt spid="33980"/>
                                        </p:tgtEl>
                                        <p:attrNameLst>
                                          <p:attrName>fill.type</p:attrName>
                                        </p:attrNameLst>
                                      </p:cBhvr>
                                      <p:to>
                                        <p:strVal val="solid"/>
                                      </p:to>
                                    </p:set>
                                    <p:set>
                                      <p:cBhvr>
                                        <p:cTn id="48" dur="100" fill="hold"/>
                                        <p:tgtEl>
                                          <p:spTgt spid="33980"/>
                                        </p:tgtEl>
                                        <p:attrNameLst>
                                          <p:attrName>fill.on</p:attrName>
                                        </p:attrNameLst>
                                      </p:cBhvr>
                                      <p:to>
                                        <p:strVal val="true"/>
                                      </p:to>
                                    </p:set>
                                    <p:animRot by="120000">
                                      <p:cBhvr>
                                        <p:cTn id="49" dur="100" fill="hold">
                                          <p:stCondLst>
                                            <p:cond delay="0"/>
                                          </p:stCondLst>
                                        </p:cTn>
                                        <p:tgtEl>
                                          <p:spTgt spid="33980"/>
                                        </p:tgtEl>
                                        <p:attrNameLst>
                                          <p:attrName>r</p:attrName>
                                        </p:attrNameLst>
                                      </p:cBhvr>
                                    </p:animRot>
                                    <p:animRot by="-240000">
                                      <p:cBhvr>
                                        <p:cTn id="50" dur="200" fill="hold">
                                          <p:stCondLst>
                                            <p:cond delay="200"/>
                                          </p:stCondLst>
                                        </p:cTn>
                                        <p:tgtEl>
                                          <p:spTgt spid="33980"/>
                                        </p:tgtEl>
                                        <p:attrNameLst>
                                          <p:attrName>r</p:attrName>
                                        </p:attrNameLst>
                                      </p:cBhvr>
                                    </p:animRot>
                                    <p:animRot by="240000">
                                      <p:cBhvr>
                                        <p:cTn id="51" dur="200" fill="hold">
                                          <p:stCondLst>
                                            <p:cond delay="400"/>
                                          </p:stCondLst>
                                        </p:cTn>
                                        <p:tgtEl>
                                          <p:spTgt spid="33980"/>
                                        </p:tgtEl>
                                        <p:attrNameLst>
                                          <p:attrName>r</p:attrName>
                                        </p:attrNameLst>
                                      </p:cBhvr>
                                    </p:animRot>
                                    <p:animRot by="-240000">
                                      <p:cBhvr>
                                        <p:cTn id="52" dur="200" fill="hold">
                                          <p:stCondLst>
                                            <p:cond delay="600"/>
                                          </p:stCondLst>
                                        </p:cTn>
                                        <p:tgtEl>
                                          <p:spTgt spid="33980"/>
                                        </p:tgtEl>
                                        <p:attrNameLst>
                                          <p:attrName>r</p:attrName>
                                        </p:attrNameLst>
                                      </p:cBhvr>
                                    </p:animRot>
                                    <p:animRot by="120000">
                                      <p:cBhvr>
                                        <p:cTn id="53" dur="200" fill="hold">
                                          <p:stCondLst>
                                            <p:cond delay="800"/>
                                          </p:stCondLst>
                                        </p:cTn>
                                        <p:tgtEl>
                                          <p:spTgt spid="33980"/>
                                        </p:tgtEl>
                                        <p:attrNameLst>
                                          <p:attrName>r</p:attrName>
                                        </p:attrNameLst>
                                      </p:cBhvr>
                                    </p:animRot>
                                  </p:childTnLst>
                                </p:cTn>
                              </p:par>
                              <p:par>
                                <p:cTn id="54" presetID="32" presetClass="emph" presetSubtype="0" repeatCount="indefinite" fill="hold" nodeType="withEffect">
                                  <p:stCondLst>
                                    <p:cond delay="0"/>
                                  </p:stCondLst>
                                  <p:childTnLst>
                                    <p:animClr clrSpc="rgb" dir="cw">
                                      <p:cBhvr override="childStyle">
                                        <p:cTn id="55" dur="100" fill="hold"/>
                                        <p:tgtEl>
                                          <p:spTgt spid="33794"/>
                                        </p:tgtEl>
                                        <p:attrNameLst>
                                          <p:attrName>style.color</p:attrName>
                                        </p:attrNameLst>
                                      </p:cBhvr>
                                      <p:to>
                                        <a:schemeClr val="accent2"/>
                                      </p:to>
                                    </p:animClr>
                                    <p:animClr clrSpc="rgb" dir="cw">
                                      <p:cBhvr>
                                        <p:cTn id="56" dur="100" fill="hold"/>
                                        <p:tgtEl>
                                          <p:spTgt spid="33794"/>
                                        </p:tgtEl>
                                        <p:attrNameLst>
                                          <p:attrName>fillcolor</p:attrName>
                                        </p:attrNameLst>
                                      </p:cBhvr>
                                      <p:to>
                                        <a:schemeClr val="accent2"/>
                                      </p:to>
                                    </p:animClr>
                                    <p:set>
                                      <p:cBhvr>
                                        <p:cTn id="57" dur="100" fill="hold"/>
                                        <p:tgtEl>
                                          <p:spTgt spid="33794"/>
                                        </p:tgtEl>
                                        <p:attrNameLst>
                                          <p:attrName>fill.type</p:attrName>
                                        </p:attrNameLst>
                                      </p:cBhvr>
                                      <p:to>
                                        <p:strVal val="solid"/>
                                      </p:to>
                                    </p:set>
                                    <p:set>
                                      <p:cBhvr>
                                        <p:cTn id="58" dur="100" fill="hold"/>
                                        <p:tgtEl>
                                          <p:spTgt spid="33794"/>
                                        </p:tgtEl>
                                        <p:attrNameLst>
                                          <p:attrName>fill.on</p:attrName>
                                        </p:attrNameLst>
                                      </p:cBhvr>
                                      <p:to>
                                        <p:strVal val="true"/>
                                      </p:to>
                                    </p:set>
                                    <p:animRot by="120000">
                                      <p:cBhvr>
                                        <p:cTn id="59" dur="100" fill="hold">
                                          <p:stCondLst>
                                            <p:cond delay="0"/>
                                          </p:stCondLst>
                                        </p:cTn>
                                        <p:tgtEl>
                                          <p:spTgt spid="33794"/>
                                        </p:tgtEl>
                                        <p:attrNameLst>
                                          <p:attrName>r</p:attrName>
                                        </p:attrNameLst>
                                      </p:cBhvr>
                                    </p:animRot>
                                    <p:animRot by="-240000">
                                      <p:cBhvr>
                                        <p:cTn id="60" dur="200" fill="hold">
                                          <p:stCondLst>
                                            <p:cond delay="200"/>
                                          </p:stCondLst>
                                        </p:cTn>
                                        <p:tgtEl>
                                          <p:spTgt spid="33794"/>
                                        </p:tgtEl>
                                        <p:attrNameLst>
                                          <p:attrName>r</p:attrName>
                                        </p:attrNameLst>
                                      </p:cBhvr>
                                    </p:animRot>
                                    <p:animRot by="240000">
                                      <p:cBhvr>
                                        <p:cTn id="61" dur="200" fill="hold">
                                          <p:stCondLst>
                                            <p:cond delay="400"/>
                                          </p:stCondLst>
                                        </p:cTn>
                                        <p:tgtEl>
                                          <p:spTgt spid="33794"/>
                                        </p:tgtEl>
                                        <p:attrNameLst>
                                          <p:attrName>r</p:attrName>
                                        </p:attrNameLst>
                                      </p:cBhvr>
                                    </p:animRot>
                                    <p:animRot by="-240000">
                                      <p:cBhvr>
                                        <p:cTn id="62" dur="200" fill="hold">
                                          <p:stCondLst>
                                            <p:cond delay="600"/>
                                          </p:stCondLst>
                                        </p:cTn>
                                        <p:tgtEl>
                                          <p:spTgt spid="33794"/>
                                        </p:tgtEl>
                                        <p:attrNameLst>
                                          <p:attrName>r</p:attrName>
                                        </p:attrNameLst>
                                      </p:cBhvr>
                                    </p:animRot>
                                    <p:animRot by="120000">
                                      <p:cBhvr>
                                        <p:cTn id="63" dur="200" fill="hold">
                                          <p:stCondLst>
                                            <p:cond delay="800"/>
                                          </p:stCondLst>
                                        </p:cTn>
                                        <p:tgtEl>
                                          <p:spTgt spid="33794"/>
                                        </p:tgtEl>
                                        <p:attrNameLst>
                                          <p:attrName>r</p:attrName>
                                        </p:attrNameLst>
                                      </p:cBhvr>
                                    </p:animRot>
                                  </p:childTnLst>
                                </p:cTn>
                              </p:par>
                              <p:par>
                                <p:cTn id="64" presetID="32" presetClass="emph" presetSubtype="0" repeatCount="indefinite" fill="hold" nodeType="withEffect">
                                  <p:stCondLst>
                                    <p:cond delay="0"/>
                                  </p:stCondLst>
                                  <p:childTnLst>
                                    <p:animClr clrSpc="rgb" dir="cw">
                                      <p:cBhvr override="childStyle">
                                        <p:cTn id="65" dur="100" fill="hold"/>
                                        <p:tgtEl>
                                          <p:spTgt spid="33830"/>
                                        </p:tgtEl>
                                        <p:attrNameLst>
                                          <p:attrName>style.color</p:attrName>
                                        </p:attrNameLst>
                                      </p:cBhvr>
                                      <p:to>
                                        <a:schemeClr val="accent2"/>
                                      </p:to>
                                    </p:animClr>
                                    <p:animClr clrSpc="rgb" dir="cw">
                                      <p:cBhvr>
                                        <p:cTn id="66" dur="100" fill="hold"/>
                                        <p:tgtEl>
                                          <p:spTgt spid="33830"/>
                                        </p:tgtEl>
                                        <p:attrNameLst>
                                          <p:attrName>fillcolor</p:attrName>
                                        </p:attrNameLst>
                                      </p:cBhvr>
                                      <p:to>
                                        <a:schemeClr val="accent2"/>
                                      </p:to>
                                    </p:animClr>
                                    <p:set>
                                      <p:cBhvr>
                                        <p:cTn id="67" dur="100" fill="hold"/>
                                        <p:tgtEl>
                                          <p:spTgt spid="33830"/>
                                        </p:tgtEl>
                                        <p:attrNameLst>
                                          <p:attrName>fill.type</p:attrName>
                                        </p:attrNameLst>
                                      </p:cBhvr>
                                      <p:to>
                                        <p:strVal val="solid"/>
                                      </p:to>
                                    </p:set>
                                    <p:set>
                                      <p:cBhvr>
                                        <p:cTn id="68" dur="100" fill="hold"/>
                                        <p:tgtEl>
                                          <p:spTgt spid="33830"/>
                                        </p:tgtEl>
                                        <p:attrNameLst>
                                          <p:attrName>fill.on</p:attrName>
                                        </p:attrNameLst>
                                      </p:cBhvr>
                                      <p:to>
                                        <p:strVal val="true"/>
                                      </p:to>
                                    </p:set>
                                    <p:animRot by="120000">
                                      <p:cBhvr>
                                        <p:cTn id="69" dur="100" fill="hold">
                                          <p:stCondLst>
                                            <p:cond delay="0"/>
                                          </p:stCondLst>
                                        </p:cTn>
                                        <p:tgtEl>
                                          <p:spTgt spid="33830"/>
                                        </p:tgtEl>
                                        <p:attrNameLst>
                                          <p:attrName>r</p:attrName>
                                        </p:attrNameLst>
                                      </p:cBhvr>
                                    </p:animRot>
                                    <p:animRot by="-240000">
                                      <p:cBhvr>
                                        <p:cTn id="70" dur="200" fill="hold">
                                          <p:stCondLst>
                                            <p:cond delay="200"/>
                                          </p:stCondLst>
                                        </p:cTn>
                                        <p:tgtEl>
                                          <p:spTgt spid="33830"/>
                                        </p:tgtEl>
                                        <p:attrNameLst>
                                          <p:attrName>r</p:attrName>
                                        </p:attrNameLst>
                                      </p:cBhvr>
                                    </p:animRot>
                                    <p:animRot by="240000">
                                      <p:cBhvr>
                                        <p:cTn id="71" dur="200" fill="hold">
                                          <p:stCondLst>
                                            <p:cond delay="400"/>
                                          </p:stCondLst>
                                        </p:cTn>
                                        <p:tgtEl>
                                          <p:spTgt spid="33830"/>
                                        </p:tgtEl>
                                        <p:attrNameLst>
                                          <p:attrName>r</p:attrName>
                                        </p:attrNameLst>
                                      </p:cBhvr>
                                    </p:animRot>
                                    <p:animRot by="-240000">
                                      <p:cBhvr>
                                        <p:cTn id="72" dur="200" fill="hold">
                                          <p:stCondLst>
                                            <p:cond delay="600"/>
                                          </p:stCondLst>
                                        </p:cTn>
                                        <p:tgtEl>
                                          <p:spTgt spid="33830"/>
                                        </p:tgtEl>
                                        <p:attrNameLst>
                                          <p:attrName>r</p:attrName>
                                        </p:attrNameLst>
                                      </p:cBhvr>
                                    </p:animRot>
                                    <p:animRot by="120000">
                                      <p:cBhvr>
                                        <p:cTn id="73" dur="200" fill="hold">
                                          <p:stCondLst>
                                            <p:cond delay="800"/>
                                          </p:stCondLst>
                                        </p:cTn>
                                        <p:tgtEl>
                                          <p:spTgt spid="33830"/>
                                        </p:tgtEl>
                                        <p:attrNameLst>
                                          <p:attrName>r</p:attrName>
                                        </p:attrNameLst>
                                      </p:cBhvr>
                                    </p:animRot>
                                  </p:childTnLst>
                                </p:cTn>
                              </p:par>
                              <p:par>
                                <p:cTn id="74" presetID="38" presetClass="path" presetSubtype="0" repeatCount="indefinite" accel="50000" decel="50000" fill="hold" nodeType="withEffect">
                                  <p:stCondLst>
                                    <p:cond delay="0"/>
                                  </p:stCondLst>
                                  <p:childTnLst>
                                    <p:animMotion origin="layout" path="M -0.03437 4.81481E-6 L -0.02239 0.13171 L -0.01107 4.81481E-6 L 0.00091 0.13171 L 0.01289 4.81481E-6 L 0.02409 0.13171 L 0.03607 4.81481E-6 L 0.0474 0.13171 L 0.05938 4.81481E-6 L 0.07136 0.13171 L 0.08268 4.81481E-6 L 0.09466 0.13171 L 0.10586 4.81481E-6 L 0.11784 0.13171 L 0.12982 4.81481E-6 L 0.14115 0.13171 L 0.15313 4.81481E-6 " pathEditMode="relative" rAng="0" ptsTypes="AAAAAAAAAAAAAAAAA">
                                      <p:cBhvr>
                                        <p:cTn id="75" dur="24000" fill="hold"/>
                                        <p:tgtEl>
                                          <p:spTgt spid="34016"/>
                                        </p:tgtEl>
                                        <p:attrNameLst>
                                          <p:attrName>ppt_x</p:attrName>
                                          <p:attrName>ppt_y</p:attrName>
                                        </p:attrNameLst>
                                      </p:cBhvr>
                                      <p:rCtr x="9375" y="6574"/>
                                    </p:animMotion>
                                  </p:childTnLst>
                                </p:cTn>
                              </p:par>
                              <p:par>
                                <p:cTn id="76" presetID="38" presetClass="path" presetSubtype="0" repeatCount="indefinite" accel="50000" decel="50000" fill="hold" nodeType="withEffect">
                                  <p:stCondLst>
                                    <p:cond delay="0"/>
                                  </p:stCondLst>
                                  <p:childTnLst>
                                    <p:animMotion origin="layout" path="M -0.025 0.01111 L -0.01302 0.14283 L -0.00169 0.01111 L 0.01029 0.14283 L 0.02227 0.01111 L 0.03346 0.14283 L 0.04544 0.01111 L 0.05677 0.14283 L 0.06875 0.01111 L 0.08073 0.14283 L 0.09206 0.01111 L 0.10404 0.14283 L 0.11523 0.01111 L 0.12721 0.14283 L 0.13919 0.01111 L 0.15052 0.14283 L 0.1625 0.01111 " pathEditMode="relative" rAng="0" ptsTypes="AAAAAAAAAAAAAAAAA">
                                      <p:cBhvr>
                                        <p:cTn id="77" dur="24000" fill="hold"/>
                                        <p:tgtEl>
                                          <p:spTgt spid="33980"/>
                                        </p:tgtEl>
                                        <p:attrNameLst>
                                          <p:attrName>ppt_x</p:attrName>
                                          <p:attrName>ppt_y</p:attrName>
                                        </p:attrNameLst>
                                      </p:cBhvr>
                                      <p:rCtr x="9375" y="6574"/>
                                    </p:animMotion>
                                  </p:childTnLst>
                                </p:cTn>
                              </p:par>
                              <p:par>
                                <p:cTn id="78" presetID="40" presetClass="path" presetSubtype="0" repeatCount="indefinite" accel="50000" decel="50000" fill="hold" nodeType="withEffect">
                                  <p:stCondLst>
                                    <p:cond delay="0"/>
                                  </p:stCondLst>
                                  <p:childTnLst>
                                    <p:animMotion origin="layout" path="M 4.16667E-7 -2.59259E-6 C 0.00221 -0.02523 0.00521 -0.0493 0.0112 -0.0493 C 0.01797 -0.0493 0.02031 -0.02523 0.02253 -2.59259E-6 C 0.02552 0.02801 0.02773 0.05602 0.03529 0.05602 C 0.04206 0.05602 0.04427 0.02801 0.04727 -2.59259E-6 C 0.0487 -0.02523 0.05169 -0.0493 0.05846 -0.0493 C 0.06445 -0.0493 0.06745 -0.02523 0.06979 -2.59259E-6 C 0.072 0.02801 0.075 0.05602 0.08177 0.05602 C 0.08854 0.05602 0.09375 -2.59259E-6 0.09375 0.00023 C 0.09596 -0.02523 0.09831 -0.0493 0.10495 -0.0493 C 0.11172 -0.0493 0.11406 -0.02523 0.11628 -2.59259E-6 C 0.11927 0.02801 0.12148 0.05602 0.12904 0.05602 C 0.13581 0.05602 0.13802 0.02801 0.14023 -2.59259E-6 C 0.14323 -0.02523 0.14544 -0.0493 0.15221 -0.0493 C 0.1582 -0.0493 0.1612 -0.02523 0.16354 -2.59259E-6 C 0.16575 0.02801 0.16875 0.05602 0.17552 0.05602 C 0.18229 0.05602 0.1845 0.02801 0.1875 -2.59259E-6 " pathEditMode="relative" rAng="0" ptsTypes="AAAAAAAAAAAAAAAAA">
                                      <p:cBhvr>
                                        <p:cTn id="79" dur="2000" fill="hold"/>
                                        <p:tgtEl>
                                          <p:spTgt spid="33980"/>
                                        </p:tgtEl>
                                        <p:attrNameLst>
                                          <p:attrName>ppt_x</p:attrName>
                                          <p:attrName>ppt_y</p:attrName>
                                        </p:attrNameLst>
                                      </p:cBhvr>
                                      <p:rCtr x="9375" y="324"/>
                                    </p:animMotion>
                                  </p:childTnLst>
                                </p:cTn>
                              </p:par>
                              <p:par>
                                <p:cTn id="80" presetID="40" presetClass="path" presetSubtype="0" repeatCount="indefinite" accel="50000" decel="50000" fill="hold" nodeType="withEffect">
                                  <p:stCondLst>
                                    <p:cond delay="0"/>
                                  </p:stCondLst>
                                  <p:childTnLst>
                                    <p:animMotion origin="layout" path="M -0.14062 -0.0007 C -0.13841 -0.02593 -0.13541 -0.05 -0.12942 -0.05 C -0.12265 -0.05 -0.12031 -0.02593 -0.1181 -0.0007 C -0.1151 0.02731 -0.11289 0.05532 -0.10534 0.05532 C -0.09857 0.05532 -0.09635 0.02731 -0.09336 -0.0007 C -0.09192 -0.02593 -0.08893 -0.05 -0.08216 -0.05 C -0.07617 -0.05 -0.07317 -0.02593 -0.07083 -0.0007 C -0.06862 0.02731 -0.06562 0.05532 -0.05885 0.05532 C -0.05208 0.05532 -0.04687 -0.0007 -0.04687 -0.00047 C -0.04466 -0.02593 -0.04232 -0.05 -0.03567 -0.05 C -0.0289 -0.05 -0.02656 -0.02593 -0.02435 -0.0007 C -0.02135 0.02731 -0.01914 0.05532 -0.01159 0.05532 C -0.00482 0.05532 -0.0026 0.02731 -0.00039 -0.0007 C 0.00261 -0.02593 0.00482 -0.05 0.01159 -0.05 C 0.01758 -0.05 0.02058 -0.02593 0.02292 -0.0007 C 0.02513 0.02731 0.02813 0.05532 0.0349 0.05532 C 0.04167 0.05532 0.04388 0.02731 0.04688 -0.0007 " pathEditMode="relative" rAng="0" ptsTypes="AAAAAAAAAAAAAAAAA">
                                      <p:cBhvr>
                                        <p:cTn id="81" dur="2000" fill="hold"/>
                                        <p:tgtEl>
                                          <p:spTgt spid="33866"/>
                                        </p:tgtEl>
                                        <p:attrNameLst>
                                          <p:attrName>ppt_x</p:attrName>
                                          <p:attrName>ppt_y</p:attrName>
                                        </p:attrNameLst>
                                      </p:cBhvr>
                                      <p:rCtr x="9375" y="324"/>
                                    </p:animMotion>
                                  </p:childTnLst>
                                </p:cTn>
                              </p:par>
                              <p:par>
                                <p:cTn id="82" presetID="41" presetClass="path" presetSubtype="0" repeatCount="indefinite" accel="50000" decel="50000" fill="hold" nodeType="withEffect">
                                  <p:stCondLst>
                                    <p:cond delay="0"/>
                                  </p:stCondLst>
                                  <p:childTnLst>
                                    <p:animMotion origin="layout" path="M -1.875E-6 4.81481E-6 C -0.00299 -0.01065 -0.01354 -0.0213 -0.01719 -0.0213 C -0.04049 -0.0213 -0.06445 0.14513 -0.06445 0.31157 C -0.06445 0.22777 -0.07643 0.14513 -0.08776 0.14513 C -0.09974 0.14513 -0.11107 0.22893 -0.11107 0.31157 C -0.11107 0.27013 -0.11706 0.22777 -0.12304 0.22777 C -0.12903 0.22777 -0.13502 0.26898 -0.13502 0.31157 C -0.13502 0.29027 -0.13802 0.27013 -0.14101 0.27013 C -0.14401 0.27013 -0.147 0.29166 -0.147 0.31157 C -0.147 0.30092 -0.14857 0.29027 -0.15 0.29027 C -0.15078 0.29027 -0.15299 0.30092 -0.15299 0.31157 C -0.15299 0.30625 -0.15377 0.30092 -0.15456 0.30092 C -0.15456 0.29953 -0.15612 0.30625 -0.15612 0.31157 C -0.15612 0.30902 -0.15612 0.30625 -0.1569 0.30625 C -0.1569 0.30763 -0.15768 0.30879 -0.15768 0.31157 C -0.15768 0.31018 -0.15768 0.30902 -0.15768 0.30763 C -0.15846 0.30763 -0.15846 0.30902 -0.15846 0.31018 C -0.15924 0.31018 -0.15924 0.30879 -0.15924 0.30763 C -0.16002 0.30763 -0.16002 0.30902 -0.16002 0.31018 " pathEditMode="relative" rAng="0" ptsTypes="AAAAAAAAAAAAAAAAAAA">
                                      <p:cBhvr>
                                        <p:cTn id="83" dur="2000" fill="hold"/>
                                        <p:tgtEl>
                                          <p:spTgt spid="34016"/>
                                        </p:tgtEl>
                                        <p:attrNameLst>
                                          <p:attrName>ppt_x</p:attrName>
                                          <p:attrName>ppt_y</p:attrName>
                                        </p:attrNameLst>
                                      </p:cBhvr>
                                      <p:rCtr x="-8008" y="14514"/>
                                    </p:animMotion>
                                  </p:childTnLst>
                                </p:cTn>
                              </p:par>
                              <p:par>
                                <p:cTn id="84" presetID="0" presetClass="path" presetSubtype="0" repeatCount="indefinite" accel="50000" decel="50000" fill="hold" nodeType="withEffect">
                                  <p:stCondLst>
                                    <p:cond delay="0"/>
                                  </p:stCondLst>
                                  <p:childTnLst>
                                    <p:animMotion origin="layout" path="M 0.07682 0.06736 C 0.10794 0.07106 0.13919 0.07222 0.17018 0.06504 C 0.17135 0.06273 0.17213 0.05972 0.17356 0.05763 C 0.175 0.05555 0.17734 0.05509 0.17851 0.05277 C 0.18489 0.04097 0.17448 0.04768 0.18515 0.04259 C 0.18685 0.04189 0.18854 0.04097 0.19023 0.0405 C 0.19349 0.03888 0.20013 0.03541 0.20013 0.03564 C 0.20195 0.02708 0.20533 0.02129 0.2069 0.01296 C 0.20755 0.00995 0.20703 0.00578 0.20846 0.003 C 0.21106 -0.00116 0.21849 -0.00672 0.21849 -0.00649 C 0.22369 -0.01806 0.22552 -0.03102 0.22851 -0.04399 C 0.22955 -0.04862 0.23463 -0.05533 0.23685 -0.05834 C 0.23789 -0.06413 0.23958 -0.07014 0.24023 -0.07593 C 0.24401 -0.10718 0.23958 -0.08565 0.24349 -0.10278 C 0.24401 -0.1095 0.24401 -0.11644 0.24518 -0.12246 C 0.2457 -0.1257 0.24778 -0.12732 0.24856 -0.13056 C 0.25065 -0.1375 0.25182 -0.14514 0.25351 -0.15255 C 0.25481 -0.15788 0.25794 -0.16227 0.26015 -0.16713 C 0.26106 -0.16922 0.26106 -0.17246 0.26185 -0.17477 C 0.26276 -0.17709 0.26406 -0.1794 0.26523 -0.18195 C 0.26627 -0.18681 0.26849 -0.19144 0.26849 -0.19676 C 0.26849 -0.21737 0.2677 -0.2382 0.26679 -0.25834 C 0.26575 -0.28125 0.24843 -0.3095 0.24023 -0.32755 C 0.23828 -0.33172 0.23802 -0.3375 0.23685 -0.34237 C 0.23437 -0.35301 0.22825 -0.3632 0.22187 -0.36945 C 0.2207 -0.372 0.22018 -0.3757 0.21849 -0.37732 C 0.21549 -0.37963 0.20846 -0.38195 0.20846 -0.38172 C 0.20403 -0.39213 0.20195 -0.38936 0.19518 -0.39422 C 0.16744 -0.41528 0.13619 -0.41019 0.1052 -0.41158 C 0.07747 -0.41088 0.04961 -0.40903 0.02187 -0.40903 C -0.00651 -0.40903 -0.03594 -0.41227 -0.05977 -0.43588 C -0.06862 -0.43519 -0.07761 -0.43473 -0.08646 -0.43357 C -0.0918 -0.43288 -0.09636 -0.42616 -0.10144 -0.42362 C -0.11055 -0.40348 -0.09857 -0.42801 -0.10977 -0.41158 C -0.12357 -0.39121 -0.10443 -0.41598 -0.11485 -0.39676 C -0.11615 -0.39445 -0.1181 -0.39352 -0.1198 -0.39167 C -0.12201 -0.39237 -0.12448 -0.39237 -0.12644 -0.39422 C -0.13125 -0.39908 -0.12878 -0.40301 -0.13151 -0.40903 C -0.13282 -0.41204 -0.13503 -0.41366 -0.13646 -0.41644 C -0.13776 -0.41875 -0.13829 -0.42176 -0.13985 -0.42362 C -0.14024 -0.42431 -0.14935 -0.42825 -0.14987 -0.42848 C -0.15261 -0.42778 -0.15573 -0.42825 -0.15821 -0.42616 C -0.16511 -0.4213 -0.16289 -0.41088 -0.1681 -0.40394 C -0.1711 -0.40024 -0.17813 -0.39422 -0.17813 -0.39399 C -0.18646 -0.39723 -0.18789 -0.40209 -0.1948 -0.40903 C -0.19597 -0.41158 -0.19662 -0.41459 -0.19818 -0.41644 C -0.19948 -0.41806 -0.20235 -0.41783 -0.20326 -0.41899 C -0.20821 -0.42269 -0.21433 -0.42639 -0.2181 -0.43102 C -0.2198 -0.4294 -0.22188 -0.42848 -0.22305 -0.42616 C -0.22579 -0.42176 -0.22605 -0.41343 -0.22982 -0.41158 C -0.23321 -0.40996 -0.23646 -0.40834 -0.23985 -0.40649 C -0.24154 -0.40579 -0.2448 -0.40394 -0.2448 -0.40371 C -0.2487 -0.40487 -0.25274 -0.40487 -0.25743 -0.40649 C -0.26329 -0.40973 -0.26511 -0.42084 -0.2698 -0.42616 C -0.27123 -0.42778 -0.27318 -0.42778 -0.27487 -0.42848 C -0.28047 -0.43704 -0.28334 -0.43727 -0.28985 -0.44329 C -0.29701 -0.4426 -0.3043 -0.44283 -0.31146 -0.44098 C -0.31342 -0.44028 -0.31472 -0.43727 -0.31654 -0.43588 C -0.33568 -0.42107 -0.32409 -0.43195 -0.33477 -0.4213 C -0.33868 -0.41297 -0.34401 -0.40996 -0.34857 -0.40163 C -0.35066 -0.397 -0.35261 -0.3919 -0.35482 -0.38704 C -0.35599 -0.38426 -0.35821 -0.37963 -0.35821 -0.3794 C -0.36289 -0.35811 -0.36849 -0.32801 -0.35651 -0.31019 C -0.35105 -0.30232 -0.35013 -0.30463 -0.3448 -0.29792 C -0.33646 -0.28774 -0.34375 -0.29237 -0.33477 -0.28797 C -0.32331 -0.27061 -0.30052 -0.2794 -0.28646 -0.28056 C -0.27865 -0.28357 -0.27279 -0.2875 -0.26654 -0.29561 C -0.2612 -0.30232 -0.25899 -0.3095 -0.25313 -0.31528 C -0.24519 -0.33288 -0.23034 -0.34977 -0.21654 -0.35463 C -0.20235 -0.35394 -0.18646 -0.35371 -0.17149 -0.35232 C -0.16862 -0.35209 -0.16589 -0.3507 -0.16315 -0.34977 C -0.15873 -0.34815 -0.14987 -0.34468 -0.14987 -0.34445 C -0.1444 -0.33889 -0.13829 -0.33635 -0.13321 -0.32987 C -0.12787 -0.32362 -0.12461 -0.31482 -0.1198 -0.30788 C -0.1168 -0.29468 -0.10899 -0.28658 -0.10313 -0.2757 C -0.0961 -0.26297 -0.1043 -0.27223 -0.0948 -0.2632 C -0.08711 -0.2463 -0.08855 -0.24607 -0.07487 -0.24121 C -0.05222 -0.24352 -0.04935 -0.23843 -0.03815 -0.2632 C -0.03607 -0.2757 -0.03789 -0.29653 -0.03321 -0.30533 C -0.0319 -0.30741 -0.02982 -0.30834 -0.02813 -0.31019 C -0.02631 -0.3125 -0.02513 -0.31551 -0.02318 -0.31783 C -0.01901 -0.32153 0.00104 -0.32709 0.0069 -0.32987 C 0.01627 -0.32917 0.02578 -0.3294 0.03502 -0.32755 C 0.04531 -0.32547 0.05234 -0.3132 0.06002 -0.30533 C 0.06067 -0.30186 0.0608 -0.29838 0.06185 -0.29561 C 0.06419 -0.28936 0.07005 -0.27825 0.07005 -0.27801 C 0.07487 -0.25718 0.07005 -0.28125 0.07005 -0.2338 C 0.07005 -0.21783 0.07005 -0.20255 0.07187 -0.18681 C 0.07226 -0.18357 0.075 -0.18195 0.07682 -0.1794 C 0.08541 -0.16852 0.09583 -0.16713 0.1069 -0.16482 C 0.12083 -0.16644 0.13463 -0.1676 0.14856 -0.16945 C 0.16171 -0.1713 0.15898 -0.16713 0.16185 -0.1794 C 0.1608 -0.24375 0.1733 -0.28172 0.14023 -0.31528 C 0.13294 -0.31436 0.12565 -0.31482 0.11849 -0.31297 C 0.11653 -0.31204 0.11536 -0.30903 0.11354 -0.30788 C 0.10898 -0.30417 0.10182 -0.30139 0.09687 -0.30024 C 0.0875 -0.29838 0.07773 -0.29723 0.06849 -0.29561 C 0.0651 -0.29051 0.06054 -0.28681 0.05846 -0.28056 C 0.05169 -0.25996 0.04179 -0.24121 0.02682 -0.2338 C 0.01744 -0.2345 0.00794 -0.23426 -0.00144 -0.23635 C -0.00899 -0.2382 -0.0112 -0.25278 -0.01654 -0.26065 C -0.02058 -0.26667 -0.02357 -0.27014 -0.02644 -0.27825 C -0.02982 -0.28727 -0.03269 -0.3007 -0.03477 -0.31019 C -0.03555 -0.31366 -0.03529 -0.31713 -0.03646 -0.32014 C -0.03933 -0.32709 -0.04323 -0.33334 -0.04649 -0.34005 C -0.04766 -0.34237 -0.04818 -0.34561 -0.04987 -0.34723 C -0.05326 -0.35047 -0.05977 -0.35718 -0.05977 -0.35695 C -0.06042 -0.35718 -0.08151 -0.3551 -0.08646 -0.35232 C -0.08842 -0.35139 -0.08972 -0.34862 -0.09154 -0.34723 C -0.09948 -0.34121 -0.10743 -0.33727 -0.11485 -0.32987 C -0.12435 -0.30903 -0.13177 -0.28658 -0.14154 -0.26575 C -0.14454 -0.25926 -0.14844 -0.2544 -0.15144 -0.24862 C -0.15482 -0.2338 -0.15677 -0.23588 -0.16654 -0.23866 C -0.17657 -0.25371 -0.18816 -0.26829 -0.19649 -0.28542 C -0.20196 -0.29514 -0.19883 -0.29352 -0.20222 -0.30301 C -0.20495 -0.31551 -0.21003 -0.3257 -0.21654 -0.33496 C -0.2181 -0.34237 -0.21732 -0.34445 -0.22305 -0.34723 C -0.22748 -0.34954 -0.23646 -0.35232 -0.23646 -0.35209 C -0.23672 -0.35232 -0.2586 -0.35278 -0.26485 -0.34723 C -0.26836 -0.34445 -0.27487 -0.3375 -0.27487 -0.33727 C -0.27813 -0.33033 -0.28282 -0.32385 -0.28477 -0.31528 C -0.28711 -0.30487 -0.28542 -0.30973 -0.28985 -0.30024 C -0.29467 -0.27825 -0.29818 -0.25602 -0.30144 -0.2338 C -0.30326 -0.22107 -0.30261 -0.21644 -0.31042 -0.20903 C -0.32149 -0.2095 -0.33269 -0.20834 -0.34375 -0.21181 C -0.34883 -0.2132 -0.36029 -0.22894 -0.36485 -0.2338 C -0.36941 -0.23843 -0.3737 -0.24352 -0.37813 -0.24862 C -0.38191 -0.25232 -0.38646 -0.26575 -0.38646 -0.26551 C -0.38946 -0.27848 -0.39597 -0.29005 -0.39818 -0.30301 C -0.3987 -0.30625 -0.39857 -0.30973 -0.39987 -0.31297 C -0.40092 -0.31528 -0.40313 -0.31598 -0.40482 -0.31783 C -0.41719 -0.3132 -0.41927 -0.30417 -0.42487 -0.29051 C -0.42696 -0.28542 -0.43151 -0.2757 -0.43151 -0.2757 C -0.43204 -0.27292 -0.43243 -0.27014 -0.43321 -0.26806 C -0.43412 -0.26528 -0.43568 -0.26343 -0.43646 -0.26065 C -0.43789 -0.25602 -0.43985 -0.24607 -0.43985 -0.24584 C -0.43933 -0.22246 -0.43907 -0.19838 -0.43816 -0.17477 C -0.43685 -0.13982 -0.43008 -0.10764 -0.42149 -0.07593 C -0.41914 -0.06713 -0.41941 -0.05718 -0.41654 -0.04862 C -0.41055 -0.03102 -0.40417 -0.00857 -0.3948 0.00578 C -0.38907 0.01458 -0.38269 0.02037 -0.37644 0.028 C -0.36628 0.04074 -0.35743 0.04629 -0.3448 0.05023 C -0.33581 0.04907 -0.32552 0.05231 -0.3181 0.04537 C -0.31641 0.04375 -0.31628 0.04004 -0.3155 0.03796 C -0.30704 0.02592 -0.31055 0.03379 -0.30144 0.02546 C -0.28256 0.00694 -0.2948 0.01388 -0.28321 0.0081 C -0.27735 0.00162 -0.26732 -0.01297 -0.25977 -0.01644 C -0.25469 -0.02431 -0.24987 -0.03195 -0.2474 -0.04121 C -0.24414 -0.04769 -0.24336 -0.05602 -0.23985 -0.06112 C -0.22995 -0.0757 -0.23646 -0.06551 -0.22982 -0.07848 C -0.22826 -0.08172 -0.22696 -0.08519 -0.22539 -0.0882 C -0.22136 -0.09306 -0.21407 -0.10024 -0.21407 -0.1 C -0.21185 -0.10371 -0.21146 -0.10764 -0.20977 -0.11042 C -0.20326 -0.12061 -0.19115 -0.12686 -0.18151 -0.13056 C -0.17318 -0.12801 -0.17097 -0.13056 -0.16654 -0.12014 C -0.16381 -0.11389 -0.15977 -0.10024 -0.15977 -0.1 C -0.15443 -0.0669 -0.153 -0.02107 -0.15977 0.01041 C -0.15808 0.10046 -0.17696 0.10208 -0.12487 0.09189 C -0.12292 0.09166 -0.12149 0.08842 -0.1198 0.08703 C -0.11589 0.07824 -0.11263 0.07106 -0.10651 0.06504 C -0.09818 0.0405 -0.09714 0.01041 -0.0948 -0.01644 C -0.09336 -0.03264 -0.09102 -0.04399 -0.08815 -0.06112 C -0.08698 -0.06783 -0.08243 -0.07269 -0.07982 -0.07848 C -0.07539 -0.08889 -0.07149 -0.10163 -0.06329 -0.10579 C -0.05704 -0.10463 -0.05065 -0.10579 -0.0448 -0.10278 C -0.04271 -0.10209 -0.04193 -0.09769 -0.03985 -0.09538 C -0.03789 -0.09306 -0.03542 -0.09213 -0.03321 -0.09051 C -0.02956 -0.08241 -0.02461 -0.07848 -0.0198 -0.07084 C -0.01875 -0.0676 -0.01797 -0.06389 -0.01654 -0.06112 C -0.01511 -0.05811 -0.01224 -0.05695 -0.01146 -0.05371 C -0.00821 -0.03936 -0.01159 -0.01806 -0.00651 -0.00417 C -0.00391 0.003 0.00104 0.00833 0.00338 0.01574 C 0.0082 0.02893 0.00664 0.03703 0.01523 0.04537 C 0.01862 0.02962 0.01393 0.04652 0.02187 0.03009 C 0.02942 0.01458 0.02031 0.025 0.0302 0.01574 C 0.03242 0.00231 0.03346 -0.02269 0.03685 -0.0338 C 0.03763 -0.03658 0.03854 -0.03982 0.04023 -0.04121 C 0.04323 -0.04399 0.05013 -0.04607 0.05013 -0.04584 C 0.0552 -0.04445 0.06171 -0.047 0.06523 -0.04121 C 0.07031 -0.03311 0.0677 -0.01968 0.07005 -0.00926 C 0.06953 -0.00672 0.07005 -0.00047 0.06849 -0.00163 C 0.0664 -0.00325 0.06744 -0.00834 0.06666 -0.01158 C 0.06484 -0.02223 0.06419 -0.03426 0.06002 -0.04399 C 0.05156 -0.06413 0.03841 -0.08889 0.025 -0.10278 C 0.01823 -0.11042 0.02031 -0.11042 0.01341 -0.11274 C 0.00911 -0.11436 0.00013 -0.11783 0.00013 -0.1176 C -0.0043 -0.1169 -0.00899 -0.11783 -0.01315 -0.11551 C -0.01641 -0.1132 -0.01693 -0.10394 -0.01823 -0.10024 C -0.0211 -0.09213 -0.02448 -0.08519 -0.02644 -0.07593 C -0.02592 -0.06945 -0.02657 -0.06227 -0.02487 -0.05625 C -0.02409 -0.05325 -0.02162 -0.05278 -0.0198 -0.05139 C -0.00664 -0.0375 0.00781 -0.02223 0.02343 -0.01644 C 0.02747 -0.0176 0.03216 -0.01528 0.03502 -0.01899 C 0.03685 -0.02107 0.03424 -0.02593 0.03346 -0.02894 C 0.03203 -0.03565 0.03151 -0.04329 0.02851 -0.04862 C 0.02656 -0.05209 0.02369 -0.05301 0.02187 -0.05625 C 0.01927 -0.06088 0.01744 -0.06598 0.01523 -0.07084 C 0.01289 -0.07593 0.00859 -0.07778 0.0052 -0.08102 C -0.00118 -0.08681 -0.00795 -0.09723 -0.01485 -0.10024 C -0.0293 -0.122 -0.0517 -0.13357 -0.07149 -0.1375 C -0.10052 -0.1345 -0.08959 -0.1419 -0.10651 -0.12524 C -0.10847 -0.12315 -0.11003 -0.12061 -0.11146 -0.11783 C -0.11394 -0.1132 -0.1181 -0.10278 -0.1181 -0.10255 C -0.11563 -0.06413 -0.10599 -0.01297 -0.07644 -0.00417 C -0.06914 0.00671 -0.06172 0.01296 -0.05144 0.01574 C -0.0448 0.01736 -0.03164 0.02037 -0.03164 0.0206 C -0.01706 0.01967 -0.00248 0.02083 0.01185 0.01805 C 0.01341 0.01759 0.01341 0.01296 0.01341 0.01041 C 0.01341 -0.0132 0.01666 -0.04653 0.00182 -0.06343 C -0.02605 -0.09514 -0.0586 -0.10487 -0.09154 -0.12014 C -0.0948 -0.11968 -0.09831 -0.11968 -0.10144 -0.11783 C -0.11381 -0.11088 -0.10482 -0.1132 -0.10977 -0.10278 C -0.11159 -0.09908 -0.11433 -0.09653 -0.11654 -0.09306 C -0.11758 -0.08982 -0.11967 -0.08681 -0.1198 -0.0838 C -0.12019 -0.07084 -0.11993 -0.05834 -0.1181 -0.04607 C -0.11719 -0.03982 -0.10912 -0.03658 -0.10651 -0.0338 C -0.10456 -0.03149 -0.10339 -0.02825 -0.10144 -0.02639 C -0.08789 -0.01297 -0.06862 -0.01389 -0.05326 -0.00926 C -0.04141 -0.00024 -0.02956 0.003 -0.01654 0.00578 C 0.00573 0.00277 0.00104 0.00995 0.0052 -0.01413 C 0.00442 -0.02963 0.00768 -0.04792 0.00182 -0.06112 C 0.00078 -0.06343 -0.0017 -0.06389 -0.00313 -0.06598 C -0.01901 -0.08936 0.00416 -0.0625 -0.01654 -0.0838 C -0.02396 -0.09051 -0.03086 -0.10255 -0.03985 -0.10579 C -0.04818 -0.10834 -0.0569 -0.11088 -0.06485 -0.11551 C -0.06719 -0.11667 -0.06914 -0.11899 -0.07149 -0.12014 C -0.08386 -0.12524 -0.09766 -0.12454 -0.10977 -0.13056 C -0.12305 -0.13681 -0.11628 -0.13426 -0.12982 -0.1375 C -0.14037 -0.13681 -0.15131 -0.13982 -0.16146 -0.13496 C -0.16914 -0.13149 -0.18047 -0.10579 -0.18321 -0.09538 C -0.18555 -0.07038 -0.18568 -0.07709 -0.18321 -0.04399 C -0.18295 -0.03982 -0.18112 -0.02639 -0.17813 -0.02385 C -0.15821 -0.00186 -0.16758 -0.01875 -0.15313 -0.00672 C -0.15065 -0.00487 -0.14909 -0.00047 -0.14649 0.00069 C -0.14115 0.0037 -0.13529 0.003 -0.12982 0.00578 C -0.12526 0.0074 -0.1211 0.01111 -0.11654 0.01296 C -0.09388 0.02245 -0.0681 0.02314 -0.0448 0.02546 C -0.01563 0.02222 0.01705 0.0405 0.03346 0.003 C 0.03502 -0.01968 0.03606 -0.01551 0.03346 -0.03635 C 0.02955 -0.06575 0.01315 -0.08612 -0.00313 -0.10024 C -0.03477 -0.12894 -0.06914 -0.13797 -0.10482 -0.14977 C -0.11927 -0.14908 -0.13399 -0.15116 -0.14818 -0.14746 C -0.15287 -0.14584 -0.15586 -0.13913 -0.15977 -0.13496 C -0.16198 -0.13241 -0.16654 -0.12778 -0.16654 -0.12778 C -0.17019 -0.10533 -0.16836 -0.11413 -0.17149 -0.10024 C -0.17045 -0.08311 -0.17032 -0.0632 -0.16654 -0.04607 C -0.1655 -0.04121 -0.16589 -0.0345 -0.16315 -0.03149 C -0.16094 -0.02894 -0.15847 -0.02686 -0.15651 -0.02385 C -0.15508 -0.02176 -0.15469 -0.01852 -0.15313 -0.01644 C -0.14974 -0.0125 -0.14102 -0.00764 -0.13646 -0.00672 C -0.12761 -0.00556 -0.11862 -0.0051 -0.10977 -0.00417 C -0.0974 -0.00047 -0.08568 0.00532 -0.07331 0.0081 C -0.06329 0.0074 -0.05326 0.00694 -0.04323 0.00578 C -0.04037 0.00532 -0.0375 0.00439 -0.03477 0.003 C -0.03138 0.00208 -0.02487 -0.00163 -0.02487 -0.00139 C -0.02266 -0.00672 -0.02032 -0.01158 -0.01823 -0.01644 C -0.01407 -0.02547 -0.01875 -0.0382 -0.0198 -0.04862 C -0.0211 -0.06088 -0.02487 -0.07176 -0.03164 -0.07848 C -0.03451 -0.0875 -0.03789 -0.1 -0.04323 -0.10764 C -0.04792 -0.11505 -0.0543 -0.11968 -0.05977 -0.12524 C -0.06302 -0.12894 -0.06511 -0.13403 -0.0681 -0.1375 C -0.06954 -0.13913 -0.07162 -0.13913 -0.07331 -0.13982 C -0.08008 -0.14514 -0.0836 -0.14746 -0.09154 -0.14977 C -0.10222 -0.15788 -0.11302 -0.16644 -0.12487 -0.16945 C -0.13477 -0.17709 -0.14427 -0.17987 -0.15482 -0.1845 C -0.16094 -0.18704 -0.17318 -0.19213 -0.17318 -0.1919 C -0.17969 -0.19121 -0.19336 -0.1919 -0.19987 -0.1845 C -0.21107 -0.17153 -0.2155 -0.1544 -0.22644 -0.1426 C -0.22956 -0.13496 -0.23373 -0.12825 -0.23646 -0.12014 C -0.23802 -0.11551 -0.23868 -0.11042 -0.23985 -0.10579 C -0.24037 -0.10278 -0.24154 -0.09769 -0.24154 -0.09746 C -0.24037 -0.07431 -0.2405 -0.05024 -0.23816 -0.02639 C -0.23646 -0.00672 -0.22201 -0.00116 -0.21146 0.003 C -0.20651 0.00532 -0.19584 0.01504 -0.1931 0.01574 C -0.17019 0.02083 -0.1474 0.01967 -0.12487 0.028 C -0.10925 0.02638 -0.09362 0.02546 -0.07813 0.02291 C -0.07253 0.02199 -0.06146 0.01805 -0.06146 0.01828 C -0.05248 0.0081 -0.04649 -0.00139 -0.04167 -0.01644 C -0.04219 -0.03403 -0.04167 -0.05163 -0.04323 -0.06852 C -0.04375 -0.07686 -0.04766 -0.0838 -0.04987 -0.09051 C -0.05795 -0.1176 -0.06198 -0.11783 -0.07487 -0.13496 C -0.08672 -0.15093 -0.09922 -0.16274 -0.11315 -0.17477 C -0.12383 -0.1838 -0.13125 -0.1919 -0.1431 -0.19676 C -0.1655 -0.22153 -0.19427 -0.2294 -0.22149 -0.23635 C -0.23633 -0.23542 -0.24922 -0.23519 -0.26316 -0.2338 C -0.2793 -0.23218 -0.29427 -0.21968 -0.31042 -0.21413 C -0.32175 -0.20255 -0.31693 -0.20834 -0.32487 -0.19676 C -0.32891 -0.17825 -0.32709 -0.18658 -0.33151 -0.17223 C -0.33868 -0.11968 -0.33034 -0.07107 -0.30821 -0.03149 C -0.30339 -0.02315 -0.29805 -0.01297 -0.29154 -0.00672 C -0.28894 -0.00463 -0.28581 -0.00394 -0.28321 -0.00163 C -0.27631 0.00439 -0.27045 0.01504 -0.26316 0.02037 C -0.25834 0.02476 -0.24948 0.028 -0.2431 0.03009 C -0.21628 0.05046 -0.18451 0.06226 -0.15482 0.06736 C -0.11927 0.06435 -0.10769 0.06342 -0.07982 0.05509 C -0.07136 0.04675 -0.06185 0.04305 -0.05326 0.03541 C -0.04688 0.02083 -0.04349 0.0118 -0.03985 -0.00417 C -0.04193 -0.03519 -0.04245 -0.07107 -0.05482 -0.09769 C -0.05756 -0.11783 -0.06159 -0.11899 -0.0681 -0.13241 C -0.06954 -0.13542 -0.06967 -0.13982 -0.07149 -0.1426 C -0.07331 -0.14514 -0.07618 -0.14561 -0.07813 -0.14746 C -0.09857 -0.16482 -0.08789 -0.1595 -0.10144 -0.16482 C -0.11224 -0.17477 -0.09987 -0.16459 -0.11485 -0.17223 C -0.13516 -0.18218 -0.10534 -0.1713 -0.12982 -0.1845 C -0.13295 -0.18612 -0.13646 -0.18612 -0.13985 -0.18681 C -0.16888 -0.2051 -0.19922 -0.2051 -0.22982 -0.21413 C -0.23816 -0.21644 -0.25482 -0.22153 -0.25482 -0.2213 C -0.2931 -0.21575 -0.28503 -0.22709 -0.29987 -0.19445 C -0.30157 -0.18056 -0.3043 -0.16806 -0.30651 -0.15487 C -0.30534 -0.12315 -0.30521 -0.10163 -0.29818 -0.07338 C -0.2974 -0.07038 -0.29766 -0.06644 -0.29649 -0.06343 C -0.2918 -0.05139 -0.29011 -0.05301 -0.28477 -0.04399 C -0.28295 -0.04098 -0.28177 -0.03658 -0.27982 -0.0338 C -0.27201 -0.02223 -0.2543 -0.01713 -0.2448 -0.01158 C -0.24128 -0.0095 -0.23829 -0.00602 -0.23568 -0.00417 C -0.22657 0.00046 -0.21758 0.00231 -0.20977 0.0081 C -0.20651 0.01041 -0.20339 0.01365 -0.19987 0.01574 C -0.19558 0.01805 -0.19141 0.01828 -0.18646 0.02037 C -0.17058 0.02893 -0.15586 0.04212 -0.13985 0.05023 C -0.13177 0.05439 -0.11485 0.05763 -0.11485 0.05787 C -0.08412 0.05393 -0.07409 0.05462 -0.04987 0.0405 C -0.04493 0.03425 -0.03933 0.02962 -0.03477 0.02291 C -0.03295 0.02013 -0.03138 0.01643 -0.02982 0.01296 C -0.02865 0.01041 -0.02787 0.00787 -0.02644 0.00578 C -0.025 0.00347 -0.02292 0.00277 -0.02162 0.00069 C -0.01901 -0.00301 -0.01706 -0.00764 -0.01485 -0.01158 C -0.00743 -0.04561 -0.01289 -0.08241 -0.02318 -0.11274 C -0.02774 -0.12616 -0.03112 -0.14098 -0.03815 -0.15255 C -0.0517 -0.17408 -0.06615 -0.19329 -0.08151 -0.21181 C -0.09232 -0.22454 -0.10469 -0.2338 -0.1181 -0.23866 C -0.12618 -0.24584 -0.13555 -0.25463 -0.1448 -0.25834 C -0.15235 -0.26112 -0.16042 -0.26135 -0.1681 -0.2632 C -0.20795 -0.26135 -0.27136 -0.27153 -0.31316 -0.23866 C -0.32448 -0.22987 -0.32162 -0.2294 -0.33151 -0.21899 C -0.3392 -0.21088 -0.34454 -0.20602 -0.34987 -0.19445 C -0.3543 -0.17454 -0.35847 -0.15579 -0.36146 -0.13496 C -0.36094 -0.11274 -0.36068 -0.09051 -0.35977 -0.06852 C -0.35886 -0.04885 -0.35105 -0.03195 -0.34649 -0.01413 C -0.34506 -0.00857 -0.34493 -0.00209 -0.34375 0.003 C -0.33816 0.01875 -0.32513 0.03425 -0.31654 0.04537 C -0.28008 0.09212 -0.22774 0.11921 -0.18151 0.13657 C -0.16576 0.14236 -0.15105 0.14814 -0.13477 0.15115 C -0.11719 0.16111 -0.09844 0.16712 -0.07982 0.17106 C -0.05482 0.16875 -0.02539 0.17106 0.00013 0.16111 C 0.00338 0.15787 0.00794 0.15601 0.01015 0.15115 C 0.01419 0.14236 0.01367 0.14189 0.02018 0.13402 C 0.02552 0.12685 0.02942 0.12083 0.03346 0.1118 C 0.03554 0.05763 0.03711 0.00115 0.02018 -0.04862 C 0.01666 -0.05903 0.01692 -0.05394 0.01185 -0.06343 C -0.00326 -0.09144 -0.01706 -0.10764 -0.03815 -0.12778 C -0.04323 -0.13241 -0.04935 -0.13195 -0.05482 -0.13496 C -0.0599 -0.1375 -0.06511 -0.14098 -0.0698 -0.14491 C -0.08308 -0.1551 -0.08269 -0.1595 -0.09649 -0.16713 C -0.11472 -0.17778 -0.13451 -0.18357 -0.15313 -0.19213 C -0.18829 -0.20811 -0.16368 -0.20255 -0.1948 -0.20649 C -0.2142 -0.21343 -0.23125 -0.21621 -0.24987 -0.22153 C -0.3155 -0.21922 -0.30912 -0.23936 -0.33816 -0.20649 C -0.34115 -0.19792 -0.34362 -0.18982 -0.34649 -0.18195 C -0.34584 -0.1544 -0.34779 -0.11297 -0.34154 -0.0838 C -0.33998 -0.06575 -0.33816 -0.04885 -0.33151 -0.0338 C -0.32487 -0.01806 -0.31706 -0.01227 -0.30651 -0.00417 C -0.30092 4.81481E-6 -0.29558 0.00717 -0.28985 0.01041 C -0.27461 0.01967 -0.2586 0.025 -0.2431 0.03263 C -0.22696 0.04074 -0.21433 0.04768 -0.19649 0.05023 C -0.1905 0.05277 -0.18308 0.05462 -0.17644 0.05763 C -0.17188 0.05949 -0.16771 0.06342 -0.16315 0.06504 C -0.16107 0.06597 -0.13334 0.0699 -0.13321 0.0699 C -0.10886 0.08194 -0.12019 0.07824 -0.09987 0.08217 C -0.08243 0.0905 -0.06329 0.0956 -0.0448 0.0993 C -0.01407 0.09814 0.01588 0.11064 0.03502 0.07245 C 0.04166 0.04421 0.03841 0.03541 0.03502 -0.00417 C 0.03073 -0.05811 0.01002 -0.10024 -0.01654 -0.13496 C -0.0267 -0.14815 -0.02774 -0.15163 -0.04167 -0.15718 C -0.05782 -0.17547 -0.07331 -0.18218 -0.0931 -0.19445 C -0.13438 -0.21899 -0.17982 -0.22801 -0.22305 -0.23635 C -0.25782 -0.2345 -0.28477 -0.23311 -0.31654 -0.22385 C -0.31993 -0.21783 -0.32474 -0.21204 -0.32709 -0.20417 C -0.32917 -0.19121 -0.33321 -0.16482 -0.33321 -0.16459 C -0.33269 -0.13843 -0.33399 -0.10301 -0.32487 -0.07848 C -0.31016 -0.03658 -0.27917 -0.02362 -0.25144 -0.00672 C -0.22188 0.01111 -0.24844 0.00416 -0.21407 0.0081 C -0.19232 0.01504 -0.17266 0.02037 -0.15144 0.02291 C -0.12253 0.03472 -0.0931 0.0456 -0.06329 0.05023 C -0.0448 0.05694 -0.00651 0.05763 -0.00651 0.05787 C 0.01158 0.05555 0.01966 0.0581 0.0319 0.0405 C 0.03346 0.02708 0.03502 0.01388 0.03685 0.00069 C 0.03372 -0.0301 0.0289 -0.05672 0.02187 -0.08565 C 0.0194 -0.09561 0.01341 -0.1176 0.00846 -0.12524 C -0.00052 -0.13843 -0.01433 -0.14723 -0.02487 -0.15718 C -0.03776 -0.16922 -0.04414 -0.18056 -0.05977 -0.1845 C -0.06615 -0.19075 -0.0724 -0.1919 -0.07982 -0.19445 C -0.09519 -0.2095 -0.11368 -0.2132 -0.13151 -0.21899 C -0.1767 -0.2338 -0.1681 -0.23102 -0.20222 -0.23866 C -0.2211 -0.23843 -0.32787 -0.27848 -0.36654 -0.22153 C -0.3698 -0.20116 -0.36576 -0.22107 -0.37149 -0.20417 C -0.37448 -0.19561 -0.37526 -0.18403 -0.37644 -0.17477 C -0.37592 -0.16065 -0.37657 -0.11621 -0.3681 -0.10024 C -0.36159 -0.08843 -0.35677 -0.075 -0.34987 -0.06343 C -0.33789 -0.0419 -0.31954 -0.02825 -0.30313 -0.01413 C -0.28685 4.81481E-6 -0.27019 0.01574 -0.25144 0.02037 C -0.23112 0.03587 -0.20795 0.03958 -0.18646 0.05023 C -0.13789 0.0743 -0.18021 0.0574 -0.14154 0.07245 C -0.13138 0.07638 -0.12162 0.08356 -0.11146 0.08703 C -0.10495 0.08935 -0.09154 0.09189 -0.09154 0.09212 C -0.07409 0.10046 -0.05638 0.10092 -0.03815 0.10416 C 0.02526 0.09976 0.01132 0.10462 0.04505 0.09189 C 0.06536 0.0743 0.05638 0.08263 0.07187 0.06736 C 0.07929 0.05046 0.08268 0.04305 0.08685 0.02546 C 0.09062 -0.00764 0.08932 0.01041 0.08515 -0.04862 C 0.08385 -0.06598 0.08411 -0.08426 0.08007 -0.10024 C 0.07617 -0.11737 0.06432 -0.1382 0.0569 -0.15255 C 0.0513 -0.1632 0.04791 -0.17709 0.04179 -0.18681 C 0.03854 -0.19213 0.03372 -0.19445 0.0302 -0.19908 C -0.01381 -0.2551 0.0556 -0.17477 0.00182 -0.23149 C -0.01498 -0.24885 -0.00365 -0.24375 -0.02162 -0.25579 C -0.04089 -0.26875 -0.06146 -0.2757 -0.08151 -0.28542 C -0.11628 -0.30186 -0.1487 -0.31181 -0.18477 -0.31528 C -0.22149 -0.31366 -0.2586 -0.3132 -0.2948 -0.31019 C -0.30795 -0.30903 -0.3168 -0.28519 -0.32487 -0.27292 C -0.32852 -0.26181 -0.33047 -0.25209 -0.33477 -0.24121 C -0.33829 -0.21019 -0.33816 -0.21922 -0.33477 -0.16713 C -0.33151 -0.11621 -0.29623 -0.08658 -0.26654 -0.07338 C -0.2487 -0.05602 -0.22683 -0.05024 -0.20651 -0.04121 C -0.18021 -0.02917 -0.15287 -0.01297 -0.12487 -0.00926 C -0.08151 0.01458 -0.14024 -0.01598 -0.09818 0.00069 C -0.09414 0.00231 -0.0905 0.00625 -0.08646 0.0081 C -0.07865 0.01134 -0.06954 0.01296 -0.06146 0.01574 C -0.04753 0.02037 -0.03399 0.03009 -0.0198 0.03263 C -0.01315 0.03379 -0.00651 0.03472 0.00013 0.03541 C 0.01627 0.03356 0.03242 0.0324 0.04843 0.03009 C 0.05078 0.03009 0.05338 0.03009 0.0552 0.028 C 0.06718 0.01504 0.07083 0.00115 0.07356 -0.01899 C 0.07083 -0.07848 0.07304 -0.0882 0.06354 -0.13241 C 0.06211 -0.13913 0.06237 -0.14653 0.06002 -0.15255 C 0.05664 -0.16181 0.05013 -0.1676 0.04687 -0.17709 C 0.03971 -0.19792 0.02877 -0.2095 0.01523 -0.22153 C 0.00664 -0.2382 -0.01511 -0.25996 -0.02813 -0.26806 C -0.03347 -0.2713 -0.03946 -0.27223 -0.0448 -0.2757 C -0.04896 -0.27825 -0.05222 -0.28357 -0.05651 -0.28542 C -0.06459 -0.28959 -0.07331 -0.28889 -0.08151 -0.29051 C -0.09844 -0.29514 -0.11433 -0.29838 -0.13151 -0.30024 C -0.1849 -0.29954 -0.25912 -0.34838 -0.29154 -0.28542 C -0.29545 -0.25463 -0.29011 -0.28774 -0.29649 -0.26575 C -0.29779 -0.26135 -0.29948 -0.24445 -0.29987 -0.24121 C -0.29935 -0.22107 -0.30118 -0.16644 -0.2931 -0.13982 C -0.28073 -0.09977 -0.25899 -0.05163 -0.23151 -0.03149 C -0.22592 -0.01482 -0.23151 -0.02639 -0.22149 -0.01644 C -0.21107 -0.00625 -0.20261 0.00578 -0.19219 0.01574 C -0.1875 0.01967 -0.18425 0.02546 -0.18047 0.028 C -0.17709 0.02962 -0.17409 0.03078 -0.17149 0.03263 C -0.16797 0.03587 -0.16146 0.04259 -0.16146 0.04282 C -0.15977 0.04606 -0.15873 0.05023 -0.15651 0.05277 C -0.15417 0.05555 -0.15092 0.05555 -0.14818 0.05763 C -0.14128 0.06273 -0.13438 0.06851 -0.12813 0.07476 C -0.11993 0.08333 -0.10339 0.09884 -0.09649 0.10925 C -0.0931 0.11435 -0.09102 0.12222 -0.08646 0.1243 C -0.07904 0.12685 -0.07227 0.13125 -0.06485 0.13402 C -0.05456 0.14398 -0.03386 0.14537 -0.02318 0.14884 C -0.02058 0.14976 -0.01758 0.15069 -0.01485 0.15115 C -0.01211 0.15231 -0.00651 0.1537 -0.00651 0.15393 C 0.02474 0.15231 0.05091 0.16365 0.06849 0.1243 C 0.06666 0.11342 0.06666 0.11782 0.06666 0.1118 L 0.01185 0.09375 L -0.0069 0.07569 L 0.0056 0.14027 L 0.02421 0.103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85" dur="56000" fill="hold"/>
                                        <p:tgtEl>
                                          <p:spTgt spid="33830"/>
                                        </p:tgtEl>
                                        <p:attrNameLst>
                                          <p:attrName>ppt_x</p:attrName>
                                          <p:attrName>ppt_y</p:attrName>
                                        </p:attrNameLst>
                                      </p:cBhvr>
                                      <p:rCtr x="-16250" y="-20347"/>
                                    </p:animMotion>
                                  </p:childTnLst>
                                </p:cTn>
                              </p:par>
                              <p:par>
                                <p:cTn id="86" presetID="40" presetClass="path" presetSubtype="0" repeatCount="indefinite" accel="50000" decel="50000" fill="hold" nodeType="withEffect">
                                  <p:stCondLst>
                                    <p:cond delay="0"/>
                                  </p:stCondLst>
                                  <p:childTnLst>
                                    <p:animMotion origin="layout" path="M -2.08333E-7 4.44444E-6 C 0.00221 -0.02524 0.00521 -0.04931 0.0112 -0.04931 C 0.01797 -0.04931 0.02031 -0.02524 0.02253 4.44444E-6 C 0.02552 0.028 0.02773 0.05601 0.03529 0.05601 C 0.04206 0.05601 0.04427 0.028 0.04727 4.44444E-6 C 0.0487 -0.02524 0.05169 -0.04931 0.05846 -0.04931 C 0.06445 -0.04931 0.06745 -0.02524 0.06979 4.44444E-6 C 0.07201 0.028 0.075 0.05601 0.08177 0.05601 C 0.08854 0.05601 0.09375 4.44444E-6 0.09375 0.00023 C 0.09596 -0.02524 0.09831 -0.04931 0.10495 -0.04931 C 0.11172 -0.04931 0.11406 -0.02524 0.11628 4.44444E-6 C 0.11927 0.028 0.12148 0.05601 0.12904 0.05601 C 0.13581 0.05601 0.13802 0.028 0.14023 4.44444E-6 C 0.14323 -0.02524 0.14544 -0.04931 0.15221 -0.04931 C 0.1582 -0.04931 0.1612 -0.02524 0.16354 4.44444E-6 C 0.16576 0.028 0.16875 0.05601 0.17552 0.05601 C 0.18229 0.05601 0.18451 0.028 0.1875 4.44444E-6 " pathEditMode="relative" rAng="0" ptsTypes="AAAAAAAAAAAAAAAAA">
                                      <p:cBhvr>
                                        <p:cTn id="87" dur="2000" fill="hold"/>
                                        <p:tgtEl>
                                          <p:spTgt spid="33794"/>
                                        </p:tgtEl>
                                        <p:attrNameLst>
                                          <p:attrName>ppt_x</p:attrName>
                                          <p:attrName>ppt_y</p:attrName>
                                        </p:attrNameLst>
                                      </p:cBhvr>
                                      <p:rCtr x="9375" y="324"/>
                                    </p:animMotion>
                                  </p:childTnLst>
                                </p:cTn>
                              </p:par>
                              <p:par>
                                <p:cTn id="88" presetID="38" presetClass="path" presetSubtype="0" repeatCount="indefinite" accel="50000" decel="50000" fill="hold" nodeType="withEffect">
                                  <p:stCondLst>
                                    <p:cond delay="0"/>
                                  </p:stCondLst>
                                  <p:childTnLst>
                                    <p:animMotion origin="layout" path="M -0.03437 -0.00255 L -0.0224 0.12916 L -0.01107 -0.00255 L 0.00091 0.12916 L 0.01289 -0.00255 L 0.02409 0.12916 L 0.03607 -0.00255 L 0.0474 0.12916 L 0.05938 -0.00255 L 0.07135 0.12916 L 0.08268 -0.00255 L 0.09466 0.12916 L 0.10586 -0.00255 L 0.11784 0.12916 L 0.12982 -0.00255 L 0.14115 0.12916 L 0.15313 -0.00255 " pathEditMode="relative" rAng="0" ptsTypes="AAAAAAAAAAAAAAAAA">
                                      <p:cBhvr>
                                        <p:cTn id="89" dur="24000" fill="hold"/>
                                        <p:tgtEl>
                                          <p:spTgt spid="33794"/>
                                        </p:tgtEl>
                                        <p:attrNameLst>
                                          <p:attrName>ppt_x</p:attrName>
                                          <p:attrName>ppt_y</p:attrName>
                                        </p:attrNameLst>
                                      </p:cBhvr>
                                      <p:rCtr x="9375" y="6574"/>
                                    </p:animMotion>
                                  </p:childTnLst>
                                </p:cTn>
                              </p:par>
                              <p:par>
                                <p:cTn id="90" presetID="38" presetClass="path" presetSubtype="0" repeatCount="indefinite" accel="50000" decel="50000" fill="hold" nodeType="withEffect">
                                  <p:stCondLst>
                                    <p:cond delay="0"/>
                                  </p:stCondLst>
                                  <p:childTnLst>
                                    <p:animMotion origin="layout" path="M -0.03789 0.00093 L -0.02591 0.12292 L -0.01458 0.00093 L -0.00261 0.12292 L 0.00937 0.00093 L 0.02057 0.12292 L 0.03255 0.00093 L 0.04388 0.12292 L 0.05586 0.00093 L 0.06784 0.12292 L 0.07917 0.00093 L 0.09114 0.12292 L 0.10234 0.00093 L 0.11432 0.12292 L 0.1263 0.00093 L 0.13763 0.12292 L 0.14961 0.00093 " pathEditMode="relative" rAng="0" ptsTypes="AAAAAAAAAAAAAAAAA">
                                      <p:cBhvr>
                                        <p:cTn id="91" dur="24000" fill="hold"/>
                                        <p:tgtEl>
                                          <p:spTgt spid="33902"/>
                                        </p:tgtEl>
                                        <p:attrNameLst>
                                          <p:attrName>ppt_x</p:attrName>
                                          <p:attrName>ppt_y</p:attrName>
                                        </p:attrNameLst>
                                      </p:cBhvr>
                                      <p:rCtr x="9375" y="6088"/>
                                    </p:animMotion>
                                  </p:childTnLst>
                                </p:cTn>
                              </p:par>
                            </p:childTnLst>
                          </p:cTn>
                        </p:par>
                        <p:par>
                          <p:cTn id="92" fill="hold">
                            <p:stCondLst>
                              <p:cond delay="66000"/>
                            </p:stCondLst>
                            <p:childTnLst>
                              <p:par>
                                <p:cTn id="93" presetID="32" presetClass="emph" presetSubtype="0" fill="hold" nodeType="afterEffect">
                                  <p:stCondLst>
                                    <p:cond delay="0"/>
                                  </p:stCondLst>
                                  <p:childTnLst>
                                    <p:animClr clrSpc="rgb" dir="cw">
                                      <p:cBhvr override="childStyle">
                                        <p:cTn id="94" dur="100" fill="hold"/>
                                        <p:tgtEl>
                                          <p:spTgt spid="33969"/>
                                        </p:tgtEl>
                                        <p:attrNameLst>
                                          <p:attrName>style.color</p:attrName>
                                        </p:attrNameLst>
                                      </p:cBhvr>
                                      <p:to>
                                        <a:schemeClr val="accent2"/>
                                      </p:to>
                                    </p:animClr>
                                    <p:animClr clrSpc="rgb" dir="cw">
                                      <p:cBhvr>
                                        <p:cTn id="95" dur="100" fill="hold"/>
                                        <p:tgtEl>
                                          <p:spTgt spid="33969"/>
                                        </p:tgtEl>
                                        <p:attrNameLst>
                                          <p:attrName>fillcolor</p:attrName>
                                        </p:attrNameLst>
                                      </p:cBhvr>
                                      <p:to>
                                        <a:schemeClr val="accent2"/>
                                      </p:to>
                                    </p:animClr>
                                    <p:set>
                                      <p:cBhvr>
                                        <p:cTn id="96" dur="100" fill="hold"/>
                                        <p:tgtEl>
                                          <p:spTgt spid="33969"/>
                                        </p:tgtEl>
                                        <p:attrNameLst>
                                          <p:attrName>fill.type</p:attrName>
                                        </p:attrNameLst>
                                      </p:cBhvr>
                                      <p:to>
                                        <p:strVal val="solid"/>
                                      </p:to>
                                    </p:set>
                                    <p:set>
                                      <p:cBhvr>
                                        <p:cTn id="97" dur="100" fill="hold"/>
                                        <p:tgtEl>
                                          <p:spTgt spid="33969"/>
                                        </p:tgtEl>
                                        <p:attrNameLst>
                                          <p:attrName>fill.on</p:attrName>
                                        </p:attrNameLst>
                                      </p:cBhvr>
                                      <p:to>
                                        <p:strVal val="true"/>
                                      </p:to>
                                    </p:set>
                                    <p:animRot by="120000">
                                      <p:cBhvr>
                                        <p:cTn id="98" dur="100" fill="hold">
                                          <p:stCondLst>
                                            <p:cond delay="0"/>
                                          </p:stCondLst>
                                        </p:cTn>
                                        <p:tgtEl>
                                          <p:spTgt spid="33969"/>
                                        </p:tgtEl>
                                        <p:attrNameLst>
                                          <p:attrName>r</p:attrName>
                                        </p:attrNameLst>
                                      </p:cBhvr>
                                    </p:animRot>
                                    <p:animRot by="-240000">
                                      <p:cBhvr>
                                        <p:cTn id="99" dur="200" fill="hold">
                                          <p:stCondLst>
                                            <p:cond delay="200"/>
                                          </p:stCondLst>
                                        </p:cTn>
                                        <p:tgtEl>
                                          <p:spTgt spid="33969"/>
                                        </p:tgtEl>
                                        <p:attrNameLst>
                                          <p:attrName>r</p:attrName>
                                        </p:attrNameLst>
                                      </p:cBhvr>
                                    </p:animRot>
                                    <p:animRot by="240000">
                                      <p:cBhvr>
                                        <p:cTn id="100" dur="200" fill="hold">
                                          <p:stCondLst>
                                            <p:cond delay="400"/>
                                          </p:stCondLst>
                                        </p:cTn>
                                        <p:tgtEl>
                                          <p:spTgt spid="33969"/>
                                        </p:tgtEl>
                                        <p:attrNameLst>
                                          <p:attrName>r</p:attrName>
                                        </p:attrNameLst>
                                      </p:cBhvr>
                                    </p:animRot>
                                    <p:animRot by="-240000">
                                      <p:cBhvr>
                                        <p:cTn id="101" dur="200" fill="hold">
                                          <p:stCondLst>
                                            <p:cond delay="600"/>
                                          </p:stCondLst>
                                        </p:cTn>
                                        <p:tgtEl>
                                          <p:spTgt spid="33969"/>
                                        </p:tgtEl>
                                        <p:attrNameLst>
                                          <p:attrName>r</p:attrName>
                                        </p:attrNameLst>
                                      </p:cBhvr>
                                    </p:animRot>
                                    <p:animRot by="120000">
                                      <p:cBhvr>
                                        <p:cTn id="102" dur="200" fill="hold">
                                          <p:stCondLst>
                                            <p:cond delay="800"/>
                                          </p:stCondLst>
                                        </p:cTn>
                                        <p:tgtEl>
                                          <p:spTgt spid="33969"/>
                                        </p:tgtEl>
                                        <p:attrNameLst>
                                          <p:attrName>r</p:attrName>
                                        </p:attrNameLst>
                                      </p:cBhvr>
                                    </p:animRot>
                                  </p:childTnLst>
                                </p:cTn>
                              </p:par>
                              <p:par>
                                <p:cTn id="103" presetID="6" presetClass="emph" presetSubtype="0" repeatCount="indefinite" fill="hold" nodeType="withEffect">
                                  <p:stCondLst>
                                    <p:cond delay="0"/>
                                  </p:stCondLst>
                                  <p:childTnLst>
                                    <p:animScale>
                                      <p:cBhvr>
                                        <p:cTn id="104" dur="10000" fill="hold"/>
                                        <p:tgtEl>
                                          <p:spTgt spid="34053"/>
                                        </p:tgtEl>
                                      </p:cBhvr>
                                      <p:by x="150000" y="150000"/>
                                    </p:animScale>
                                  </p:childTnLst>
                                </p:cTn>
                              </p:par>
                              <p:par>
                                <p:cTn id="105" presetID="6" presetClass="emph" presetSubtype="0" repeatCount="indefinite" fill="hold" nodeType="withEffect">
                                  <p:stCondLst>
                                    <p:cond delay="0"/>
                                  </p:stCondLst>
                                  <p:childTnLst>
                                    <p:animScale>
                                      <p:cBhvr>
                                        <p:cTn id="106" dur="10000" fill="hold"/>
                                        <p:tgtEl>
                                          <p:spTgt spid="34054"/>
                                        </p:tgtEl>
                                      </p:cBhvr>
                                      <p:by x="150000" y="150000"/>
                                    </p:animScale>
                                  </p:childTnLst>
                                </p:cTn>
                              </p:par>
                              <p:par>
                                <p:cTn id="107" presetID="6" presetClass="emph" presetSubtype="0" repeatCount="indefinite" fill="hold" nodeType="withEffect">
                                  <p:stCondLst>
                                    <p:cond delay="0"/>
                                  </p:stCondLst>
                                  <p:childTnLst>
                                    <p:animScale>
                                      <p:cBhvr>
                                        <p:cTn id="108" dur="10000" fill="hold"/>
                                        <p:tgtEl>
                                          <p:spTgt spid="34055"/>
                                        </p:tgtEl>
                                      </p:cBhvr>
                                      <p:by x="150000" y="150000"/>
                                    </p:animScale>
                                  </p:childTnLst>
                                </p:cTn>
                              </p:par>
                              <p:par>
                                <p:cTn id="109" presetID="6" presetClass="emph" presetSubtype="0" repeatCount="indefinite" fill="hold" nodeType="withEffect">
                                  <p:stCondLst>
                                    <p:cond delay="0"/>
                                  </p:stCondLst>
                                  <p:childTnLst>
                                    <p:animScale>
                                      <p:cBhvr>
                                        <p:cTn id="110" dur="10000" fill="hold"/>
                                        <p:tgtEl>
                                          <p:spTgt spid="3405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76400" y="228603"/>
            <a:ext cx="883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chemeClr val="tx1"/>
                </a:solidFill>
                <a:latin typeface="Times New Roman" panose="02020603050405020304" pitchFamily="18" charset="0"/>
                <a:ea typeface="SimSun" panose="02010600030101010101" pitchFamily="2" charset="-122"/>
              </a:defRPr>
            </a:lvl1pPr>
            <a:lvl2pPr marL="742950" indent="-285750" eaLnBrk="0" hangingPunct="0">
              <a:defRPr sz="2500">
                <a:solidFill>
                  <a:schemeClr val="tx1"/>
                </a:solidFill>
                <a:latin typeface="Times New Roman" panose="02020603050405020304" pitchFamily="18" charset="0"/>
                <a:ea typeface="SimSun" panose="02010600030101010101" pitchFamily="2" charset="-122"/>
              </a:defRPr>
            </a:lvl2pPr>
            <a:lvl3pPr marL="1143000" indent="-228600" eaLnBrk="0" hangingPunct="0">
              <a:defRPr sz="2500">
                <a:solidFill>
                  <a:schemeClr val="tx1"/>
                </a:solidFill>
                <a:latin typeface="Times New Roman" panose="02020603050405020304" pitchFamily="18" charset="0"/>
                <a:ea typeface="SimSun" panose="02010600030101010101" pitchFamily="2" charset="-122"/>
              </a:defRPr>
            </a:lvl3pPr>
            <a:lvl4pPr marL="1600200" indent="-228600" eaLnBrk="0" hangingPunct="0">
              <a:defRPr sz="2500">
                <a:solidFill>
                  <a:schemeClr val="tx1"/>
                </a:solidFill>
                <a:latin typeface="Times New Roman" panose="02020603050405020304" pitchFamily="18" charset="0"/>
                <a:ea typeface="SimSun" panose="02010600030101010101" pitchFamily="2" charset="-122"/>
              </a:defRPr>
            </a:lvl4pPr>
            <a:lvl5pPr marL="2057400" indent="-228600" eaLnBrk="0" hangingPunct="0">
              <a:defRPr sz="25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endParaRPr lang="en-US"/>
          </a:p>
        </p:txBody>
      </p:sp>
      <p:sp>
        <p:nvSpPr>
          <p:cNvPr id="4099" name="Rectangle 3"/>
          <p:cNvSpPr>
            <a:spLocks noChangeArrowheads="1"/>
          </p:cNvSpPr>
          <p:nvPr/>
        </p:nvSpPr>
        <p:spPr bwMode="auto">
          <a:xfrm>
            <a:off x="1981200" y="-60325"/>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r>
              <a:rPr lang="en-US" sz="2800" dirty="0">
                <a:solidFill>
                  <a:srgbClr val="000099"/>
                </a:solidFill>
              </a:rPr>
              <a:t>                          </a:t>
            </a:r>
          </a:p>
          <a:p>
            <a:pPr eaLnBrk="0" hangingPunct="0">
              <a:spcBef>
                <a:spcPct val="20000"/>
              </a:spcBef>
            </a:pPr>
            <a:r>
              <a:rPr lang="en-US" sz="2800" dirty="0">
                <a:solidFill>
                  <a:srgbClr val="000099"/>
                </a:solidFill>
              </a:rPr>
              <a:t>                              </a:t>
            </a:r>
            <a:r>
              <a:rPr lang="en-US" sz="2800" dirty="0" err="1">
                <a:solidFill>
                  <a:srgbClr val="000099"/>
                </a:solidFill>
              </a:rPr>
              <a:t>Tập</a:t>
            </a:r>
            <a:r>
              <a:rPr lang="en-US" sz="2800" dirty="0">
                <a:solidFill>
                  <a:srgbClr val="000099"/>
                </a:solidFill>
              </a:rPr>
              <a:t> </a:t>
            </a:r>
            <a:r>
              <a:rPr lang="en-US" sz="2800" dirty="0" err="1">
                <a:solidFill>
                  <a:srgbClr val="000099"/>
                </a:solidFill>
              </a:rPr>
              <a:t>đọc</a:t>
            </a:r>
            <a:endParaRPr lang="en-US" sz="2800" dirty="0">
              <a:solidFill>
                <a:srgbClr val="000099"/>
              </a:solidFill>
            </a:endParaRPr>
          </a:p>
          <a:p>
            <a:pPr eaLnBrk="0" hangingPunct="0">
              <a:spcBef>
                <a:spcPct val="20000"/>
              </a:spcBef>
            </a:pPr>
            <a:endParaRPr lang="en-US" sz="2800" dirty="0">
              <a:solidFill>
                <a:srgbClr val="000099"/>
              </a:solidFill>
            </a:endParaRPr>
          </a:p>
        </p:txBody>
      </p:sp>
      <p:sp>
        <p:nvSpPr>
          <p:cNvPr id="4100" name="Subtitle 2"/>
          <p:cNvSpPr/>
          <p:nvPr/>
        </p:nvSpPr>
        <p:spPr bwMode="auto">
          <a:xfrm>
            <a:off x="3429000" y="928255"/>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20000"/>
              </a:spcBef>
            </a:pPr>
            <a:r>
              <a:rPr lang="en-US" sz="2800" dirty="0" err="1">
                <a:solidFill>
                  <a:srgbClr val="FF0000"/>
                </a:solidFill>
              </a:rPr>
              <a:t>Thư</a:t>
            </a:r>
            <a:r>
              <a:rPr lang="en-US" sz="2800" dirty="0">
                <a:solidFill>
                  <a:srgbClr val="FF0000"/>
                </a:solidFill>
              </a:rPr>
              <a:t> </a:t>
            </a:r>
            <a:r>
              <a:rPr lang="en-US" sz="2800" dirty="0" err="1">
                <a:solidFill>
                  <a:srgbClr val="FF0000"/>
                </a:solidFill>
              </a:rPr>
              <a:t>gửi</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học</a:t>
            </a:r>
            <a:r>
              <a:rPr lang="en-US" sz="2800" dirty="0">
                <a:solidFill>
                  <a:srgbClr val="FF0000"/>
                </a:solidFill>
              </a:rPr>
              <a:t> </a:t>
            </a:r>
            <a:r>
              <a:rPr lang="en-US" sz="2800" dirty="0" err="1">
                <a:solidFill>
                  <a:srgbClr val="FF0000"/>
                </a:solidFill>
              </a:rPr>
              <a:t>sinh</a:t>
            </a:r>
            <a:endParaRPr lang="en-US" sz="2800" dirty="0">
              <a:solidFill>
                <a:srgbClr val="FF0000"/>
              </a:solidFill>
            </a:endParaRPr>
          </a:p>
          <a:p>
            <a:pPr algn="ctr" eaLnBrk="0" hangingPunct="0">
              <a:spcBef>
                <a:spcPct val="20000"/>
              </a:spcBef>
            </a:pP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Trích</a:t>
            </a:r>
            <a:r>
              <a:rPr lang="en-US" sz="2400" i="1" dirty="0">
                <a:solidFill>
                  <a:srgbClr val="FF0000"/>
                </a:solidFill>
                <a:latin typeface="Times New Roman" panose="02020603050405020304" pitchFamily="18" charset="0"/>
                <a:cs typeface="Times New Roman" panose="02020603050405020304" pitchFamily="18" charset="0"/>
              </a:rPr>
              <a:t>)</a:t>
            </a:r>
          </a:p>
          <a:p>
            <a:pPr algn="just" eaLnBrk="0" hangingPunct="0">
              <a:spcBef>
                <a:spcPct val="20000"/>
              </a:spcBef>
            </a:pPr>
            <a:r>
              <a:rPr lang="en-US" sz="2000" i="1" dirty="0">
                <a:solidFill>
                  <a:srgbClr val="000099"/>
                </a:solidFill>
              </a:rPr>
              <a:t>                                        - </a:t>
            </a:r>
            <a:r>
              <a:rPr lang="en-US" sz="2000" i="1" dirty="0" err="1">
                <a:solidFill>
                  <a:srgbClr val="000099"/>
                </a:solidFill>
              </a:rPr>
              <a:t>Hồ</a:t>
            </a:r>
            <a:r>
              <a:rPr lang="en-US" sz="2000" i="1" dirty="0">
                <a:solidFill>
                  <a:srgbClr val="000099"/>
                </a:solidFill>
              </a:rPr>
              <a:t> </a:t>
            </a:r>
            <a:r>
              <a:rPr lang="en-US" sz="2000" i="1" dirty="0" err="1">
                <a:solidFill>
                  <a:srgbClr val="000099"/>
                </a:solidFill>
              </a:rPr>
              <a:t>Chí</a:t>
            </a:r>
            <a:r>
              <a:rPr lang="en-US" sz="2000" i="1" dirty="0">
                <a:solidFill>
                  <a:srgbClr val="000099"/>
                </a:solidFill>
              </a:rPr>
              <a:t> Minh -</a:t>
            </a:r>
            <a:endParaRPr lang="en-US" sz="2000" dirty="0">
              <a:solidFill>
                <a:srgbClr val="000099"/>
              </a:solidFill>
            </a:endParaRPr>
          </a:p>
        </p:txBody>
      </p:sp>
      <p:sp>
        <p:nvSpPr>
          <p:cNvPr id="2" name="TextBox 1"/>
          <p:cNvSpPr txBox="1"/>
          <p:nvPr/>
        </p:nvSpPr>
        <p:spPr>
          <a:xfrm>
            <a:off x="2590800" y="2362203"/>
            <a:ext cx="6629400" cy="1384995"/>
          </a:xfrm>
          <a:prstGeom prst="rect">
            <a:avLst/>
          </a:prstGeom>
          <a:noFill/>
        </p:spPr>
        <p:txBody>
          <a:bodyPr wrap="square" rtlCol="0">
            <a:spAutoFit/>
          </a:bodyPr>
          <a:lstStyle/>
          <a:p>
            <a:pPr marL="400050" indent="-400050">
              <a:lnSpc>
                <a:spcPct val="150000"/>
              </a:lnSpc>
              <a:buAutoNum type="romanUcPeriod"/>
            </a:pP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a:p>
            <a:pPr marL="400050" indent="-400050">
              <a:lnSpc>
                <a:spcPct val="150000"/>
              </a:lnSpc>
              <a:buAutoNum type="romanUcPeriod"/>
            </a:pP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
        <p:nvSpPr>
          <p:cNvPr id="5" name="Rectangle 4"/>
          <p:cNvSpPr/>
          <p:nvPr/>
        </p:nvSpPr>
        <p:spPr>
          <a:xfrm>
            <a:off x="2286000" y="1905000"/>
            <a:ext cx="7467600" cy="2862322"/>
          </a:xfrm>
          <a:prstGeom prst="rect">
            <a:avLst/>
          </a:prstGeom>
        </p:spPr>
        <p:txBody>
          <a:bodyPr wrap="square">
            <a:spAutoFit/>
          </a:bodyPr>
          <a:lstStyle/>
          <a:p>
            <a:pPr algn="just"/>
            <a:r>
              <a:rPr lang="en-US" sz="32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Đoạn</a:t>
            </a:r>
            <a:r>
              <a:rPr lang="en-US" sz="3600" b="1" i="1" dirty="0">
                <a:solidFill>
                  <a:schemeClr val="tx2"/>
                </a:solidFill>
                <a:latin typeface="Times New Roman" panose="02020603050405020304" pitchFamily="18" charset="0"/>
                <a:cs typeface="Times New Roman" panose="02020603050405020304" pitchFamily="18" charset="0"/>
              </a:rPr>
              <a:t> 1, </a:t>
            </a:r>
            <a:r>
              <a:rPr lang="en-US" sz="3600" b="1" i="1" dirty="0" err="1">
                <a:solidFill>
                  <a:schemeClr val="tx2"/>
                </a:solidFill>
                <a:latin typeface="Times New Roman" panose="02020603050405020304" pitchFamily="18" charset="0"/>
                <a:cs typeface="Times New Roman" panose="02020603050405020304" pitchFamily="18" charset="0"/>
              </a:rPr>
              <a:t>đã</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giúp</a:t>
            </a:r>
            <a:r>
              <a:rPr lang="en-US" sz="3600" b="1" i="1" dirty="0">
                <a:solidFill>
                  <a:schemeClr val="tx2"/>
                </a:solidFill>
                <a:latin typeface="Times New Roman" panose="02020603050405020304" pitchFamily="18" charset="0"/>
                <a:cs typeface="Times New Roman" panose="02020603050405020304" pitchFamily="18" charset="0"/>
              </a:rPr>
              <a:t> ta </a:t>
            </a:r>
            <a:r>
              <a:rPr lang="en-US" sz="3600" b="1" i="1" dirty="0" err="1">
                <a:solidFill>
                  <a:schemeClr val="tx2"/>
                </a:solidFill>
                <a:latin typeface="Times New Roman" panose="02020603050405020304" pitchFamily="18" charset="0"/>
                <a:cs typeface="Times New Roman" panose="02020603050405020304" pitchFamily="18" charset="0"/>
              </a:rPr>
              <a:t>như</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được</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sống</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lại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trong</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cái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không</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khí</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nhộn</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nhịp</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tưng</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bừng</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vui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vẻ</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và</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hạnh</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phúc</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của</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buổi</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tựu</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trường</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đầu</a:t>
            </a:r>
            <a:r>
              <a:rPr lang="en-US" sz="3600" b="1" i="1" dirty="0">
                <a:solidFill>
                  <a:schemeClr val="tx2"/>
                </a:solidFill>
                <a:latin typeface="Times New Roman" panose="02020603050405020304" pitchFamily="18" charset="0"/>
                <a:cs typeface="Times New Roman" panose="02020603050405020304" pitchFamily="18" charset="0"/>
              </a:rPr>
              <a:t> </a:t>
            </a:r>
            <a:r>
              <a:rPr lang="en-US" sz="3600" b="1" i="1" dirty="0" err="1">
                <a:solidFill>
                  <a:schemeClr val="tx2"/>
                </a:solidFill>
                <a:latin typeface="Times New Roman" panose="02020603050405020304" pitchFamily="18" charset="0"/>
                <a:cs typeface="Times New Roman" panose="02020603050405020304" pitchFamily="18" charset="0"/>
              </a:rPr>
              <a:t>tiên</a:t>
            </a:r>
            <a:r>
              <a:rPr lang="en-US" sz="3600" b="1" i="1" dirty="0">
                <a:solidFill>
                  <a:schemeClr val="tx2"/>
                </a:solidFill>
                <a:latin typeface="Times New Roman" panose="02020603050405020304" pitchFamily="18" charset="0"/>
                <a:cs typeface="Times New Roman" panose="02020603050405020304" pitchFamily="18" charset="0"/>
              </a:rPr>
              <a:t> ở </a:t>
            </a:r>
            <a:r>
              <a:rPr lang="en-US" sz="3600" b="1" i="1" dirty="0" err="1">
                <a:solidFill>
                  <a:schemeClr val="tx2"/>
                </a:solidFill>
                <a:latin typeface="Times New Roman" panose="02020603050405020304" pitchFamily="18" charset="0"/>
                <a:cs typeface="Times New Roman" panose="02020603050405020304" pitchFamily="18" charset="0"/>
              </a:rPr>
              <a:t>nước</a:t>
            </a:r>
            <a:r>
              <a:rPr lang="en-US" sz="3600" b="1" i="1" dirty="0">
                <a:solidFill>
                  <a:schemeClr val="tx2"/>
                </a:solidFill>
                <a:latin typeface="Times New Roman" panose="02020603050405020304" pitchFamily="18" charset="0"/>
                <a:cs typeface="Times New Roman" panose="02020603050405020304" pitchFamily="18" charset="0"/>
              </a:rPr>
              <a:t> VNDCCH. </a:t>
            </a:r>
            <a:endParaRPr lang="en-US" sz="36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76400" y="228603"/>
            <a:ext cx="883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chemeClr val="tx1"/>
                </a:solidFill>
                <a:latin typeface="Times New Roman" panose="02020603050405020304" pitchFamily="18" charset="0"/>
                <a:ea typeface="SimSun" panose="02010600030101010101" pitchFamily="2" charset="-122"/>
              </a:defRPr>
            </a:lvl1pPr>
            <a:lvl2pPr marL="742950" indent="-285750" eaLnBrk="0" hangingPunct="0">
              <a:defRPr sz="2500">
                <a:solidFill>
                  <a:schemeClr val="tx1"/>
                </a:solidFill>
                <a:latin typeface="Times New Roman" panose="02020603050405020304" pitchFamily="18" charset="0"/>
                <a:ea typeface="SimSun" panose="02010600030101010101" pitchFamily="2" charset="-122"/>
              </a:defRPr>
            </a:lvl2pPr>
            <a:lvl3pPr marL="1143000" indent="-228600" eaLnBrk="0" hangingPunct="0">
              <a:defRPr sz="2500">
                <a:solidFill>
                  <a:schemeClr val="tx1"/>
                </a:solidFill>
                <a:latin typeface="Times New Roman" panose="02020603050405020304" pitchFamily="18" charset="0"/>
                <a:ea typeface="SimSun" panose="02010600030101010101" pitchFamily="2" charset="-122"/>
              </a:defRPr>
            </a:lvl3pPr>
            <a:lvl4pPr marL="1600200" indent="-228600" eaLnBrk="0" hangingPunct="0">
              <a:defRPr sz="2500">
                <a:solidFill>
                  <a:schemeClr val="tx1"/>
                </a:solidFill>
                <a:latin typeface="Times New Roman" panose="02020603050405020304" pitchFamily="18" charset="0"/>
                <a:ea typeface="SimSun" panose="02010600030101010101" pitchFamily="2" charset="-122"/>
              </a:defRPr>
            </a:lvl4pPr>
            <a:lvl5pPr marL="2057400" indent="-228600" eaLnBrk="0" hangingPunct="0">
              <a:defRPr sz="25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endParaRPr lang="en-US"/>
          </a:p>
        </p:txBody>
      </p:sp>
      <p:sp>
        <p:nvSpPr>
          <p:cNvPr id="4099" name="Rectangle 3"/>
          <p:cNvSpPr>
            <a:spLocks noChangeArrowheads="1"/>
          </p:cNvSpPr>
          <p:nvPr/>
        </p:nvSpPr>
        <p:spPr bwMode="auto">
          <a:xfrm>
            <a:off x="1981200" y="-60325"/>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r>
              <a:rPr lang="en-US" sz="2800" dirty="0">
                <a:solidFill>
                  <a:srgbClr val="000099"/>
                </a:solidFill>
              </a:rPr>
              <a:t>                          </a:t>
            </a:r>
          </a:p>
          <a:p>
            <a:pPr eaLnBrk="0" hangingPunct="0">
              <a:spcBef>
                <a:spcPct val="20000"/>
              </a:spcBef>
            </a:pPr>
            <a:r>
              <a:rPr lang="en-US" sz="2800" dirty="0">
                <a:solidFill>
                  <a:srgbClr val="000099"/>
                </a:solidFill>
              </a:rPr>
              <a:t>                              </a:t>
            </a:r>
            <a:r>
              <a:rPr lang="en-US" sz="2800" dirty="0" err="1">
                <a:solidFill>
                  <a:srgbClr val="000099"/>
                </a:solidFill>
              </a:rPr>
              <a:t>Tập</a:t>
            </a:r>
            <a:r>
              <a:rPr lang="en-US" sz="2800" dirty="0">
                <a:solidFill>
                  <a:srgbClr val="000099"/>
                </a:solidFill>
              </a:rPr>
              <a:t> </a:t>
            </a:r>
            <a:r>
              <a:rPr lang="en-US" sz="2800" dirty="0" err="1">
                <a:solidFill>
                  <a:srgbClr val="000099"/>
                </a:solidFill>
              </a:rPr>
              <a:t>đọc</a:t>
            </a:r>
            <a:endParaRPr lang="en-US" sz="2800" dirty="0">
              <a:solidFill>
                <a:srgbClr val="000099"/>
              </a:solidFill>
            </a:endParaRPr>
          </a:p>
          <a:p>
            <a:pPr eaLnBrk="0" hangingPunct="0">
              <a:spcBef>
                <a:spcPct val="20000"/>
              </a:spcBef>
            </a:pPr>
            <a:endParaRPr lang="en-US" sz="2800" dirty="0">
              <a:solidFill>
                <a:srgbClr val="000099"/>
              </a:solidFill>
            </a:endParaRPr>
          </a:p>
        </p:txBody>
      </p:sp>
      <p:sp>
        <p:nvSpPr>
          <p:cNvPr id="4100" name="Subtitle 2"/>
          <p:cNvSpPr/>
          <p:nvPr/>
        </p:nvSpPr>
        <p:spPr bwMode="auto">
          <a:xfrm>
            <a:off x="3429000" y="928255"/>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20000"/>
              </a:spcBef>
            </a:pPr>
            <a:r>
              <a:rPr lang="en-US" sz="2800" dirty="0" err="1">
                <a:solidFill>
                  <a:srgbClr val="FF0000"/>
                </a:solidFill>
              </a:rPr>
              <a:t>Thư</a:t>
            </a:r>
            <a:r>
              <a:rPr lang="en-US" sz="2800" dirty="0">
                <a:solidFill>
                  <a:srgbClr val="FF0000"/>
                </a:solidFill>
              </a:rPr>
              <a:t> </a:t>
            </a:r>
            <a:r>
              <a:rPr lang="en-US" sz="2800" dirty="0" err="1">
                <a:solidFill>
                  <a:srgbClr val="FF0000"/>
                </a:solidFill>
              </a:rPr>
              <a:t>gửi</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học</a:t>
            </a:r>
            <a:r>
              <a:rPr lang="en-US" sz="2800" dirty="0">
                <a:solidFill>
                  <a:srgbClr val="FF0000"/>
                </a:solidFill>
              </a:rPr>
              <a:t> </a:t>
            </a:r>
            <a:r>
              <a:rPr lang="en-US" sz="2800" dirty="0" err="1">
                <a:solidFill>
                  <a:srgbClr val="FF0000"/>
                </a:solidFill>
              </a:rPr>
              <a:t>sinh</a:t>
            </a:r>
            <a:endParaRPr lang="en-US" sz="2800" dirty="0">
              <a:solidFill>
                <a:srgbClr val="FF0000"/>
              </a:solidFill>
            </a:endParaRPr>
          </a:p>
          <a:p>
            <a:pPr algn="ctr" eaLnBrk="0" hangingPunct="0">
              <a:spcBef>
                <a:spcPct val="20000"/>
              </a:spcBef>
            </a:pP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Trích</a:t>
            </a:r>
            <a:r>
              <a:rPr lang="en-US" sz="2400" i="1" dirty="0">
                <a:solidFill>
                  <a:srgbClr val="FF0000"/>
                </a:solidFill>
                <a:latin typeface="Times New Roman" panose="02020603050405020304" pitchFamily="18" charset="0"/>
                <a:cs typeface="Times New Roman" panose="02020603050405020304" pitchFamily="18" charset="0"/>
              </a:rPr>
              <a:t>)</a:t>
            </a:r>
          </a:p>
          <a:p>
            <a:pPr algn="just" eaLnBrk="0" hangingPunct="0">
              <a:spcBef>
                <a:spcPct val="20000"/>
              </a:spcBef>
            </a:pPr>
            <a:r>
              <a:rPr lang="en-US" sz="2000" i="1" dirty="0">
                <a:solidFill>
                  <a:srgbClr val="000099"/>
                </a:solidFill>
              </a:rPr>
              <a:t>                                        - </a:t>
            </a:r>
            <a:r>
              <a:rPr lang="en-US" sz="2000" i="1" dirty="0" err="1">
                <a:solidFill>
                  <a:srgbClr val="000099"/>
                </a:solidFill>
              </a:rPr>
              <a:t>Hồ</a:t>
            </a:r>
            <a:r>
              <a:rPr lang="en-US" sz="2000" i="1" dirty="0">
                <a:solidFill>
                  <a:srgbClr val="000099"/>
                </a:solidFill>
              </a:rPr>
              <a:t> </a:t>
            </a:r>
            <a:r>
              <a:rPr lang="en-US" sz="2000" i="1" dirty="0" err="1">
                <a:solidFill>
                  <a:srgbClr val="000099"/>
                </a:solidFill>
              </a:rPr>
              <a:t>Chí</a:t>
            </a:r>
            <a:r>
              <a:rPr lang="en-US" sz="2000" i="1" dirty="0">
                <a:solidFill>
                  <a:srgbClr val="000099"/>
                </a:solidFill>
              </a:rPr>
              <a:t> Minh -</a:t>
            </a:r>
            <a:endParaRPr lang="en-US" sz="2000" dirty="0">
              <a:solidFill>
                <a:srgbClr val="000099"/>
              </a:solidFill>
            </a:endParaRPr>
          </a:p>
        </p:txBody>
      </p:sp>
      <p:sp>
        <p:nvSpPr>
          <p:cNvPr id="2" name="TextBox 1"/>
          <p:cNvSpPr txBox="1"/>
          <p:nvPr/>
        </p:nvSpPr>
        <p:spPr>
          <a:xfrm>
            <a:off x="2286000" y="2362200"/>
            <a:ext cx="7924800" cy="2492990"/>
          </a:xfrm>
          <a:prstGeom prst="rect">
            <a:avLst/>
          </a:prstGeom>
          <a:noFill/>
        </p:spPr>
        <p:txBody>
          <a:bodyPr wrap="square" rtlCol="0">
            <a:spAutoFit/>
          </a:bodyPr>
          <a:lstStyle/>
          <a:p>
            <a:pPr marL="400050" indent="-400050">
              <a:lnSpc>
                <a:spcPct val="150000"/>
              </a:lnSpc>
              <a:buAutoNum type="romanUcPeriod"/>
            </a:pP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a:p>
            <a:pPr marL="400050" indent="-400050">
              <a:lnSpc>
                <a:spcPct val="150000"/>
              </a:lnSpc>
              <a:buAutoNum type="romanUcPeriod"/>
            </a:pP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Đoạn</a:t>
            </a:r>
            <a:r>
              <a:rPr lang="en-US" sz="2000" b="1" i="1" dirty="0">
                <a:solidFill>
                  <a:schemeClr val="tx2"/>
                </a:solidFill>
                <a:latin typeface="Times New Roman" panose="02020603050405020304" pitchFamily="18" charset="0"/>
                <a:cs typeface="Times New Roman" panose="02020603050405020304" pitchFamily="18" charset="0"/>
              </a:rPr>
              <a:t> 1: </a:t>
            </a:r>
            <a:r>
              <a:rPr lang="en-US" sz="2000" b="1" i="1" dirty="0" err="1">
                <a:solidFill>
                  <a:schemeClr val="tx2"/>
                </a:solidFill>
                <a:latin typeface="Times New Roman" panose="02020603050405020304" pitchFamily="18" charset="0"/>
                <a:cs typeface="Times New Roman" panose="02020603050405020304" pitchFamily="18" charset="0"/>
              </a:rPr>
              <a:t>không</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khí</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nhộn</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nhịp</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tưng</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bừng</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vui</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vẻ</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và</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hạnh</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phúc</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của</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buổi</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tựu</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trường</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đầu</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tiên</a:t>
            </a:r>
            <a:r>
              <a:rPr lang="en-US" sz="2000" b="1" i="1" dirty="0">
                <a:solidFill>
                  <a:schemeClr val="tx2"/>
                </a:solidFill>
                <a:latin typeface="Times New Roman" panose="02020603050405020304" pitchFamily="18" charset="0"/>
                <a:cs typeface="Times New Roman" panose="02020603050405020304" pitchFamily="18" charset="0"/>
              </a:rPr>
              <a:t> ở </a:t>
            </a:r>
            <a:r>
              <a:rPr lang="en-US" sz="2000" b="1" i="1" dirty="0" err="1">
                <a:solidFill>
                  <a:schemeClr val="tx2"/>
                </a:solidFill>
                <a:latin typeface="Times New Roman" panose="02020603050405020304" pitchFamily="18" charset="0"/>
                <a:cs typeface="Times New Roman" panose="02020603050405020304" pitchFamily="18" charset="0"/>
              </a:rPr>
              <a:t>nước</a:t>
            </a:r>
            <a:r>
              <a:rPr lang="en-US" sz="2000" b="1" i="1" dirty="0">
                <a:solidFill>
                  <a:schemeClr val="tx2"/>
                </a:solidFill>
                <a:latin typeface="Times New Roman" panose="02020603050405020304" pitchFamily="18" charset="0"/>
                <a:cs typeface="Times New Roman" panose="02020603050405020304" pitchFamily="18" charset="0"/>
              </a:rPr>
              <a:t> VNDCCH.</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908"/>
            <a:ext cx="9220200" cy="68629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
        <p:nvSpPr>
          <p:cNvPr id="5" name="Rectangle 4"/>
          <p:cNvSpPr/>
          <p:nvPr/>
        </p:nvSpPr>
        <p:spPr>
          <a:xfrm>
            <a:off x="2556166" y="1981203"/>
            <a:ext cx="7135091" cy="2800767"/>
          </a:xfrm>
          <a:prstGeom prst="rect">
            <a:avLst/>
          </a:prstGeom>
        </p:spPr>
        <p:txBody>
          <a:bodyPr wrap="square">
            <a:spAutoFit/>
          </a:bodyPr>
          <a:lstStyle/>
          <a:p>
            <a:pPr algn="just"/>
            <a:r>
              <a:rPr lang="en-US" sz="4400" b="1" i="1" dirty="0" err="1">
                <a:solidFill>
                  <a:srgbClr val="002060"/>
                </a:solidFill>
                <a:latin typeface="Times New Roman" panose="02020603050405020304" pitchFamily="18" charset="0"/>
                <a:cs typeface="Times New Roman" panose="02020603050405020304" pitchFamily="18" charset="0"/>
              </a:rPr>
              <a:t>Đoạn</a:t>
            </a:r>
            <a:r>
              <a:rPr lang="en-US" sz="4400" b="1" i="1" dirty="0">
                <a:solidFill>
                  <a:srgbClr val="002060"/>
                </a:solidFill>
                <a:latin typeface="Times New Roman" panose="02020603050405020304" pitchFamily="18" charset="0"/>
                <a:cs typeface="Times New Roman" panose="02020603050405020304" pitchFamily="18" charset="0"/>
              </a:rPr>
              <a:t> 2 </a:t>
            </a:r>
            <a:r>
              <a:rPr lang="en-US" sz="4400" b="1" i="1" dirty="0" err="1">
                <a:solidFill>
                  <a:srgbClr val="002060"/>
                </a:solidFill>
                <a:latin typeface="Times New Roman" panose="02020603050405020304" pitchFamily="18" charset="0"/>
                <a:cs typeface="Times New Roman" panose="02020603050405020304" pitchFamily="18" charset="0"/>
              </a:rPr>
              <a:t>nói</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về</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vai</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trò</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và</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trách</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nhiệm</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cao</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cả</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của</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người</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học</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sinh</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trong</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công</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cuộc</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xây</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dựng</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nước</a:t>
            </a:r>
            <a:r>
              <a:rPr lang="en-US" sz="4400" b="1" i="1" dirty="0">
                <a:solidFill>
                  <a:srgbClr val="002060"/>
                </a:solidFill>
                <a:latin typeface="Times New Roman" panose="02020603050405020304" pitchFamily="18" charset="0"/>
                <a:cs typeface="Times New Roman" panose="02020603050405020304" pitchFamily="18" charset="0"/>
              </a:rPr>
              <a:t> </a:t>
            </a:r>
            <a:r>
              <a:rPr lang="en-US" sz="4400" b="1" i="1" dirty="0" err="1">
                <a:solidFill>
                  <a:srgbClr val="002060"/>
                </a:solidFill>
                <a:latin typeface="Times New Roman" panose="02020603050405020304" pitchFamily="18" charset="0"/>
                <a:cs typeface="Times New Roman" panose="02020603050405020304" pitchFamily="18" charset="0"/>
              </a:rPr>
              <a:t>nhà</a:t>
            </a:r>
            <a:r>
              <a:rPr lang="en-US" sz="4400" b="1" i="1"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76400" y="228603"/>
            <a:ext cx="883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chemeClr val="tx1"/>
                </a:solidFill>
                <a:latin typeface="Times New Roman" panose="02020603050405020304" pitchFamily="18" charset="0"/>
                <a:ea typeface="SimSun" panose="02010600030101010101" pitchFamily="2" charset="-122"/>
              </a:defRPr>
            </a:lvl1pPr>
            <a:lvl2pPr marL="742950" indent="-285750" eaLnBrk="0" hangingPunct="0">
              <a:defRPr sz="2500">
                <a:solidFill>
                  <a:schemeClr val="tx1"/>
                </a:solidFill>
                <a:latin typeface="Times New Roman" panose="02020603050405020304" pitchFamily="18" charset="0"/>
                <a:ea typeface="SimSun" panose="02010600030101010101" pitchFamily="2" charset="-122"/>
              </a:defRPr>
            </a:lvl2pPr>
            <a:lvl3pPr marL="1143000" indent="-228600" eaLnBrk="0" hangingPunct="0">
              <a:defRPr sz="2500">
                <a:solidFill>
                  <a:schemeClr val="tx1"/>
                </a:solidFill>
                <a:latin typeface="Times New Roman" panose="02020603050405020304" pitchFamily="18" charset="0"/>
                <a:ea typeface="SimSun" panose="02010600030101010101" pitchFamily="2" charset="-122"/>
              </a:defRPr>
            </a:lvl3pPr>
            <a:lvl4pPr marL="1600200" indent="-228600" eaLnBrk="0" hangingPunct="0">
              <a:defRPr sz="2500">
                <a:solidFill>
                  <a:schemeClr val="tx1"/>
                </a:solidFill>
                <a:latin typeface="Times New Roman" panose="02020603050405020304" pitchFamily="18" charset="0"/>
                <a:ea typeface="SimSun" panose="02010600030101010101" pitchFamily="2" charset="-122"/>
              </a:defRPr>
            </a:lvl4pPr>
            <a:lvl5pPr marL="2057400" indent="-228600" eaLnBrk="0" hangingPunct="0">
              <a:defRPr sz="25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endParaRPr lang="en-US"/>
          </a:p>
        </p:txBody>
      </p:sp>
      <p:sp>
        <p:nvSpPr>
          <p:cNvPr id="4099" name="Rectangle 3"/>
          <p:cNvSpPr>
            <a:spLocks noChangeArrowheads="1"/>
          </p:cNvSpPr>
          <p:nvPr/>
        </p:nvSpPr>
        <p:spPr bwMode="auto">
          <a:xfrm>
            <a:off x="1981200" y="-60325"/>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r>
              <a:rPr lang="en-US" sz="2800" dirty="0">
                <a:solidFill>
                  <a:srgbClr val="000099"/>
                </a:solidFill>
              </a:rPr>
              <a:t>                          </a:t>
            </a:r>
          </a:p>
          <a:p>
            <a:pPr eaLnBrk="0" hangingPunct="0">
              <a:spcBef>
                <a:spcPct val="20000"/>
              </a:spcBef>
            </a:pPr>
            <a:r>
              <a:rPr lang="en-US" sz="2800" dirty="0">
                <a:solidFill>
                  <a:srgbClr val="000099"/>
                </a:solidFill>
              </a:rPr>
              <a:t>                              </a:t>
            </a:r>
            <a:r>
              <a:rPr lang="en-US" sz="2800" dirty="0" err="1">
                <a:solidFill>
                  <a:srgbClr val="000099"/>
                </a:solidFill>
              </a:rPr>
              <a:t>Tập</a:t>
            </a:r>
            <a:r>
              <a:rPr lang="en-US" sz="2800" dirty="0">
                <a:solidFill>
                  <a:srgbClr val="000099"/>
                </a:solidFill>
              </a:rPr>
              <a:t> </a:t>
            </a:r>
            <a:r>
              <a:rPr lang="en-US" sz="2800" dirty="0" err="1">
                <a:solidFill>
                  <a:srgbClr val="000099"/>
                </a:solidFill>
              </a:rPr>
              <a:t>đọc</a:t>
            </a:r>
            <a:endParaRPr lang="en-US" sz="2800" dirty="0">
              <a:solidFill>
                <a:srgbClr val="000099"/>
              </a:solidFill>
            </a:endParaRPr>
          </a:p>
          <a:p>
            <a:pPr eaLnBrk="0" hangingPunct="0">
              <a:spcBef>
                <a:spcPct val="20000"/>
              </a:spcBef>
            </a:pPr>
            <a:endParaRPr lang="en-US" sz="2800" dirty="0">
              <a:solidFill>
                <a:srgbClr val="000099"/>
              </a:solidFill>
            </a:endParaRPr>
          </a:p>
        </p:txBody>
      </p:sp>
      <p:sp>
        <p:nvSpPr>
          <p:cNvPr id="4100" name="Subtitle 2"/>
          <p:cNvSpPr/>
          <p:nvPr/>
        </p:nvSpPr>
        <p:spPr bwMode="auto">
          <a:xfrm>
            <a:off x="3429000" y="928255"/>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20000"/>
              </a:spcBef>
            </a:pPr>
            <a:r>
              <a:rPr lang="en-US" sz="2800" dirty="0" err="1">
                <a:solidFill>
                  <a:srgbClr val="FF0000"/>
                </a:solidFill>
              </a:rPr>
              <a:t>Thư</a:t>
            </a:r>
            <a:r>
              <a:rPr lang="en-US" sz="2800" dirty="0">
                <a:solidFill>
                  <a:srgbClr val="FF0000"/>
                </a:solidFill>
              </a:rPr>
              <a:t> </a:t>
            </a:r>
            <a:r>
              <a:rPr lang="en-US" sz="2800" dirty="0" err="1">
                <a:solidFill>
                  <a:srgbClr val="FF0000"/>
                </a:solidFill>
              </a:rPr>
              <a:t>gửi</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học</a:t>
            </a:r>
            <a:r>
              <a:rPr lang="en-US" sz="2800" dirty="0">
                <a:solidFill>
                  <a:srgbClr val="FF0000"/>
                </a:solidFill>
              </a:rPr>
              <a:t> </a:t>
            </a:r>
            <a:r>
              <a:rPr lang="en-US" sz="2800" dirty="0" err="1">
                <a:solidFill>
                  <a:srgbClr val="FF0000"/>
                </a:solidFill>
              </a:rPr>
              <a:t>sinh</a:t>
            </a:r>
            <a:endParaRPr lang="en-US" sz="2800" dirty="0">
              <a:solidFill>
                <a:srgbClr val="FF0000"/>
              </a:solidFill>
            </a:endParaRPr>
          </a:p>
          <a:p>
            <a:pPr algn="ctr" eaLnBrk="0" hangingPunct="0">
              <a:spcBef>
                <a:spcPct val="20000"/>
              </a:spcBef>
            </a:pP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Trích</a:t>
            </a:r>
            <a:r>
              <a:rPr lang="en-US" sz="2400" i="1" dirty="0">
                <a:solidFill>
                  <a:srgbClr val="FF0000"/>
                </a:solidFill>
                <a:latin typeface="Times New Roman" panose="02020603050405020304" pitchFamily="18" charset="0"/>
                <a:cs typeface="Times New Roman" panose="02020603050405020304" pitchFamily="18" charset="0"/>
              </a:rPr>
              <a:t>)</a:t>
            </a:r>
          </a:p>
          <a:p>
            <a:pPr algn="just" eaLnBrk="0" hangingPunct="0">
              <a:spcBef>
                <a:spcPct val="20000"/>
              </a:spcBef>
            </a:pPr>
            <a:r>
              <a:rPr lang="en-US" sz="2000" i="1" dirty="0">
                <a:solidFill>
                  <a:srgbClr val="000099"/>
                </a:solidFill>
              </a:rPr>
              <a:t>                                        - </a:t>
            </a:r>
            <a:r>
              <a:rPr lang="en-US" sz="2000" i="1" dirty="0" err="1">
                <a:solidFill>
                  <a:srgbClr val="000099"/>
                </a:solidFill>
              </a:rPr>
              <a:t>Hồ</a:t>
            </a:r>
            <a:r>
              <a:rPr lang="en-US" sz="2000" i="1" dirty="0">
                <a:solidFill>
                  <a:srgbClr val="000099"/>
                </a:solidFill>
              </a:rPr>
              <a:t> </a:t>
            </a:r>
            <a:r>
              <a:rPr lang="en-US" sz="2000" i="1" dirty="0" err="1">
                <a:solidFill>
                  <a:srgbClr val="000099"/>
                </a:solidFill>
              </a:rPr>
              <a:t>Chí</a:t>
            </a:r>
            <a:r>
              <a:rPr lang="en-US" sz="2000" i="1" dirty="0">
                <a:solidFill>
                  <a:srgbClr val="000099"/>
                </a:solidFill>
              </a:rPr>
              <a:t> Minh -</a:t>
            </a:r>
            <a:endParaRPr lang="en-US" sz="2000" dirty="0">
              <a:solidFill>
                <a:srgbClr val="000099"/>
              </a:solidFill>
            </a:endParaRPr>
          </a:p>
        </p:txBody>
      </p:sp>
      <p:sp>
        <p:nvSpPr>
          <p:cNvPr id="2" name="TextBox 1"/>
          <p:cNvSpPr txBox="1"/>
          <p:nvPr/>
        </p:nvSpPr>
        <p:spPr>
          <a:xfrm>
            <a:off x="2286000" y="2209800"/>
            <a:ext cx="7924800" cy="4616648"/>
          </a:xfrm>
          <a:prstGeom prst="rect">
            <a:avLst/>
          </a:prstGeom>
          <a:noFill/>
        </p:spPr>
        <p:txBody>
          <a:bodyPr wrap="square" rtlCol="0">
            <a:spAutoFit/>
          </a:bodyPr>
          <a:lstStyle/>
          <a:p>
            <a:pPr marL="400050" indent="-400050">
              <a:lnSpc>
                <a:spcPct val="150000"/>
              </a:lnSpc>
              <a:buAutoNum type="romanUcPeriod"/>
            </a:pP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Đoạn</a:t>
            </a:r>
            <a:r>
              <a:rPr lang="en-US" sz="2000" b="1" i="1" dirty="0">
                <a:solidFill>
                  <a:schemeClr val="tx2"/>
                </a:solidFill>
                <a:latin typeface="Times New Roman" panose="02020603050405020304" pitchFamily="18" charset="0"/>
                <a:cs typeface="Times New Roman" panose="02020603050405020304" pitchFamily="18" charset="0"/>
              </a:rPr>
              <a:t> 1: </a:t>
            </a:r>
            <a:r>
              <a:rPr lang="en-US" sz="2000" b="1" i="1" dirty="0" err="1">
                <a:solidFill>
                  <a:schemeClr val="tx2"/>
                </a:solidFill>
                <a:latin typeface="Times New Roman" panose="02020603050405020304" pitchFamily="18" charset="0"/>
                <a:cs typeface="Times New Roman" panose="02020603050405020304" pitchFamily="18" charset="0"/>
              </a:rPr>
              <a:t>không</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khí</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nhộn</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nhịp</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tưng</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bừng</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vui</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vẻ</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và</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hạnh</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phúc</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của</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buổi</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tựu</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trường</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đầu</a:t>
            </a:r>
            <a:r>
              <a:rPr lang="en-US" sz="2000" b="1" i="1" dirty="0">
                <a:solidFill>
                  <a:schemeClr val="tx2"/>
                </a:solidFill>
                <a:latin typeface="Times New Roman" panose="02020603050405020304" pitchFamily="18" charset="0"/>
                <a:cs typeface="Times New Roman" panose="02020603050405020304" pitchFamily="18" charset="0"/>
              </a:rPr>
              <a:t> </a:t>
            </a:r>
            <a:r>
              <a:rPr lang="en-US" sz="2000" b="1" i="1" dirty="0" err="1">
                <a:solidFill>
                  <a:schemeClr val="tx2"/>
                </a:solidFill>
                <a:latin typeface="Times New Roman" panose="02020603050405020304" pitchFamily="18" charset="0"/>
                <a:cs typeface="Times New Roman" panose="02020603050405020304" pitchFamily="18" charset="0"/>
              </a:rPr>
              <a:t>tiên</a:t>
            </a:r>
            <a:r>
              <a:rPr lang="en-US" sz="2000" b="1" i="1" dirty="0">
                <a:solidFill>
                  <a:schemeClr val="tx2"/>
                </a:solidFill>
                <a:latin typeface="Times New Roman" panose="02020603050405020304" pitchFamily="18" charset="0"/>
                <a:cs typeface="Times New Roman" panose="02020603050405020304" pitchFamily="18" charset="0"/>
              </a:rPr>
              <a:t> ở </a:t>
            </a:r>
            <a:r>
              <a:rPr lang="en-US" sz="2000" b="1" i="1" dirty="0" err="1">
                <a:solidFill>
                  <a:schemeClr val="tx2"/>
                </a:solidFill>
                <a:latin typeface="Times New Roman" panose="02020603050405020304" pitchFamily="18" charset="0"/>
                <a:cs typeface="Times New Roman" panose="02020603050405020304" pitchFamily="18" charset="0"/>
              </a:rPr>
              <a:t>nước</a:t>
            </a:r>
            <a:r>
              <a:rPr lang="en-US" sz="2000" b="1" i="1" dirty="0">
                <a:solidFill>
                  <a:schemeClr val="tx2"/>
                </a:solidFill>
                <a:latin typeface="Times New Roman" panose="02020603050405020304" pitchFamily="18" charset="0"/>
                <a:cs typeface="Times New Roman" panose="02020603050405020304" pitchFamily="18" charset="0"/>
              </a:rPr>
              <a:t> VNDCCH.</a:t>
            </a:r>
          </a:p>
          <a:p>
            <a:pPr>
              <a:lnSpc>
                <a:spcPct val="150000"/>
              </a:lnSpc>
            </a:pPr>
            <a:r>
              <a:rPr lang="en-US" sz="2000" b="1" i="1" dirty="0" err="1">
                <a:solidFill>
                  <a:srgbClr val="002060"/>
                </a:solidFill>
                <a:latin typeface="Times New Roman" panose="02020603050405020304" pitchFamily="18" charset="0"/>
                <a:cs typeface="Times New Roman" panose="02020603050405020304" pitchFamily="18" charset="0"/>
              </a:rPr>
              <a:t>Đoạn</a:t>
            </a:r>
            <a:r>
              <a:rPr lang="en-US" sz="2000" b="1" i="1" dirty="0">
                <a:solidFill>
                  <a:srgbClr val="002060"/>
                </a:solidFill>
                <a:latin typeface="Times New Roman" panose="02020603050405020304" pitchFamily="18" charset="0"/>
                <a:cs typeface="Times New Roman" panose="02020603050405020304" pitchFamily="18" charset="0"/>
              </a:rPr>
              <a:t> 2: </a:t>
            </a:r>
            <a:r>
              <a:rPr lang="en-US" sz="2000" b="1" i="1" dirty="0" err="1">
                <a:solidFill>
                  <a:srgbClr val="002060"/>
                </a:solidFill>
                <a:latin typeface="Times New Roman" panose="02020603050405020304" pitchFamily="18" charset="0"/>
                <a:cs typeface="Times New Roman" panose="02020603050405020304" pitchFamily="18" charset="0"/>
              </a:rPr>
              <a:t>Vai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trò</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và</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trách</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nhiệm</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cao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cả</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của</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người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học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sinh</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trong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công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cuộc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xây</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dựng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nước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nhà</a:t>
            </a:r>
            <a:r>
              <a:rPr lang="en-US" sz="2000" b="1" i="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GB" sz="2000" b="1" dirty="0" err="1">
                <a:solidFill>
                  <a:schemeClr val="accent6"/>
                </a:solidFill>
                <a:latin typeface="Arial" panose="020B0604020202020204" pitchFamily="34" charset="0"/>
              </a:rPr>
              <a:t>Bác</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Hồ</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khuyên</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học</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sinh</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chăm</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học</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ngoan</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ngoãn</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nghe</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thầy</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yêu</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bạn</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và</a:t>
            </a:r>
            <a:r>
              <a:rPr lang="en-GB" sz="2000" b="1" dirty="0">
                <a:solidFill>
                  <a:schemeClr val="accent6"/>
                </a:solidFill>
                <a:latin typeface="Arial" panose="020B0604020202020204" pitchFamily="34" charset="0"/>
              </a:rPr>
              <a:t> tin </a:t>
            </a:r>
            <a:r>
              <a:rPr lang="en-GB" sz="2000" b="1" dirty="0" err="1">
                <a:solidFill>
                  <a:schemeClr val="accent6"/>
                </a:solidFill>
                <a:latin typeface="Arial" panose="020B0604020202020204" pitchFamily="34" charset="0"/>
              </a:rPr>
              <a:t>tưởng</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các</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em</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sẽ</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kế</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tục</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xứng</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đáng</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sự</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nghiệp</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của</a:t>
            </a:r>
            <a:r>
              <a:rPr lang="en-GB" sz="2000" b="1" dirty="0">
                <a:solidFill>
                  <a:schemeClr val="accent6"/>
                </a:solidFill>
                <a:latin typeface="Arial" panose="020B0604020202020204" pitchFamily="34" charset="0"/>
              </a:rPr>
              <a:t> cha </a:t>
            </a:r>
            <a:r>
              <a:rPr lang="en-GB" sz="2000" b="1" dirty="0" err="1">
                <a:solidFill>
                  <a:schemeClr val="accent6"/>
                </a:solidFill>
                <a:latin typeface="Arial" panose="020B0604020202020204" pitchFamily="34" charset="0"/>
              </a:rPr>
              <a:t>ông</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xây</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dựng</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thành</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công</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nước</a:t>
            </a:r>
            <a:r>
              <a:rPr lang="en-GB" sz="2000" b="1" dirty="0">
                <a:solidFill>
                  <a:schemeClr val="accent6"/>
                </a:solidFill>
                <a:latin typeface="Arial" panose="020B0604020202020204" pitchFamily="34" charset="0"/>
              </a:rPr>
              <a:t> </a:t>
            </a:r>
            <a:r>
              <a:rPr lang="en-GB" sz="2000" b="1" dirty="0" err="1">
                <a:solidFill>
                  <a:schemeClr val="accent6"/>
                </a:solidFill>
                <a:latin typeface="Arial" panose="020B0604020202020204" pitchFamily="34" charset="0"/>
              </a:rPr>
              <a:t>Việt</a:t>
            </a:r>
            <a:r>
              <a:rPr lang="en-GB" sz="2000" b="1" dirty="0">
                <a:solidFill>
                  <a:schemeClr val="accent6"/>
                </a:solidFill>
                <a:latin typeface="Arial" panose="020B0604020202020204" pitchFamily="34" charset="0"/>
              </a:rPr>
              <a:t> Nam </a:t>
            </a:r>
            <a:r>
              <a:rPr lang="en-GB" sz="2000" b="1" dirty="0" err="1">
                <a:solidFill>
                  <a:schemeClr val="accent6"/>
                </a:solidFill>
                <a:latin typeface="Arial" panose="020B0604020202020204" pitchFamily="34" charset="0"/>
              </a:rPr>
              <a:t>mới</a:t>
            </a:r>
            <a:r>
              <a:rPr lang="en-GB" sz="2000" b="1" dirty="0">
                <a:solidFill>
                  <a:schemeClr val="accent6"/>
                </a:solidFill>
                <a:latin typeface="Arial" panose="020B0604020202020204" pitchFamily="34" charset="0"/>
              </a:rPr>
              <a:t>.</a:t>
            </a:r>
            <a:endParaRPr lang="en-US" sz="2000" dirty="0">
              <a:solidFill>
                <a:schemeClr val="accent6"/>
              </a:solidFill>
            </a:endParaRPr>
          </a:p>
          <a:p>
            <a:pPr>
              <a:lnSpc>
                <a:spcPct val="150000"/>
              </a:lnSpc>
            </a:pPr>
            <a:endParaRPr lang="en-US" sz="2000"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76400" y="228603"/>
            <a:ext cx="883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chemeClr val="tx1"/>
                </a:solidFill>
                <a:latin typeface="Times New Roman" panose="02020603050405020304" pitchFamily="18" charset="0"/>
                <a:ea typeface="SimSun" panose="02010600030101010101" pitchFamily="2" charset="-122"/>
              </a:defRPr>
            </a:lvl1pPr>
            <a:lvl2pPr marL="742950" indent="-285750" eaLnBrk="0" hangingPunct="0">
              <a:defRPr sz="2500">
                <a:solidFill>
                  <a:schemeClr val="tx1"/>
                </a:solidFill>
                <a:latin typeface="Times New Roman" panose="02020603050405020304" pitchFamily="18" charset="0"/>
                <a:ea typeface="SimSun" panose="02010600030101010101" pitchFamily="2" charset="-122"/>
              </a:defRPr>
            </a:lvl2pPr>
            <a:lvl3pPr marL="1143000" indent="-228600" eaLnBrk="0" hangingPunct="0">
              <a:defRPr sz="2500">
                <a:solidFill>
                  <a:schemeClr val="tx1"/>
                </a:solidFill>
                <a:latin typeface="Times New Roman" panose="02020603050405020304" pitchFamily="18" charset="0"/>
                <a:ea typeface="SimSun" panose="02010600030101010101" pitchFamily="2" charset="-122"/>
              </a:defRPr>
            </a:lvl3pPr>
            <a:lvl4pPr marL="1600200" indent="-228600" eaLnBrk="0" hangingPunct="0">
              <a:defRPr sz="2500">
                <a:solidFill>
                  <a:schemeClr val="tx1"/>
                </a:solidFill>
                <a:latin typeface="Times New Roman" panose="02020603050405020304" pitchFamily="18" charset="0"/>
                <a:ea typeface="SimSun" panose="02010600030101010101" pitchFamily="2" charset="-122"/>
              </a:defRPr>
            </a:lvl4pPr>
            <a:lvl5pPr marL="2057400" indent="-228600" eaLnBrk="0" hangingPunct="0">
              <a:defRPr sz="25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endParaRPr lang="en-US"/>
          </a:p>
        </p:txBody>
      </p:sp>
      <p:sp>
        <p:nvSpPr>
          <p:cNvPr id="4099" name="Rectangle 3"/>
          <p:cNvSpPr>
            <a:spLocks noChangeArrowheads="1"/>
          </p:cNvSpPr>
          <p:nvPr/>
        </p:nvSpPr>
        <p:spPr bwMode="auto">
          <a:xfrm>
            <a:off x="1981200" y="-60325"/>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r>
              <a:rPr lang="en-US" sz="2800" dirty="0">
                <a:solidFill>
                  <a:srgbClr val="000099"/>
                </a:solidFill>
              </a:rPr>
              <a:t>                          </a:t>
            </a:r>
          </a:p>
          <a:p>
            <a:pPr eaLnBrk="0" hangingPunct="0">
              <a:spcBef>
                <a:spcPct val="20000"/>
              </a:spcBef>
            </a:pPr>
            <a:r>
              <a:rPr lang="en-US" sz="2800" dirty="0">
                <a:solidFill>
                  <a:srgbClr val="000099"/>
                </a:solidFill>
              </a:rPr>
              <a:t>                              </a:t>
            </a:r>
            <a:r>
              <a:rPr lang="en-US" sz="2800" dirty="0" err="1">
                <a:solidFill>
                  <a:srgbClr val="000099"/>
                </a:solidFill>
              </a:rPr>
              <a:t>Tập</a:t>
            </a:r>
            <a:r>
              <a:rPr lang="en-US" sz="2800" dirty="0">
                <a:solidFill>
                  <a:srgbClr val="000099"/>
                </a:solidFill>
              </a:rPr>
              <a:t> </a:t>
            </a:r>
            <a:r>
              <a:rPr lang="en-US" sz="2800" dirty="0" err="1">
                <a:solidFill>
                  <a:srgbClr val="000099"/>
                </a:solidFill>
              </a:rPr>
              <a:t>đọc</a:t>
            </a:r>
            <a:endParaRPr lang="en-US" sz="2800" dirty="0">
              <a:solidFill>
                <a:srgbClr val="000099"/>
              </a:solidFill>
            </a:endParaRPr>
          </a:p>
          <a:p>
            <a:pPr eaLnBrk="0" hangingPunct="0">
              <a:spcBef>
                <a:spcPct val="20000"/>
              </a:spcBef>
            </a:pPr>
            <a:endParaRPr lang="en-US" sz="2800" dirty="0">
              <a:solidFill>
                <a:srgbClr val="000099"/>
              </a:solidFill>
            </a:endParaRPr>
          </a:p>
        </p:txBody>
      </p:sp>
      <p:sp>
        <p:nvSpPr>
          <p:cNvPr id="4100" name="Subtitle 2"/>
          <p:cNvSpPr/>
          <p:nvPr/>
        </p:nvSpPr>
        <p:spPr bwMode="auto">
          <a:xfrm>
            <a:off x="3429000" y="928255"/>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20000"/>
              </a:spcBef>
            </a:pPr>
            <a:r>
              <a:rPr lang="en-US" sz="2800" dirty="0" err="1">
                <a:solidFill>
                  <a:srgbClr val="FF0000"/>
                </a:solidFill>
              </a:rPr>
              <a:t>Thư</a:t>
            </a:r>
            <a:r>
              <a:rPr lang="en-US" sz="2800" dirty="0">
                <a:solidFill>
                  <a:srgbClr val="FF0000"/>
                </a:solidFill>
              </a:rPr>
              <a:t> </a:t>
            </a:r>
            <a:r>
              <a:rPr lang="en-US" sz="2800" dirty="0" err="1">
                <a:solidFill>
                  <a:srgbClr val="FF0000"/>
                </a:solidFill>
              </a:rPr>
              <a:t>gửi</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học</a:t>
            </a:r>
            <a:r>
              <a:rPr lang="en-US" sz="2800" dirty="0">
                <a:solidFill>
                  <a:srgbClr val="FF0000"/>
                </a:solidFill>
              </a:rPr>
              <a:t> </a:t>
            </a:r>
            <a:r>
              <a:rPr lang="en-US" sz="2800" dirty="0" err="1">
                <a:solidFill>
                  <a:srgbClr val="FF0000"/>
                </a:solidFill>
              </a:rPr>
              <a:t>sinh</a:t>
            </a:r>
            <a:endParaRPr lang="en-US" sz="2800" dirty="0">
              <a:solidFill>
                <a:srgbClr val="FF0000"/>
              </a:solidFill>
            </a:endParaRPr>
          </a:p>
          <a:p>
            <a:pPr algn="ctr" eaLnBrk="0" hangingPunct="0">
              <a:spcBef>
                <a:spcPct val="20000"/>
              </a:spcBef>
            </a:pP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Trích</a:t>
            </a:r>
            <a:r>
              <a:rPr lang="en-US" sz="2400" i="1" dirty="0">
                <a:solidFill>
                  <a:srgbClr val="FF0000"/>
                </a:solidFill>
                <a:latin typeface="Times New Roman" panose="02020603050405020304" pitchFamily="18" charset="0"/>
                <a:cs typeface="Times New Roman" panose="02020603050405020304" pitchFamily="18" charset="0"/>
              </a:rPr>
              <a:t>)</a:t>
            </a:r>
          </a:p>
          <a:p>
            <a:pPr algn="just" eaLnBrk="0" hangingPunct="0">
              <a:spcBef>
                <a:spcPct val="20000"/>
              </a:spcBef>
            </a:pPr>
            <a:r>
              <a:rPr lang="en-US" sz="2000" i="1" dirty="0">
                <a:solidFill>
                  <a:srgbClr val="000099"/>
                </a:solidFill>
              </a:rPr>
              <a:t>                                        - </a:t>
            </a:r>
            <a:r>
              <a:rPr lang="en-US" sz="2000" i="1" dirty="0" err="1">
                <a:solidFill>
                  <a:srgbClr val="000099"/>
                </a:solidFill>
              </a:rPr>
              <a:t>Hồ</a:t>
            </a:r>
            <a:r>
              <a:rPr lang="en-US" sz="2000" i="1" dirty="0">
                <a:solidFill>
                  <a:srgbClr val="000099"/>
                </a:solidFill>
              </a:rPr>
              <a:t> </a:t>
            </a:r>
            <a:r>
              <a:rPr lang="en-US" sz="2000" i="1" dirty="0" err="1">
                <a:solidFill>
                  <a:srgbClr val="000099"/>
                </a:solidFill>
              </a:rPr>
              <a:t>Chí</a:t>
            </a:r>
            <a:r>
              <a:rPr lang="en-US" sz="2000" i="1" dirty="0">
                <a:solidFill>
                  <a:srgbClr val="000099"/>
                </a:solidFill>
              </a:rPr>
              <a:t> Minh -</a:t>
            </a:r>
            <a:endParaRPr lang="en-US" sz="2000" dirty="0">
              <a:solidFill>
                <a:srgbClr val="000099"/>
              </a:solidFill>
            </a:endParaRPr>
          </a:p>
        </p:txBody>
      </p:sp>
      <p:sp>
        <p:nvSpPr>
          <p:cNvPr id="2" name="TextBox 1"/>
          <p:cNvSpPr txBox="1"/>
          <p:nvPr/>
        </p:nvSpPr>
        <p:spPr>
          <a:xfrm>
            <a:off x="1981200" y="2036621"/>
            <a:ext cx="8229600" cy="3508653"/>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III.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400"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2400" dirty="0">
                <a:solidFill>
                  <a:schemeClr val="accent6">
                    <a:lumMod val="75000"/>
                  </a:schemeClr>
                </a:solidFill>
                <a:latin typeface="Times New Roman" panose="02020603050405020304" pitchFamily="18" charset="0"/>
                <a:cs typeface="Times New Roman" panose="02020603050405020304" pitchFamily="18" charset="0"/>
              </a:rPr>
              <a:t> 1: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giọng</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nhẹ</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nhàng</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thân</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ái</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vui</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mừng</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xúc</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tình</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cảm</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yêu</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quý</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Bác</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chú</a:t>
            </a:r>
            <a:r>
              <a:rPr lang="en-US" sz="2400" dirty="0">
                <a:solidFill>
                  <a:schemeClr val="accent6">
                    <a:lumMod val="75000"/>
                  </a:schemeClr>
                </a:solidFill>
                <a:latin typeface="Times New Roman" panose="02020603050405020304" pitchFamily="18" charset="0"/>
                <a:cs typeface="Times New Roman" panose="02020603050405020304" pitchFamily="18" charset="0"/>
              </a:rPr>
              <a:t> ý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lên</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giọng</a:t>
            </a:r>
            <a:r>
              <a:rPr lang="en-US" sz="2400" dirty="0">
                <a:solidFill>
                  <a:schemeClr val="accent6">
                    <a:lumMod val="75000"/>
                  </a:schemeClr>
                </a:solidFill>
                <a:latin typeface="Times New Roman" panose="02020603050405020304" pitchFamily="18" charset="0"/>
                <a:cs typeface="Times New Roman" panose="02020603050405020304" pitchFamily="18" charset="0"/>
              </a:rPr>
              <a:t> ở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cuối</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câu</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có</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dấu</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chấm</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hỏi</a:t>
            </a:r>
            <a:r>
              <a:rPr lang="en-US" sz="2400" dirty="0">
                <a:solidFill>
                  <a:schemeClr val="accent6">
                    <a:lumMod val="75000"/>
                  </a:schemeClr>
                </a:solidFill>
                <a:latin typeface="Times New Roman" panose="02020603050405020304" pitchFamily="18" charset="0"/>
                <a:cs typeface="Times New Roman" panose="02020603050405020304" pitchFamily="18" charset="0"/>
              </a:rPr>
              <a:t>.</a:t>
            </a:r>
          </a:p>
          <a:p>
            <a:pPr>
              <a:lnSpc>
                <a:spcPct val="150000"/>
              </a:lnSpc>
            </a:pPr>
            <a:r>
              <a:rPr lang="en-US" sz="2400" dirty="0" err="1">
                <a:solidFill>
                  <a:schemeClr val="bg2">
                    <a:lumMod val="25000"/>
                  </a:schemeClr>
                </a:solidFill>
                <a:latin typeface="Times New Roman" panose="02020603050405020304" pitchFamily="18" charset="0"/>
                <a:cs typeface="Times New Roman" panose="02020603050405020304" pitchFamily="18" charset="0"/>
              </a:rPr>
              <a:t>Đoạn</a:t>
            </a:r>
            <a:r>
              <a:rPr lang="en-US" sz="2400" dirty="0">
                <a:solidFill>
                  <a:schemeClr val="bg2">
                    <a:lumMod val="25000"/>
                  </a:schemeClr>
                </a:solidFill>
                <a:latin typeface="Times New Roman" panose="02020603050405020304" pitchFamily="18" charset="0"/>
                <a:cs typeface="Times New Roman" panose="02020603050405020304" pitchFamily="18" charset="0"/>
              </a:rPr>
              <a:t> 2: </a:t>
            </a:r>
            <a:r>
              <a:rPr lang="en-US" sz="2400" dirty="0" err="1">
                <a:solidFill>
                  <a:schemeClr val="bg2">
                    <a:lumMod val="25000"/>
                  </a:schemeClr>
                </a:solidFill>
                <a:latin typeface="Times New Roman" panose="02020603050405020304" pitchFamily="18" charset="0"/>
                <a:cs typeface="Times New Roman" panose="02020603050405020304" pitchFamily="18" charset="0"/>
              </a:rPr>
              <a:t>giọng</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xúc</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thể</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hiện</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tình</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cảm</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yêu</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quý</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niềm</a:t>
            </a:r>
            <a:r>
              <a:rPr lang="en-US" sz="2400" dirty="0">
                <a:solidFill>
                  <a:schemeClr val="bg2">
                    <a:lumMod val="25000"/>
                  </a:schemeClr>
                </a:solidFill>
                <a:latin typeface="Times New Roman" panose="02020603050405020304" pitchFamily="18" charset="0"/>
                <a:cs typeface="Times New Roman" panose="02020603050405020304" pitchFamily="18" charset="0"/>
              </a:rPr>
              <a:t> tin </a:t>
            </a:r>
            <a:r>
              <a:rPr lang="en-US" sz="2400" dirty="0" err="1">
                <a:solidFill>
                  <a:schemeClr val="bg2">
                    <a:lumMod val="25000"/>
                  </a:schemeClr>
                </a:solidFill>
                <a:latin typeface="Times New Roman" panose="02020603050405020304" pitchFamily="18" charset="0"/>
                <a:cs typeface="Times New Roman" panose="02020603050405020304" pitchFamily="18" charset="0"/>
              </a:rPr>
              <a:t>tưởng</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và</a:t>
            </a:r>
            <a:r>
              <a:rPr lang="en-US" sz="2400" dirty="0">
                <a:solidFill>
                  <a:schemeClr val="bg2">
                    <a:lumMod val="25000"/>
                  </a:schemeClr>
                </a:solidFill>
                <a:latin typeface="Times New Roman" panose="02020603050405020304" pitchFamily="18" charset="0"/>
                <a:cs typeface="Times New Roman" panose="02020603050405020304" pitchFamily="18" charset="0"/>
              </a:rPr>
              <a:t> hi </a:t>
            </a:r>
            <a:r>
              <a:rPr lang="en-US" sz="2400" dirty="0" err="1">
                <a:solidFill>
                  <a:schemeClr val="bg2">
                    <a:lumMod val="25000"/>
                  </a:schemeClr>
                </a:solidFill>
                <a:latin typeface="Times New Roman" panose="02020603050405020304" pitchFamily="18" charset="0"/>
                <a:cs typeface="Times New Roman" panose="02020603050405020304" pitchFamily="18" charset="0"/>
              </a:rPr>
              <a:t>vọng</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của</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Bác</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vào</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học</a:t>
            </a:r>
            <a:r>
              <a:rPr lang="en-US" sz="2400" dirty="0">
                <a:solidFill>
                  <a:schemeClr val="bg2">
                    <a:lumMod val="25000"/>
                  </a:schemeClr>
                </a:solidFill>
                <a:latin typeface="Times New Roman" panose="02020603050405020304" pitchFamily="18" charset="0"/>
                <a:cs typeface="Times New Roman" panose="02020603050405020304" pitchFamily="18" charset="0"/>
              </a:rPr>
              <a:t> </a:t>
            </a:r>
            <a:r>
              <a:rPr lang="en-US" sz="2400" dirty="0" err="1">
                <a:solidFill>
                  <a:schemeClr val="bg2">
                    <a:lumMod val="25000"/>
                  </a:schemeClr>
                </a:solidFill>
                <a:latin typeface="Times New Roman" panose="02020603050405020304" pitchFamily="18" charset="0"/>
                <a:cs typeface="Times New Roman" panose="02020603050405020304" pitchFamily="18" charset="0"/>
              </a:rPr>
              <a:t>sinh</a:t>
            </a:r>
            <a:endParaRPr lang="en-US" sz="2400" dirty="0">
              <a:solidFill>
                <a:schemeClr val="bg2">
                  <a:lumMod val="2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762003"/>
            <a:ext cx="8610600" cy="5262979"/>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Các em học sinh,</a:t>
            </a:r>
          </a:p>
          <a:p>
            <a:r>
              <a:rPr lang="en-US" sz="2800" b="1">
                <a:latin typeface="Times New Roman" panose="02020603050405020304" pitchFamily="18" charset="0"/>
                <a:cs typeface="Times New Roman" panose="02020603050405020304" pitchFamily="18" charset="0"/>
              </a:rPr>
              <a:t>    Ngày hôm nay là ngày khai trường đầu tiên ở nước Việt Nam Dân chủ Cộng hòa. Tôi đã tưởng tượng thấy trước mắt cái cảnh nhộn nhịp, tưng bừng của ngày tựu trường ở khắp các nơi. Các em hết thảy đều vui vẻ vì sau mấy tháng giời nghỉ học, sau biêu cuộc chuyển biến khác thường, các em lại được gặp thầy gặp bạn. Nhưng sung sướng hơn nữa, từ giờ phút này giở đi, các em bắt đầu được nhận một nền giáo dục hoàn toàn Việt Nam. Các em được hưởng sự may mắn đó là nhờ sự hi sinh của biết bao nhiêu đồng bào các em. Vậy các em nghĩ sao? </a:t>
            </a:r>
          </a:p>
        </p:txBody>
      </p:sp>
      <p:cxnSp>
        <p:nvCxnSpPr>
          <p:cNvPr id="4" name="Straight Connector 3"/>
          <p:cNvCxnSpPr/>
          <p:nvPr/>
        </p:nvCxnSpPr>
        <p:spPr>
          <a:xfrm>
            <a:off x="4953000" y="2514600"/>
            <a:ext cx="1447800"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6629400" y="2514600"/>
            <a:ext cx="1524000"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7010400" y="4648200"/>
            <a:ext cx="3048000"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8763000" y="2895600"/>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05000" y="419100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0" y="5029200"/>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573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2982" y="177228"/>
            <a:ext cx="2828018" cy="584775"/>
          </a:xfrm>
          <a:prstGeom prst="rect">
            <a:avLst/>
          </a:prstGeom>
        </p:spPr>
        <p:txBody>
          <a:bodyPr wrap="none">
            <a:spAutoFit/>
          </a:bodyPr>
          <a:lstStyle/>
          <a:p>
            <a:r>
              <a:rPr lang="en-US" sz="3200" b="1" dirty="0" err="1">
                <a:solidFill>
                  <a:srgbClr val="002060"/>
                </a:solidFill>
                <a:latin typeface="Times New Roman" panose="02020603050405020304" pitchFamily="18" charset="0"/>
                <a:cs typeface="Times New Roman" panose="02020603050405020304" pitchFamily="18" charset="0"/>
              </a:rPr>
              <a:t>Học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thuộc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lòng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24893" y="4953003"/>
            <a:ext cx="7633855" cy="461665"/>
          </a:xfrm>
          <a:prstGeom prst="rect">
            <a:avLst/>
          </a:prstGeom>
        </p:spPr>
        <p:txBody>
          <a:bodyPr wrap="square">
            <a:spAutoFit/>
          </a:bodyPr>
          <a:lstStyle/>
          <a:p>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57400" y="1066801"/>
            <a:ext cx="8153400" cy="5078313"/>
          </a:xfrm>
          <a:prstGeom prst="rect">
            <a:avLst/>
          </a:prstGeom>
        </p:spPr>
        <p:txBody>
          <a:bodyPr wrap="square">
            <a:spAutoFit/>
          </a:bodyPr>
          <a:lstStyle/>
          <a:p>
            <a:pPr algn="just">
              <a:lnSpc>
                <a:spcPct val="150000"/>
              </a:lnSpc>
              <a:spcBef>
                <a:spcPct val="50000"/>
              </a:spcBef>
            </a:pPr>
            <a:r>
              <a:rPr lang="en-GB" sz="2400" b="1" dirty="0" err="1">
                <a:solidFill>
                  <a:srgbClr val="FF0000"/>
                </a:solidFill>
                <a:latin typeface="Times New Roman" panose="02020603050405020304" pitchFamily="18" charset="0"/>
                <a:cs typeface="Times New Roman" panose="02020603050405020304" pitchFamily="18" charset="0"/>
              </a:rPr>
              <a:t>Sau</a:t>
            </a:r>
            <a:r>
              <a:rPr lang="en-GB" sz="2400" b="1" dirty="0">
                <a:solidFill>
                  <a:srgbClr val="FF0000"/>
                </a:solidFill>
                <a:latin typeface="Times New Roman" panose="02020603050405020304" pitchFamily="18" charset="0"/>
                <a:cs typeface="Times New Roman" panose="02020603050405020304" pitchFamily="18" charset="0"/>
              </a:rPr>
              <a:t> 80 </a:t>
            </a:r>
            <a:r>
              <a:rPr lang="en-GB" sz="2400" b="1" dirty="0" err="1">
                <a:solidFill>
                  <a:srgbClr val="FF0000"/>
                </a:solidFill>
                <a:latin typeface="Times New Roman" panose="02020603050405020304" pitchFamily="18" charset="0"/>
                <a:cs typeface="Times New Roman" panose="02020603050405020304" pitchFamily="18" charset="0"/>
              </a:rPr>
              <a:t>năm</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giời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nô</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lệ</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làm</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cho</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nước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nhà</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bị</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yếu</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hèn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ngày</a:t>
            </a:r>
            <a:r>
              <a:rPr lang="en-GB" sz="2400" b="1" dirty="0">
                <a:solidFill>
                  <a:srgbClr val="FF0000"/>
                </a:solidFill>
                <a:latin typeface="Times New Roman" panose="02020603050405020304" pitchFamily="18" charset="0"/>
                <a:cs typeface="Times New Roman" panose="02020603050405020304" pitchFamily="18" charset="0"/>
              </a:rPr>
              <a:t> nay </a:t>
            </a:r>
            <a:r>
              <a:rPr lang="en-GB" sz="2400" b="1" dirty="0" err="1">
                <a:solidFill>
                  <a:srgbClr val="FF0000"/>
                </a:solidFill>
                <a:latin typeface="Times New Roman" panose="02020603050405020304" pitchFamily="18" charset="0"/>
                <a:cs typeface="Times New Roman" panose="02020603050405020304" pitchFamily="18" charset="0"/>
              </a:rPr>
              <a:t>chúng</a:t>
            </a:r>
            <a:r>
              <a:rPr lang="en-GB" sz="2400" b="1" dirty="0">
                <a:solidFill>
                  <a:srgbClr val="FF0000"/>
                </a:solidFill>
                <a:latin typeface="Times New Roman" panose="02020603050405020304" pitchFamily="18" charset="0"/>
                <a:cs typeface="Times New Roman" panose="02020603050405020304" pitchFamily="18" charset="0"/>
              </a:rPr>
              <a:t> ta </a:t>
            </a:r>
            <a:r>
              <a:rPr lang="en-GB" sz="2400" b="1" dirty="0" err="1">
                <a:solidFill>
                  <a:srgbClr val="FF0000"/>
                </a:solidFill>
                <a:latin typeface="Times New Roman" panose="02020603050405020304" pitchFamily="18" charset="0"/>
                <a:cs typeface="Times New Roman" panose="02020603050405020304" pitchFamily="18" charset="0"/>
              </a:rPr>
              <a:t>cần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phải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xây</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dựng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lại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cơ</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đồ</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mà</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tổ</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tiên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đã</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để</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lại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cho</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chúng</a:t>
            </a:r>
            <a:r>
              <a:rPr lang="en-GB" sz="2400" b="1" dirty="0">
                <a:solidFill>
                  <a:srgbClr val="FF0000"/>
                </a:solidFill>
                <a:latin typeface="Times New Roman" panose="02020603050405020304" pitchFamily="18" charset="0"/>
                <a:cs typeface="Times New Roman" panose="02020603050405020304" pitchFamily="18" charset="0"/>
              </a:rPr>
              <a:t> ta, </a:t>
            </a:r>
            <a:r>
              <a:rPr lang="en-GB" sz="2400" b="1" dirty="0" err="1">
                <a:solidFill>
                  <a:srgbClr val="FF0000"/>
                </a:solidFill>
                <a:latin typeface="Times New Roman" panose="02020603050405020304" pitchFamily="18" charset="0"/>
                <a:cs typeface="Times New Roman" panose="02020603050405020304" pitchFamily="18" charset="0"/>
              </a:rPr>
              <a:t>làm</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sao</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cho</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chúng</a:t>
            </a:r>
            <a:r>
              <a:rPr lang="en-GB" sz="2400" b="1" dirty="0">
                <a:solidFill>
                  <a:srgbClr val="FF0000"/>
                </a:solidFill>
                <a:latin typeface="Times New Roman" panose="02020603050405020304" pitchFamily="18" charset="0"/>
                <a:cs typeface="Times New Roman" panose="02020603050405020304" pitchFamily="18" charset="0"/>
              </a:rPr>
              <a:t> ta </a:t>
            </a:r>
            <a:r>
              <a:rPr lang="en-GB" sz="2400" b="1" dirty="0" err="1">
                <a:solidFill>
                  <a:srgbClr val="FF0000"/>
                </a:solidFill>
                <a:latin typeface="Times New Roman" panose="02020603050405020304" pitchFamily="18" charset="0"/>
                <a:cs typeface="Times New Roman" panose="02020603050405020304" pitchFamily="18" charset="0"/>
              </a:rPr>
              <a:t>theo</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kịp</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các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nước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khác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trên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hoàn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cầu</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Trong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công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cuộc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kiến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thiết</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đó</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nước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nhà</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trông</a:t>
            </a:r>
            <a:r>
              <a:rPr lang="en-GB" sz="2400" b="1" dirty="0">
                <a:solidFill>
                  <a:srgbClr val="FF0000"/>
                </a:solidFill>
                <a:latin typeface="Times New Roman" panose="02020603050405020304" pitchFamily="18" charset="0"/>
                <a:cs typeface="Times New Roman" panose="02020603050405020304" pitchFamily="18" charset="0"/>
              </a:rPr>
              <a:t> mong, </a:t>
            </a:r>
            <a:r>
              <a:rPr lang="en-GB" sz="2400" b="1" dirty="0" err="1">
                <a:solidFill>
                  <a:srgbClr val="FF0000"/>
                </a:solidFill>
                <a:latin typeface="Times New Roman" panose="02020603050405020304" pitchFamily="18" charset="0"/>
                <a:cs typeface="Times New Roman" panose="02020603050405020304" pitchFamily="18" charset="0"/>
              </a:rPr>
              <a:t>chờ</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đợi</a:t>
            </a:r>
            <a:r>
              <a:rPr lang="en-GB" sz="2400" b="1" dirty="0">
                <a:solidFill>
                  <a:srgbClr val="FF0000"/>
                </a:solidFill>
                <a:latin typeface="Times New Roman" panose="02020603050405020304" pitchFamily="18" charset="0"/>
                <a:cs typeface="Times New Roman" panose="02020603050405020304" pitchFamily="18" charset="0"/>
              </a:rPr>
              <a:t> ở </a:t>
            </a:r>
            <a:r>
              <a:rPr lang="en-GB" sz="2400" b="1" dirty="0" err="1">
                <a:solidFill>
                  <a:srgbClr val="FF0000"/>
                </a:solidFill>
                <a:latin typeface="Times New Roman" panose="02020603050405020304" pitchFamily="18" charset="0"/>
                <a:cs typeface="Times New Roman" panose="02020603050405020304" pitchFamily="18" charset="0"/>
              </a:rPr>
              <a:t>các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em</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rất</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nhiều</a:t>
            </a:r>
            <a:r>
              <a:rPr lang="en-GB" sz="2400" b="1" dirty="0">
                <a:solidFill>
                  <a:srgbClr val="FF0000"/>
                </a:solidFill>
                <a:latin typeface="Times New Roman" panose="02020603050405020304" pitchFamily="18" charset="0"/>
                <a:cs typeface="Times New Roman" panose="02020603050405020304" pitchFamily="18" charset="0"/>
              </a:rPr>
              <a:t>. Non </a:t>
            </a:r>
            <a:r>
              <a:rPr lang="en-GB" sz="2400" b="1" dirty="0" err="1">
                <a:solidFill>
                  <a:srgbClr val="FF0000"/>
                </a:solidFill>
                <a:latin typeface="Times New Roman" panose="02020603050405020304" pitchFamily="18" charset="0"/>
                <a:cs typeface="Times New Roman" panose="02020603050405020304" pitchFamily="18" charset="0"/>
              </a:rPr>
              <a:t>sông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Việt</a:t>
            </a:r>
            <a:r>
              <a:rPr lang="en-GB" sz="2400" b="1" dirty="0">
                <a:solidFill>
                  <a:srgbClr val="FF0000"/>
                </a:solidFill>
                <a:latin typeface="Times New Roman" panose="02020603050405020304" pitchFamily="18" charset="0"/>
                <a:cs typeface="Times New Roman" panose="02020603050405020304" pitchFamily="18" charset="0"/>
              </a:rPr>
              <a:t> Nam </a:t>
            </a:r>
            <a:r>
              <a:rPr lang="en-GB" sz="2400" b="1" dirty="0" err="1">
                <a:solidFill>
                  <a:srgbClr val="FF0000"/>
                </a:solidFill>
                <a:latin typeface="Times New Roman" panose="02020603050405020304" pitchFamily="18" charset="0"/>
                <a:cs typeface="Times New Roman" panose="02020603050405020304" pitchFamily="18" charset="0"/>
              </a:rPr>
              <a:t>có</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trở</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nên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tươi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đẹp</a:t>
            </a:r>
            <a:r>
              <a:rPr lang="en-GB" sz="2400" b="1" dirty="0">
                <a:solidFill>
                  <a:srgbClr val="FF0000"/>
                </a:solidFill>
                <a:latin typeface="Times New Roman" panose="02020603050405020304" pitchFamily="18" charset="0"/>
                <a:cs typeface="Times New Roman" panose="02020603050405020304" pitchFamily="18" charset="0"/>
              </a:rPr>
              <a:t> hay </a:t>
            </a:r>
            <a:r>
              <a:rPr lang="en-GB" sz="2400" b="1" dirty="0" err="1">
                <a:solidFill>
                  <a:srgbClr val="FF0000"/>
                </a:solidFill>
                <a:latin typeface="Times New Roman" panose="02020603050405020304" pitchFamily="18" charset="0"/>
                <a:cs typeface="Times New Roman" panose="02020603050405020304" pitchFamily="18" charset="0"/>
              </a:rPr>
              <a:t>không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dân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tộc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Việt</a:t>
            </a:r>
            <a:r>
              <a:rPr lang="en-GB" sz="2400" b="1" dirty="0">
                <a:solidFill>
                  <a:srgbClr val="FF0000"/>
                </a:solidFill>
                <a:latin typeface="Times New Roman" panose="02020603050405020304" pitchFamily="18" charset="0"/>
                <a:cs typeface="Times New Roman" panose="02020603050405020304" pitchFamily="18" charset="0"/>
              </a:rPr>
              <a:t> Nam </a:t>
            </a:r>
            <a:r>
              <a:rPr lang="en-GB" sz="2400" b="1" dirty="0" err="1">
                <a:solidFill>
                  <a:srgbClr val="FF0000"/>
                </a:solidFill>
                <a:latin typeface="Times New Roman" panose="02020603050405020304" pitchFamily="18" charset="0"/>
                <a:cs typeface="Times New Roman" panose="02020603050405020304" pitchFamily="18" charset="0"/>
              </a:rPr>
              <a:t>có</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bước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tới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đài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vinh</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quang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để</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sánh</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vai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với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các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cường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quốc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năm</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châu</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được</a:t>
            </a:r>
            <a:r>
              <a:rPr lang="en-GB" sz="2400" b="1" dirty="0">
                <a:solidFill>
                  <a:srgbClr val="FF0000"/>
                </a:solidFill>
                <a:latin typeface="Times New Roman" panose="02020603050405020304" pitchFamily="18" charset="0"/>
                <a:cs typeface="Times New Roman" panose="02020603050405020304" pitchFamily="18" charset="0"/>
              </a:rPr>
              <a:t> hay </a:t>
            </a:r>
            <a:r>
              <a:rPr lang="en-GB" sz="2400" b="1" dirty="0" err="1">
                <a:solidFill>
                  <a:srgbClr val="FF0000"/>
                </a:solidFill>
                <a:latin typeface="Times New Roman" panose="02020603050405020304" pitchFamily="18" charset="0"/>
                <a:cs typeface="Times New Roman" panose="02020603050405020304" pitchFamily="18" charset="0"/>
              </a:rPr>
              <a:t>không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chính</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là</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nhờ</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một</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phần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lớn</a:t>
            </a:r>
            <a:r>
              <a:rPr lang="en-GB" sz="2400" b="1" dirty="0">
                <a:solidFill>
                  <a:srgbClr val="FF0000"/>
                </a:solidFill>
                <a:latin typeface="Times New Roman" panose="02020603050405020304" pitchFamily="18" charset="0"/>
                <a:cs typeface="Times New Roman" panose="02020603050405020304" pitchFamily="18" charset="0"/>
              </a:rPr>
              <a:t> ở </a:t>
            </a:r>
            <a:r>
              <a:rPr lang="en-GB" sz="2400" b="1" dirty="0" err="1">
                <a:solidFill>
                  <a:srgbClr val="FF0000"/>
                </a:solidFill>
                <a:latin typeface="Times New Roman" panose="02020603050405020304" pitchFamily="18" charset="0"/>
                <a:cs typeface="Times New Roman" panose="02020603050405020304" pitchFamily="18" charset="0"/>
              </a:rPr>
              <a:t>công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học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tập</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của</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các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em</a:t>
            </a:r>
            <a:r>
              <a:rPr lang="en-GB" sz="24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fhan5-7.fna.fbcdn.net/v/t1.15752-9/69204792_485611282270457_6589875679255330816_n.jpg?_nc_cat=100&amp;_nc_oc=AQkXYVG0cV_nLQmevUgZPkSm10-dzQe2cdDJ9evjBYWPQG_eK4OF8CH2mcn6aAyIXWs&amp;_nc_ht=scontent.fhan5-7.fna&amp;oh=d0b649bb4b727cd54397ba7ee226dce5&amp;oe=5E0B30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624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han5-6.fna.fbcdn.net/v/t1.15752-9/69171292_471365116752642_872710790174474240_n.jpg?_nc_cat=107&amp;_nc_oc=AQlJ3Ho0U0Ftv2OqJPb6Bpga0_7xJCjNT4TjNtIEMhCx0UPaDFGLRtdlEfJc4R_phnM&amp;_nc_ht=scontent.fhan5-6.fna&amp;oh=a6aaf2c5e19c017afe84a3a8c112eac0&amp;oe=5E0860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985" y="117764"/>
            <a:ext cx="9163088" cy="6511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down)">
                                      <p:cBhvr>
                                        <p:cTn id="1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033837" y="3072606"/>
            <a:ext cx="4124325" cy="1857375"/>
          </a:xfr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mu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11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p:cNvSpPr txBox="1">
            <a:spLocks noChangeArrowheads="1"/>
          </p:cNvSpPr>
          <p:nvPr/>
        </p:nvSpPr>
        <p:spPr bwMode="auto">
          <a:xfrm>
            <a:off x="5105403" y="3124200"/>
            <a:ext cx="4238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r>
              <a:rPr lang="en-US" altLang="en-US" sz="5400" b="1">
                <a:solidFill>
                  <a:srgbClr val="FF0000"/>
                </a:solidFill>
                <a:latin typeface="Arial" panose="020B0604020202020204" pitchFamily="34" charset="0"/>
              </a:rPr>
              <a:t>KHỞI ĐỘNG</a:t>
            </a:r>
          </a:p>
        </p:txBody>
      </p:sp>
    </p:spTree>
    <p:custDataLst>
      <p:tags r:id="rId1"/>
    </p:custDataLst>
    <p:extLst>
      <p:ext uri="{BB962C8B-B14F-4D97-AF65-F5344CB8AC3E}">
        <p14:creationId xmlns:p14="http://schemas.microsoft.com/office/powerpoint/2010/main" val="2541317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iet Nam - To quoc 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652"/>
            <a:ext cx="12496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295400"/>
            <a:ext cx="9220200" cy="5562600"/>
          </a:xfrm>
          <a:prstGeom prst="rect">
            <a:avLst/>
          </a:prstGeom>
        </p:spPr>
      </p:pic>
      <p:sp>
        <p:nvSpPr>
          <p:cNvPr id="2" name="Title 1"/>
          <p:cNvSpPr>
            <a:spLocks noGrp="1"/>
          </p:cNvSpPr>
          <p:nvPr>
            <p:ph type="title"/>
          </p:nvPr>
        </p:nvSpPr>
        <p:spPr>
          <a:xfrm>
            <a:off x="2286000" y="152400"/>
            <a:ext cx="8229600" cy="1143000"/>
          </a:xfrm>
        </p:spPr>
        <p:txBody>
          <a:bodyPr>
            <a:noAutofit/>
          </a:bodyPr>
          <a:lstStyle/>
          <a:p>
            <a:r>
              <a:rPr lang="en-US" sz="4000" dirty="0" err="1">
                <a:solidFill>
                  <a:srgbClr val="FF0000"/>
                </a:solidFill>
                <a:latin typeface="Times New Roman" panose="02020603050405020304" pitchFamily="18" charset="0"/>
                <a:cs typeface="Times New Roman" panose="02020603050405020304" pitchFamily="18" charset="0"/>
              </a:rPr>
              <a:t>Tập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đọc</a:t>
            </a:r>
            <a:r>
              <a:rPr lang="en-US" sz="4000" dirty="0">
                <a:solidFill>
                  <a:srgbClr val="FF0000"/>
                </a:solidFill>
                <a:latin typeface="Times New Roman" panose="02020603050405020304" pitchFamily="18" charset="0"/>
                <a:cs typeface="Times New Roman" panose="02020603050405020304" pitchFamily="18" charset="0"/>
              </a:rPr>
              <a:t/>
            </a:r>
            <a:br>
              <a:rPr lang="en-US" sz="4000" dirty="0">
                <a:solidFill>
                  <a:srgbClr val="FF0000"/>
                </a:solidFill>
                <a:latin typeface="Times New Roman" panose="02020603050405020304" pitchFamily="18" charset="0"/>
                <a:cs typeface="Times New Roman" panose="02020603050405020304" pitchFamily="18" charset="0"/>
              </a:rPr>
            </a:b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gửi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trích</a:t>
            </a:r>
            <a:r>
              <a:rPr lang="en-US" sz="40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0"/>
            <a:ext cx="54102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0"/>
            <a:ext cx="54102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N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705600"/>
            <a:ext cx="6078538"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hp8ls2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265643" flipV="1">
            <a:off x="1387477" y="6392866"/>
            <a:ext cx="12303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hp8ls2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274526">
            <a:off x="1062039" y="6124576"/>
            <a:ext cx="1292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Line 13"/>
          <p:cNvSpPr>
            <a:spLocks noChangeShapeType="1"/>
          </p:cNvSpPr>
          <p:nvPr/>
        </p:nvSpPr>
        <p:spPr bwMode="auto">
          <a:xfrm>
            <a:off x="6019800" y="4114800"/>
            <a:ext cx="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p>
        </p:txBody>
      </p:sp>
      <p:pic>
        <p:nvPicPr>
          <p:cNvPr id="52231" name="Picture 29" descr="BOOKANI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5334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8"/>
          <p:cNvSpPr txBox="1">
            <a:spLocks noChangeArrowheads="1"/>
          </p:cNvSpPr>
          <p:nvPr/>
        </p:nvSpPr>
        <p:spPr bwMode="auto">
          <a:xfrm>
            <a:off x="6337303" y="1477966"/>
            <a:ext cx="8002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500">
                <a:solidFill>
                  <a:schemeClr val="tx1"/>
                </a:solidFill>
                <a:latin typeface="Times New Roman" panose="02020603050405020304" pitchFamily="18" charset="0"/>
                <a:ea typeface="SimSun" panose="02010600030101010101" pitchFamily="2" charset="-122"/>
              </a:defRPr>
            </a:lvl1pPr>
            <a:lvl2pPr marL="742950" indent="-285750" eaLnBrk="0" hangingPunct="0">
              <a:defRPr sz="2500">
                <a:solidFill>
                  <a:schemeClr val="tx1"/>
                </a:solidFill>
                <a:latin typeface="Times New Roman" panose="02020603050405020304" pitchFamily="18" charset="0"/>
                <a:ea typeface="SimSun" panose="02010600030101010101" pitchFamily="2" charset="-122"/>
              </a:defRPr>
            </a:lvl2pPr>
            <a:lvl3pPr marL="1143000" indent="-228600" eaLnBrk="0" hangingPunct="0">
              <a:defRPr sz="2500">
                <a:solidFill>
                  <a:schemeClr val="tx1"/>
                </a:solidFill>
                <a:latin typeface="Times New Roman" panose="02020603050405020304" pitchFamily="18" charset="0"/>
                <a:ea typeface="SimSun" panose="02010600030101010101" pitchFamily="2" charset="-122"/>
              </a:defRPr>
            </a:lvl3pPr>
            <a:lvl4pPr marL="1600200" indent="-228600" eaLnBrk="0" hangingPunct="0">
              <a:defRPr sz="2500">
                <a:solidFill>
                  <a:schemeClr val="tx1"/>
                </a:solidFill>
                <a:latin typeface="Times New Roman" panose="02020603050405020304" pitchFamily="18" charset="0"/>
                <a:ea typeface="SimSun" panose="02010600030101010101" pitchFamily="2" charset="-122"/>
              </a:defRPr>
            </a:lvl4pPr>
            <a:lvl5pPr marL="2057400" indent="-228600" eaLnBrk="0" hangingPunct="0">
              <a:defRPr sz="25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9pPr>
          </a:lstStyle>
          <a:p>
            <a:pPr eaLnBrk="1" hangingPunct="1"/>
            <a:r>
              <a:rPr lang="en-US" sz="3200" dirty="0">
                <a:solidFill>
                  <a:srgbClr val="FF0000"/>
                </a:solidFill>
                <a:latin typeface="Arial" panose="020B0604020202020204" pitchFamily="34" charset="0"/>
                <a:cs typeface="Arial" panose="020B0604020202020204" pitchFamily="34" charset="0"/>
              </a:rPr>
              <a:t>S/4</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blinds(horizontal)">
                                      <p:cBhvr>
                                        <p:cTn id="7" dur="500"/>
                                        <p:tgtEl>
                                          <p:spTgt spid="52231"/>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2232"/>
                                        </p:tgtEl>
                                        <p:attrNameLst>
                                          <p:attrName>style.visibility</p:attrName>
                                        </p:attrNameLst>
                                      </p:cBhvr>
                                      <p:to>
                                        <p:strVal val="visible"/>
                                      </p:to>
                                    </p:set>
                                    <p:animEffect transition="in" filter="box(in)">
                                      <p:cBhvr>
                                        <p:cTn id="11"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76400" y="228603"/>
            <a:ext cx="883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a:solidFill>
                  <a:schemeClr val="tx1"/>
                </a:solidFill>
                <a:latin typeface="Times New Roman" panose="02020603050405020304" pitchFamily="18" charset="0"/>
                <a:ea typeface="SimSun" panose="02010600030101010101" pitchFamily="2" charset="-122"/>
              </a:defRPr>
            </a:lvl1pPr>
            <a:lvl2pPr marL="742950" indent="-285750" eaLnBrk="0" hangingPunct="0">
              <a:defRPr sz="2500">
                <a:solidFill>
                  <a:schemeClr val="tx1"/>
                </a:solidFill>
                <a:latin typeface="Times New Roman" panose="02020603050405020304" pitchFamily="18" charset="0"/>
                <a:ea typeface="SimSun" panose="02010600030101010101" pitchFamily="2" charset="-122"/>
              </a:defRPr>
            </a:lvl2pPr>
            <a:lvl3pPr marL="1143000" indent="-228600" eaLnBrk="0" hangingPunct="0">
              <a:defRPr sz="2500">
                <a:solidFill>
                  <a:schemeClr val="tx1"/>
                </a:solidFill>
                <a:latin typeface="Times New Roman" panose="02020603050405020304" pitchFamily="18" charset="0"/>
                <a:ea typeface="SimSun" panose="02010600030101010101" pitchFamily="2" charset="-122"/>
              </a:defRPr>
            </a:lvl3pPr>
            <a:lvl4pPr marL="1600200" indent="-228600" eaLnBrk="0" hangingPunct="0">
              <a:defRPr sz="2500">
                <a:solidFill>
                  <a:schemeClr val="tx1"/>
                </a:solidFill>
                <a:latin typeface="Times New Roman" panose="02020603050405020304" pitchFamily="18" charset="0"/>
                <a:ea typeface="SimSun" panose="02010600030101010101" pitchFamily="2" charset="-122"/>
              </a:defRPr>
            </a:lvl4pPr>
            <a:lvl5pPr marL="2057400" indent="-228600" eaLnBrk="0" hangingPunct="0">
              <a:defRPr sz="25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9pPr>
          </a:lstStyle>
          <a:p>
            <a:pPr eaLnBrk="1" hangingPunct="1">
              <a:spcBef>
                <a:spcPct val="50000"/>
              </a:spcBef>
            </a:pPr>
            <a:endParaRPr lang="en-US"/>
          </a:p>
        </p:txBody>
      </p:sp>
      <p:sp>
        <p:nvSpPr>
          <p:cNvPr id="4099" name="Rectangle 3"/>
          <p:cNvSpPr>
            <a:spLocks noChangeArrowheads="1"/>
          </p:cNvSpPr>
          <p:nvPr/>
        </p:nvSpPr>
        <p:spPr bwMode="auto">
          <a:xfrm>
            <a:off x="1981200" y="-60325"/>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r>
              <a:rPr lang="en-US" sz="2800" dirty="0">
                <a:solidFill>
                  <a:srgbClr val="000099"/>
                </a:solidFill>
              </a:rPr>
              <a:t>                          </a:t>
            </a:r>
          </a:p>
          <a:p>
            <a:pPr eaLnBrk="0" hangingPunct="0">
              <a:spcBef>
                <a:spcPct val="20000"/>
              </a:spcBef>
            </a:pPr>
            <a:r>
              <a:rPr lang="en-US" sz="2800" dirty="0">
                <a:solidFill>
                  <a:srgbClr val="000099"/>
                </a:solidFill>
              </a:rPr>
              <a:t>                              </a:t>
            </a:r>
            <a:r>
              <a:rPr lang="en-US" sz="2800" dirty="0" err="1">
                <a:solidFill>
                  <a:srgbClr val="000099"/>
                </a:solidFill>
              </a:rPr>
              <a:t>Tập</a:t>
            </a:r>
            <a:r>
              <a:rPr lang="en-US" sz="2800" dirty="0">
                <a:solidFill>
                  <a:srgbClr val="000099"/>
                </a:solidFill>
              </a:rPr>
              <a:t> </a:t>
            </a:r>
            <a:r>
              <a:rPr lang="en-US" sz="2800" dirty="0" err="1">
                <a:solidFill>
                  <a:srgbClr val="000099"/>
                </a:solidFill>
              </a:rPr>
              <a:t>đọc</a:t>
            </a:r>
            <a:endParaRPr lang="en-US" sz="2800" dirty="0">
              <a:solidFill>
                <a:srgbClr val="000099"/>
              </a:solidFill>
            </a:endParaRPr>
          </a:p>
          <a:p>
            <a:pPr eaLnBrk="0" hangingPunct="0">
              <a:spcBef>
                <a:spcPct val="20000"/>
              </a:spcBef>
            </a:pPr>
            <a:endParaRPr lang="en-US" sz="2800" dirty="0">
              <a:solidFill>
                <a:srgbClr val="000099"/>
              </a:solidFill>
            </a:endParaRPr>
          </a:p>
        </p:txBody>
      </p:sp>
      <p:sp>
        <p:nvSpPr>
          <p:cNvPr id="4100" name="Subtitle 2"/>
          <p:cNvSpPr/>
          <p:nvPr/>
        </p:nvSpPr>
        <p:spPr bwMode="auto">
          <a:xfrm>
            <a:off x="3429000" y="928255"/>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20000"/>
              </a:spcBef>
            </a:pPr>
            <a:r>
              <a:rPr lang="en-US" sz="2800" dirty="0" err="1">
                <a:solidFill>
                  <a:srgbClr val="FF0000"/>
                </a:solidFill>
              </a:rPr>
              <a:t>Thư</a:t>
            </a:r>
            <a:r>
              <a:rPr lang="en-US" sz="2800" dirty="0">
                <a:solidFill>
                  <a:srgbClr val="FF0000"/>
                </a:solidFill>
              </a:rPr>
              <a:t> </a:t>
            </a:r>
            <a:r>
              <a:rPr lang="en-US" sz="2800" dirty="0" err="1">
                <a:solidFill>
                  <a:srgbClr val="FF0000"/>
                </a:solidFill>
              </a:rPr>
              <a:t>gửi</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học</a:t>
            </a:r>
            <a:r>
              <a:rPr lang="en-US" sz="2800" dirty="0">
                <a:solidFill>
                  <a:srgbClr val="FF0000"/>
                </a:solidFill>
              </a:rPr>
              <a:t> </a:t>
            </a:r>
            <a:r>
              <a:rPr lang="en-US" sz="2800" dirty="0" err="1">
                <a:solidFill>
                  <a:srgbClr val="FF0000"/>
                </a:solidFill>
              </a:rPr>
              <a:t>sinh</a:t>
            </a:r>
            <a:endParaRPr lang="en-US" sz="2800" dirty="0">
              <a:solidFill>
                <a:srgbClr val="FF0000"/>
              </a:solidFill>
            </a:endParaRPr>
          </a:p>
          <a:p>
            <a:pPr algn="ctr" eaLnBrk="0" hangingPunct="0">
              <a:spcBef>
                <a:spcPct val="20000"/>
              </a:spcBef>
            </a:pP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Trích</a:t>
            </a:r>
            <a:r>
              <a:rPr lang="en-US" sz="2400" i="1" dirty="0">
                <a:solidFill>
                  <a:srgbClr val="FF0000"/>
                </a:solidFill>
                <a:latin typeface="Times New Roman" panose="02020603050405020304" pitchFamily="18" charset="0"/>
                <a:cs typeface="Times New Roman" panose="02020603050405020304" pitchFamily="18" charset="0"/>
              </a:rPr>
              <a:t>)</a:t>
            </a:r>
          </a:p>
          <a:p>
            <a:pPr algn="just" eaLnBrk="0" hangingPunct="0">
              <a:spcBef>
                <a:spcPct val="20000"/>
              </a:spcBef>
            </a:pPr>
            <a:r>
              <a:rPr lang="en-US" sz="2000" i="1" dirty="0">
                <a:solidFill>
                  <a:srgbClr val="000099"/>
                </a:solidFill>
              </a:rPr>
              <a:t>                                        - </a:t>
            </a:r>
            <a:r>
              <a:rPr lang="en-US" sz="2000" i="1" dirty="0" err="1">
                <a:solidFill>
                  <a:srgbClr val="000099"/>
                </a:solidFill>
              </a:rPr>
              <a:t>Hồ</a:t>
            </a:r>
            <a:r>
              <a:rPr lang="en-US" sz="2000" i="1" dirty="0">
                <a:solidFill>
                  <a:srgbClr val="000099"/>
                </a:solidFill>
              </a:rPr>
              <a:t> </a:t>
            </a:r>
            <a:r>
              <a:rPr lang="en-US" sz="2000" i="1" dirty="0" err="1">
                <a:solidFill>
                  <a:srgbClr val="000099"/>
                </a:solidFill>
              </a:rPr>
              <a:t>Chí</a:t>
            </a:r>
            <a:r>
              <a:rPr lang="en-US" sz="2000" i="1" dirty="0">
                <a:solidFill>
                  <a:srgbClr val="000099"/>
                </a:solidFill>
              </a:rPr>
              <a:t> Minh -</a:t>
            </a:r>
            <a:endParaRPr lang="en-US" sz="2000" dirty="0">
              <a:solidFill>
                <a:srgbClr val="000099"/>
              </a:solidFill>
            </a:endParaRPr>
          </a:p>
        </p:txBody>
      </p:sp>
      <p:sp>
        <p:nvSpPr>
          <p:cNvPr id="2" name="TextBox 1"/>
          <p:cNvSpPr txBox="1"/>
          <p:nvPr/>
        </p:nvSpPr>
        <p:spPr>
          <a:xfrm>
            <a:off x="2590800" y="2362200"/>
            <a:ext cx="6629400" cy="2677656"/>
          </a:xfrm>
          <a:prstGeom prst="rect">
            <a:avLst/>
          </a:prstGeom>
          <a:noFill/>
        </p:spPr>
        <p:txBody>
          <a:bodyPr wrap="square" rtlCol="0">
            <a:spAutoFit/>
          </a:bodyPr>
          <a:lstStyle/>
          <a:p>
            <a:pPr marL="400050" indent="-400050">
              <a:lnSpc>
                <a:spcPct val="150000"/>
              </a:lnSpc>
              <a:buAutoNum type="romanUcPeriod"/>
            </a:pP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Chia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đoạn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9"/>
          <p:cNvSpPr>
            <a:spLocks noChangeArrowheads="1"/>
          </p:cNvSpPr>
          <p:nvPr/>
        </p:nvSpPr>
        <p:spPr bwMode="auto">
          <a:xfrm>
            <a:off x="2057400" y="1981200"/>
            <a:ext cx="7467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3200" b="1" dirty="0" err="1">
                <a:solidFill>
                  <a:srgbClr val="FF0000"/>
                </a:solidFill>
                <a:latin typeface="Arial" panose="020B0604020202020204" pitchFamily="34" charset="0"/>
              </a:rPr>
              <a:t>Thực</a:t>
            </a:r>
            <a:r>
              <a:rPr lang="en-US" sz="3200" b="1" dirty="0">
                <a:solidFill>
                  <a:srgbClr val="FF0000"/>
                </a:solidFill>
                <a:latin typeface="Arial" panose="020B0604020202020204" pitchFamily="34" charset="0"/>
              </a:rPr>
              <a:t> </a:t>
            </a:r>
            <a:r>
              <a:rPr lang="en-US" sz="3200" b="1" dirty="0" err="1">
                <a:solidFill>
                  <a:srgbClr val="FF0000"/>
                </a:solidFill>
                <a:latin typeface="Arial" panose="020B0604020202020204" pitchFamily="34" charset="0"/>
              </a:rPr>
              <a:t>hiện</a:t>
            </a:r>
            <a:r>
              <a:rPr lang="en-US" sz="3200" b="1" dirty="0">
                <a:solidFill>
                  <a:srgbClr val="FF0000"/>
                </a:solidFill>
                <a:latin typeface="Arial" panose="020B0604020202020204" pitchFamily="34" charset="0"/>
              </a:rPr>
              <a:t> </a:t>
            </a:r>
            <a:r>
              <a:rPr lang="en-US" sz="3200" b="1" dirty="0" err="1">
                <a:solidFill>
                  <a:srgbClr val="FF0000"/>
                </a:solidFill>
                <a:latin typeface="Arial" panose="020B0604020202020204" pitchFamily="34" charset="0"/>
              </a:rPr>
              <a:t>yêu</a:t>
            </a:r>
            <a:r>
              <a:rPr lang="en-US" sz="3200" b="1" dirty="0">
                <a:solidFill>
                  <a:srgbClr val="FF0000"/>
                </a:solidFill>
                <a:latin typeface="Arial" panose="020B0604020202020204" pitchFamily="34" charset="0"/>
              </a:rPr>
              <a:t> </a:t>
            </a:r>
            <a:r>
              <a:rPr lang="en-US" sz="3200" b="1" dirty="0" err="1">
                <a:solidFill>
                  <a:srgbClr val="FF0000"/>
                </a:solidFill>
                <a:latin typeface="Arial" panose="020B0604020202020204" pitchFamily="34" charset="0"/>
              </a:rPr>
              <a:t>cầu</a:t>
            </a:r>
            <a:r>
              <a:rPr lang="en-US" sz="3200" b="1" dirty="0">
                <a:solidFill>
                  <a:srgbClr val="FF0000"/>
                </a:solidFill>
                <a:latin typeface="Arial" panose="020B0604020202020204" pitchFamily="34" charset="0"/>
              </a:rPr>
              <a:t> </a:t>
            </a:r>
            <a:r>
              <a:rPr lang="en-US" sz="3200" b="1" dirty="0" err="1">
                <a:solidFill>
                  <a:srgbClr val="FF0000"/>
                </a:solidFill>
                <a:latin typeface="Arial" panose="020B0604020202020204" pitchFamily="34" charset="0"/>
              </a:rPr>
              <a:t>sau</a:t>
            </a:r>
            <a:r>
              <a:rPr lang="en-US" sz="3200" b="1" dirty="0">
                <a:solidFill>
                  <a:srgbClr val="FF0000"/>
                </a:solidFill>
                <a:latin typeface="Arial" panose="020B0604020202020204" pitchFamily="34" charset="0"/>
              </a:rPr>
              <a:t> :</a:t>
            </a:r>
          </a:p>
          <a:p>
            <a:pPr>
              <a:lnSpc>
                <a:spcPct val="150000"/>
              </a:lnSpc>
            </a:pPr>
            <a:r>
              <a:rPr lang="en-US" sz="3200" b="1" dirty="0">
                <a:solidFill>
                  <a:srgbClr val="FF0000"/>
                </a:solidFill>
                <a:latin typeface="Arial" panose="020B0604020202020204" pitchFamily="34" charset="0"/>
              </a:rPr>
              <a:t>  </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Xác</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định</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từ</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khó</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phát</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âm</a:t>
            </a:r>
            <a:endParaRPr lang="en-US" sz="3200" b="1" dirty="0">
              <a:solidFill>
                <a:schemeClr val="accent1"/>
              </a:solidFill>
              <a:latin typeface="Arial" panose="020B0604020202020204" pitchFamily="34" charset="0"/>
            </a:endParaRPr>
          </a:p>
          <a:p>
            <a:pPr>
              <a:lnSpc>
                <a:spcPct val="150000"/>
              </a:lnSpc>
            </a:pPr>
            <a:r>
              <a:rPr lang="en-US" sz="3200" b="1" dirty="0">
                <a:solidFill>
                  <a:schemeClr val="accent1"/>
                </a:solidFill>
                <a:latin typeface="Arial" panose="020B0604020202020204" pitchFamily="34" charset="0"/>
              </a:rPr>
              <a:t>  - </a:t>
            </a:r>
            <a:r>
              <a:rPr lang="en-US" sz="3200" b="1" dirty="0" err="1">
                <a:solidFill>
                  <a:schemeClr val="accent1"/>
                </a:solidFill>
                <a:latin typeface="Arial" panose="020B0604020202020204" pitchFamily="34" charset="0"/>
              </a:rPr>
              <a:t>Cách</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ngắt</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hơi</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câu</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dài</a:t>
            </a:r>
            <a:endParaRPr lang="en-US" sz="3200" b="1" dirty="0">
              <a:solidFill>
                <a:schemeClr val="accent1"/>
              </a:solidFill>
              <a:latin typeface="Arial" panose="020B0604020202020204" pitchFamily="34" charset="0"/>
            </a:endParaRPr>
          </a:p>
          <a:p>
            <a:pPr>
              <a:lnSpc>
                <a:spcPct val="150000"/>
              </a:lnSpc>
            </a:pPr>
            <a:r>
              <a:rPr lang="en-US" sz="3200" b="1" dirty="0">
                <a:solidFill>
                  <a:schemeClr val="accent1"/>
                </a:solidFill>
                <a:latin typeface="Arial" panose="020B0604020202020204" pitchFamily="34" charset="0"/>
              </a:rPr>
              <a:t>  - </a:t>
            </a:r>
            <a:r>
              <a:rPr lang="en-US" sz="3200" b="1" dirty="0" err="1">
                <a:solidFill>
                  <a:schemeClr val="accent1"/>
                </a:solidFill>
                <a:latin typeface="Arial" panose="020B0604020202020204" pitchFamily="34" charset="0"/>
              </a:rPr>
              <a:t>Xác</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định</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từ</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khó</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cần</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giải</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nghĩa</a:t>
            </a:r>
            <a:endParaRPr lang="en-US" sz="3200" b="1" dirty="0">
              <a:solidFill>
                <a:schemeClr val="accent1"/>
              </a:solidFill>
              <a:latin typeface="Arial" panose="020B0604020202020204" pitchFamily="34" charset="0"/>
            </a:endParaRPr>
          </a:p>
          <a:p>
            <a:pPr>
              <a:lnSpc>
                <a:spcPct val="150000"/>
              </a:lnSpc>
            </a:pPr>
            <a:r>
              <a:rPr lang="en-US" sz="3200" b="1" dirty="0">
                <a:solidFill>
                  <a:schemeClr val="accent1"/>
                </a:solidFill>
                <a:latin typeface="Arial" panose="020B0604020202020204" pitchFamily="34" charset="0"/>
              </a:rPr>
              <a:t>  - </a:t>
            </a:r>
            <a:r>
              <a:rPr lang="en-US" sz="3200" b="1" dirty="0" err="1">
                <a:solidFill>
                  <a:schemeClr val="accent1"/>
                </a:solidFill>
                <a:latin typeface="Arial" panose="020B0604020202020204" pitchFamily="34" charset="0"/>
              </a:rPr>
              <a:t>Tìm</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hiểu</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cách</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đọc</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đúng</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từng</a:t>
            </a:r>
            <a:r>
              <a:rPr lang="en-US" sz="3200" b="1" dirty="0">
                <a:solidFill>
                  <a:schemeClr val="accent1"/>
                </a:solidFill>
                <a:latin typeface="Arial" panose="020B0604020202020204" pitchFamily="34" charset="0"/>
              </a:rPr>
              <a:t> </a:t>
            </a:r>
            <a:r>
              <a:rPr lang="en-US" sz="3200" b="1" dirty="0" err="1">
                <a:solidFill>
                  <a:schemeClr val="accent1"/>
                </a:solidFill>
                <a:latin typeface="Arial" panose="020B0604020202020204" pitchFamily="34" charset="0"/>
              </a:rPr>
              <a:t>đoạn</a:t>
            </a:r>
            <a:endParaRPr lang="en-US" sz="3200" b="1" dirty="0">
              <a:solidFill>
                <a:schemeClr val="accent1"/>
              </a:solidFill>
              <a:latin typeface="Arial" panose="020B0604020202020204" pitchFamily="34" charset="0"/>
            </a:endParaRPr>
          </a:p>
        </p:txBody>
      </p:sp>
      <p:grpSp>
        <p:nvGrpSpPr>
          <p:cNvPr id="2" name="Group 54"/>
          <p:cNvGrpSpPr/>
          <p:nvPr/>
        </p:nvGrpSpPr>
        <p:grpSpPr bwMode="auto">
          <a:xfrm>
            <a:off x="7315200" y="63500"/>
            <a:ext cx="2438400" cy="1676400"/>
            <a:chOff x="4512" y="96"/>
            <a:chExt cx="1196" cy="802"/>
          </a:xfrm>
        </p:grpSpPr>
        <p:pic>
          <p:nvPicPr>
            <p:cNvPr id="8201" name="Picture 55" descr="nhom 2"/>
            <p:cNvPicPr>
              <a:picLocks noChangeAspect="1" noChangeArrowheads="1"/>
            </p:cNvPicPr>
            <p:nvPr/>
          </p:nvPicPr>
          <p:blipFill>
            <a:blip r:embed="rId2">
              <a:clrChange>
                <a:clrFrom>
                  <a:srgbClr val="FFF9FB"/>
                </a:clrFrom>
                <a:clrTo>
                  <a:srgbClr val="FFF9FB">
                    <a:alpha val="0"/>
                  </a:srgbClr>
                </a:clrTo>
              </a:clrChange>
              <a:extLst>
                <a:ext uri="{28A0092B-C50C-407E-A947-70E740481C1C}">
                  <a14:useLocalDpi xmlns:a14="http://schemas.microsoft.com/office/drawing/2010/main" val="0"/>
                </a:ext>
              </a:extLst>
            </a:blip>
            <a:srcRect/>
            <a:stretch>
              <a:fillRect/>
            </a:stretch>
          </p:blipFill>
          <p:spPr bwMode="auto">
            <a:xfrm>
              <a:off x="4848" y="96"/>
              <a:ext cx="860"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56" descr="nhom 2"/>
            <p:cNvPicPr>
              <a:picLocks noChangeAspect="1" noChangeArrowheads="1"/>
            </p:cNvPicPr>
            <p:nvPr/>
          </p:nvPicPr>
          <p:blipFill>
            <a:blip r:embed="rId3">
              <a:clrChange>
                <a:clrFrom>
                  <a:srgbClr val="FFF9FB"/>
                </a:clrFrom>
                <a:clrTo>
                  <a:srgbClr val="FFF9FB">
                    <a:alpha val="0"/>
                  </a:srgbClr>
                </a:clrTo>
              </a:clrChange>
              <a:extLst>
                <a:ext uri="{28A0092B-C50C-407E-A947-70E740481C1C}">
                  <a14:useLocalDpi xmlns:a14="http://schemas.microsoft.com/office/drawing/2010/main" val="0"/>
                </a:ext>
              </a:extLst>
            </a:blip>
            <a:srcRect/>
            <a:stretch>
              <a:fillRect/>
            </a:stretch>
          </p:blipFill>
          <p:spPr bwMode="auto">
            <a:xfrm flipH="1">
              <a:off x="4512" y="96"/>
              <a:ext cx="720"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a:spLocks noChangeArrowheads="1"/>
          </p:cNvSpPr>
          <p:nvPr/>
        </p:nvSpPr>
        <p:spPr bwMode="auto">
          <a:xfrm>
            <a:off x="7399338" y="1600203"/>
            <a:ext cx="2582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a:solidFill>
                  <a:schemeClr val="tx1"/>
                </a:solidFill>
                <a:latin typeface="Times New Roman" panose="02020603050405020304" pitchFamily="18" charset="0"/>
                <a:ea typeface="SimSun" panose="02010600030101010101" pitchFamily="2" charset="-122"/>
              </a:defRPr>
            </a:lvl1pPr>
            <a:lvl2pPr marL="742950" indent="-285750" eaLnBrk="0" hangingPunct="0">
              <a:defRPr sz="2500">
                <a:solidFill>
                  <a:schemeClr val="tx1"/>
                </a:solidFill>
                <a:latin typeface="Times New Roman" panose="02020603050405020304" pitchFamily="18" charset="0"/>
                <a:ea typeface="SimSun" panose="02010600030101010101" pitchFamily="2" charset="-122"/>
              </a:defRPr>
            </a:lvl2pPr>
            <a:lvl3pPr marL="1143000" indent="-228600" eaLnBrk="0" hangingPunct="0">
              <a:defRPr sz="2500">
                <a:solidFill>
                  <a:schemeClr val="tx1"/>
                </a:solidFill>
                <a:latin typeface="Times New Roman" panose="02020603050405020304" pitchFamily="18" charset="0"/>
                <a:ea typeface="SimSun" panose="02010600030101010101" pitchFamily="2" charset="-122"/>
              </a:defRPr>
            </a:lvl3pPr>
            <a:lvl4pPr marL="1600200" indent="-228600" eaLnBrk="0" hangingPunct="0">
              <a:defRPr sz="2500">
                <a:solidFill>
                  <a:schemeClr val="tx1"/>
                </a:solidFill>
                <a:latin typeface="Times New Roman" panose="02020603050405020304" pitchFamily="18" charset="0"/>
                <a:ea typeface="SimSun" panose="02010600030101010101" pitchFamily="2" charset="-122"/>
              </a:defRPr>
            </a:lvl4pPr>
            <a:lvl5pPr marL="2057400" indent="-228600" eaLnBrk="0" hangingPunct="0">
              <a:defRPr sz="25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SimSun" panose="02010600030101010101" pitchFamily="2" charset="-122"/>
              </a:defRPr>
            </a:lvl9pPr>
          </a:lstStyle>
          <a:p>
            <a:pPr eaLnBrk="1" hangingPunct="1"/>
            <a:r>
              <a:rPr lang="en-US" sz="2400">
                <a:latin typeface="Arial" panose="020B0604020202020204" pitchFamily="34" charset="0"/>
              </a:rPr>
              <a:t>Thảo luận nhóm4</a:t>
            </a:r>
            <a:endParaRPr lang="vi-VN" sz="2400">
              <a:latin typeface="Arial" panose="020B0604020202020204" pitchFamily="34" charset="0"/>
            </a:endParaRPr>
          </a:p>
        </p:txBody>
      </p:sp>
    </p:spTree>
    <p:extLst>
      <p:ext uri="{BB962C8B-B14F-4D97-AF65-F5344CB8AC3E}">
        <p14:creationId xmlns:p14="http://schemas.microsoft.com/office/powerpoint/2010/main" val="279435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25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box(in)">
                                      <p:cBhvr>
                                        <p:cTn id="20" dur="500"/>
                                        <p:tgtEl>
                                          <p:spTgt spid="51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500"/>
                            </p:stCondLst>
                            <p:childTnLst>
                              <p:par>
                                <p:cTn id="27" presetID="3" presetClass="exit" presetSubtype="10" fill="hold" grpId="1" nodeType="afterEffect">
                                  <p:stCondLst>
                                    <p:cond delay="0"/>
                                  </p:stCondLst>
                                  <p:childTnLst>
                                    <p:animEffect transition="out" filter="blinds(horizontal)">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782"/>
            <a:ext cx="9215746" cy="683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2" y="20782"/>
            <a:ext cx="9203545" cy="683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2.635"/>
  <p:tag name="TIMING" val="|4.732"/>
  <p:tag name="ISPRING_SLIDE_ID_2" val="{ACF17094-A45E-4CFB-AE5D-D01DEC046884}"/>
  <p:tag name="GENSWF_SLIDE_TITLE" val="Khởi động"/>
  <p:tag name="ISPRING_SLIDE_INDENT_LEVEL" val="0"/>
  <p:tag name="ISPRING_PLAYER_LAYOUT_TYPE" val="Full"/>
</p:tagLst>
</file>

<file path=ppt/theme/theme1.xml><?xml version="1.0" encoding="utf-8"?>
<a:theme xmlns:a="http://schemas.openxmlformats.org/drawingml/2006/main" name="Slipstream">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908</TotalTime>
  <Words>708</Words>
  <Application>Microsoft Office PowerPoint</Application>
  <PresentationFormat>Widescreen</PresentationFormat>
  <Paragraphs>62</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SimSun</vt:lpstr>
      <vt:lpstr>.VnArial</vt:lpstr>
      <vt:lpstr>.VnTimeH</vt:lpstr>
      <vt:lpstr>Arial</vt:lpstr>
      <vt:lpstr>Calibri</vt:lpstr>
      <vt:lpstr>Calibri Light</vt:lpstr>
      <vt:lpstr>Times New Roman</vt:lpstr>
      <vt:lpstr>Slipstream</vt:lpstr>
      <vt:lpstr>PowerPoint Presentation</vt:lpstr>
      <vt:lpstr>PowerPoint Presentation</vt:lpstr>
      <vt:lpstr>PowerPoint Presentation</vt:lpstr>
      <vt:lpstr>Tập đọc Thư gửi các học sinh( trích)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Namkk</dc:creator>
  <cp:lastModifiedBy>STD_DELL</cp:lastModifiedBy>
  <cp:revision>44</cp:revision>
  <dcterms:created xsi:type="dcterms:W3CDTF">2015-09-06T10:26:00Z</dcterms:created>
  <dcterms:modified xsi:type="dcterms:W3CDTF">2022-01-08T03:46:58Z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