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71" r:id="rId5"/>
    <p:sldId id="280" r:id="rId6"/>
    <p:sldId id="282" r:id="rId7"/>
    <p:sldId id="272" r:id="rId8"/>
    <p:sldId id="273" r:id="rId9"/>
    <p:sldId id="274" r:id="rId10"/>
    <p:sldId id="275" r:id="rId11"/>
    <p:sldId id="276" r:id="rId12"/>
    <p:sldId id="278" r:id="rId13"/>
    <p:sldId id="281" r:id="rId14"/>
    <p:sldId id="25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B0E45-1A05-4EBB-9BF2-C411E9979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87C724-03B7-4C8F-A406-B2239F1EB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DBE340-5B61-4040-9F55-B2B3D58B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20D736-467E-4043-9AE4-889C5A34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B308-12D7-4CB4-8246-15E686DA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8A005-1FB7-421A-9E3C-068EFB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D23446-624A-40A1-9A45-C6E0836D7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C83B58-00F6-4684-BE88-B58F50BE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8465A-E3B5-4D56-8AC9-1A1287E0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E239F9-8510-408B-B1A4-FA7BE236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AD3084-58D3-436D-8E5E-0AC261972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D2FD5F-8AF7-4F41-9775-CDEE2CCA8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10AF41-257B-44D6-9C6E-A616844F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242729-C69B-4F2D-B5A6-3482596D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8A225D-5B22-4028-B28E-F0D72A25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1CB74B-5B04-4D00-A058-B73DBCC7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975A8E-EAB2-467E-844E-2372D849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40E72-8487-4D9E-B974-C27D2F15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687C-DF3D-4B75-A780-285141DF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AC301E-6073-4895-A830-251DAC49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3935A-80AD-497C-AA0C-FAD42715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5DF8CC-B036-465F-B62E-E9387AE41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69D477-267A-497B-A427-8DBC6B17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CFBC8C-9583-4930-8261-B88AC963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C9BB32-51AC-4A72-9D0D-40742B23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A605D-EBFC-42A7-903B-A51C287F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7E08D9-E111-404B-8273-D17A9BC80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BBAC2E-E1B1-4C82-8282-7A99DAE58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A7F35-7C86-4753-8128-B91ACD9D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87E82-59D5-4F41-BD45-BCB92E4B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356DD-2B97-4D52-8EC6-A3EF1439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F72832-0826-4A34-82AD-FA06B89B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6267DC-E8A5-4F63-AE9D-6BB2691BA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B6F98A-7D00-4812-93F3-D02EAFB0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C46F81-E27B-49E4-967B-A9BE206C6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5D56510-3CEF-4CB5-82D2-9A8BCA405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76E4387-C7DE-45EC-A4FE-F76578EE9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A02497-8A23-4180-8C01-BD42703F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EA2A1D-6026-46BA-B1EC-C4F3E9CB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5BA728-A70A-46A7-BEC3-72677384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64CD88-2682-418C-AA1B-62CEA93A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464940-6DCB-4FA1-AD56-3DAD1277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4FBFE5-9C84-4949-95AC-0E257CE3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783F47-00C7-46ED-A6C2-76CF4652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CAE536-15B0-4C14-9026-334F3E87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D747CE-DE71-42D9-9280-5112309A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1D691-84B3-40F2-8045-EED97BBD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F0F7FB-92FF-40F1-8C2C-FFB7B50ED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F69273-1D43-488C-83DE-B7D797179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47E9EA8-FEA6-48D3-ADBB-BD368575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0EEE86-3DCA-414C-822C-69B251C7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F36FF-088E-4464-9BAC-D808C699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9DA378-6771-49AC-8998-23D50462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D5C686-86FF-4F41-B4EB-F94117E32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0CDB34-A67F-4A59-BD2C-DBEA2602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5803B5-A44C-4535-BE24-3C6AEE76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B0626A-8A67-4479-A000-AA0BA950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420D84-3D0F-4BF1-B3D4-F9871A7D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8BEF53-5FB0-4BB8-9716-EA09A44F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E1A01D-AE32-459C-9A01-09508E1C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45300-3F92-41B9-92D0-B7B468B01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09B8-74A3-4C9C-A68C-7FE3FD1ECB72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FC3588-F95C-4CCA-8CDB-80299F7CC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4045A0-837F-44A6-BE94-06BC8611A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0129-B739-443D-9558-48F7505B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238">
            <a:extLst>
              <a:ext uri="{FF2B5EF4-FFF2-40B4-BE49-F238E27FC236}">
                <a16:creationId xmlns="" xmlns:a16="http://schemas.microsoft.com/office/drawing/2014/main" id="{399B4F4A-3A58-40DB-96F7-87E87E3D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7067132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="" xmlns:a16="http://schemas.microsoft.com/office/drawing/2014/main" id="{3F791F73-F3BE-48F6-9807-37D2706B8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09"/>
          <a:stretch/>
        </p:blipFill>
        <p:spPr>
          <a:xfrm>
            <a:off x="0" y="3397327"/>
            <a:ext cx="12192000" cy="3760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C3B029-180E-490A-9382-764052903C5E}"/>
              </a:ext>
            </a:extLst>
          </p:cNvPr>
          <p:cNvSpPr txBox="1"/>
          <p:nvPr/>
        </p:nvSpPr>
        <p:spPr>
          <a:xfrm>
            <a:off x="2838449" y="-57150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TRƯỜNG TIỂU HỌC QUỐC TUẤN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2BEAE1-7B10-4CB1-897F-3BBCF727C878}"/>
              </a:ext>
            </a:extLst>
          </p:cNvPr>
          <p:cNvSpPr/>
          <p:nvPr/>
        </p:nvSpPr>
        <p:spPr>
          <a:xfrm>
            <a:off x="71612" y="2479583"/>
            <a:ext cx="12048773" cy="36528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0" cap="none" spc="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CHÀO MỪNG CÁC THẦY, CÔ GIÁO</a:t>
            </a:r>
          </a:p>
          <a:p>
            <a:pPr algn="ctr"/>
            <a:r>
              <a:rPr lang="en-US" sz="7200" b="0" cap="none" spc="0" dirty="0">
                <a:ln w="0">
                  <a:solidFill>
                    <a:srgbClr val="00206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 VỀ DỰ GIỜ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196420-48A4-45C6-AA4B-44916AE19246}"/>
              </a:ext>
            </a:extLst>
          </p:cNvPr>
          <p:cNvSpPr txBox="1"/>
          <p:nvPr/>
        </p:nvSpPr>
        <p:spPr>
          <a:xfrm>
            <a:off x="4564718" y="3332815"/>
            <a:ext cx="34900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Tập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làm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văn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Lớp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.VnArabia" panose="020B7200000000000000" pitchFamily="34" charset="0"/>
              </a:rPr>
              <a:t>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39A3F8-0E90-46F5-8C21-0D2543523A24}"/>
              </a:ext>
            </a:extLst>
          </p:cNvPr>
          <p:cNvSpPr txBox="1"/>
          <p:nvPr/>
        </p:nvSpPr>
        <p:spPr>
          <a:xfrm>
            <a:off x="3676829" y="6273225"/>
            <a:ext cx="526583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HP001"/>
              </a:rPr>
              <a:t>Giáo</a:t>
            </a:r>
            <a:r>
              <a:rPr lang="en-US" sz="3200" dirty="0">
                <a:latin typeface="HP001"/>
              </a:rPr>
              <a:t> </a:t>
            </a:r>
            <a:r>
              <a:rPr lang="en-US" sz="3200" dirty="0" err="1">
                <a:latin typeface="HP001"/>
              </a:rPr>
              <a:t>viên</a:t>
            </a:r>
            <a:r>
              <a:rPr lang="en-US" sz="3200" dirty="0">
                <a:latin typeface="HP001"/>
              </a:rPr>
              <a:t>: </a:t>
            </a:r>
            <a:r>
              <a:rPr lang="en-US" sz="3200" dirty="0" err="1">
                <a:latin typeface="HP001"/>
              </a:rPr>
              <a:t>Trần</a:t>
            </a:r>
            <a:r>
              <a:rPr lang="en-US" sz="3200" dirty="0">
                <a:latin typeface="HP001"/>
              </a:rPr>
              <a:t> </a:t>
            </a:r>
            <a:r>
              <a:rPr lang="en-US" sz="3200" dirty="0" err="1">
                <a:latin typeface="HP001"/>
              </a:rPr>
              <a:t>Khánh</a:t>
            </a:r>
            <a:r>
              <a:rPr lang="en-US" sz="3200" dirty="0">
                <a:latin typeface="HP001"/>
              </a:rPr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25071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: Curved 4">
            <a:extLst>
              <a:ext uri="{FF2B5EF4-FFF2-40B4-BE49-F238E27FC236}">
                <a16:creationId xmlns="" xmlns:a16="http://schemas.microsoft.com/office/drawing/2014/main" id="{3E410123-5480-4050-A02A-1A266A1658B7}"/>
              </a:ext>
            </a:extLst>
          </p:cNvPr>
          <p:cNvCxnSpPr>
            <a:cxnSpLocks/>
          </p:cNvCxnSpPr>
          <p:nvPr/>
        </p:nvCxnSpPr>
        <p:spPr>
          <a:xfrm flipV="1">
            <a:off x="3105693" y="4869131"/>
            <a:ext cx="2445090" cy="778722"/>
          </a:xfrm>
          <a:prstGeom prst="curvedConnector3">
            <a:avLst>
              <a:gd name="adj1" fmla="val 25236"/>
            </a:avLst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="" xmlns:a16="http://schemas.microsoft.com/office/drawing/2014/main" id="{58346D06-6A29-4A50-B2FC-53F3E9EA099E}"/>
              </a:ext>
            </a:extLst>
          </p:cNvPr>
          <p:cNvCxnSpPr>
            <a:cxnSpLocks/>
          </p:cNvCxnSpPr>
          <p:nvPr/>
        </p:nvCxnSpPr>
        <p:spPr>
          <a:xfrm>
            <a:off x="3105693" y="5776886"/>
            <a:ext cx="2620585" cy="586286"/>
          </a:xfrm>
          <a:prstGeom prst="curvedConnector3">
            <a:avLst>
              <a:gd name="adj1" fmla="val 22652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03B170-2E95-40F4-ABAC-961C8CA9EA6E}"/>
              </a:ext>
            </a:extLst>
          </p:cNvPr>
          <p:cNvSpPr txBox="1"/>
          <p:nvPr/>
        </p:nvSpPr>
        <p:spPr>
          <a:xfrm>
            <a:off x="6692170" y="5023761"/>
            <a:ext cx="19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7213F3-BA1E-42BC-A122-E5F6459E367B}"/>
              </a:ext>
            </a:extLst>
          </p:cNvPr>
          <p:cNvSpPr txBox="1"/>
          <p:nvPr/>
        </p:nvSpPr>
        <p:spPr>
          <a:xfrm>
            <a:off x="6618239" y="4240875"/>
            <a:ext cx="2010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B89C1F30-3A5D-45C5-8F48-CEC81D2BBE75}"/>
              </a:ext>
            </a:extLst>
          </p:cNvPr>
          <p:cNvCxnSpPr/>
          <p:nvPr/>
        </p:nvCxnSpPr>
        <p:spPr>
          <a:xfrm flipV="1">
            <a:off x="5550783" y="4572000"/>
            <a:ext cx="1082246" cy="2971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424926E-8B57-485C-BD66-D97874F75B0C}"/>
              </a:ext>
            </a:extLst>
          </p:cNvPr>
          <p:cNvCxnSpPr>
            <a:cxnSpLocks/>
          </p:cNvCxnSpPr>
          <p:nvPr/>
        </p:nvCxnSpPr>
        <p:spPr>
          <a:xfrm>
            <a:off x="5449183" y="4884731"/>
            <a:ext cx="1285446" cy="385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50B06E-9F20-4D31-9956-65BAFFC961E6}"/>
              </a:ext>
            </a:extLst>
          </p:cNvPr>
          <p:cNvSpPr txBox="1"/>
          <p:nvPr/>
        </p:nvSpPr>
        <p:spPr>
          <a:xfrm>
            <a:off x="5917163" y="6091470"/>
            <a:ext cx="316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FF3162F-96BF-496B-8E6B-1C63E127746A}"/>
              </a:ext>
            </a:extLst>
          </p:cNvPr>
          <p:cNvSpPr txBox="1"/>
          <p:nvPr/>
        </p:nvSpPr>
        <p:spPr>
          <a:xfrm rot="21121970">
            <a:off x="3871041" y="4458955"/>
            <a:ext cx="18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nói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lên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616C32-057B-4FD1-8697-D1111471AADC}"/>
              </a:ext>
            </a:extLst>
          </p:cNvPr>
          <p:cNvSpPr txBox="1"/>
          <p:nvPr/>
        </p:nvSpPr>
        <p:spPr>
          <a:xfrm rot="264994">
            <a:off x="3842899" y="5858888"/>
            <a:ext cx="18552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câu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chuyện</a:t>
            </a:r>
            <a:endParaRPr 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22" name="Table Placeholder 4">
            <a:extLst>
              <a:ext uri="{FF2B5EF4-FFF2-40B4-BE49-F238E27FC236}">
                <a16:creationId xmlns="" xmlns:a16="http://schemas.microsoft.com/office/drawing/2014/main" id="{2C32A299-64BA-4DA2-B632-98BCBD4CD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395935"/>
              </p:ext>
            </p:extLst>
          </p:nvPr>
        </p:nvGraphicFramePr>
        <p:xfrm>
          <a:off x="2125" y="76787"/>
          <a:ext cx="12189875" cy="4084320"/>
        </p:xfrm>
        <a:graphic>
          <a:graphicData uri="http://schemas.openxmlformats.org/drawingml/2006/table">
            <a:tbl>
              <a:tblPr/>
              <a:tblGrid>
                <a:gridCol w="7724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58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4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ngoại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cách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4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gầy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2.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húi</a:t>
                      </a:r>
                      <a:r>
                        <a:rPr kumimoji="0" lang="en-US" sz="2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ngắn</a:t>
                      </a:r>
                      <a:endParaRPr kumimoji="0" lang="en-US" sz="28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3.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mắt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sáng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xếch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4.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đôi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bắp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chân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nhỏ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luôn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đậy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5.Trang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phục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hai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túi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áo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cánh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nâu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trễ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xuống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tận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đùi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quần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ngắn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gần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gối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Con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nông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nghèo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quen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chịu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đựng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vất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vả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Hiếu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Nhanh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nhẹn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thông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minh,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thà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Vẽ Tranh Đề Tài Phong Cảnh :&amp;quot;Cậu Bé Liên Lạc&amp;quot;/P16 - YouTube">
            <a:extLst>
              <a:ext uri="{FF2B5EF4-FFF2-40B4-BE49-F238E27FC236}">
                <a16:creationId xmlns="" xmlns:a16="http://schemas.microsoft.com/office/drawing/2014/main" id="{5A118BFF-7DAF-49C1-8264-5694233C7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28" b="80278" l="31875" r="67500">
                        <a14:foregroundMark x1="47109" y1="73889" x2="47109" y2="73889"/>
                        <a14:foregroundMark x1="47109" y1="76111" x2="47109" y2="76111"/>
                        <a14:foregroundMark x1="47109" y1="77917" x2="47109" y2="77917"/>
                        <a14:foregroundMark x1="52188" y1="78611" x2="52188" y2="78611"/>
                        <a14:foregroundMark x1="51797" y1="79722" x2="51797" y2="79722"/>
                        <a14:foregroundMark x1="46094" y1="79306" x2="46094" y2="79306"/>
                        <a14:foregroundMark x1="41250" y1="73611" x2="41250" y2="73611"/>
                        <a14:foregroundMark x1="42891" y1="73611" x2="42891" y2="73611"/>
                        <a14:foregroundMark x1="43828" y1="73194" x2="43828" y2="73194"/>
                        <a14:foregroundMark x1="44297" y1="73194" x2="44297" y2="73194"/>
                        <a14:foregroundMark x1="44297" y1="77222" x2="44297" y2="77222"/>
                        <a14:foregroundMark x1="43672" y1="78333" x2="43672" y2="78333"/>
                        <a14:foregroundMark x1="42656" y1="79306" x2="42656" y2="79306"/>
                        <a14:foregroundMark x1="41406" y1="79306" x2="41406" y2="79306"/>
                        <a14:foregroundMark x1="40859" y1="79306" x2="40859" y2="79306"/>
                        <a14:foregroundMark x1="40859" y1="76528" x2="40859" y2="76528"/>
                        <a14:foregroundMark x1="40859" y1="76528" x2="40859" y2="76528"/>
                        <a14:foregroundMark x1="41016" y1="76528" x2="42031" y2="76528"/>
                        <a14:foregroundMark x1="42266" y1="76528" x2="42266" y2="76528"/>
                        <a14:foregroundMark x1="42656" y1="76528" x2="42656" y2="76528"/>
                        <a14:foregroundMark x1="54766" y1="74306" x2="54766" y2="74306"/>
                        <a14:foregroundMark x1="54766" y1="74306" x2="54766" y2="74306"/>
                        <a14:foregroundMark x1="54219" y1="71806" x2="54219" y2="71806"/>
                        <a14:foregroundMark x1="56797" y1="71806" x2="56797" y2="71806"/>
                        <a14:foregroundMark x1="57266" y1="71806" x2="57266" y2="71806"/>
                        <a14:foregroundMark x1="57266" y1="73611" x2="57266" y2="73611"/>
                        <a14:foregroundMark x1="57266" y1="75000" x2="57031" y2="76111"/>
                        <a14:foregroundMark x1="56797" y1="76111" x2="56797" y2="76111"/>
                        <a14:foregroundMark x1="56250" y1="77222" x2="56250" y2="77222"/>
                        <a14:foregroundMark x1="54766" y1="77222" x2="54766" y2="77222"/>
                        <a14:foregroundMark x1="54219" y1="77500" x2="54219" y2="77500"/>
                        <a14:foregroundMark x1="56016" y1="77500" x2="56641" y2="77500"/>
                        <a14:foregroundMark x1="40234" y1="73611" x2="40234" y2="73611"/>
                        <a14:foregroundMark x1="40234" y1="73611" x2="40234" y2="73611"/>
                        <a14:foregroundMark x1="40234" y1="73611" x2="40234" y2="73611"/>
                        <a14:foregroundMark x1="40234" y1="73611" x2="40234" y2="73611"/>
                        <a14:foregroundMark x1="40234" y1="70000" x2="40234" y2="70000"/>
                        <a14:foregroundMark x1="40625" y1="69583" x2="40625" y2="69583"/>
                        <a14:foregroundMark x1="40625" y1="69306" x2="41406" y2="68889"/>
                        <a14:foregroundMark x1="41641" y1="68889" x2="41641" y2="68889"/>
                        <a14:foregroundMark x1="41875" y1="68611" x2="41875" y2="68611"/>
                        <a14:foregroundMark x1="42422" y1="68611" x2="43438" y2="68611"/>
                        <a14:foregroundMark x1="43672" y1="68611" x2="43672" y2="68611"/>
                        <a14:foregroundMark x1="43281" y1="68611" x2="43281" y2="68611"/>
                        <a14:foregroundMark x1="41016" y1="67083" x2="41016" y2="67083"/>
                        <a14:foregroundMark x1="41016" y1="66806" x2="41016" y2="66806"/>
                        <a14:foregroundMark x1="41875" y1="65278" x2="41875" y2="65278"/>
                        <a14:foregroundMark x1="42422" y1="65278" x2="42422" y2="65278"/>
                        <a14:foregroundMark x1="42891" y1="65278" x2="42891" y2="65278"/>
                        <a14:foregroundMark x1="42422" y1="65278" x2="42422" y2="65278"/>
                        <a14:foregroundMark x1="42422" y1="65278" x2="42422" y2="65278"/>
                        <a14:foregroundMark x1="41406" y1="63889" x2="41406" y2="63889"/>
                        <a14:foregroundMark x1="40859" y1="62778" x2="40859" y2="62778"/>
                        <a14:foregroundMark x1="40859" y1="62778" x2="40859" y2="62778"/>
                        <a14:foregroundMark x1="41250" y1="62778" x2="42266" y2="62778"/>
                        <a14:foregroundMark x1="42656" y1="62778" x2="43281" y2="62778"/>
                        <a14:foregroundMark x1="43281" y1="62778" x2="43281" y2="62778"/>
                        <a14:foregroundMark x1="41406" y1="61667" x2="41406" y2="61667"/>
                        <a14:foregroundMark x1="41250" y1="61667" x2="41250" y2="61667"/>
                        <a14:foregroundMark x1="41016" y1="61667" x2="41016" y2="61667"/>
                        <a14:foregroundMark x1="40234" y1="63889" x2="40234" y2="65000"/>
                        <a14:foregroundMark x1="40234" y1="65000" x2="40234" y2="65972"/>
                        <a14:foregroundMark x1="40000" y1="66806" x2="39844" y2="67778"/>
                        <a14:foregroundMark x1="39844" y1="67778" x2="39609" y2="69306"/>
                        <a14:foregroundMark x1="38594" y1="73611" x2="38594" y2="73611"/>
                        <a14:foregroundMark x1="38203" y1="75000" x2="37813" y2="76528"/>
                        <a14:foregroundMark x1="37813" y1="76806" x2="37813" y2="78333"/>
                        <a14:foregroundMark x1="37813" y1="78333" x2="37813" y2="78333"/>
                        <a14:foregroundMark x1="37813" y1="78333" x2="37813" y2="79306"/>
                        <a14:foregroundMark x1="37188" y1="78333" x2="37188" y2="78333"/>
                        <a14:foregroundMark x1="37188" y1="73611" x2="37188" y2="73611"/>
                        <a14:foregroundMark x1="37188" y1="73611" x2="37188" y2="73611"/>
                        <a14:foregroundMark x1="37188" y1="71111" x2="37188" y2="71111"/>
                        <a14:foregroundMark x1="37188" y1="68889" x2="37188" y2="68889"/>
                        <a14:foregroundMark x1="37188" y1="67778" x2="37188" y2="67778"/>
                        <a14:foregroundMark x1="37188" y1="66806" x2="37188" y2="66806"/>
                        <a14:foregroundMark x1="37813" y1="65694" x2="37813" y2="65694"/>
                        <a14:foregroundMark x1="37813" y1="65000" x2="37813" y2="65000"/>
                        <a14:foregroundMark x1="37969" y1="63472" x2="34531" y2="68889"/>
                        <a14:foregroundMark x1="34531" y1="68889" x2="34531" y2="68889"/>
                        <a14:foregroundMark x1="36406" y1="65000" x2="36406" y2="65000"/>
                        <a14:foregroundMark x1="33906" y1="65972" x2="33906" y2="65972"/>
                        <a14:foregroundMark x1="36172" y1="72917" x2="36172" y2="72917"/>
                        <a14:foregroundMark x1="34766" y1="75000" x2="34766" y2="76111"/>
                        <a14:foregroundMark x1="35938" y1="79306" x2="35938" y2="79306"/>
                        <a14:foregroundMark x1="37813" y1="61667" x2="37813" y2="61667"/>
                        <a14:foregroundMark x1="37813" y1="61389" x2="37813" y2="61389"/>
                        <a14:foregroundMark x1="38984" y1="61389" x2="39609" y2="61389"/>
                        <a14:foregroundMark x1="56250" y1="60694" x2="56250" y2="60694"/>
                        <a14:foregroundMark x1="56250" y1="60694" x2="56250" y2="60694"/>
                        <a14:foregroundMark x1="53594" y1="59583" x2="53594" y2="59583"/>
                        <a14:foregroundMark x1="53594" y1="59583" x2="53594" y2="59583"/>
                        <a14:foregroundMark x1="53594" y1="59583" x2="53594" y2="59583"/>
                        <a14:foregroundMark x1="53750" y1="59583" x2="54609" y2="59583"/>
                        <a14:foregroundMark x1="54766" y1="59583" x2="54766" y2="59583"/>
                        <a14:foregroundMark x1="55000" y1="59583" x2="55781" y2="59583"/>
                        <a14:foregroundMark x1="55781" y1="59583" x2="55781" y2="59583"/>
                        <a14:foregroundMark x1="56016" y1="59583" x2="56016" y2="59583"/>
                        <a14:foregroundMark x1="56406" y1="59583" x2="56406" y2="59583"/>
                        <a14:foregroundMark x1="57266" y1="59583" x2="57266" y2="59583"/>
                        <a14:foregroundMark x1="57656" y1="59583" x2="57656" y2="59583"/>
                        <a14:foregroundMark x1="59062" y1="60694" x2="59688" y2="61667"/>
                        <a14:foregroundMark x1="60469" y1="62083" x2="61875" y2="63194"/>
                        <a14:foregroundMark x1="62109" y1="63472" x2="62109" y2="63472"/>
                        <a14:foregroundMark x1="63125" y1="70000" x2="63125" y2="70000"/>
                        <a14:foregroundMark x1="61094" y1="65278" x2="61094" y2="65278"/>
                        <a14:foregroundMark x1="64141" y1="63194" x2="64141" y2="63194"/>
                        <a14:foregroundMark x1="64141" y1="63472" x2="64141" y2="63472"/>
                        <a14:foregroundMark x1="64141" y1="63889" x2="64141" y2="63889"/>
                        <a14:foregroundMark x1="64141" y1="65000" x2="64141" y2="65000"/>
                        <a14:foregroundMark x1="64141" y1="65972" x2="64141" y2="65972"/>
                        <a14:foregroundMark x1="64141" y1="66389" x2="64141" y2="66389"/>
                        <a14:foregroundMark x1="64141" y1="67083" x2="64688" y2="68889"/>
                        <a14:foregroundMark x1="58047" y1="67500" x2="65703" y2="71111"/>
                        <a14:foregroundMark x1="63125" y1="71111" x2="63125" y2="71111"/>
                        <a14:foregroundMark x1="61719" y1="75694" x2="61719" y2="75694"/>
                        <a14:foregroundMark x1="61250" y1="76111" x2="61250" y2="76111"/>
                        <a14:foregroundMark x1="61250" y1="76111" x2="61250" y2="76111"/>
                        <a14:foregroundMark x1="61094" y1="76111" x2="61094" y2="76111"/>
                        <a14:foregroundMark x1="59453" y1="70000" x2="64141" y2="75417"/>
                        <a14:foregroundMark x1="60469" y1="76528" x2="60469" y2="76528"/>
                        <a14:foregroundMark x1="60469" y1="76528" x2="60469" y2="76528"/>
                        <a14:foregroundMark x1="61250" y1="77222" x2="61875" y2="77917"/>
                        <a14:foregroundMark x1="61094" y1="79306" x2="61094" y2="79306"/>
                        <a14:foregroundMark x1="61484" y1="79306" x2="61484" y2="79306"/>
                        <a14:foregroundMark x1="61094" y1="76806" x2="61094" y2="76806"/>
                        <a14:foregroundMark x1="61719" y1="76528" x2="62266" y2="76528"/>
                        <a14:foregroundMark x1="62500" y1="76528" x2="63516" y2="76806"/>
                        <a14:foregroundMark x1="63750" y1="77222" x2="63750" y2="77222"/>
                        <a14:foregroundMark x1="58438" y1="78333" x2="58438" y2="78333"/>
                        <a14:foregroundMark x1="58438" y1="78333" x2="58438" y2="78333"/>
                        <a14:foregroundMark x1="49922" y1="75417" x2="49922" y2="75417"/>
                        <a14:foregroundMark x1="50547" y1="75417" x2="50547" y2="75417"/>
                        <a14:foregroundMark x1="50156" y1="73889" x2="50156" y2="73889"/>
                        <a14:foregroundMark x1="64688" y1="77500" x2="64688" y2="77500"/>
                        <a14:foregroundMark x1="65938" y1="71389" x2="65938" y2="71389"/>
                        <a14:foregroundMark x1="61250" y1="62778" x2="61250" y2="62778"/>
                        <a14:foregroundMark x1="62266" y1="62361" x2="62266" y2="62361"/>
                        <a14:foregroundMark x1="62266" y1="60694" x2="62266" y2="60694"/>
                        <a14:foregroundMark x1="64688" y1="60694" x2="64688" y2="60694"/>
                        <a14:foregroundMark x1="62500" y1="59167" x2="62500" y2="59167"/>
                        <a14:foregroundMark x1="64688" y1="60278" x2="65703" y2="60972"/>
                        <a14:foregroundMark x1="66328" y1="61389" x2="66328" y2="61389"/>
                        <a14:foregroundMark x1="66563" y1="62083" x2="66719" y2="66806"/>
                        <a14:foregroundMark x1="66719" y1="66806" x2="66719" y2="66806"/>
                        <a14:foregroundMark x1="66719" y1="74306" x2="66719" y2="74306"/>
                        <a14:backgroundMark x1="51953" y1="29167" x2="51953" y2="29167"/>
                        <a14:backgroundMark x1="51719" y1="30000" x2="51719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17" t="16064" r="31478" b="17847"/>
          <a:stretch/>
        </p:blipFill>
        <p:spPr bwMode="auto">
          <a:xfrm>
            <a:off x="779441" y="4332907"/>
            <a:ext cx="2065022" cy="20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169" y="6380720"/>
            <a:ext cx="284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</a:t>
            </a:r>
            <a:r>
              <a:rPr lang="en-US" sz="2000" b="1" dirty="0" err="1" smtClean="0"/>
              <a:t>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vật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7748337" y="-8449"/>
            <a:ext cx="4654493" cy="424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7" grpId="1"/>
      <p:bldP spid="19" grpId="0"/>
      <p:bldP spid="2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8">
            <a:extLst>
              <a:ext uri="{FF2B5EF4-FFF2-40B4-BE49-F238E27FC236}">
                <a16:creationId xmlns="" xmlns:a16="http://schemas.microsoft.com/office/drawing/2014/main" id="{DCB4F190-57CE-4DC0-B7E0-F598EEAD6512}"/>
              </a:ext>
            </a:extLst>
          </p:cNvPr>
          <p:cNvSpPr/>
          <p:nvPr/>
        </p:nvSpPr>
        <p:spPr>
          <a:xfrm>
            <a:off x="220615" y="274320"/>
            <a:ext cx="11698517" cy="14151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Bài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2: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Kể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câu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chuyện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Nàng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tiên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Ốc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kết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ngoại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nhân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vật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55710" y="965849"/>
            <a:ext cx="2727159" cy="160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09872" y="981891"/>
            <a:ext cx="339290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3A1178AB-DCC3-4EDC-821C-47C9F432D6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761741" cy="34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">
            <a:extLst>
              <a:ext uri="{FF2B5EF4-FFF2-40B4-BE49-F238E27FC236}">
                <a16:creationId xmlns="" xmlns:a16="http://schemas.microsoft.com/office/drawing/2014/main" id="{264B5BEF-F206-411C-98D9-6582A5E2A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6038"/>
          <a:stretch/>
        </p:blipFill>
        <p:spPr bwMode="auto">
          <a:xfrm>
            <a:off x="8058150" y="-22453"/>
            <a:ext cx="4057651" cy="34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">
            <a:extLst>
              <a:ext uri="{FF2B5EF4-FFF2-40B4-BE49-F238E27FC236}">
                <a16:creationId xmlns="" xmlns:a16="http://schemas.microsoft.com/office/drawing/2014/main" id="{5845CD19-6920-490A-8D78-4E436A3C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052" y="15"/>
            <a:ext cx="4107496" cy="34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4">
            <a:extLst>
              <a:ext uri="{FF2B5EF4-FFF2-40B4-BE49-F238E27FC236}">
                <a16:creationId xmlns="" xmlns:a16="http://schemas.microsoft.com/office/drawing/2014/main" id="{96CA8B0B-2B9F-4E96-96F7-722D6A6EA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1932"/>
          <a:stretch/>
        </p:blipFill>
        <p:spPr bwMode="auto">
          <a:xfrm>
            <a:off x="0" y="3556856"/>
            <a:ext cx="5857238" cy="33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5">
            <a:extLst>
              <a:ext uri="{FF2B5EF4-FFF2-40B4-BE49-F238E27FC236}">
                <a16:creationId xmlns="" xmlns:a16="http://schemas.microsoft.com/office/drawing/2014/main" id="{1C68457D-E29E-426B-BADC-52650E33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6425" r="13807"/>
          <a:stretch/>
        </p:blipFill>
        <p:spPr bwMode="auto">
          <a:xfrm>
            <a:off x="5983288" y="3566707"/>
            <a:ext cx="6208712" cy="32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0">
            <a:extLst>
              <a:ext uri="{FF2B5EF4-FFF2-40B4-BE49-F238E27FC236}">
                <a16:creationId xmlns="" xmlns:a16="http://schemas.microsoft.com/office/drawing/2014/main" id="{A4FC0EB3-0984-4F0E-B860-F4337976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0"/>
            <a:ext cx="344488" cy="381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" name="AutoShape 11">
            <a:extLst>
              <a:ext uri="{FF2B5EF4-FFF2-40B4-BE49-F238E27FC236}">
                <a16:creationId xmlns="" xmlns:a16="http://schemas.microsoft.com/office/drawing/2014/main" id="{5240C964-582C-435C-BC3D-99E922C9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228" y="0"/>
            <a:ext cx="344488" cy="381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="" xmlns:a16="http://schemas.microsoft.com/office/drawing/2014/main" id="{9B9B4AF8-C34F-46FD-BDE0-85950481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0665" y="0"/>
            <a:ext cx="275590" cy="381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="" xmlns:a16="http://schemas.microsoft.com/office/drawing/2014/main" id="{E46C6A4E-4388-4495-AA5B-6FB0A5197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3685930"/>
            <a:ext cx="275590" cy="3810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AutoShape 14">
            <a:extLst>
              <a:ext uri="{FF2B5EF4-FFF2-40B4-BE49-F238E27FC236}">
                <a16:creationId xmlns="" xmlns:a16="http://schemas.microsoft.com/office/drawing/2014/main" id="{C95A63B4-EA25-49B5-93E5-30A0A197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1462" y="3724030"/>
            <a:ext cx="344488" cy="3048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57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87937" y="731521"/>
            <a:ext cx="7818300" cy="4908141"/>
            <a:chOff x="1972573" y="300447"/>
            <a:chExt cx="7818300" cy="4908141"/>
          </a:xfrm>
        </p:grpSpPr>
        <p:sp>
          <p:nvSpPr>
            <p:cNvPr id="12" name="Freeform 11"/>
            <p:cNvSpPr/>
            <p:nvPr/>
          </p:nvSpPr>
          <p:spPr>
            <a:xfrm>
              <a:off x="4831109" y="2722622"/>
              <a:ext cx="2162627" cy="1454219"/>
            </a:xfrm>
            <a:custGeom>
              <a:avLst/>
              <a:gdLst>
                <a:gd name="connsiteX0" fmla="*/ 0 w 1824091"/>
                <a:gd name="connsiteY0" fmla="*/ 242375 h 1454219"/>
                <a:gd name="connsiteX1" fmla="*/ 242375 w 1824091"/>
                <a:gd name="connsiteY1" fmla="*/ 0 h 1454219"/>
                <a:gd name="connsiteX2" fmla="*/ 1581716 w 1824091"/>
                <a:gd name="connsiteY2" fmla="*/ 0 h 1454219"/>
                <a:gd name="connsiteX3" fmla="*/ 1824091 w 1824091"/>
                <a:gd name="connsiteY3" fmla="*/ 242375 h 1454219"/>
                <a:gd name="connsiteX4" fmla="*/ 1824091 w 1824091"/>
                <a:gd name="connsiteY4" fmla="*/ 1211844 h 1454219"/>
                <a:gd name="connsiteX5" fmla="*/ 1581716 w 1824091"/>
                <a:gd name="connsiteY5" fmla="*/ 1454219 h 1454219"/>
                <a:gd name="connsiteX6" fmla="*/ 242375 w 1824091"/>
                <a:gd name="connsiteY6" fmla="*/ 1454219 h 1454219"/>
                <a:gd name="connsiteX7" fmla="*/ 0 w 1824091"/>
                <a:gd name="connsiteY7" fmla="*/ 1211844 h 1454219"/>
                <a:gd name="connsiteX8" fmla="*/ 0 w 1824091"/>
                <a:gd name="connsiteY8" fmla="*/ 242375 h 145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4091" h="1454219">
                  <a:moveTo>
                    <a:pt x="0" y="242375"/>
                  </a:moveTo>
                  <a:cubicBezTo>
                    <a:pt x="0" y="108515"/>
                    <a:pt x="108515" y="0"/>
                    <a:pt x="242375" y="0"/>
                  </a:cubicBezTo>
                  <a:lnTo>
                    <a:pt x="1581716" y="0"/>
                  </a:lnTo>
                  <a:cubicBezTo>
                    <a:pt x="1715576" y="0"/>
                    <a:pt x="1824091" y="108515"/>
                    <a:pt x="1824091" y="242375"/>
                  </a:cubicBezTo>
                  <a:lnTo>
                    <a:pt x="1824091" y="1211844"/>
                  </a:lnTo>
                  <a:cubicBezTo>
                    <a:pt x="1824091" y="1345704"/>
                    <a:pt x="1715576" y="1454219"/>
                    <a:pt x="1581716" y="1454219"/>
                  </a:cubicBezTo>
                  <a:lnTo>
                    <a:pt x="242375" y="1454219"/>
                  </a:lnTo>
                  <a:cubicBezTo>
                    <a:pt x="108515" y="1454219"/>
                    <a:pt x="0" y="1345704"/>
                    <a:pt x="0" y="1211844"/>
                  </a:cubicBezTo>
                  <a:lnTo>
                    <a:pt x="0" y="24237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109" tIns="142109" rIns="142109" bIns="14210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i="1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16200000">
              <a:off x="5292716" y="2272184"/>
              <a:ext cx="900876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00876" y="0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652024" y="300447"/>
              <a:ext cx="4182260" cy="1521300"/>
            </a:xfrm>
            <a:custGeom>
              <a:avLst/>
              <a:gdLst>
                <a:gd name="connsiteX0" fmla="*/ 0 w 2712360"/>
                <a:gd name="connsiteY0" fmla="*/ 215915 h 1295467"/>
                <a:gd name="connsiteX1" fmla="*/ 215915 w 2712360"/>
                <a:gd name="connsiteY1" fmla="*/ 0 h 1295467"/>
                <a:gd name="connsiteX2" fmla="*/ 2496445 w 2712360"/>
                <a:gd name="connsiteY2" fmla="*/ 0 h 1295467"/>
                <a:gd name="connsiteX3" fmla="*/ 2712360 w 2712360"/>
                <a:gd name="connsiteY3" fmla="*/ 215915 h 1295467"/>
                <a:gd name="connsiteX4" fmla="*/ 2712360 w 2712360"/>
                <a:gd name="connsiteY4" fmla="*/ 1079552 h 1295467"/>
                <a:gd name="connsiteX5" fmla="*/ 2496445 w 2712360"/>
                <a:gd name="connsiteY5" fmla="*/ 1295467 h 1295467"/>
                <a:gd name="connsiteX6" fmla="*/ 215915 w 2712360"/>
                <a:gd name="connsiteY6" fmla="*/ 1295467 h 1295467"/>
                <a:gd name="connsiteX7" fmla="*/ 0 w 2712360"/>
                <a:gd name="connsiteY7" fmla="*/ 1079552 h 1295467"/>
                <a:gd name="connsiteX8" fmla="*/ 0 w 2712360"/>
                <a:gd name="connsiteY8" fmla="*/ 215915 h 129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360" h="1295467">
                  <a:moveTo>
                    <a:pt x="0" y="215915"/>
                  </a:moveTo>
                  <a:cubicBezTo>
                    <a:pt x="0" y="96668"/>
                    <a:pt x="96668" y="0"/>
                    <a:pt x="215915" y="0"/>
                  </a:cubicBezTo>
                  <a:lnTo>
                    <a:pt x="2496445" y="0"/>
                  </a:lnTo>
                  <a:cubicBezTo>
                    <a:pt x="2615692" y="0"/>
                    <a:pt x="2712360" y="96668"/>
                    <a:pt x="2712360" y="215915"/>
                  </a:cubicBezTo>
                  <a:lnTo>
                    <a:pt x="2712360" y="1079552"/>
                  </a:lnTo>
                  <a:cubicBezTo>
                    <a:pt x="2712360" y="1198799"/>
                    <a:pt x="2615692" y="1295467"/>
                    <a:pt x="2496445" y="1295467"/>
                  </a:cubicBezTo>
                  <a:lnTo>
                    <a:pt x="215915" y="1295467"/>
                  </a:lnTo>
                  <a:cubicBezTo>
                    <a:pt x="96668" y="1295467"/>
                    <a:pt x="0" y="1198799"/>
                    <a:pt x="0" y="1079552"/>
                  </a:cubicBezTo>
                  <a:lnTo>
                    <a:pt x="0" y="21591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359" tIns="134359" rIns="134359" bIns="13435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rgbClr val="CC0000"/>
                  </a:solidFill>
                </a:rPr>
                <a:t>Tả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ngoại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hình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nhân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vật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trong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bài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văn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kể</a:t>
              </a:r>
              <a:r>
                <a:rPr lang="en-US" sz="3600" b="1" kern="1200" dirty="0" smtClean="0">
                  <a:solidFill>
                    <a:srgbClr val="CC0000"/>
                  </a:solidFill>
                </a:rPr>
                <a:t> </a:t>
              </a:r>
              <a:r>
                <a:rPr lang="en-US" sz="3600" b="1" kern="1200" dirty="0" err="1" smtClean="0">
                  <a:solidFill>
                    <a:srgbClr val="CC0000"/>
                  </a:solidFill>
                </a:rPr>
                <a:t>chuyện</a:t>
              </a:r>
              <a:endParaRPr lang="en-US" sz="3600" b="1" kern="1200" dirty="0">
                <a:solidFill>
                  <a:srgbClr val="CC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1403820">
              <a:off x="6954512" y="4038361"/>
              <a:ext cx="95407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954070" y="0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7804728" y="4096561"/>
              <a:ext cx="1986145" cy="1112027"/>
            </a:xfrm>
            <a:custGeom>
              <a:avLst/>
              <a:gdLst>
                <a:gd name="connsiteX0" fmla="*/ 0 w 1986145"/>
                <a:gd name="connsiteY0" fmla="*/ 185342 h 1112027"/>
                <a:gd name="connsiteX1" fmla="*/ 185342 w 1986145"/>
                <a:gd name="connsiteY1" fmla="*/ 0 h 1112027"/>
                <a:gd name="connsiteX2" fmla="*/ 1800803 w 1986145"/>
                <a:gd name="connsiteY2" fmla="*/ 0 h 1112027"/>
                <a:gd name="connsiteX3" fmla="*/ 1986145 w 1986145"/>
                <a:gd name="connsiteY3" fmla="*/ 185342 h 1112027"/>
                <a:gd name="connsiteX4" fmla="*/ 1986145 w 1986145"/>
                <a:gd name="connsiteY4" fmla="*/ 926685 h 1112027"/>
                <a:gd name="connsiteX5" fmla="*/ 1800803 w 1986145"/>
                <a:gd name="connsiteY5" fmla="*/ 1112027 h 1112027"/>
                <a:gd name="connsiteX6" fmla="*/ 185342 w 1986145"/>
                <a:gd name="connsiteY6" fmla="*/ 1112027 h 1112027"/>
                <a:gd name="connsiteX7" fmla="*/ 0 w 1986145"/>
                <a:gd name="connsiteY7" fmla="*/ 926685 h 1112027"/>
                <a:gd name="connsiteX8" fmla="*/ 0 w 1986145"/>
                <a:gd name="connsiteY8" fmla="*/ 185342 h 111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6145" h="1112027">
                  <a:moveTo>
                    <a:pt x="0" y="185342"/>
                  </a:moveTo>
                  <a:cubicBezTo>
                    <a:pt x="0" y="82980"/>
                    <a:pt x="82980" y="0"/>
                    <a:pt x="185342" y="0"/>
                  </a:cubicBezTo>
                  <a:lnTo>
                    <a:pt x="1800803" y="0"/>
                  </a:lnTo>
                  <a:cubicBezTo>
                    <a:pt x="1903165" y="0"/>
                    <a:pt x="1986145" y="82980"/>
                    <a:pt x="1986145" y="185342"/>
                  </a:cubicBezTo>
                  <a:lnTo>
                    <a:pt x="1986145" y="926685"/>
                  </a:lnTo>
                  <a:cubicBezTo>
                    <a:pt x="1986145" y="1029047"/>
                    <a:pt x="1903165" y="1112027"/>
                    <a:pt x="1800803" y="1112027"/>
                  </a:cubicBezTo>
                  <a:lnTo>
                    <a:pt x="185342" y="1112027"/>
                  </a:lnTo>
                  <a:cubicBezTo>
                    <a:pt x="82980" y="1112027"/>
                    <a:pt x="0" y="1029047"/>
                    <a:pt x="0" y="926685"/>
                  </a:cubicBezTo>
                  <a:lnTo>
                    <a:pt x="0" y="18534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405" tIns="125405" rIns="125405" bIns="12540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C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9381672">
              <a:off x="4103331" y="4001228"/>
              <a:ext cx="759647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59647" y="0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1972573" y="4096561"/>
              <a:ext cx="2162628" cy="1060504"/>
            </a:xfrm>
            <a:custGeom>
              <a:avLst/>
              <a:gdLst>
                <a:gd name="connsiteX0" fmla="*/ 0 w 2162628"/>
                <a:gd name="connsiteY0" fmla="*/ 176754 h 1060504"/>
                <a:gd name="connsiteX1" fmla="*/ 176754 w 2162628"/>
                <a:gd name="connsiteY1" fmla="*/ 0 h 1060504"/>
                <a:gd name="connsiteX2" fmla="*/ 1985874 w 2162628"/>
                <a:gd name="connsiteY2" fmla="*/ 0 h 1060504"/>
                <a:gd name="connsiteX3" fmla="*/ 2162628 w 2162628"/>
                <a:gd name="connsiteY3" fmla="*/ 176754 h 1060504"/>
                <a:gd name="connsiteX4" fmla="*/ 2162628 w 2162628"/>
                <a:gd name="connsiteY4" fmla="*/ 883750 h 1060504"/>
                <a:gd name="connsiteX5" fmla="*/ 1985874 w 2162628"/>
                <a:gd name="connsiteY5" fmla="*/ 1060504 h 1060504"/>
                <a:gd name="connsiteX6" fmla="*/ 176754 w 2162628"/>
                <a:gd name="connsiteY6" fmla="*/ 1060504 h 1060504"/>
                <a:gd name="connsiteX7" fmla="*/ 0 w 2162628"/>
                <a:gd name="connsiteY7" fmla="*/ 883750 h 1060504"/>
                <a:gd name="connsiteX8" fmla="*/ 0 w 2162628"/>
                <a:gd name="connsiteY8" fmla="*/ 176754 h 106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628" h="1060504">
                  <a:moveTo>
                    <a:pt x="0" y="176754"/>
                  </a:moveTo>
                  <a:cubicBezTo>
                    <a:pt x="0" y="79135"/>
                    <a:pt x="79135" y="0"/>
                    <a:pt x="176754" y="0"/>
                  </a:cubicBezTo>
                  <a:lnTo>
                    <a:pt x="1985874" y="0"/>
                  </a:lnTo>
                  <a:cubicBezTo>
                    <a:pt x="2083493" y="0"/>
                    <a:pt x="2162628" y="79135"/>
                    <a:pt x="2162628" y="176754"/>
                  </a:cubicBezTo>
                  <a:lnTo>
                    <a:pt x="2162628" y="883750"/>
                  </a:lnTo>
                  <a:cubicBezTo>
                    <a:pt x="2162628" y="981369"/>
                    <a:pt x="2083493" y="1060504"/>
                    <a:pt x="1985874" y="1060504"/>
                  </a:cubicBezTo>
                  <a:lnTo>
                    <a:pt x="176754" y="1060504"/>
                  </a:lnTo>
                  <a:cubicBezTo>
                    <a:pt x="79135" y="1060504"/>
                    <a:pt x="0" y="981369"/>
                    <a:pt x="0" y="883750"/>
                  </a:cubicBezTo>
                  <a:lnTo>
                    <a:pt x="0" y="17675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890" tIns="122890" rIns="122890" bIns="12289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997798" y="3274500"/>
            <a:ext cx="1859977" cy="1175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1" dirty="0" err="1">
                <a:solidFill>
                  <a:schemeClr val="bg1"/>
                </a:solidFill>
              </a:rPr>
              <a:t>Đặc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điểm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ngoại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hình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tiêu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biểu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81721" y="4449594"/>
            <a:ext cx="1859977" cy="1175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FFFF00"/>
                </a:solidFill>
              </a:rPr>
              <a:t>Tính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cách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thân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phân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49648" y="4449594"/>
            <a:ext cx="1859977" cy="11750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FFC000"/>
                </a:solidFill>
              </a:rPr>
              <a:t>Sinh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động</a:t>
            </a:r>
            <a:r>
              <a:rPr lang="en-US" sz="2400" dirty="0">
                <a:solidFill>
                  <a:srgbClr val="FFC000"/>
                </a:solidFill>
              </a:rPr>
              <a:t>, </a:t>
            </a:r>
            <a:r>
              <a:rPr lang="en-US" sz="2400" dirty="0" err="1">
                <a:solidFill>
                  <a:srgbClr val="FFC000"/>
                </a:solidFill>
              </a:rPr>
              <a:t>hấp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dẫn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P sách vở đẹp 1 | Mầm non Gia Thượng">
            <a:extLst>
              <a:ext uri="{FF2B5EF4-FFF2-40B4-BE49-F238E27FC236}">
                <a16:creationId xmlns="" xmlns:a16="http://schemas.microsoft.com/office/drawing/2014/main" id="{C75F9D94-2B85-4C55-AE98-7EFACCE6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FB4D3F-0CB4-4F04-AB4A-A995D0C0A5EE}"/>
              </a:ext>
            </a:extLst>
          </p:cNvPr>
          <p:cNvSpPr txBox="1"/>
          <p:nvPr/>
        </p:nvSpPr>
        <p:spPr>
          <a:xfrm>
            <a:off x="4171950" y="1028700"/>
            <a:ext cx="4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Củng</a:t>
            </a:r>
            <a:r>
              <a:rPr lang="en-US" sz="4000" dirty="0" smtClean="0"/>
              <a:t> </a:t>
            </a:r>
            <a:r>
              <a:rPr lang="en-US" sz="4000" dirty="0" err="1" smtClean="0"/>
              <a:t>cố</a:t>
            </a:r>
            <a:r>
              <a:rPr lang="en-US" sz="4000" dirty="0" smtClean="0"/>
              <a:t>, </a:t>
            </a:r>
            <a:r>
              <a:rPr lang="en-US" sz="4000" dirty="0" err="1" smtClean="0"/>
              <a:t>dặn</a:t>
            </a:r>
            <a:r>
              <a:rPr lang="en-US" sz="4000" dirty="0" smtClean="0"/>
              <a:t> </a:t>
            </a:r>
            <a:r>
              <a:rPr lang="en-US" sz="4000" dirty="0" err="1" smtClean="0"/>
              <a:t>dò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B5E6C1-C391-4151-824D-4D2998FB277E}"/>
              </a:ext>
            </a:extLst>
          </p:cNvPr>
          <p:cNvSpPr txBox="1"/>
          <p:nvPr/>
        </p:nvSpPr>
        <p:spPr>
          <a:xfrm>
            <a:off x="2171700" y="2057400"/>
            <a:ext cx="691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/>
              <a:t>Hoàn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2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vở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66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">
            <a:extLst>
              <a:ext uri="{FF2B5EF4-FFF2-40B4-BE49-F238E27FC236}">
                <a16:creationId xmlns="" xmlns:a16="http://schemas.microsoft.com/office/drawing/2014/main" id="{1036C4A8-92F1-4472-B429-DB9EECDCF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 b="167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6CE01A-65EB-4E1F-B26B-ECD70B21B818}"/>
              </a:ext>
            </a:extLst>
          </p:cNvPr>
          <p:cNvSpPr txBox="1"/>
          <p:nvPr/>
        </p:nvSpPr>
        <p:spPr>
          <a:xfrm>
            <a:off x="952500" y="1362075"/>
            <a:ext cx="9544050" cy="4133849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CẢM ƠN CÁC THẦY, CÔ GIÁO</a:t>
            </a:r>
          </a:p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 ĐÃ LẮNG NGHE.</a:t>
            </a:r>
          </a:p>
        </p:txBody>
      </p:sp>
    </p:spTree>
    <p:extLst>
      <p:ext uri="{BB962C8B-B14F-4D97-AF65-F5344CB8AC3E}">
        <p14:creationId xmlns:p14="http://schemas.microsoft.com/office/powerpoint/2010/main" val="6552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363" y="-532231"/>
            <a:ext cx="4937323" cy="5124826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3" y="5318930"/>
            <a:ext cx="1615227" cy="1511604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A8F297EB-C332-4AD6-B52C-9212652DBCE1}"/>
              </a:ext>
            </a:extLst>
          </p:cNvPr>
          <p:cNvSpPr/>
          <p:nvPr/>
        </p:nvSpPr>
        <p:spPr>
          <a:xfrm>
            <a:off x="1349905" y="1703201"/>
            <a:ext cx="7127890" cy="2228719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văn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kể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chuyện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động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nói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A1D801-B3FA-4533-A803-1F920FBFAD80}"/>
              </a:ext>
            </a:extLst>
          </p:cNvPr>
          <p:cNvSpPr txBox="1"/>
          <p:nvPr/>
        </p:nvSpPr>
        <p:spPr>
          <a:xfrm>
            <a:off x="2564533" y="935880"/>
            <a:ext cx="3209250" cy="7673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Kiểm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cũ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5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21EFAFE-23D8-4FD0-9E9E-08332103F297}"/>
              </a:ext>
            </a:extLst>
          </p:cNvPr>
          <p:cNvGrpSpPr/>
          <p:nvPr/>
        </p:nvGrpSpPr>
        <p:grpSpPr>
          <a:xfrm>
            <a:off x="0" y="-675301"/>
            <a:ext cx="12192000" cy="7533301"/>
            <a:chOff x="3091543" y="366386"/>
            <a:chExt cx="12192000" cy="7533301"/>
          </a:xfrm>
        </p:grpSpPr>
        <p:pic>
          <p:nvPicPr>
            <p:cNvPr id="3" name="图片 10245" descr="22">
              <a:extLst>
                <a:ext uri="{FF2B5EF4-FFF2-40B4-BE49-F238E27FC236}">
                  <a16:creationId xmlns="" xmlns:a16="http://schemas.microsoft.com/office/drawing/2014/main" id="{EAB33379-655C-4397-9F10-E4BA73FF7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705"/>
            <a:stretch/>
          </p:blipFill>
          <p:spPr>
            <a:xfrm>
              <a:off x="3091543" y="366386"/>
              <a:ext cx="12192000" cy="75333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0244" descr="23">
              <a:extLst>
                <a:ext uri="{FF2B5EF4-FFF2-40B4-BE49-F238E27FC236}">
                  <a16:creationId xmlns="" xmlns:a16="http://schemas.microsoft.com/office/drawing/2014/main" id="{942003DF-3476-4706-B59F-4BDE8EA2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4744" y="4684593"/>
              <a:ext cx="2693903" cy="25078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65363B-4172-4A7F-9D50-71F56485CA75}"/>
              </a:ext>
            </a:extLst>
          </p:cNvPr>
          <p:cNvSpPr txBox="1"/>
          <p:nvPr/>
        </p:nvSpPr>
        <p:spPr>
          <a:xfrm>
            <a:off x="2670624" y="103842"/>
            <a:ext cx="724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DC4B0B-D3EA-4A43-BE46-557A5494F5B5}"/>
              </a:ext>
            </a:extLst>
          </p:cNvPr>
          <p:cNvSpPr txBox="1"/>
          <p:nvPr/>
        </p:nvSpPr>
        <p:spPr>
          <a:xfrm>
            <a:off x="2670623" y="1132218"/>
            <a:ext cx="724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2B1545-4858-43E4-9E37-57FF27F88FD9}"/>
              </a:ext>
            </a:extLst>
          </p:cNvPr>
          <p:cNvSpPr txBox="1"/>
          <p:nvPr/>
        </p:nvSpPr>
        <p:spPr>
          <a:xfrm>
            <a:off x="1146628" y="2201744"/>
            <a:ext cx="229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0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D275739-6D43-444B-A827-E6B2967652D2}"/>
              </a:ext>
            </a:extLst>
          </p:cNvPr>
          <p:cNvGrpSpPr/>
          <p:nvPr/>
        </p:nvGrpSpPr>
        <p:grpSpPr>
          <a:xfrm>
            <a:off x="0" y="-675301"/>
            <a:ext cx="12192000" cy="7533301"/>
            <a:chOff x="0" y="-337651"/>
            <a:chExt cx="12192000" cy="7533301"/>
          </a:xfrm>
        </p:grpSpPr>
        <p:pic>
          <p:nvPicPr>
            <p:cNvPr id="2" name="图片 10245" descr="22">
              <a:extLst>
                <a:ext uri="{FF2B5EF4-FFF2-40B4-BE49-F238E27FC236}">
                  <a16:creationId xmlns="" xmlns:a16="http://schemas.microsoft.com/office/drawing/2014/main" id="{252F0B3B-5A74-492C-A480-7C345DB2D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705"/>
            <a:stretch/>
          </p:blipFill>
          <p:spPr>
            <a:xfrm>
              <a:off x="0" y="-337651"/>
              <a:ext cx="12192000" cy="75333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10244" descr="23">
              <a:extLst>
                <a:ext uri="{FF2B5EF4-FFF2-40B4-BE49-F238E27FC236}">
                  <a16:creationId xmlns="" xmlns:a16="http://schemas.microsoft.com/office/drawing/2014/main" id="{F06D6F09-FDF0-4CF3-9157-FA7F6017C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2326" y="4462088"/>
              <a:ext cx="2693903" cy="25078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812E7E-6F5F-4FA0-8EC3-7F86D5B9120C}"/>
              </a:ext>
            </a:extLst>
          </p:cNvPr>
          <p:cNvSpPr txBox="1"/>
          <p:nvPr/>
        </p:nvSpPr>
        <p:spPr>
          <a:xfrm>
            <a:off x="348347" y="182149"/>
            <a:ext cx="110743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eaLnBrk="1" hangingPunct="1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       I.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</a:rPr>
              <a:t>     </a:t>
            </a:r>
          </a:p>
          <a:p>
            <a:pPr marL="812800" indent="-812800" eaLnBrk="1" hangingPunct="1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         </a:t>
            </a:r>
            <a:r>
              <a:rPr lang="en-US" sz="2800" b="1" dirty="0" err="1">
                <a:latin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  <a:p>
            <a:pPr marL="812800" indent="-812800" eaLnBrk="1" hangingPunct="1">
              <a:buFontTx/>
              <a:buNone/>
            </a:pP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nhỏ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gầy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yếu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bự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phấn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mới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lột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mặc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áo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thâm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dài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đôi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chỗ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chấm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điểm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vàng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cánh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mỏng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cánh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bướm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non,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lại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ngắn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chùn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chùn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cánh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yếu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chưa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quen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mở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dù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khoẻ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chẳng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bay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xa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Tôi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đến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gần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vẫn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Times New Roman" pitchFamily="18" charset="0"/>
              </a:rPr>
              <a:t>khóc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  <a:p>
            <a:pPr marL="812800" indent="-812800" algn="r" eaLnBrk="1" hangingPunct="1">
              <a:buFontTx/>
              <a:buNone/>
            </a:pP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                                                 </a:t>
            </a:r>
            <a:r>
              <a:rPr lang="en-US" sz="2800" i="1" dirty="0">
                <a:solidFill>
                  <a:srgbClr val="6600CC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Tô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Hoài</a:t>
            </a:r>
            <a:endParaRPr lang="en-US" sz="28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EC6668-76F7-4922-9547-4A3AF9A4F636}"/>
              </a:ext>
            </a:extLst>
          </p:cNvPr>
          <p:cNvSpPr txBox="1"/>
          <p:nvPr/>
        </p:nvSpPr>
        <p:spPr>
          <a:xfrm>
            <a:off x="937572" y="3451628"/>
            <a:ext cx="8688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………………………………....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”:……………………...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51284" y="1026695"/>
            <a:ext cx="1989221" cy="160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83768" y="1010653"/>
            <a:ext cx="2061411" cy="160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1283" y="3898945"/>
            <a:ext cx="1684422" cy="160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42954" y="3896597"/>
            <a:ext cx="2871193" cy="23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56179" y="5580993"/>
            <a:ext cx="11661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97724" y="6018922"/>
            <a:ext cx="29860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D3447DA-CE19-40EE-9BC8-158AEC3415E0}"/>
              </a:ext>
            </a:extLst>
          </p:cNvPr>
          <p:cNvGrpSpPr/>
          <p:nvPr/>
        </p:nvGrpSpPr>
        <p:grpSpPr>
          <a:xfrm>
            <a:off x="0" y="-675301"/>
            <a:ext cx="12192000" cy="7533301"/>
            <a:chOff x="3091543" y="366386"/>
            <a:chExt cx="12192000" cy="7533301"/>
          </a:xfrm>
        </p:grpSpPr>
        <p:pic>
          <p:nvPicPr>
            <p:cNvPr id="4" name="图片 10245" descr="22">
              <a:extLst>
                <a:ext uri="{FF2B5EF4-FFF2-40B4-BE49-F238E27FC236}">
                  <a16:creationId xmlns="" xmlns:a16="http://schemas.microsoft.com/office/drawing/2014/main" id="{36B07CAD-5AD6-41CC-B9EB-2DB0C3565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705"/>
            <a:stretch/>
          </p:blipFill>
          <p:spPr>
            <a:xfrm>
              <a:off x="3091543" y="366386"/>
              <a:ext cx="12192000" cy="75333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10244" descr="23">
              <a:extLst>
                <a:ext uri="{FF2B5EF4-FFF2-40B4-BE49-F238E27FC236}">
                  <a16:creationId xmlns="" xmlns:a16="http://schemas.microsoft.com/office/drawing/2014/main" id="{F10F9A15-732F-486C-A63D-0BF19F279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84744" y="4684593"/>
              <a:ext cx="2693903" cy="2507870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71283"/>
              </p:ext>
            </p:extLst>
          </p:nvPr>
        </p:nvGraphicFramePr>
        <p:xfrm>
          <a:off x="927463" y="702793"/>
          <a:ext cx="10461898" cy="419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1875">
                  <a:extLst>
                    <a:ext uri="{9D8B030D-6E8A-4147-A177-3AD203B41FA5}">
                      <a16:colId xmlns="" xmlns:a16="http://schemas.microsoft.com/office/drawing/2014/main" val="82291105"/>
                    </a:ext>
                  </a:extLst>
                </a:gridCol>
                <a:gridCol w="4360023">
                  <a:extLst>
                    <a:ext uri="{9D8B030D-6E8A-4147-A177-3AD203B41FA5}">
                      <a16:colId xmlns="" xmlns:a16="http://schemas.microsoft.com/office/drawing/2014/main" val="4066285609"/>
                    </a:ext>
                  </a:extLst>
                </a:gridCol>
              </a:tblGrid>
              <a:tr h="87488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9951234"/>
                  </a:ext>
                </a:extLst>
              </a:tr>
              <a:tr h="3008461">
                <a:tc>
                  <a:txBody>
                    <a:bodyPr/>
                    <a:lstStyle/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vóc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gầy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non,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chùn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chùn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514350" marR="0" lvl="0" indent="-5143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-“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đuối</a:t>
                      </a:r>
                      <a:endParaRPr lang="en-US" sz="28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nạt</a:t>
                      </a:r>
                      <a:endParaRPr lang="en-US" sz="2800" baseline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35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3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521588"/>
            <a:ext cx="12111909" cy="58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4040" descr="11">
            <a:extLst>
              <a:ext uri="{FF2B5EF4-FFF2-40B4-BE49-F238E27FC236}">
                <a16:creationId xmlns="" xmlns:a16="http://schemas.microsoft.com/office/drawing/2014/main" id="{ED570793-235D-426B-96C6-C0192FAA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0" y="641684"/>
            <a:ext cx="4519309" cy="445702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8582526" y="1363580"/>
            <a:ext cx="2632020" cy="1884684"/>
            <a:chOff x="7513900" y="1430429"/>
            <a:chExt cx="2632020" cy="1884684"/>
          </a:xfrm>
        </p:grpSpPr>
        <p:cxnSp>
          <p:nvCxnSpPr>
            <p:cNvPr id="19" name="Connector: Curved 18">
              <a:extLst>
                <a:ext uri="{FF2B5EF4-FFF2-40B4-BE49-F238E27FC236}">
                  <a16:creationId xmlns="" xmlns:a16="http://schemas.microsoft.com/office/drawing/2014/main" id="{C3C256B3-A6A1-4E2B-A9A2-CD1F43165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3900" y="1821072"/>
              <a:ext cx="2445090" cy="778722"/>
            </a:xfrm>
            <a:prstGeom prst="curvedConnector3">
              <a:avLst>
                <a:gd name="adj1" fmla="val 25236"/>
              </a:avLst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="" xmlns:a16="http://schemas.microsoft.com/office/drawing/2014/main" id="{C4C9BFD0-1E1A-4A95-88D2-57A9FF083686}"/>
                </a:ext>
              </a:extLst>
            </p:cNvPr>
            <p:cNvCxnSpPr>
              <a:cxnSpLocks/>
            </p:cNvCxnSpPr>
            <p:nvPr/>
          </p:nvCxnSpPr>
          <p:spPr>
            <a:xfrm>
              <a:off x="7513900" y="2728827"/>
              <a:ext cx="2620585" cy="586286"/>
            </a:xfrm>
            <a:prstGeom prst="curvedConnector3">
              <a:avLst>
                <a:gd name="adj1" fmla="val 22652"/>
              </a:avLst>
            </a:prstGeom>
            <a:ln w="5715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62D7056-1E47-4438-AD8E-282C98B1D6A8}"/>
                </a:ext>
              </a:extLst>
            </p:cNvPr>
            <p:cNvSpPr txBox="1"/>
            <p:nvPr/>
          </p:nvSpPr>
          <p:spPr>
            <a:xfrm rot="399177">
              <a:off x="8208384" y="2777141"/>
              <a:ext cx="1936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Thân</a:t>
              </a:r>
              <a:r>
                <a:rPr lang="en-US" sz="2800" dirty="0"/>
                <a:t> </a:t>
              </a:r>
              <a:r>
                <a:rPr lang="en-US" sz="2800" dirty="0" err="1"/>
                <a:t>phận</a:t>
              </a:r>
              <a:endParaRPr lang="en-US" sz="2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947B5FAD-4692-4E0C-953D-3A000E820635}"/>
                </a:ext>
              </a:extLst>
            </p:cNvPr>
            <p:cNvSpPr txBox="1"/>
            <p:nvPr/>
          </p:nvSpPr>
          <p:spPr>
            <a:xfrm rot="21185422">
              <a:off x="8209036" y="1430429"/>
              <a:ext cx="1936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cách</a:t>
              </a:r>
              <a:endParaRPr lang="en-US" sz="28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0264" y="1459832"/>
            <a:ext cx="2671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ngoại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/>
              <a:t>tiêu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biểu</a:t>
            </a:r>
            <a:r>
              <a:rPr lang="en-US" sz="2800" b="1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30995" y="1459832"/>
            <a:ext cx="3619109" cy="300255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ngoại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740319" y="2583216"/>
            <a:ext cx="3842207" cy="1657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125" descr="15">
            <a:extLst>
              <a:ext uri="{FF2B5EF4-FFF2-40B4-BE49-F238E27FC236}">
                <a16:creationId xmlns="" xmlns:a16="http://schemas.microsoft.com/office/drawing/2014/main" id="{A9172C48-6999-46B8-8551-A820086B9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-73878"/>
            <a:ext cx="11785600" cy="6926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9730837A-4D26-48F7-B291-514A89B35974}"/>
              </a:ext>
            </a:extLst>
          </p:cNvPr>
          <p:cNvSpPr/>
          <p:nvPr/>
        </p:nvSpPr>
        <p:spPr>
          <a:xfrm>
            <a:off x="3958581" y="700260"/>
            <a:ext cx="4093028" cy="8534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61ECEB-E947-4DA0-95F6-00AFD081A2D8}"/>
              </a:ext>
            </a:extLst>
          </p:cNvPr>
          <p:cNvSpPr txBox="1"/>
          <p:nvPr/>
        </p:nvSpPr>
        <p:spPr>
          <a:xfrm>
            <a:off x="1252045" y="1556293"/>
            <a:ext cx="102616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6E7B17-94FA-4752-BC01-C311A8A91C2B}"/>
              </a:ext>
            </a:extLst>
          </p:cNvPr>
          <p:cNvSpPr txBox="1"/>
          <p:nvPr/>
        </p:nvSpPr>
        <p:spPr>
          <a:xfrm>
            <a:off x="1252045" y="2799662"/>
            <a:ext cx="102616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194F55-885F-479C-9FBF-10FB352A4F8C}"/>
              </a:ext>
            </a:extLst>
          </p:cNvPr>
          <p:cNvSpPr txBox="1"/>
          <p:nvPr/>
        </p:nvSpPr>
        <p:spPr>
          <a:xfrm>
            <a:off x="377371" y="216807"/>
            <a:ext cx="391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6" name="Rounded Rectangle 28">
            <a:extLst>
              <a:ext uri="{FF2B5EF4-FFF2-40B4-BE49-F238E27FC236}">
                <a16:creationId xmlns="" xmlns:a16="http://schemas.microsoft.com/office/drawing/2014/main" id="{3F2B70E2-DB43-43F5-B43B-DD25C8F7063C}"/>
              </a:ext>
            </a:extLst>
          </p:cNvPr>
          <p:cNvSpPr/>
          <p:nvPr/>
        </p:nvSpPr>
        <p:spPr>
          <a:xfrm>
            <a:off x="732971" y="749090"/>
            <a:ext cx="10726057" cy="18684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6316" y="2438400"/>
            <a:ext cx="9496926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n-US" sz="3200" i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en-US" sz="3200" dirty="0" smtClean="0"/>
              <a:t>    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nhìn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gầy</a:t>
            </a:r>
            <a:r>
              <a:rPr lang="en-US" sz="3200" dirty="0" smtClean="0"/>
              <a:t>, </a:t>
            </a:r>
            <a:r>
              <a:rPr lang="en-US" sz="3200" dirty="0" err="1" smtClean="0"/>
              <a:t>tóc</a:t>
            </a:r>
            <a:r>
              <a:rPr lang="en-US" sz="3200" dirty="0" smtClean="0"/>
              <a:t> </a:t>
            </a:r>
            <a:r>
              <a:rPr lang="en-US" sz="3200" dirty="0" err="1" smtClean="0"/>
              <a:t>húi</a:t>
            </a:r>
            <a:r>
              <a:rPr lang="en-US" sz="3200" dirty="0" smtClean="0"/>
              <a:t> </a:t>
            </a:r>
            <a:r>
              <a:rPr lang="en-US" sz="3200" dirty="0" err="1" smtClean="0"/>
              <a:t>ngắn</a:t>
            </a:r>
            <a:r>
              <a:rPr lang="en-US" sz="3200" dirty="0" smtClean="0"/>
              <a:t>,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túi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chiếc</a:t>
            </a:r>
            <a:r>
              <a:rPr lang="en-US" sz="3200" dirty="0" smtClean="0"/>
              <a:t> </a:t>
            </a:r>
            <a:r>
              <a:rPr lang="en-US" sz="3200" dirty="0" err="1" smtClean="0"/>
              <a:t>áo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nâu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trễ</a:t>
            </a:r>
            <a:r>
              <a:rPr lang="en-US" sz="3200" dirty="0" smtClean="0"/>
              <a:t> </a:t>
            </a:r>
            <a:r>
              <a:rPr lang="en-US" sz="3200" dirty="0" err="1" smtClean="0"/>
              <a:t>xuống</a:t>
            </a:r>
            <a:r>
              <a:rPr lang="en-US" sz="3200" dirty="0" smtClean="0"/>
              <a:t> </a:t>
            </a:r>
            <a:r>
              <a:rPr lang="en-US" sz="3200" dirty="0" err="1" smtClean="0"/>
              <a:t>tận</a:t>
            </a:r>
            <a:r>
              <a:rPr lang="en-US" sz="3200" dirty="0" smtClean="0"/>
              <a:t> </a:t>
            </a:r>
            <a:r>
              <a:rPr lang="en-US" sz="3200" dirty="0" err="1" smtClean="0"/>
              <a:t>đùi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từng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đựng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quá</a:t>
            </a:r>
            <a:r>
              <a:rPr lang="en-US" sz="3200" dirty="0" smtClean="0"/>
              <a:t> </a:t>
            </a:r>
            <a:r>
              <a:rPr lang="en-US" sz="3200" dirty="0" err="1" smtClean="0"/>
              <a:t>nặng</a:t>
            </a:r>
            <a:r>
              <a:rPr lang="en-US" sz="3200" dirty="0" smtClean="0"/>
              <a:t>.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ngắn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tới</a:t>
            </a:r>
            <a:r>
              <a:rPr lang="en-US" sz="3200" dirty="0" smtClean="0"/>
              <a:t> </a:t>
            </a:r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gối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lộ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bắp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luôn</a:t>
            </a:r>
            <a:r>
              <a:rPr lang="en-US" sz="3200" dirty="0" smtClean="0"/>
              <a:t> </a:t>
            </a:r>
            <a:r>
              <a:rPr lang="en-US" sz="3200" dirty="0" err="1" smtClean="0"/>
              <a:t>luôn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đậy</a:t>
            </a:r>
            <a:r>
              <a:rPr lang="en-US" sz="3200" dirty="0" smtClean="0"/>
              <a:t>. </a:t>
            </a:r>
            <a:r>
              <a:rPr lang="en-US" sz="3200" dirty="0" err="1" smtClean="0"/>
              <a:t>Tôi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 </a:t>
            </a:r>
            <a:r>
              <a:rPr lang="en-US" sz="3200" dirty="0" err="1" smtClean="0"/>
              <a:t>chú</a:t>
            </a:r>
            <a:r>
              <a:rPr lang="en-US" sz="3200" dirty="0" smtClean="0"/>
              <a:t> ý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,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xếch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khiến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ta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ngay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minh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gan</a:t>
            </a:r>
            <a:r>
              <a:rPr lang="en-US" sz="3200" dirty="0" smtClean="0"/>
              <a:t> </a:t>
            </a:r>
            <a:r>
              <a:rPr lang="en-US" sz="3200" dirty="0" err="1" smtClean="0"/>
              <a:t>dạ</a:t>
            </a:r>
            <a:r>
              <a:rPr lang="en-US" sz="3200" dirty="0" smtClean="0"/>
              <a:t>.</a:t>
            </a:r>
          </a:p>
          <a:p>
            <a:pPr algn="just">
              <a:buFontTx/>
              <a:buNone/>
            </a:pPr>
            <a:r>
              <a:rPr lang="en-US" sz="3200" dirty="0" smtClean="0"/>
              <a:t>                                                 </a:t>
            </a:r>
            <a:r>
              <a:rPr lang="en-US" sz="3200" i="1" dirty="0" smtClean="0"/>
              <a:t>Theo</a:t>
            </a:r>
            <a:r>
              <a:rPr lang="en-US" sz="3200" dirty="0" smtClean="0"/>
              <a:t> VŨ CAO</a:t>
            </a:r>
          </a:p>
          <a:p>
            <a:pPr algn="just">
              <a:buFontTx/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66514" y="3425420"/>
            <a:ext cx="568192" cy="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44761" y="3429000"/>
            <a:ext cx="2029258" cy="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51222" y="3834063"/>
            <a:ext cx="7548839" cy="80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24739" y="3425420"/>
            <a:ext cx="10552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79202" y="4728411"/>
            <a:ext cx="6215493" cy="14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84107" y="5169569"/>
            <a:ext cx="1298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592931" y="5189622"/>
            <a:ext cx="6686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074114" y="4306886"/>
            <a:ext cx="3005839" cy="7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27"/>
          <p:cNvCxnSpPr/>
          <p:nvPr/>
        </p:nvCxnSpPr>
        <p:spPr>
          <a:xfrm>
            <a:off x="2751222" y="5563478"/>
            <a:ext cx="681789" cy="1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714</Words>
  <Application>Microsoft Office PowerPoint</Application>
  <PresentationFormat>Custom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ANPHAT ND</dc:creator>
  <cp:lastModifiedBy>Admin</cp:lastModifiedBy>
  <cp:revision>29</cp:revision>
  <dcterms:created xsi:type="dcterms:W3CDTF">2021-08-02T16:22:41Z</dcterms:created>
  <dcterms:modified xsi:type="dcterms:W3CDTF">2021-08-24T03:43:39Z</dcterms:modified>
</cp:coreProperties>
</file>