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Lst>
  <p:sldIdLst>
    <p:sldId id="303" r:id="rId2"/>
    <p:sldId id="257" r:id="rId3"/>
    <p:sldId id="258" r:id="rId4"/>
    <p:sldId id="259" r:id="rId5"/>
    <p:sldId id="260" r:id="rId6"/>
    <p:sldId id="261" r:id="rId7"/>
    <p:sldId id="262" r:id="rId8"/>
    <p:sldId id="286" r:id="rId9"/>
    <p:sldId id="264" r:id="rId10"/>
    <p:sldId id="265" r:id="rId11"/>
    <p:sldId id="290" r:id="rId12"/>
    <p:sldId id="291" r:id="rId13"/>
    <p:sldId id="292" r:id="rId14"/>
    <p:sldId id="266" r:id="rId15"/>
    <p:sldId id="267" r:id="rId16"/>
    <p:sldId id="268" r:id="rId17"/>
    <p:sldId id="271" r:id="rId18"/>
    <p:sldId id="272" r:id="rId19"/>
    <p:sldId id="273" r:id="rId20"/>
    <p:sldId id="274" r:id="rId21"/>
    <p:sldId id="275" r:id="rId22"/>
    <p:sldId id="294" r:id="rId23"/>
    <p:sldId id="276" r:id="rId24"/>
    <p:sldId id="277" r:id="rId25"/>
    <p:sldId id="278" r:id="rId26"/>
    <p:sldId id="279" r:id="rId27"/>
    <p:sldId id="288" r:id="rId28"/>
    <p:sldId id="287" r:id="rId29"/>
    <p:sldId id="297" r:id="rId30"/>
    <p:sldId id="298" r:id="rId31"/>
    <p:sldId id="299" r:id="rId32"/>
    <p:sldId id="300" r:id="rId33"/>
    <p:sldId id="302" r:id="rId34"/>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9822" autoAdjust="0"/>
  </p:normalViewPr>
  <p:slideViewPr>
    <p:cSldViewPr snapToGrid="0">
      <p:cViewPr varScale="1">
        <p:scale>
          <a:sx n="71" d="100"/>
          <a:sy n="71" d="100"/>
        </p:scale>
        <p:origin x="618"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9" name="Rectangle 8"/>
          <p:cNvSpPr/>
          <p:nvPr/>
        </p:nvSpPr>
        <p:spPr>
          <a:xfrm>
            <a:off x="460587" y="2942602"/>
            <a:ext cx="9530575"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0096869" y="2944634"/>
            <a:ext cx="1587131"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0283619" y="3136658"/>
            <a:ext cx="1213632"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93978" y="3055622"/>
            <a:ext cx="9263793"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10382435" y="4625268"/>
            <a:ext cx="1016000" cy="457200"/>
          </a:xfrm>
        </p:spPr>
        <p:txBody>
          <a:bodyPr/>
          <a:lstStyle>
            <a:lvl1pPr algn="ctr">
              <a:defRPr sz="2800">
                <a:solidFill>
                  <a:schemeClr val="accent1">
                    <a:lumMod val="50000"/>
                  </a:schemeClr>
                </a:solidFill>
              </a:defRPr>
            </a:lvl1pPr>
          </a:lstStyle>
          <a:p>
            <a:pPr>
              <a:defRPr/>
            </a:pPr>
            <a:fld id="{BF55AD2D-7B58-4199-8238-CC95D4BBEA02}" type="slidenum">
              <a:rPr lang="en-US" altLang="en-US" smtClean="0"/>
              <a:pPr>
                <a:defRPr/>
              </a:pPr>
              <a:t>‹#›</a:t>
            </a:fld>
            <a:endParaRPr lang="en-US" altLang="en-US"/>
          </a:p>
        </p:txBody>
      </p:sp>
      <p:sp>
        <p:nvSpPr>
          <p:cNvPr id="11" name="Rectangle 10"/>
          <p:cNvSpPr/>
          <p:nvPr/>
        </p:nvSpPr>
        <p:spPr>
          <a:xfrm>
            <a:off x="722429" y="4559277"/>
            <a:ext cx="9006888"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18628" y="3139440"/>
            <a:ext cx="9014491"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857073" y="4648200"/>
            <a:ext cx="87376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806273" y="3227034"/>
            <a:ext cx="8839200" cy="1219201"/>
          </a:xfrm>
        </p:spPr>
        <p:txBody>
          <a:bodyPr anchor="b" anchorCtr="0">
            <a:noAutofit/>
          </a:bodyPr>
          <a:lstStyle>
            <a:lvl1pPr>
              <a:defRPr sz="4000">
                <a:solidFill>
                  <a:schemeClr val="accent1">
                    <a:lumMod val="50000"/>
                  </a:schemeClr>
                </a:solidFill>
              </a:defRPr>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5815976-23F1-44E8-8217-D91A440FC0BC}" type="slidenum">
              <a:rPr lang="en-US" altLang="en-US" smtClean="0"/>
              <a:pPr>
                <a:defRPr/>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148936" y="228600"/>
            <a:ext cx="247904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9273634" y="351410"/>
            <a:ext cx="2229647"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9398103" y="395428"/>
            <a:ext cx="1980708" cy="578898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381000"/>
            <a:ext cx="8229600" cy="5791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C77C482-7DD1-404C-8149-52DE09876269}" type="slidenum">
              <a:rPr lang="en-US" altLang="en-US" smtClean="0"/>
              <a:pPr>
                <a:defRPr/>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DF7D999-2443-4A98-A1B5-E248357BCD59}" type="slidenum">
              <a:rPr lang="en-US" altLang="en-US" smtClean="0"/>
              <a:pPr>
                <a:defRPr/>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pPr>
              <a:defRPr/>
            </a:pPr>
            <a:endParaRPr lang="en-US"/>
          </a:p>
        </p:txBody>
      </p:sp>
      <p:sp>
        <p:nvSpPr>
          <p:cNvPr id="13" name="Rectangle 12"/>
          <p:cNvSpPr/>
          <p:nvPr/>
        </p:nvSpPr>
        <p:spPr>
          <a:xfrm>
            <a:off x="602635" y="2946400"/>
            <a:ext cx="11020213"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56875" y="3048000"/>
            <a:ext cx="10711733"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1446BA4-FADB-4FF9-9D7D-3D0773B01B12}" type="slidenum">
              <a:rPr lang="en-US" altLang="en-US" smtClean="0"/>
              <a:pPr>
                <a:defRPr/>
              </a:pPr>
              <a:t>‹#›</a:t>
            </a:fld>
            <a:endParaRPr lang="en-US" altLang="en-US"/>
          </a:p>
        </p:txBody>
      </p:sp>
      <p:sp>
        <p:nvSpPr>
          <p:cNvPr id="2" name="Title 1"/>
          <p:cNvSpPr>
            <a:spLocks noGrp="1"/>
          </p:cNvSpPr>
          <p:nvPr>
            <p:ph type="title"/>
          </p:nvPr>
        </p:nvSpPr>
        <p:spPr>
          <a:xfrm>
            <a:off x="981941" y="3200400"/>
            <a:ext cx="102616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smtClean="0"/>
              <a:t>Click to edit Master title style</a:t>
            </a:r>
            <a:endParaRPr lang="en-US" dirty="0"/>
          </a:p>
        </p:txBody>
      </p:sp>
      <p:sp>
        <p:nvSpPr>
          <p:cNvPr id="15" name="Rectangle 14"/>
          <p:cNvSpPr/>
          <p:nvPr/>
        </p:nvSpPr>
        <p:spPr>
          <a:xfrm>
            <a:off x="900661" y="4541521"/>
            <a:ext cx="1042416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981941" y="4607511"/>
            <a:ext cx="102616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4" name="Rectangle 13"/>
          <p:cNvSpPr/>
          <p:nvPr/>
        </p:nvSpPr>
        <p:spPr>
          <a:xfrm>
            <a:off x="901010" y="3124200"/>
            <a:ext cx="10423465"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68171" y="408373"/>
            <a:ext cx="11014229" cy="103942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68171" y="1719071"/>
            <a:ext cx="53848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1719071"/>
            <a:ext cx="53848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CE1AC5A-22DE-4670-8498-8989DAEA7466}" type="slidenum">
              <a:rPr lang="en-US" altLang="en-US" smtClean="0"/>
              <a:pPr>
                <a:defRPr/>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68171" y="408373"/>
            <a:ext cx="11014229" cy="103942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68171" y="1722438"/>
            <a:ext cx="5386917"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68171" y="2438400"/>
            <a:ext cx="5386917"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3368" y="1722438"/>
            <a:ext cx="5389033"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438400"/>
            <a:ext cx="5389033"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E283F1F3-4354-45B7-80AA-076A9CD1EACD}" type="slidenum">
              <a:rPr lang="en-US" altLang="en-US" smtClean="0"/>
              <a:pPr>
                <a:defRPr/>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8E96F899-D225-4B08-8CD3-A989B4F01E8E}" type="slidenum">
              <a:rPr lang="en-US" altLang="en-US" smtClean="0"/>
              <a:pPr>
                <a:defRPr/>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ounded Rectangle 10"/>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F4F90EF4-8F91-44D8-9B88-AB9C2626C187}" type="slidenum">
              <a:rPr lang="en-US" altLang="en-US" smtClean="0"/>
              <a:pPr>
                <a:defRPr/>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ounded Rectangle 11"/>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181600" y="685800"/>
            <a:ext cx="6096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E29BEEE-CA76-476B-ADE1-13B170F9AE3D}" type="slidenum">
              <a:rPr lang="en-US" altLang="en-US" smtClean="0"/>
              <a:pPr>
                <a:defRPr/>
              </a:pPr>
              <a:t>‹#›</a:t>
            </a:fld>
            <a:endParaRPr lang="en-US" altLang="en-US"/>
          </a:p>
        </p:txBody>
      </p:sp>
      <p:sp>
        <p:nvSpPr>
          <p:cNvPr id="8" name="Rectangle 7"/>
          <p:cNvSpPr/>
          <p:nvPr/>
        </p:nvSpPr>
        <p:spPr>
          <a:xfrm>
            <a:off x="746712" y="1505712"/>
            <a:ext cx="3622088"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2254" y="1642472"/>
            <a:ext cx="3311005"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1025334" y="2971800"/>
            <a:ext cx="3064845"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1025334" y="1734312"/>
            <a:ext cx="3064845" cy="1191620"/>
          </a:xfrm>
        </p:spPr>
        <p:txBody>
          <a:bodyPr anchor="b">
            <a:normAutofit/>
          </a:bodyPr>
          <a:lstStyle>
            <a:lvl1pPr algn="l">
              <a:defRPr sz="2000" b="0">
                <a:solidFill>
                  <a:schemeClr val="accent1">
                    <a:lumMod val="75000"/>
                  </a:schemeClr>
                </a:solidFill>
              </a:defRPr>
            </a:lvl1pPr>
          </a:lstStyle>
          <a:p>
            <a:r>
              <a:rPr lang="en-US" smtClean="0"/>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ounded Rectangle 8"/>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914400" y="621437"/>
            <a:ext cx="103632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B9175E2-67A9-423C-9AFC-694D8AA2E9B2}" type="slidenum">
              <a:rPr lang="en-US" altLang="en-US" smtClean="0"/>
              <a:pPr>
                <a:defRPr/>
              </a:pPr>
              <a:t>‹#›</a:t>
            </a:fld>
            <a:endParaRPr lang="en-US" altLang="en-US"/>
          </a:p>
        </p:txBody>
      </p:sp>
      <p:sp>
        <p:nvSpPr>
          <p:cNvPr id="10" name="Rectangle 9"/>
          <p:cNvSpPr/>
          <p:nvPr/>
        </p:nvSpPr>
        <p:spPr>
          <a:xfrm>
            <a:off x="914400" y="4953000"/>
            <a:ext cx="103632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016000" y="5029200"/>
            <a:ext cx="10134353"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pPr>
              <a:defRPr/>
            </a:pPr>
            <a:endParaRPr lang="en-US"/>
          </a:p>
        </p:txBody>
      </p:sp>
      <p:sp>
        <p:nvSpPr>
          <p:cNvPr id="13" name="Rectangle 12"/>
          <p:cNvSpPr/>
          <p:nvPr/>
        </p:nvSpPr>
        <p:spPr>
          <a:xfrm>
            <a:off x="1219200" y="5638800"/>
            <a:ext cx="9771352"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07452" y="5074920"/>
            <a:ext cx="10594848"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1275052" y="5656557"/>
            <a:ext cx="9659648"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1219200" y="5105401"/>
            <a:ext cx="9771352" cy="523043"/>
          </a:xfrm>
        </p:spPr>
        <p:txBody>
          <a:bodyPr anchor="ctr" anchorCtr="0"/>
          <a:lstStyle>
            <a:lvl1pPr algn="ctr">
              <a:defRPr sz="2000" b="0">
                <a:solidFill>
                  <a:schemeClr val="accent1">
                    <a:lumMod val="75000"/>
                  </a:schemeClr>
                </a:solidFill>
              </a:defRPr>
            </a:lvl1pPr>
          </a:lstStyle>
          <a:p>
            <a:r>
              <a:rPr lang="en-US" smtClean="0"/>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ounded Rectangle 6"/>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609600" y="1752601"/>
            <a:ext cx="109728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2"/>
                </a:solidFill>
              </a:defRPr>
            </a:lvl1pPr>
          </a:lstStyle>
          <a:p>
            <a:pPr>
              <a:defRPr/>
            </a:pPr>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2"/>
                </a:solidFill>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2"/>
                </a:solidFill>
              </a:defRPr>
            </a:lvl1pPr>
          </a:lstStyle>
          <a:p>
            <a:pPr>
              <a:defRPr/>
            </a:pPr>
            <a:fld id="{AC5BF6C0-A209-46E5-AC0A-EB8AD612B08D}" type="slidenum">
              <a:rPr lang="en-US" altLang="en-US" smtClean="0"/>
              <a:pPr>
                <a:defRPr/>
              </a:pPr>
              <a:t>‹#›</a:t>
            </a:fld>
            <a:endParaRPr lang="en-US" altLang="en-US"/>
          </a:p>
        </p:txBody>
      </p:sp>
      <p:sp>
        <p:nvSpPr>
          <p:cNvPr id="9" name="Rectangle 8"/>
          <p:cNvSpPr/>
          <p:nvPr/>
        </p:nvSpPr>
        <p:spPr>
          <a:xfrm>
            <a:off x="365760" y="278166"/>
            <a:ext cx="1146048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497151" y="372862"/>
            <a:ext cx="11174027"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568171" y="408373"/>
            <a:ext cx="11014229" cy="103942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gif"/></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audio" Target="NULL" TargetMode="Externa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7.jpe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53.gif"/><Relationship Id="rId4" Type="http://schemas.openxmlformats.org/officeDocument/2006/relationships/image" Target="../media/image52.gif"/></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1" y="-1"/>
            <a:ext cx="9182100" cy="1480869"/>
          </a:xfrm>
        </p:spPr>
        <p:txBody>
          <a:bodyPr>
            <a:normAutofit fontScale="90000"/>
          </a:bodyPr>
          <a:lstStyle/>
          <a:p>
            <a:r>
              <a:rPr lang="en-US" sz="3600" b="1" smtClean="0">
                <a:ln w="1905"/>
                <a:solidFill>
                  <a:schemeClr val="bg1">
                    <a:lumMod val="95000"/>
                    <a:lumOff val="5000"/>
                  </a:schemeClr>
                </a:solidFill>
                <a:effectLst>
                  <a:innerShdw blurRad="69850" dist="43180" dir="5400000">
                    <a:srgbClr val="000000">
                      <a:alpha val="65000"/>
                    </a:srgbClr>
                  </a:innerShdw>
                </a:effectLst>
                <a:latin typeface="Times New Roman" pitchFamily="18" charset="0"/>
                <a:cs typeface="Times New Roman" pitchFamily="18" charset="0"/>
              </a:rPr>
              <a:t>                       TRƯỜNG </a:t>
            </a:r>
            <a:r>
              <a:rPr lang="en-US" sz="3600" b="1">
                <a:ln w="1905"/>
                <a:solidFill>
                  <a:schemeClr val="bg1">
                    <a:lumMod val="95000"/>
                    <a:lumOff val="5000"/>
                  </a:schemeClr>
                </a:solidFill>
                <a:effectLst>
                  <a:innerShdw blurRad="69850" dist="43180" dir="5400000">
                    <a:srgbClr val="000000">
                      <a:alpha val="65000"/>
                    </a:srgbClr>
                  </a:innerShdw>
                </a:effectLst>
                <a:latin typeface="Times New Roman" pitchFamily="18" charset="0"/>
                <a:cs typeface="Times New Roman" pitchFamily="18" charset="0"/>
              </a:rPr>
              <a:t>TIỂU HỌC QUỐC TUẤN</a:t>
            </a:r>
            <a:br>
              <a:rPr lang="en-US" sz="3600" b="1">
                <a:ln w="1905"/>
                <a:solidFill>
                  <a:schemeClr val="bg1">
                    <a:lumMod val="95000"/>
                    <a:lumOff val="5000"/>
                  </a:schemeClr>
                </a:solidFill>
                <a:effectLst>
                  <a:innerShdw blurRad="69850" dist="43180" dir="5400000">
                    <a:srgbClr val="000000">
                      <a:alpha val="65000"/>
                    </a:srgbClr>
                  </a:innerShdw>
                </a:effectLst>
                <a:latin typeface="Times New Roman" pitchFamily="18" charset="0"/>
                <a:cs typeface="Times New Roman" pitchFamily="18" charset="0"/>
              </a:rPr>
            </a:br>
            <a:endParaRPr lang="en-US">
              <a:solidFill>
                <a:schemeClr val="bg1">
                  <a:lumMod val="95000"/>
                  <a:lumOff val="5000"/>
                </a:schemeClr>
              </a:solidFill>
            </a:endParaRPr>
          </a:p>
        </p:txBody>
      </p:sp>
      <p:sp>
        <p:nvSpPr>
          <p:cNvPr id="7" name="Content Placeholder 2"/>
          <p:cNvSpPr>
            <a:spLocks noGrp="1"/>
          </p:cNvSpPr>
          <p:nvPr>
            <p:ph idx="1"/>
          </p:nvPr>
        </p:nvSpPr>
        <p:spPr>
          <a:xfrm>
            <a:off x="-1" y="994173"/>
            <a:ext cx="10744201" cy="5863829"/>
          </a:xfrm>
        </p:spPr>
        <p:txBody>
          <a:bodyPr>
            <a:normAutofit/>
          </a:bodyPr>
          <a:lstStyle/>
          <a:p>
            <a:pPr marL="0" indent="0" algn="ctr">
              <a:spcBef>
                <a:spcPct val="50000"/>
              </a:spcBef>
              <a:buNone/>
              <a:defRPr/>
            </a:pPr>
            <a:endParaRPr lang="en-US" altLang="en-US" b="1" smtClean="0">
              <a:solidFill>
                <a:srgbClr val="FF0000"/>
              </a:solidFill>
              <a:latin typeface="Times New Roman" panose="02020603050405020304" pitchFamily="18" charset="0"/>
              <a:cs typeface="Times New Roman" panose="02020603050405020304" pitchFamily="18" charset="0"/>
            </a:endParaRPr>
          </a:p>
          <a:p>
            <a:pPr marL="0" indent="0" algn="ctr">
              <a:spcBef>
                <a:spcPct val="50000"/>
              </a:spcBef>
              <a:buNone/>
              <a:defRPr/>
            </a:pPr>
            <a:r>
              <a:rPr lang="en-US" altLang="en-US" b="1" smtClean="0">
                <a:solidFill>
                  <a:srgbClr val="FF0000"/>
                </a:solidFill>
                <a:latin typeface="Times New Roman" panose="02020603050405020304" pitchFamily="18" charset="0"/>
                <a:cs typeface="Times New Roman" panose="02020603050405020304" pitchFamily="18" charset="0"/>
              </a:rPr>
              <a:t>            CHÀO </a:t>
            </a:r>
            <a:r>
              <a:rPr lang="en-US" altLang="en-US" b="1">
                <a:solidFill>
                  <a:srgbClr val="FF0000"/>
                </a:solidFill>
                <a:latin typeface="Times New Roman" panose="02020603050405020304" pitchFamily="18" charset="0"/>
                <a:cs typeface="Times New Roman" panose="02020603050405020304" pitchFamily="18" charset="0"/>
              </a:rPr>
              <a:t>MỪNG CÁC EM ĐẾN VỚI BÀI GIẢNG ĐIỆN TỬ  </a:t>
            </a:r>
          </a:p>
          <a:p>
            <a:pPr marL="0" indent="0" algn="ctr">
              <a:spcBef>
                <a:spcPct val="50000"/>
              </a:spcBef>
              <a:buNone/>
              <a:defRPr/>
            </a:pPr>
            <a:r>
              <a:rPr lang="en-US" altLang="en-US" b="1" smtClean="0">
                <a:solidFill>
                  <a:srgbClr val="FF0000"/>
                </a:solidFill>
                <a:latin typeface="Times New Roman" panose="02020603050405020304" pitchFamily="18" charset="0"/>
                <a:cs typeface="Times New Roman" panose="02020603050405020304" pitchFamily="18" charset="0"/>
              </a:rPr>
              <a:t>         MÔN </a:t>
            </a:r>
            <a:r>
              <a:rPr lang="en-US" altLang="en-US" b="1">
                <a:solidFill>
                  <a:srgbClr val="FF0000"/>
                </a:solidFill>
                <a:latin typeface="Times New Roman" panose="02020603050405020304" pitchFamily="18" charset="0"/>
                <a:cs typeface="Times New Roman" panose="02020603050405020304" pitchFamily="18" charset="0"/>
              </a:rPr>
              <a:t>TOÁN</a:t>
            </a:r>
          </a:p>
          <a:p>
            <a:pPr marL="0" indent="0" algn="ctr">
              <a:spcBef>
                <a:spcPct val="50000"/>
              </a:spcBef>
              <a:buNone/>
              <a:defRPr/>
            </a:pPr>
            <a:endParaRPr lang="en-US" altLang="en-US" sz="3200" b="1" smtClean="0">
              <a:solidFill>
                <a:srgbClr val="002060"/>
              </a:solidFill>
              <a:latin typeface="Times New Roman" panose="02020603050405020304" pitchFamily="18" charset="0"/>
              <a:cs typeface="Times New Roman" panose="02020603050405020304" pitchFamily="18" charset="0"/>
            </a:endParaRPr>
          </a:p>
          <a:p>
            <a:pPr marL="0" indent="0" algn="ctr">
              <a:spcBef>
                <a:spcPct val="50000"/>
              </a:spcBef>
              <a:buNone/>
              <a:defRPr/>
            </a:pPr>
            <a:r>
              <a:rPr lang="en-US" altLang="en-US" sz="3200" b="1" smtClean="0">
                <a:solidFill>
                  <a:srgbClr val="002060"/>
                </a:solidFill>
                <a:latin typeface="Times New Roman" panose="02020603050405020304" pitchFamily="18" charset="0"/>
                <a:cs typeface="Times New Roman" panose="02020603050405020304" pitchFamily="18" charset="0"/>
              </a:rPr>
              <a:t>           Nói, viết về cảnh đẹp đất nước</a:t>
            </a:r>
            <a:endParaRPr lang="en-US" altLang="en-US" b="1">
              <a:solidFill>
                <a:srgbClr val="002060"/>
              </a:solidFill>
              <a:latin typeface="Times New Roman" panose="02020603050405020304" pitchFamily="18" charset="0"/>
              <a:cs typeface="Times New Roman" panose="02020603050405020304" pitchFamily="18" charset="0"/>
            </a:endParaRPr>
          </a:p>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4" y="0"/>
            <a:ext cx="12192001" cy="6858000"/>
          </a:xfrm>
          <a:prstGeom prst="rect">
            <a:avLst/>
          </a:prstGeom>
        </p:spPr>
      </p:pic>
      <p:sp>
        <p:nvSpPr>
          <p:cNvPr id="8" name="TextBox 7"/>
          <p:cNvSpPr txBox="1"/>
          <p:nvPr/>
        </p:nvSpPr>
        <p:spPr>
          <a:xfrm>
            <a:off x="2515222" y="4897871"/>
            <a:ext cx="8041447" cy="1200329"/>
          </a:xfrm>
          <a:prstGeom prst="rect">
            <a:avLst/>
          </a:prstGeom>
          <a:noFill/>
        </p:spPr>
        <p:txBody>
          <a:bodyPr wrap="square" rtlCol="0">
            <a:spAutoFit/>
          </a:bodyPr>
          <a:lstStyle/>
          <a:p>
            <a:endParaRPr lang="en-US" altLang="en-US" sz="3600" b="1" smtClean="0">
              <a:solidFill>
                <a:srgbClr val="FF0000"/>
              </a:solidFill>
              <a:latin typeface="Times New Roman" panose="02020603050405020304" pitchFamily="18" charset="0"/>
              <a:cs typeface="Times New Roman" panose="02020603050405020304" pitchFamily="18" charset="0"/>
            </a:endParaRPr>
          </a:p>
          <a:p>
            <a:r>
              <a:rPr lang="en-US" altLang="en-US" sz="3600" b="1" smtClean="0">
                <a:solidFill>
                  <a:srgbClr val="FF0000"/>
                </a:solidFill>
                <a:latin typeface="Times New Roman" panose="02020603050405020304" pitchFamily="18" charset="0"/>
                <a:cs typeface="Times New Roman" panose="02020603050405020304" pitchFamily="18" charset="0"/>
              </a:rPr>
              <a:t>       Giáo viên: Bùi Phương Thảo</a:t>
            </a:r>
          </a:p>
        </p:txBody>
      </p:sp>
      <p:sp>
        <p:nvSpPr>
          <p:cNvPr id="9" name="TextBox 8"/>
          <p:cNvSpPr txBox="1"/>
          <p:nvPr/>
        </p:nvSpPr>
        <p:spPr>
          <a:xfrm>
            <a:off x="4582339" y="4297707"/>
            <a:ext cx="2273379" cy="1200329"/>
          </a:xfrm>
          <a:prstGeom prst="rect">
            <a:avLst/>
          </a:prstGeom>
          <a:noFill/>
        </p:spPr>
        <p:txBody>
          <a:bodyPr wrap="none" rtlCol="0">
            <a:spAutoFit/>
          </a:bodyPr>
          <a:lstStyle/>
          <a:p>
            <a:r>
              <a:rPr lang="en-US" altLang="en-US" sz="3600" b="1" smtClean="0">
                <a:solidFill>
                  <a:srgbClr val="002060"/>
                </a:solidFill>
                <a:latin typeface="Times New Roman" panose="02020603050405020304" pitchFamily="18" charset="0"/>
                <a:cs typeface="Times New Roman" panose="02020603050405020304" pitchFamily="18" charset="0"/>
              </a:rPr>
              <a:t>    Lớp: 3E</a:t>
            </a:r>
          </a:p>
          <a:p>
            <a:endParaRPr lang="en-US" sz="3600">
              <a:solidFill>
                <a:srgbClr val="002060"/>
              </a:solidFill>
            </a:endParaRPr>
          </a:p>
        </p:txBody>
      </p:sp>
      <p:sp>
        <p:nvSpPr>
          <p:cNvPr id="10" name="Title 1"/>
          <p:cNvSpPr txBox="1">
            <a:spLocks/>
          </p:cNvSpPr>
          <p:nvPr/>
        </p:nvSpPr>
        <p:spPr>
          <a:xfrm>
            <a:off x="1977200" y="-1"/>
            <a:ext cx="8839200" cy="148086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a:lstStyle>
          <a:p>
            <a:r>
              <a:rPr lang="en-US" sz="3600" b="1" smtClean="0">
                <a:ln w="1905"/>
                <a:solidFill>
                  <a:schemeClr val="tx2">
                    <a:lumMod val="50000"/>
                  </a:schemeClr>
                </a:solidFill>
                <a:effectLst>
                  <a:innerShdw blurRad="69850" dist="43180" dir="5400000">
                    <a:srgbClr val="000000">
                      <a:alpha val="65000"/>
                    </a:srgbClr>
                  </a:innerShdw>
                </a:effectLst>
                <a:latin typeface="Times New Roman" pitchFamily="18" charset="0"/>
                <a:cs typeface="Times New Roman" pitchFamily="18" charset="0"/>
              </a:rPr>
              <a:t>TRƯỜNG TIỂU HỌC QUỐC TUẤN</a:t>
            </a:r>
            <a:br>
              <a:rPr lang="en-US" sz="3600" b="1" smtClean="0">
                <a:ln w="1905"/>
                <a:solidFill>
                  <a:schemeClr val="tx2">
                    <a:lumMod val="50000"/>
                  </a:schemeClr>
                </a:solidFill>
                <a:effectLst>
                  <a:innerShdw blurRad="69850" dist="43180" dir="5400000">
                    <a:srgbClr val="000000">
                      <a:alpha val="65000"/>
                    </a:srgbClr>
                  </a:innerShdw>
                </a:effectLst>
                <a:latin typeface="Times New Roman" pitchFamily="18" charset="0"/>
                <a:cs typeface="Times New Roman" pitchFamily="18" charset="0"/>
              </a:rPr>
            </a:br>
            <a:endParaRPr lang="en-US"/>
          </a:p>
        </p:txBody>
      </p:sp>
      <p:sp>
        <p:nvSpPr>
          <p:cNvPr id="11" name="Content Placeholder 2"/>
          <p:cNvSpPr txBox="1">
            <a:spLocks/>
          </p:cNvSpPr>
          <p:nvPr/>
        </p:nvSpPr>
        <p:spPr>
          <a:xfrm>
            <a:off x="1529939" y="415076"/>
            <a:ext cx="8839200" cy="5863829"/>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0" indent="0" algn="ctr">
              <a:spcBef>
                <a:spcPct val="50000"/>
              </a:spcBef>
              <a:buFont typeface="Arial" pitchFamily="34" charset="0"/>
              <a:buNone/>
              <a:defRPr/>
            </a:pPr>
            <a:endParaRPr lang="en-US" altLang="en-US" sz="3200" b="1" smtClean="0">
              <a:solidFill>
                <a:srgbClr val="FF0000"/>
              </a:solidFill>
              <a:latin typeface="Times New Roman" panose="02020603050405020304" pitchFamily="18" charset="0"/>
              <a:cs typeface="Times New Roman" panose="02020603050405020304" pitchFamily="18" charset="0"/>
            </a:endParaRPr>
          </a:p>
          <a:p>
            <a:pPr marL="0" indent="0" algn="ctr">
              <a:spcBef>
                <a:spcPct val="50000"/>
              </a:spcBef>
              <a:buFont typeface="Arial" pitchFamily="34" charset="0"/>
              <a:buNone/>
              <a:defRPr/>
            </a:pPr>
            <a:r>
              <a:rPr lang="en-US" altLang="en-US" sz="3200" b="1" smtClean="0">
                <a:solidFill>
                  <a:srgbClr val="FF0000"/>
                </a:solidFill>
                <a:latin typeface="Times New Roman" panose="02020603050405020304" pitchFamily="18" charset="0"/>
                <a:cs typeface="Times New Roman" panose="02020603050405020304" pitchFamily="18" charset="0"/>
              </a:rPr>
              <a:t>CHÀO MỪNG CÁC EM ĐẾN VỚI BÀI GIẢNG ĐIỆN TỬ  </a:t>
            </a:r>
          </a:p>
          <a:p>
            <a:pPr marL="0" indent="0" algn="ctr">
              <a:spcBef>
                <a:spcPct val="50000"/>
              </a:spcBef>
              <a:buFont typeface="Arial" pitchFamily="34" charset="0"/>
              <a:buNone/>
              <a:defRPr/>
            </a:pPr>
            <a:r>
              <a:rPr lang="en-US" altLang="en-US" sz="3200" b="1" smtClean="0">
                <a:solidFill>
                  <a:srgbClr val="FF0000"/>
                </a:solidFill>
                <a:latin typeface="Times New Roman" panose="02020603050405020304" pitchFamily="18" charset="0"/>
                <a:cs typeface="Times New Roman" panose="02020603050405020304" pitchFamily="18" charset="0"/>
              </a:rPr>
              <a:t>MÔN </a:t>
            </a:r>
            <a:r>
              <a:rPr lang="en-US" altLang="en-US" sz="3200" b="1" smtClean="0">
                <a:solidFill>
                  <a:srgbClr val="FF0000"/>
                </a:solidFill>
                <a:latin typeface="Times New Roman" panose="02020603050405020304" pitchFamily="18" charset="0"/>
                <a:cs typeface="Times New Roman" panose="02020603050405020304" pitchFamily="18" charset="0"/>
              </a:rPr>
              <a:t>TẬP LÀM VĂN</a:t>
            </a:r>
            <a:endParaRPr lang="en-US" altLang="en-US" sz="4000" b="1" smtClean="0">
              <a:solidFill>
                <a:srgbClr val="002060"/>
              </a:solidFill>
              <a:latin typeface="Times New Roman" panose="02020603050405020304" pitchFamily="18" charset="0"/>
              <a:cs typeface="Times New Roman" panose="02020603050405020304" pitchFamily="18" charset="0"/>
            </a:endParaRPr>
          </a:p>
          <a:p>
            <a:pPr marL="0" indent="0" algn="ctr">
              <a:spcBef>
                <a:spcPct val="50000"/>
              </a:spcBef>
              <a:buFont typeface="Arial" pitchFamily="34" charset="0"/>
              <a:buNone/>
              <a:defRPr/>
            </a:pPr>
            <a:r>
              <a:rPr lang="en-US" altLang="en-US" sz="4000" b="1" smtClean="0">
                <a:solidFill>
                  <a:srgbClr val="002060"/>
                </a:solidFill>
                <a:latin typeface="Times New Roman" panose="02020603050405020304" pitchFamily="18" charset="0"/>
                <a:cs typeface="Times New Roman" panose="02020603050405020304" pitchFamily="18" charset="0"/>
              </a:rPr>
              <a:t>Nói, viết về cảnh đẹp đất nước</a:t>
            </a:r>
          </a:p>
          <a:p>
            <a:pPr marL="0" indent="0" algn="ctr">
              <a:spcBef>
                <a:spcPct val="50000"/>
              </a:spcBef>
              <a:buFont typeface="Arial" pitchFamily="34" charset="0"/>
              <a:buNone/>
              <a:defRPr/>
            </a:pPr>
            <a:endParaRPr lang="en-US" altLang="en-US" sz="3200" b="1" smtClean="0">
              <a:solidFill>
                <a:srgbClr val="002060"/>
              </a:solidFill>
              <a:latin typeface="Times New Roman" panose="02020603050405020304" pitchFamily="18" charset="0"/>
              <a:cs typeface="Times New Roman" panose="02020603050405020304" pitchFamily="18" charset="0"/>
            </a:endParaRPr>
          </a:p>
          <a:p>
            <a:endParaRPr lang="en-US" sz="3200"/>
          </a:p>
        </p:txBody>
      </p:sp>
    </p:spTree>
    <p:extLst>
      <p:ext uri="{BB962C8B-B14F-4D97-AF65-F5344CB8AC3E}">
        <p14:creationId xmlns:p14="http://schemas.microsoft.com/office/powerpoint/2010/main" val="2268998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1550988" y="914400"/>
            <a:ext cx="9067800" cy="5029200"/>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fontAlgn="auto">
              <a:spcBef>
                <a:spcPts val="0"/>
              </a:spcBef>
              <a:spcAft>
                <a:spcPts val="0"/>
              </a:spcAft>
              <a:defRPr/>
            </a:pPr>
            <a:r>
              <a:rPr lang="en-US" sz="3600" b="1" kern="0" dirty="0" err="1">
                <a:solidFill>
                  <a:sysClr val="windowText" lastClr="000000"/>
                </a:solidFill>
                <a:latin typeface="Times New Roman" panose="02020603050405020304" pitchFamily="18" charset="0"/>
                <a:cs typeface="Times New Roman" panose="02020603050405020304" pitchFamily="18" charset="0"/>
              </a:rPr>
              <a:t>Đây</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là</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bãi</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biển</a:t>
            </a:r>
            <a:r>
              <a:rPr lang="en-US" sz="3600" b="1" kern="0" dirty="0">
                <a:solidFill>
                  <a:sysClr val="windowText" lastClr="000000"/>
                </a:solidFill>
                <a:latin typeface="Times New Roman" panose="02020603050405020304" pitchFamily="18" charset="0"/>
                <a:cs typeface="Times New Roman" panose="02020603050405020304" pitchFamily="18" charset="0"/>
              </a:rPr>
              <a:t> Phan </a:t>
            </a:r>
            <a:r>
              <a:rPr lang="en-US" sz="3600" b="1" kern="0" dirty="0" err="1">
                <a:solidFill>
                  <a:sysClr val="windowText" lastClr="000000"/>
                </a:solidFill>
                <a:latin typeface="Times New Roman" panose="02020603050405020304" pitchFamily="18" charset="0"/>
                <a:cs typeface="Times New Roman" panose="02020603050405020304" pitchFamily="18" charset="0"/>
              </a:rPr>
              <a:t>Thiết</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một</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cảnh</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đẹp</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nổi</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tiếng</a:t>
            </a:r>
            <a:r>
              <a:rPr lang="en-US" sz="3600" b="1" kern="0" dirty="0">
                <a:solidFill>
                  <a:sysClr val="windowText" lastClr="000000"/>
                </a:solidFill>
                <a:latin typeface="Times New Roman" panose="02020603050405020304" pitchFamily="18" charset="0"/>
                <a:cs typeface="Times New Roman" panose="02020603050405020304" pitchFamily="18" charset="0"/>
              </a:rPr>
              <a:t> ở </a:t>
            </a:r>
            <a:r>
              <a:rPr lang="en-US" sz="3600" b="1" kern="0" dirty="0" err="1">
                <a:solidFill>
                  <a:sysClr val="windowText" lastClr="000000"/>
                </a:solidFill>
                <a:latin typeface="Times New Roman" panose="02020603050405020304" pitchFamily="18" charset="0"/>
                <a:cs typeface="Times New Roman" panose="02020603050405020304" pitchFamily="18" charset="0"/>
              </a:rPr>
              <a:t>nước</a:t>
            </a:r>
            <a:r>
              <a:rPr lang="en-US" sz="3600" b="1" kern="0" dirty="0">
                <a:solidFill>
                  <a:sysClr val="windowText" lastClr="000000"/>
                </a:solidFill>
                <a:latin typeface="Times New Roman" panose="02020603050405020304" pitchFamily="18" charset="0"/>
                <a:cs typeface="Times New Roman" panose="02020603050405020304" pitchFamily="18" charset="0"/>
              </a:rPr>
              <a:t> ta. </a:t>
            </a:r>
            <a:r>
              <a:rPr lang="en-US" sz="3600" b="1" kern="0" dirty="0" err="1">
                <a:solidFill>
                  <a:sysClr val="windowText" lastClr="000000"/>
                </a:solidFill>
                <a:latin typeface="Times New Roman" panose="02020603050405020304" pitchFamily="18" charset="0"/>
                <a:cs typeface="Times New Roman" panose="02020603050405020304" pitchFamily="18" charset="0"/>
              </a:rPr>
              <a:t>Đến</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với</a:t>
            </a:r>
            <a:r>
              <a:rPr lang="en-US" sz="3600" b="1" kern="0" dirty="0">
                <a:solidFill>
                  <a:sysClr val="windowText" lastClr="000000"/>
                </a:solidFill>
                <a:latin typeface="Times New Roman" panose="02020603050405020304" pitchFamily="18" charset="0"/>
                <a:cs typeface="Times New Roman" panose="02020603050405020304" pitchFamily="18" charset="0"/>
              </a:rPr>
              <a:t> Phan </a:t>
            </a:r>
            <a:r>
              <a:rPr lang="en-US" sz="3600" b="1" kern="0" dirty="0" err="1">
                <a:solidFill>
                  <a:sysClr val="windowText" lastClr="000000"/>
                </a:solidFill>
                <a:latin typeface="Times New Roman" panose="02020603050405020304" pitchFamily="18" charset="0"/>
                <a:cs typeface="Times New Roman" panose="02020603050405020304" pitchFamily="18" charset="0"/>
              </a:rPr>
              <a:t>Thiết</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bạn</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sẽ</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gặp</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một</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không</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gian</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xanh</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rộng</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lớn</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mênh</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mông</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Biển</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xanh</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trời</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xanh</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núi</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xanh</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rừng</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dừa</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xanh</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Nổi</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bật</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lên</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giữa</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điệp</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trùng</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xanh</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ấy</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là</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bãi</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biển</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với</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dải</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cát</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vàng</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nhạt</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tròn</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như</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giọt</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nước</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Thật</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là</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một</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cảnh</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đẹp</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hiếm</a:t>
            </a:r>
            <a:r>
              <a:rPr 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sz="3600" b="1" kern="0" dirty="0" err="1">
                <a:solidFill>
                  <a:sysClr val="windowText" lastClr="000000"/>
                </a:solidFill>
                <a:latin typeface="Times New Roman" panose="02020603050405020304" pitchFamily="18" charset="0"/>
                <a:cs typeface="Times New Roman" panose="02020603050405020304" pitchFamily="18" charset="0"/>
              </a:rPr>
              <a:t>thấy</a:t>
            </a:r>
            <a:r>
              <a:rPr lang="en-US" sz="3600" b="1" kern="0" dirty="0">
                <a:solidFill>
                  <a:sysClr val="windowText" lastClr="000000"/>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9" name="Picture 7" descr="3"/>
          <p:cNvPicPr>
            <a:picLocks noChangeAspect="1" noChangeArrowheads="1"/>
          </p:cNvPicPr>
          <p:nvPr/>
        </p:nvPicPr>
        <p:blipFill>
          <a:blip r:embed="rId2"/>
          <a:srcRect/>
          <a:stretch>
            <a:fillRect/>
          </a:stretch>
        </p:blipFill>
        <p:spPr bwMode="auto">
          <a:xfrm>
            <a:off x="5486400" y="1828800"/>
            <a:ext cx="6705600" cy="4267200"/>
          </a:xfrm>
          <a:prstGeom prst="rect">
            <a:avLst/>
          </a:prstGeom>
          <a:noFill/>
          <a:ln w="9525">
            <a:solidFill>
              <a:srgbClr val="FF00FF"/>
            </a:solidFill>
            <a:miter lim="800000"/>
            <a:headEnd/>
            <a:tailEnd/>
          </a:ln>
        </p:spPr>
      </p:pic>
      <p:sp>
        <p:nvSpPr>
          <p:cNvPr id="8213" name="Text Box 21"/>
          <p:cNvSpPr txBox="1">
            <a:spLocks noChangeArrowheads="1"/>
          </p:cNvSpPr>
          <p:nvPr/>
        </p:nvSpPr>
        <p:spPr bwMode="auto">
          <a:xfrm>
            <a:off x="4978400" y="6172202"/>
            <a:ext cx="7213600" cy="519113"/>
          </a:xfrm>
          <a:prstGeom prst="rect">
            <a:avLst/>
          </a:prstGeom>
          <a:noFill/>
          <a:ln w="9525">
            <a:noFill/>
            <a:miter lim="800000"/>
            <a:headEnd/>
            <a:tailEnd/>
          </a:ln>
        </p:spPr>
        <p:txBody>
          <a:bodyPr>
            <a:spAutoFit/>
          </a:bodyPr>
          <a:lstStyle/>
          <a:p>
            <a:pPr algn="ctr">
              <a:spcBef>
                <a:spcPct val="50000"/>
              </a:spcBef>
            </a:pPr>
            <a:r>
              <a:rPr lang="en-US" sz="2800" b="1">
                <a:solidFill>
                  <a:srgbClr val="0000FF"/>
                </a:solidFill>
                <a:latin typeface="Times New Roman" pitchFamily="18" charset="0"/>
                <a:cs typeface="Times New Roman" pitchFamily="18" charset="0"/>
              </a:rPr>
              <a:t>Bãi biển ở Phan Thiết</a:t>
            </a:r>
          </a:p>
        </p:txBody>
      </p:sp>
      <p:sp>
        <p:nvSpPr>
          <p:cNvPr id="8214" name="Text Box 22"/>
          <p:cNvSpPr txBox="1">
            <a:spLocks noChangeArrowheads="1"/>
          </p:cNvSpPr>
          <p:nvPr/>
        </p:nvSpPr>
        <p:spPr bwMode="auto">
          <a:xfrm>
            <a:off x="0" y="1905001"/>
            <a:ext cx="5384800" cy="3613297"/>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a:spAutoFit/>
          </a:bodyPr>
          <a:lstStyle/>
          <a:p>
            <a:pPr>
              <a:lnSpc>
                <a:spcPct val="80000"/>
              </a:lnSpc>
              <a:spcBef>
                <a:spcPct val="20000"/>
              </a:spcBef>
            </a:pPr>
            <a:r>
              <a:rPr lang="en-US" sz="2600" b="1">
                <a:solidFill>
                  <a:srgbClr val="FFFF00"/>
                </a:solidFill>
                <a:latin typeface="Times New Roman" pitchFamily="18" charset="0"/>
                <a:cs typeface="Times New Roman" pitchFamily="18" charset="0"/>
              </a:rPr>
              <a:t>    Đây là bãi biển Phan Thiết , một cảnh đẹp nổi tiếng của nước ta . Bao trùm lên cả bức tranh là một màu xanh : Biển xanh, trời xanh , núi xanh , rặng dừa xanh . Nổi bật giữa màu xanh ấy là một cồn cát trắng tinh , màu vàng ngà của bãi cát ven bờ. Đặt biệt hơn nữa là núi và biển liền kề nhau rất đẹp . Trước cảnh đẹp đó em càng tự hào về đất nước ta.</a:t>
            </a:r>
          </a:p>
        </p:txBody>
      </p:sp>
      <p:sp>
        <p:nvSpPr>
          <p:cNvPr id="22532" name="Text Box 23"/>
          <p:cNvSpPr txBox="1">
            <a:spLocks noChangeArrowheads="1"/>
          </p:cNvSpPr>
          <p:nvPr/>
        </p:nvSpPr>
        <p:spPr bwMode="auto">
          <a:xfrm>
            <a:off x="0" y="0"/>
            <a:ext cx="12192000" cy="579438"/>
          </a:xfrm>
          <a:prstGeom prst="rect">
            <a:avLst/>
          </a:prstGeom>
          <a:noFill/>
          <a:ln w="9525">
            <a:noFill/>
            <a:miter lim="800000"/>
            <a:headEnd/>
            <a:tailEnd/>
          </a:ln>
        </p:spPr>
        <p:txBody>
          <a:bodyPr>
            <a:spAutoFit/>
          </a:bodyPr>
          <a:lstStyle/>
          <a:p>
            <a:pPr algn="ctr">
              <a:spcBef>
                <a:spcPct val="50000"/>
              </a:spcBef>
            </a:pPr>
            <a:endParaRPr lang="vi-VN" sz="3200" b="1">
              <a:solidFill>
                <a:srgbClr val="0000FF"/>
              </a:solidFill>
              <a:latin typeface="Times New Roman" pitchFamily="18" charset="0"/>
              <a:cs typeface="Times New Roman" pitchFamily="18" charset="0"/>
            </a:endParaRPr>
          </a:p>
        </p:txBody>
      </p:sp>
      <p:sp>
        <p:nvSpPr>
          <p:cNvPr id="22533" name="Text Box 24"/>
          <p:cNvSpPr txBox="1">
            <a:spLocks noChangeArrowheads="1"/>
          </p:cNvSpPr>
          <p:nvPr/>
        </p:nvSpPr>
        <p:spPr bwMode="auto">
          <a:xfrm>
            <a:off x="0" y="533400"/>
            <a:ext cx="12192000" cy="579438"/>
          </a:xfrm>
          <a:prstGeom prst="rect">
            <a:avLst/>
          </a:prstGeom>
          <a:noFill/>
          <a:ln w="9525">
            <a:noFill/>
            <a:miter lim="800000"/>
            <a:headEnd/>
            <a:tailEnd/>
          </a:ln>
        </p:spPr>
        <p:txBody>
          <a:bodyPr>
            <a:spAutoFit/>
          </a:bodyPr>
          <a:lstStyle/>
          <a:p>
            <a:pPr algn="ctr">
              <a:spcBef>
                <a:spcPct val="50000"/>
              </a:spcBef>
            </a:pPr>
            <a:r>
              <a:rPr lang="en-US" sz="3200" b="1">
                <a:latin typeface="Times New Roman" pitchFamily="18" charset="0"/>
                <a:cs typeface="Times New Roman" pitchFamily="18" charset="0"/>
              </a:rPr>
              <a:t>Tập làm văn</a:t>
            </a:r>
          </a:p>
        </p:txBody>
      </p:sp>
      <p:sp>
        <p:nvSpPr>
          <p:cNvPr id="22534" name="Text Box 25"/>
          <p:cNvSpPr txBox="1">
            <a:spLocks noChangeArrowheads="1"/>
          </p:cNvSpPr>
          <p:nvPr/>
        </p:nvSpPr>
        <p:spPr bwMode="auto">
          <a:xfrm>
            <a:off x="0" y="990600"/>
            <a:ext cx="12192000" cy="579438"/>
          </a:xfrm>
          <a:prstGeom prst="rect">
            <a:avLst/>
          </a:prstGeom>
          <a:noFill/>
          <a:ln w="9525">
            <a:noFill/>
            <a:miter lim="800000"/>
            <a:headEnd/>
            <a:tailEnd/>
          </a:ln>
        </p:spPr>
        <p:txBody>
          <a:bodyPr>
            <a:spAutoFit/>
          </a:bodyPr>
          <a:lstStyle/>
          <a:p>
            <a:pPr algn="ctr">
              <a:spcBef>
                <a:spcPct val="50000"/>
              </a:spcBef>
            </a:pPr>
            <a:r>
              <a:rPr lang="en-US" sz="3200" b="1">
                <a:solidFill>
                  <a:srgbClr val="FF0000"/>
                </a:solidFill>
                <a:latin typeface="Times New Roman" pitchFamily="18" charset="0"/>
                <a:cs typeface="Times New Roman" pitchFamily="18" charset="0"/>
              </a:rPr>
              <a:t>Nói, viết về cảnh đẹp đất nước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213"/>
                                        </p:tgtEl>
                                        <p:attrNameLst>
                                          <p:attrName>style.visibility</p:attrName>
                                        </p:attrNameLst>
                                      </p:cBhvr>
                                      <p:to>
                                        <p:strVal val="visible"/>
                                      </p:to>
                                    </p:set>
                                    <p:anim calcmode="lin" valueType="num">
                                      <p:cBhvr additive="base">
                                        <p:cTn id="7" dur="500" fill="hold"/>
                                        <p:tgtEl>
                                          <p:spTgt spid="8213"/>
                                        </p:tgtEl>
                                        <p:attrNameLst>
                                          <p:attrName>ppt_x</p:attrName>
                                        </p:attrNameLst>
                                      </p:cBhvr>
                                      <p:tavLst>
                                        <p:tav tm="0">
                                          <p:val>
                                            <p:strVal val="#ppt_x"/>
                                          </p:val>
                                        </p:tav>
                                        <p:tav tm="100000">
                                          <p:val>
                                            <p:strVal val="#ppt_x"/>
                                          </p:val>
                                        </p:tav>
                                      </p:tavLst>
                                    </p:anim>
                                    <p:anim calcmode="lin" valueType="num">
                                      <p:cBhvr additive="base">
                                        <p:cTn id="8" dur="500" fill="hold"/>
                                        <p:tgtEl>
                                          <p:spTgt spid="82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199"/>
                                        </p:tgtEl>
                                        <p:attrNameLst>
                                          <p:attrName>style.visibility</p:attrName>
                                        </p:attrNameLst>
                                      </p:cBhvr>
                                      <p:to>
                                        <p:strVal val="visible"/>
                                      </p:to>
                                    </p:set>
                                    <p:anim calcmode="lin" valueType="num">
                                      <p:cBhvr additive="base">
                                        <p:cTn id="11" dur="500" fill="hold"/>
                                        <p:tgtEl>
                                          <p:spTgt spid="8199"/>
                                        </p:tgtEl>
                                        <p:attrNameLst>
                                          <p:attrName>ppt_x</p:attrName>
                                        </p:attrNameLst>
                                      </p:cBhvr>
                                      <p:tavLst>
                                        <p:tav tm="0">
                                          <p:val>
                                            <p:strVal val="#ppt_x"/>
                                          </p:val>
                                        </p:tav>
                                        <p:tav tm="100000">
                                          <p:val>
                                            <p:strVal val="#ppt_x"/>
                                          </p:val>
                                        </p:tav>
                                      </p:tavLst>
                                    </p:anim>
                                    <p:anim calcmode="lin" valueType="num">
                                      <p:cBhvr additive="base">
                                        <p:cTn id="12" dur="500" fill="hold"/>
                                        <p:tgtEl>
                                          <p:spTgt spid="819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8214"/>
                                        </p:tgtEl>
                                        <p:attrNameLst>
                                          <p:attrName>style.visibility</p:attrName>
                                        </p:attrNameLst>
                                      </p:cBhvr>
                                      <p:to>
                                        <p:strVal val="visible"/>
                                      </p:to>
                                    </p:set>
                                    <p:anim calcmode="discrete" valueType="clr">
                                      <p:cBhvr override="childStyle">
                                        <p:cTn id="17" dur="80"/>
                                        <p:tgtEl>
                                          <p:spTgt spid="8214"/>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8214"/>
                                        </p:tgtEl>
                                        <p:attrNameLst>
                                          <p:attrName>fillcolor</p:attrName>
                                        </p:attrNameLst>
                                      </p:cBhvr>
                                      <p:tavLst>
                                        <p:tav tm="0">
                                          <p:val>
                                            <p:clrVal>
                                              <a:schemeClr val="accent2"/>
                                            </p:clrVal>
                                          </p:val>
                                        </p:tav>
                                        <p:tav tm="50000">
                                          <p:val>
                                            <p:clrVal>
                                              <a:schemeClr val="hlink"/>
                                            </p:clrVal>
                                          </p:val>
                                        </p:tav>
                                      </p:tavLst>
                                    </p:anim>
                                    <p:set>
                                      <p:cBhvr>
                                        <p:cTn id="19" dur="80"/>
                                        <p:tgtEl>
                                          <p:spTgt spid="82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13" grpId="0"/>
      <p:bldP spid="82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73" name="Picture 13" descr="canh-dep-ha-long1449"/>
          <p:cNvPicPr>
            <a:picLocks noGrp="1" noChangeAspect="1" noChangeArrowheads="1"/>
          </p:cNvPicPr>
          <p:nvPr>
            <p:ph type="body" sz="half" idx="4294967295"/>
          </p:nvPr>
        </p:nvPicPr>
        <p:blipFill>
          <a:blip r:embed="rId2"/>
          <a:srcRect/>
          <a:stretch>
            <a:fillRect/>
          </a:stretch>
        </p:blipFill>
        <p:spPr>
          <a:xfrm>
            <a:off x="5422900" y="1905000"/>
            <a:ext cx="6769100" cy="4343400"/>
          </a:xfrm>
          <a:ln>
            <a:solidFill>
              <a:srgbClr val="FF00FF"/>
            </a:solidFill>
          </a:ln>
        </p:spPr>
      </p:pic>
      <p:sp>
        <p:nvSpPr>
          <p:cNvPr id="15383" name="Text Box 23"/>
          <p:cNvSpPr txBox="1">
            <a:spLocks noChangeArrowheads="1"/>
          </p:cNvSpPr>
          <p:nvPr/>
        </p:nvSpPr>
        <p:spPr bwMode="auto">
          <a:xfrm>
            <a:off x="0" y="1905000"/>
            <a:ext cx="5080000" cy="3539430"/>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spAutoFit/>
          </a:bodyPr>
          <a:lstStyle/>
          <a:p>
            <a:pPr>
              <a:spcBef>
                <a:spcPct val="20000"/>
              </a:spcBef>
            </a:pPr>
            <a:r>
              <a:rPr lang="en-US" sz="2800" b="1">
                <a:solidFill>
                  <a:srgbClr val="002060"/>
                </a:solidFill>
                <a:latin typeface="Times New Roman" pitchFamily="18" charset="0"/>
                <a:cs typeface="Times New Roman" pitchFamily="18" charset="0"/>
              </a:rPr>
              <a:t>   Đây là cảnh đẹp của Vịnh Hạ Long . Một trong những kì quan của đất nước và sánh tầm thế giới. Toàn bức tranh là một màu xanh . Giữa vịnh có những tảng đá nhô lên rất đẹp . Xa xa có nhưng chiếc thuyền đưa khách tham quan.</a:t>
            </a:r>
          </a:p>
        </p:txBody>
      </p:sp>
      <p:sp>
        <p:nvSpPr>
          <p:cNvPr id="23555" name="Text Box 24"/>
          <p:cNvSpPr txBox="1">
            <a:spLocks noChangeArrowheads="1"/>
          </p:cNvSpPr>
          <p:nvPr/>
        </p:nvSpPr>
        <p:spPr bwMode="auto">
          <a:xfrm>
            <a:off x="0" y="0"/>
            <a:ext cx="12192000" cy="579438"/>
          </a:xfrm>
          <a:prstGeom prst="rect">
            <a:avLst/>
          </a:prstGeom>
          <a:noFill/>
          <a:ln w="9525">
            <a:noFill/>
            <a:miter lim="800000"/>
            <a:headEnd/>
            <a:tailEnd/>
          </a:ln>
        </p:spPr>
        <p:txBody>
          <a:bodyPr>
            <a:spAutoFit/>
          </a:bodyPr>
          <a:lstStyle/>
          <a:p>
            <a:pPr algn="ctr">
              <a:spcBef>
                <a:spcPct val="50000"/>
              </a:spcBef>
            </a:pPr>
            <a:endParaRPr lang="vi-VN" sz="3200" b="1">
              <a:solidFill>
                <a:srgbClr val="0000FF"/>
              </a:solidFill>
              <a:latin typeface="Times New Roman" pitchFamily="18" charset="0"/>
              <a:cs typeface="Times New Roman" pitchFamily="18" charset="0"/>
            </a:endParaRPr>
          </a:p>
        </p:txBody>
      </p:sp>
      <p:sp>
        <p:nvSpPr>
          <p:cNvPr id="23556" name="Text Box 25"/>
          <p:cNvSpPr txBox="1">
            <a:spLocks noChangeArrowheads="1"/>
          </p:cNvSpPr>
          <p:nvPr/>
        </p:nvSpPr>
        <p:spPr bwMode="auto">
          <a:xfrm>
            <a:off x="0" y="533400"/>
            <a:ext cx="12192000" cy="579438"/>
          </a:xfrm>
          <a:prstGeom prst="rect">
            <a:avLst/>
          </a:prstGeom>
          <a:noFill/>
          <a:ln w="9525">
            <a:noFill/>
            <a:miter lim="800000"/>
            <a:headEnd/>
            <a:tailEnd/>
          </a:ln>
        </p:spPr>
        <p:txBody>
          <a:bodyPr>
            <a:spAutoFit/>
          </a:bodyPr>
          <a:lstStyle/>
          <a:p>
            <a:pPr algn="ctr">
              <a:spcBef>
                <a:spcPct val="50000"/>
              </a:spcBef>
            </a:pPr>
            <a:r>
              <a:rPr lang="en-US" sz="3200" b="1">
                <a:latin typeface="Times New Roman" pitchFamily="18" charset="0"/>
                <a:cs typeface="Times New Roman" pitchFamily="18" charset="0"/>
              </a:rPr>
              <a:t>Tập làm văn</a:t>
            </a:r>
          </a:p>
        </p:txBody>
      </p:sp>
      <p:sp>
        <p:nvSpPr>
          <p:cNvPr id="23557" name="Text Box 26"/>
          <p:cNvSpPr txBox="1">
            <a:spLocks noChangeArrowheads="1"/>
          </p:cNvSpPr>
          <p:nvPr/>
        </p:nvSpPr>
        <p:spPr bwMode="auto">
          <a:xfrm>
            <a:off x="0" y="990600"/>
            <a:ext cx="12192000" cy="579438"/>
          </a:xfrm>
          <a:prstGeom prst="rect">
            <a:avLst/>
          </a:prstGeom>
          <a:noFill/>
          <a:ln w="9525">
            <a:noFill/>
            <a:miter lim="800000"/>
            <a:headEnd/>
            <a:tailEnd/>
          </a:ln>
        </p:spPr>
        <p:txBody>
          <a:bodyPr>
            <a:spAutoFit/>
          </a:bodyPr>
          <a:lstStyle/>
          <a:p>
            <a:pPr algn="ctr">
              <a:spcBef>
                <a:spcPct val="50000"/>
              </a:spcBef>
            </a:pPr>
            <a:r>
              <a:rPr lang="en-US" sz="3200" b="1">
                <a:solidFill>
                  <a:srgbClr val="FF0000"/>
                </a:solidFill>
                <a:latin typeface="Times New Roman" pitchFamily="18" charset="0"/>
                <a:cs typeface="Times New Roman" pitchFamily="18" charset="0"/>
              </a:rPr>
              <a:t>Nói, </a:t>
            </a:r>
            <a:r>
              <a:rPr lang="en-US" sz="3200" b="1" smtClean="0">
                <a:solidFill>
                  <a:srgbClr val="FF0000"/>
                </a:solidFill>
                <a:latin typeface="Times New Roman" pitchFamily="18" charset="0"/>
                <a:cs typeface="Times New Roman" pitchFamily="18" charset="0"/>
              </a:rPr>
              <a:t>viết </a:t>
            </a:r>
            <a:r>
              <a:rPr lang="en-US" sz="3200" b="1">
                <a:solidFill>
                  <a:srgbClr val="FF0000"/>
                </a:solidFill>
                <a:latin typeface="Times New Roman" pitchFamily="18" charset="0"/>
                <a:cs typeface="Times New Roman" pitchFamily="18" charset="0"/>
              </a:rPr>
              <a:t>về cảnh đẹp đất nước</a:t>
            </a:r>
          </a:p>
        </p:txBody>
      </p:sp>
      <p:sp>
        <p:nvSpPr>
          <p:cNvPr id="15387" name="Text Box 27"/>
          <p:cNvSpPr txBox="1">
            <a:spLocks noChangeArrowheads="1"/>
          </p:cNvSpPr>
          <p:nvPr/>
        </p:nvSpPr>
        <p:spPr bwMode="auto">
          <a:xfrm>
            <a:off x="5486400" y="6324602"/>
            <a:ext cx="6502400" cy="519113"/>
          </a:xfrm>
          <a:prstGeom prst="rect">
            <a:avLst/>
          </a:prstGeom>
          <a:noFill/>
          <a:ln w="9525">
            <a:noFill/>
            <a:miter lim="800000"/>
            <a:headEnd/>
            <a:tailEnd/>
          </a:ln>
        </p:spPr>
        <p:txBody>
          <a:bodyPr>
            <a:spAutoFit/>
          </a:bodyPr>
          <a:lstStyle/>
          <a:p>
            <a:pPr algn="ctr">
              <a:spcBef>
                <a:spcPct val="50000"/>
              </a:spcBef>
            </a:pPr>
            <a:r>
              <a:rPr lang="en-US" sz="2800" b="1">
                <a:solidFill>
                  <a:srgbClr val="0000FF"/>
                </a:solidFill>
                <a:latin typeface="Times New Roman" pitchFamily="18" charset="0"/>
                <a:cs typeface="Times New Roman" pitchFamily="18" charset="0"/>
              </a:rPr>
              <a:t>Hạ Long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5387"/>
                                        </p:tgtEl>
                                        <p:attrNameLst>
                                          <p:attrName>style.visibility</p:attrName>
                                        </p:attrNameLst>
                                      </p:cBhvr>
                                      <p:to>
                                        <p:strVal val="visible"/>
                                      </p:to>
                                    </p:set>
                                    <p:anim calcmode="discrete" valueType="clr">
                                      <p:cBhvr override="childStyle">
                                        <p:cTn id="7" dur="80"/>
                                        <p:tgtEl>
                                          <p:spTgt spid="1538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5387"/>
                                        </p:tgtEl>
                                        <p:attrNameLst>
                                          <p:attrName>fillcolor</p:attrName>
                                        </p:attrNameLst>
                                      </p:cBhvr>
                                      <p:tavLst>
                                        <p:tav tm="0">
                                          <p:val>
                                            <p:clrVal>
                                              <a:schemeClr val="accent2"/>
                                            </p:clrVal>
                                          </p:val>
                                        </p:tav>
                                        <p:tav tm="50000">
                                          <p:val>
                                            <p:clrVal>
                                              <a:schemeClr val="hlink"/>
                                            </p:clrVal>
                                          </p:val>
                                        </p:tav>
                                      </p:tavLst>
                                    </p:anim>
                                    <p:set>
                                      <p:cBhvr>
                                        <p:cTn id="9" dur="80"/>
                                        <p:tgtEl>
                                          <p:spTgt spid="15387"/>
                                        </p:tgtEl>
                                        <p:attrNameLst>
                                          <p:attrName>fill.type</p:attrName>
                                        </p:attrNameLst>
                                      </p:cBhvr>
                                      <p:to>
                                        <p:strVal val="solid"/>
                                      </p:to>
                                    </p:set>
                                  </p:childTnLst>
                                </p:cTn>
                              </p:par>
                            </p:childTnLst>
                          </p:cTn>
                        </p:par>
                        <p:par>
                          <p:cTn id="10" fill="hold">
                            <p:stCondLst>
                              <p:cond delay="280"/>
                            </p:stCondLst>
                            <p:childTnLst>
                              <p:par>
                                <p:cTn id="11" presetID="2" presetClass="entr" presetSubtype="4" fill="hold" nodeType="afterEffect">
                                  <p:stCondLst>
                                    <p:cond delay="0"/>
                                  </p:stCondLst>
                                  <p:childTnLst>
                                    <p:set>
                                      <p:cBhvr>
                                        <p:cTn id="12" dur="1" fill="hold">
                                          <p:stCondLst>
                                            <p:cond delay="0"/>
                                          </p:stCondLst>
                                        </p:cTn>
                                        <p:tgtEl>
                                          <p:spTgt spid="15373"/>
                                        </p:tgtEl>
                                        <p:attrNameLst>
                                          <p:attrName>style.visibility</p:attrName>
                                        </p:attrNameLst>
                                      </p:cBhvr>
                                      <p:to>
                                        <p:strVal val="visible"/>
                                      </p:to>
                                    </p:set>
                                    <p:anim calcmode="lin" valueType="num">
                                      <p:cBhvr additive="base">
                                        <p:cTn id="13" dur="500" fill="hold"/>
                                        <p:tgtEl>
                                          <p:spTgt spid="15373"/>
                                        </p:tgtEl>
                                        <p:attrNameLst>
                                          <p:attrName>ppt_x</p:attrName>
                                        </p:attrNameLst>
                                      </p:cBhvr>
                                      <p:tavLst>
                                        <p:tav tm="0">
                                          <p:val>
                                            <p:strVal val="#ppt_x"/>
                                          </p:val>
                                        </p:tav>
                                        <p:tav tm="100000">
                                          <p:val>
                                            <p:strVal val="#ppt_x"/>
                                          </p:val>
                                        </p:tav>
                                      </p:tavLst>
                                    </p:anim>
                                    <p:anim calcmode="lin" valueType="num">
                                      <p:cBhvr additive="base">
                                        <p:cTn id="14" dur="500" fill="hold"/>
                                        <p:tgtEl>
                                          <p:spTgt spid="1537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15383"/>
                                        </p:tgtEl>
                                        <p:attrNameLst>
                                          <p:attrName>style.visibility</p:attrName>
                                        </p:attrNameLst>
                                      </p:cBhvr>
                                      <p:to>
                                        <p:strVal val="visible"/>
                                      </p:to>
                                    </p:set>
                                    <p:anim calcmode="discrete" valueType="clr">
                                      <p:cBhvr override="childStyle">
                                        <p:cTn id="19" dur="80"/>
                                        <p:tgtEl>
                                          <p:spTgt spid="15383"/>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5383"/>
                                        </p:tgtEl>
                                        <p:attrNameLst>
                                          <p:attrName>fillcolor</p:attrName>
                                        </p:attrNameLst>
                                      </p:cBhvr>
                                      <p:tavLst>
                                        <p:tav tm="0">
                                          <p:val>
                                            <p:clrVal>
                                              <a:schemeClr val="accent2"/>
                                            </p:clrVal>
                                          </p:val>
                                        </p:tav>
                                        <p:tav tm="50000">
                                          <p:val>
                                            <p:clrVal>
                                              <a:schemeClr val="hlink"/>
                                            </p:clrVal>
                                          </p:val>
                                        </p:tav>
                                      </p:tavLst>
                                    </p:anim>
                                    <p:set>
                                      <p:cBhvr>
                                        <p:cTn id="21" dur="80"/>
                                        <p:tgtEl>
                                          <p:spTgt spid="1538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83" grpId="0" animBg="1"/>
      <p:bldP spid="1538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22" name="Picture 10" descr="Sa%20Pa%2002"/>
          <p:cNvPicPr>
            <a:picLocks noGrp="1" noChangeAspect="1" noChangeArrowheads="1"/>
          </p:cNvPicPr>
          <p:nvPr>
            <p:ph type="body" sz="half" idx="4294967295"/>
          </p:nvPr>
        </p:nvPicPr>
        <p:blipFill>
          <a:blip r:embed="rId2"/>
          <a:srcRect/>
          <a:stretch>
            <a:fillRect/>
          </a:stretch>
        </p:blipFill>
        <p:spPr>
          <a:xfrm>
            <a:off x="5581650" y="1905000"/>
            <a:ext cx="6610350" cy="4267200"/>
          </a:xfrm>
          <a:ln>
            <a:solidFill>
              <a:srgbClr val="FF00FF"/>
            </a:solidFill>
          </a:ln>
        </p:spPr>
      </p:pic>
      <p:sp>
        <p:nvSpPr>
          <p:cNvPr id="13332" name="Text Box 20"/>
          <p:cNvSpPr txBox="1">
            <a:spLocks noChangeArrowheads="1"/>
          </p:cNvSpPr>
          <p:nvPr/>
        </p:nvSpPr>
        <p:spPr bwMode="auto">
          <a:xfrm>
            <a:off x="0" y="1905000"/>
            <a:ext cx="5486400" cy="4031873"/>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p>
            <a:pPr>
              <a:spcBef>
                <a:spcPct val="20000"/>
              </a:spcBef>
            </a:pPr>
            <a:r>
              <a:rPr lang="en-US" sz="3200" b="1">
                <a:solidFill>
                  <a:srgbClr val="0000FF"/>
                </a:solidFill>
                <a:latin typeface="Times New Roman" pitchFamily="18" charset="0"/>
                <a:cs typeface="Times New Roman" pitchFamily="18" charset="0"/>
              </a:rPr>
              <a:t>     Đây là cảnh đẹp ở Sa Pa. Toàn bộ bức tranh được phủ một lớp sương mù rất đẹp. Những ngôi nhà nấp dưới những hàng cây xanh. Sa Pa quả là một món quà thiên nhiên ban tặng cho đất nước ta.</a:t>
            </a:r>
          </a:p>
        </p:txBody>
      </p:sp>
      <p:sp>
        <p:nvSpPr>
          <p:cNvPr id="13333" name="Text Box 21"/>
          <p:cNvSpPr txBox="1">
            <a:spLocks noChangeArrowheads="1"/>
          </p:cNvSpPr>
          <p:nvPr/>
        </p:nvSpPr>
        <p:spPr bwMode="auto">
          <a:xfrm>
            <a:off x="5486400" y="6172202"/>
            <a:ext cx="6705600" cy="519113"/>
          </a:xfrm>
          <a:prstGeom prst="rect">
            <a:avLst/>
          </a:prstGeom>
          <a:noFill/>
          <a:ln w="9525">
            <a:noFill/>
            <a:miter lim="800000"/>
            <a:headEnd/>
            <a:tailEnd/>
          </a:ln>
        </p:spPr>
        <p:txBody>
          <a:bodyPr>
            <a:spAutoFit/>
          </a:bodyPr>
          <a:lstStyle/>
          <a:p>
            <a:pPr algn="ctr">
              <a:spcBef>
                <a:spcPct val="50000"/>
              </a:spcBef>
            </a:pPr>
            <a:r>
              <a:rPr lang="en-US" sz="2800" b="1">
                <a:solidFill>
                  <a:srgbClr val="0000FF"/>
                </a:solidFill>
                <a:latin typeface="Times New Roman" pitchFamily="18" charset="0"/>
                <a:cs typeface="Times New Roman" pitchFamily="18" charset="0"/>
              </a:rPr>
              <a:t>Một góc của Sa Pa</a:t>
            </a:r>
          </a:p>
        </p:txBody>
      </p:sp>
      <p:sp>
        <p:nvSpPr>
          <p:cNvPr id="24580" name="Text Box 22"/>
          <p:cNvSpPr txBox="1">
            <a:spLocks noChangeArrowheads="1"/>
          </p:cNvSpPr>
          <p:nvPr/>
        </p:nvSpPr>
        <p:spPr bwMode="auto">
          <a:xfrm>
            <a:off x="0" y="0"/>
            <a:ext cx="12192000" cy="579438"/>
          </a:xfrm>
          <a:prstGeom prst="rect">
            <a:avLst/>
          </a:prstGeom>
          <a:noFill/>
          <a:ln w="9525">
            <a:noFill/>
            <a:miter lim="800000"/>
            <a:headEnd/>
            <a:tailEnd/>
          </a:ln>
        </p:spPr>
        <p:txBody>
          <a:bodyPr>
            <a:spAutoFit/>
          </a:bodyPr>
          <a:lstStyle/>
          <a:p>
            <a:pPr algn="ctr">
              <a:spcBef>
                <a:spcPct val="50000"/>
              </a:spcBef>
            </a:pPr>
            <a:endParaRPr lang="vi-VN" sz="3200" b="1">
              <a:solidFill>
                <a:srgbClr val="0000FF"/>
              </a:solidFill>
              <a:latin typeface="Times New Roman" pitchFamily="18" charset="0"/>
              <a:cs typeface="Times New Roman" pitchFamily="18" charset="0"/>
            </a:endParaRPr>
          </a:p>
        </p:txBody>
      </p:sp>
      <p:sp>
        <p:nvSpPr>
          <p:cNvPr id="24581" name="Text Box 23"/>
          <p:cNvSpPr txBox="1">
            <a:spLocks noChangeArrowheads="1"/>
          </p:cNvSpPr>
          <p:nvPr/>
        </p:nvSpPr>
        <p:spPr bwMode="auto">
          <a:xfrm>
            <a:off x="0" y="533400"/>
            <a:ext cx="12192000" cy="579438"/>
          </a:xfrm>
          <a:prstGeom prst="rect">
            <a:avLst/>
          </a:prstGeom>
          <a:noFill/>
          <a:ln w="9525">
            <a:noFill/>
            <a:miter lim="800000"/>
            <a:headEnd/>
            <a:tailEnd/>
          </a:ln>
        </p:spPr>
        <p:txBody>
          <a:bodyPr>
            <a:spAutoFit/>
          </a:bodyPr>
          <a:lstStyle/>
          <a:p>
            <a:pPr algn="ctr">
              <a:spcBef>
                <a:spcPct val="50000"/>
              </a:spcBef>
            </a:pPr>
            <a:r>
              <a:rPr lang="en-US" sz="3200" b="1">
                <a:latin typeface="Times New Roman" pitchFamily="18" charset="0"/>
                <a:cs typeface="Times New Roman" pitchFamily="18" charset="0"/>
              </a:rPr>
              <a:t>Tập làm văn</a:t>
            </a:r>
          </a:p>
        </p:txBody>
      </p:sp>
      <p:sp>
        <p:nvSpPr>
          <p:cNvPr id="24582" name="Text Box 24"/>
          <p:cNvSpPr txBox="1">
            <a:spLocks noChangeArrowheads="1"/>
          </p:cNvSpPr>
          <p:nvPr/>
        </p:nvSpPr>
        <p:spPr bwMode="auto">
          <a:xfrm>
            <a:off x="0" y="990600"/>
            <a:ext cx="12192000" cy="579438"/>
          </a:xfrm>
          <a:prstGeom prst="rect">
            <a:avLst/>
          </a:prstGeom>
          <a:noFill/>
          <a:ln w="9525">
            <a:noFill/>
            <a:miter lim="800000"/>
            <a:headEnd/>
            <a:tailEnd/>
          </a:ln>
        </p:spPr>
        <p:txBody>
          <a:bodyPr>
            <a:spAutoFit/>
          </a:bodyPr>
          <a:lstStyle/>
          <a:p>
            <a:pPr algn="ctr">
              <a:spcBef>
                <a:spcPct val="50000"/>
              </a:spcBef>
            </a:pPr>
            <a:r>
              <a:rPr lang="en-US" sz="3200" b="1">
                <a:solidFill>
                  <a:srgbClr val="FFFF00"/>
                </a:solidFill>
                <a:latin typeface="Times New Roman" pitchFamily="18" charset="0"/>
                <a:cs typeface="Times New Roman" pitchFamily="18" charset="0"/>
              </a:rPr>
              <a:t>Nói, viết về cảnh đẹp đất nước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3322"/>
                                        </p:tgtEl>
                                        <p:attrNameLst>
                                          <p:attrName>style.visibility</p:attrName>
                                        </p:attrNameLst>
                                      </p:cBhvr>
                                      <p:to>
                                        <p:strVal val="visible"/>
                                      </p:to>
                                    </p:set>
                                    <p:anim calcmode="lin" valueType="num">
                                      <p:cBhvr>
                                        <p:cTn id="7" dur="1000" fill="hold"/>
                                        <p:tgtEl>
                                          <p:spTgt spid="13322"/>
                                        </p:tgtEl>
                                        <p:attrNameLst>
                                          <p:attrName>ppt_w</p:attrName>
                                        </p:attrNameLst>
                                      </p:cBhvr>
                                      <p:tavLst>
                                        <p:tav tm="0">
                                          <p:val>
                                            <p:fltVal val="0"/>
                                          </p:val>
                                        </p:tav>
                                        <p:tav tm="100000">
                                          <p:val>
                                            <p:strVal val="#ppt_w"/>
                                          </p:val>
                                        </p:tav>
                                      </p:tavLst>
                                    </p:anim>
                                    <p:anim calcmode="lin" valueType="num">
                                      <p:cBhvr>
                                        <p:cTn id="8" dur="1000" fill="hold"/>
                                        <p:tgtEl>
                                          <p:spTgt spid="13322"/>
                                        </p:tgtEl>
                                        <p:attrNameLst>
                                          <p:attrName>ppt_h</p:attrName>
                                        </p:attrNameLst>
                                      </p:cBhvr>
                                      <p:tavLst>
                                        <p:tav tm="0">
                                          <p:val>
                                            <p:fltVal val="0"/>
                                          </p:val>
                                        </p:tav>
                                        <p:tav tm="100000">
                                          <p:val>
                                            <p:strVal val="#ppt_h"/>
                                          </p:val>
                                        </p:tav>
                                      </p:tavLst>
                                    </p:anim>
                                    <p:anim calcmode="lin" valueType="num">
                                      <p:cBhvr>
                                        <p:cTn id="9" dur="1000" fill="hold"/>
                                        <p:tgtEl>
                                          <p:spTgt spid="1332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322"/>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7" presetClass="entr" presetSubtype="0" fill="hold" grpId="0" nodeType="afterEffect">
                                  <p:stCondLst>
                                    <p:cond delay="0"/>
                                  </p:stCondLst>
                                  <p:iterate type="lt">
                                    <p:tmPct val="50000"/>
                                  </p:iterate>
                                  <p:childTnLst>
                                    <p:set>
                                      <p:cBhvr>
                                        <p:cTn id="13" dur="1" fill="hold">
                                          <p:stCondLst>
                                            <p:cond delay="0"/>
                                          </p:stCondLst>
                                        </p:cTn>
                                        <p:tgtEl>
                                          <p:spTgt spid="13333"/>
                                        </p:tgtEl>
                                        <p:attrNameLst>
                                          <p:attrName>style.visibility</p:attrName>
                                        </p:attrNameLst>
                                      </p:cBhvr>
                                      <p:to>
                                        <p:strVal val="visible"/>
                                      </p:to>
                                    </p:set>
                                    <p:anim calcmode="discrete" valueType="clr">
                                      <p:cBhvr override="childStyle">
                                        <p:cTn id="14" dur="80"/>
                                        <p:tgtEl>
                                          <p:spTgt spid="13333"/>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3333"/>
                                        </p:tgtEl>
                                        <p:attrNameLst>
                                          <p:attrName>fillcolor</p:attrName>
                                        </p:attrNameLst>
                                      </p:cBhvr>
                                      <p:tavLst>
                                        <p:tav tm="0">
                                          <p:val>
                                            <p:clrVal>
                                              <a:schemeClr val="accent2"/>
                                            </p:clrVal>
                                          </p:val>
                                        </p:tav>
                                        <p:tav tm="50000">
                                          <p:val>
                                            <p:clrVal>
                                              <a:schemeClr val="hlink"/>
                                            </p:clrVal>
                                          </p:val>
                                        </p:tav>
                                      </p:tavLst>
                                    </p:anim>
                                    <p:set>
                                      <p:cBhvr>
                                        <p:cTn id="16" dur="80"/>
                                        <p:tgtEl>
                                          <p:spTgt spid="13333"/>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3332"/>
                                        </p:tgtEl>
                                        <p:attrNameLst>
                                          <p:attrName>style.visibility</p:attrName>
                                        </p:attrNameLst>
                                      </p:cBhvr>
                                      <p:to>
                                        <p:strVal val="visible"/>
                                      </p:to>
                                    </p:set>
                                    <p:anim calcmode="discrete" valueType="clr">
                                      <p:cBhvr override="childStyle">
                                        <p:cTn id="21" dur="80"/>
                                        <p:tgtEl>
                                          <p:spTgt spid="13332"/>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3332"/>
                                        </p:tgtEl>
                                        <p:attrNameLst>
                                          <p:attrName>fillcolor</p:attrName>
                                        </p:attrNameLst>
                                      </p:cBhvr>
                                      <p:tavLst>
                                        <p:tav tm="0">
                                          <p:val>
                                            <p:clrVal>
                                              <a:schemeClr val="accent2"/>
                                            </p:clrVal>
                                          </p:val>
                                        </p:tav>
                                        <p:tav tm="50000">
                                          <p:val>
                                            <p:clrVal>
                                              <a:schemeClr val="hlink"/>
                                            </p:clrVal>
                                          </p:val>
                                        </p:tav>
                                      </p:tavLst>
                                    </p:anim>
                                    <p:set>
                                      <p:cBhvr>
                                        <p:cTn id="23" dur="80"/>
                                        <p:tgtEl>
                                          <p:spTgt spid="1333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32" grpId="0" animBg="1"/>
      <p:bldP spid="133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p:cNvSpPr>
            <a:spLocks noGrp="1" noChangeArrowheads="1"/>
          </p:cNvSpPr>
          <p:nvPr>
            <p:ph idx="1"/>
          </p:nvPr>
        </p:nvSpPr>
        <p:spPr>
          <a:xfrm>
            <a:off x="1524000" y="2667000"/>
            <a:ext cx="9144000" cy="4191000"/>
          </a:xfrm>
          <a:solidFill>
            <a:srgbClr val="00CC99"/>
          </a:solidFill>
        </p:spPr>
        <p:txBody>
          <a:bodyPr>
            <a:normAutofit fontScale="92500" lnSpcReduction="20000"/>
          </a:bodyPr>
          <a:lstStyle/>
          <a:p>
            <a:pPr marL="274320" indent="-274320" algn="just" eaLnBrk="1" fontAlgn="auto" hangingPunct="1">
              <a:spcAft>
                <a:spcPts val="0"/>
              </a:spcAft>
              <a:buClr>
                <a:schemeClr val="accent3"/>
              </a:buClr>
              <a:buFont typeface="Wingdings 2" pitchFamily="18" charset="2"/>
              <a:buNone/>
              <a:defRPr/>
            </a:pPr>
            <a:endParaRPr lang="en-US" sz="2800" b="1" u="sng" dirty="0">
              <a:solidFill>
                <a:srgbClr val="FF0000"/>
              </a:solidFill>
              <a:latin typeface="Times New Roman" pitchFamily="18" charset="0"/>
            </a:endParaRPr>
          </a:p>
          <a:p>
            <a:pPr marL="274320" indent="-274320" algn="just" eaLnBrk="1" fontAlgn="auto" hangingPunct="1">
              <a:spcAft>
                <a:spcPts val="0"/>
              </a:spcAft>
              <a:buClr>
                <a:schemeClr val="accent3"/>
              </a:buClr>
              <a:buFont typeface="Wingdings 2" pitchFamily="18" charset="2"/>
              <a:buNone/>
              <a:defRPr/>
            </a:pPr>
            <a:r>
              <a:rPr lang="en-US" sz="2800" b="1" dirty="0">
                <a:solidFill>
                  <a:srgbClr val="660033"/>
                </a:solidFill>
                <a:latin typeface="Times New Roman" pitchFamily="18" charset="0"/>
              </a:rPr>
              <a:t>      </a:t>
            </a:r>
            <a:r>
              <a:rPr lang="en-US" sz="3200" b="1" dirty="0" err="1">
                <a:solidFill>
                  <a:srgbClr val="0000FF"/>
                </a:solidFill>
                <a:latin typeface="Times New Roman" pitchFamily="18" charset="0"/>
              </a:rPr>
              <a:t>Hãy</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nói</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những</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điều</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em</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biết</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về</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cảnh</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đẹp</a:t>
            </a:r>
            <a:r>
              <a:rPr lang="en-US" sz="3200" b="1" dirty="0">
                <a:solidFill>
                  <a:srgbClr val="0000FF"/>
                </a:solidFill>
                <a:latin typeface="Times New Roman" pitchFamily="18" charset="0"/>
              </a:rPr>
              <a:t> ở </a:t>
            </a:r>
            <a:r>
              <a:rPr lang="en-US" sz="3200" b="1" dirty="0" err="1">
                <a:solidFill>
                  <a:srgbClr val="0000FF"/>
                </a:solidFill>
                <a:latin typeface="Times New Roman" pitchFamily="18" charset="0"/>
              </a:rPr>
              <a:t>nước</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ta</a:t>
            </a:r>
            <a:r>
              <a:rPr lang="en-US" sz="3200" b="1" dirty="0">
                <a:solidFill>
                  <a:srgbClr val="0000FF"/>
                </a:solidFill>
                <a:latin typeface="Times New Roman" pitchFamily="18" charset="0"/>
              </a:rPr>
              <a:t> qua </a:t>
            </a:r>
            <a:r>
              <a:rPr lang="en-US" sz="3200" b="1" dirty="0" err="1">
                <a:solidFill>
                  <a:srgbClr val="0000FF"/>
                </a:solidFill>
                <a:latin typeface="Times New Roman" pitchFamily="18" charset="0"/>
              </a:rPr>
              <a:t>tranh</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em</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đã</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chuẩn</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bị</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theo</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gợi</a:t>
            </a:r>
            <a:r>
              <a:rPr lang="en-US" sz="3200" b="1" dirty="0">
                <a:solidFill>
                  <a:srgbClr val="0000FF"/>
                </a:solidFill>
                <a:latin typeface="Times New Roman" pitchFamily="18" charset="0"/>
              </a:rPr>
              <a:t> ý </a:t>
            </a:r>
            <a:r>
              <a:rPr lang="en-US" sz="3200" b="1" dirty="0" err="1">
                <a:solidFill>
                  <a:srgbClr val="0000FF"/>
                </a:solidFill>
                <a:latin typeface="Times New Roman" pitchFamily="18" charset="0"/>
              </a:rPr>
              <a:t>dưới</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đây</a:t>
            </a:r>
            <a:r>
              <a:rPr lang="en-US" sz="3200" b="1" dirty="0">
                <a:solidFill>
                  <a:srgbClr val="0000FF"/>
                </a:solidFill>
                <a:latin typeface="Times New Roman" pitchFamily="18" charset="0"/>
              </a:rPr>
              <a:t>:</a:t>
            </a:r>
          </a:p>
          <a:p>
            <a:pPr marL="274320" indent="-274320" algn="just" eaLnBrk="1" fontAlgn="auto" hangingPunct="1">
              <a:spcAft>
                <a:spcPts val="0"/>
              </a:spcAft>
              <a:buClr>
                <a:schemeClr val="accent3"/>
              </a:buClr>
              <a:buFont typeface="Wingdings 2" pitchFamily="18" charset="2"/>
              <a:buNone/>
              <a:defRPr/>
            </a:pPr>
            <a:r>
              <a:rPr lang="en-US" sz="3200" b="1" dirty="0">
                <a:solidFill>
                  <a:srgbClr val="0000FF"/>
                </a:solidFill>
                <a:latin typeface="Times New Roman" pitchFamily="18" charset="0"/>
              </a:rPr>
              <a:t>   </a:t>
            </a:r>
            <a:r>
              <a:rPr lang="en-US" sz="3200" b="1" u="sng" dirty="0" err="1">
                <a:solidFill>
                  <a:schemeClr val="tx2">
                    <a:lumMod val="10000"/>
                  </a:schemeClr>
                </a:solidFill>
                <a:latin typeface="Times New Roman" pitchFamily="18" charset="0"/>
              </a:rPr>
              <a:t>Gợi</a:t>
            </a:r>
            <a:r>
              <a:rPr lang="en-US" sz="3200" b="1" u="sng" dirty="0">
                <a:solidFill>
                  <a:schemeClr val="tx2">
                    <a:lumMod val="10000"/>
                  </a:schemeClr>
                </a:solidFill>
                <a:latin typeface="Times New Roman" pitchFamily="18" charset="0"/>
              </a:rPr>
              <a:t> ý:</a:t>
            </a:r>
          </a:p>
          <a:p>
            <a:pPr marL="274320" indent="-274320" algn="just" eaLnBrk="1" fontAlgn="auto" hangingPunct="1">
              <a:spcAft>
                <a:spcPts val="0"/>
              </a:spcAft>
              <a:buClr>
                <a:schemeClr val="accent3"/>
              </a:buClr>
              <a:buFont typeface="Wingdings 2" pitchFamily="18" charset="2"/>
              <a:buNone/>
              <a:defRPr/>
            </a:pPr>
            <a:r>
              <a:rPr lang="en-US" sz="3200" b="1" dirty="0">
                <a:solidFill>
                  <a:schemeClr val="tx2">
                    <a:lumMod val="10000"/>
                  </a:schemeClr>
                </a:solidFill>
                <a:latin typeface="Times New Roman" pitchFamily="18" charset="0"/>
              </a:rPr>
              <a:t>a) </a:t>
            </a:r>
            <a:r>
              <a:rPr lang="en-US" sz="3200" b="1" dirty="0" err="1">
                <a:solidFill>
                  <a:schemeClr val="tx2">
                    <a:lumMod val="10000"/>
                  </a:schemeClr>
                </a:solidFill>
                <a:latin typeface="Times New Roman" pitchFamily="18" charset="0"/>
              </a:rPr>
              <a:t>Tranh</a:t>
            </a:r>
            <a:r>
              <a:rPr lang="en-US" sz="3200" b="1" dirty="0">
                <a:solidFill>
                  <a:schemeClr val="tx2">
                    <a:lumMod val="10000"/>
                  </a:schemeClr>
                </a:solidFill>
                <a:latin typeface="Times New Roman" pitchFamily="18" charset="0"/>
              </a:rPr>
              <a:t> (</a:t>
            </a:r>
            <a:r>
              <a:rPr lang="en-US" sz="3200" b="1" dirty="0" err="1">
                <a:solidFill>
                  <a:schemeClr val="tx2">
                    <a:lumMod val="10000"/>
                  </a:schemeClr>
                </a:solidFill>
                <a:latin typeface="Times New Roman" pitchFamily="18" charset="0"/>
              </a:rPr>
              <a:t>ảnh</a:t>
            </a:r>
            <a:r>
              <a:rPr lang="en-US" sz="3200" b="1" dirty="0">
                <a:solidFill>
                  <a:schemeClr val="tx2">
                    <a:lumMod val="10000"/>
                  </a:schemeClr>
                </a:solidFill>
                <a:latin typeface="Times New Roman" pitchFamily="18" charset="0"/>
              </a:rPr>
              <a:t>) </a:t>
            </a:r>
            <a:r>
              <a:rPr lang="en-US" sz="3200" b="1" dirty="0" err="1">
                <a:solidFill>
                  <a:schemeClr val="tx2">
                    <a:lumMod val="10000"/>
                  </a:schemeClr>
                </a:solidFill>
                <a:latin typeface="Times New Roman" pitchFamily="18" charset="0"/>
              </a:rPr>
              <a:t>vẽ</a:t>
            </a:r>
            <a:r>
              <a:rPr lang="en-US" sz="3200" b="1" dirty="0">
                <a:solidFill>
                  <a:schemeClr val="tx2">
                    <a:lumMod val="10000"/>
                  </a:schemeClr>
                </a:solidFill>
                <a:latin typeface="Times New Roman" pitchFamily="18" charset="0"/>
              </a:rPr>
              <a:t> </a:t>
            </a:r>
            <a:r>
              <a:rPr lang="en-US" sz="3200" b="1" dirty="0" err="1">
                <a:solidFill>
                  <a:schemeClr val="tx2">
                    <a:lumMod val="10000"/>
                  </a:schemeClr>
                </a:solidFill>
                <a:latin typeface="Times New Roman" pitchFamily="18" charset="0"/>
              </a:rPr>
              <a:t>chụp</a:t>
            </a:r>
            <a:r>
              <a:rPr lang="en-US" sz="3200" b="1" dirty="0">
                <a:solidFill>
                  <a:schemeClr val="tx2">
                    <a:lumMod val="10000"/>
                  </a:schemeClr>
                </a:solidFill>
                <a:latin typeface="Times New Roman" pitchFamily="18" charset="0"/>
              </a:rPr>
              <a:t> </a:t>
            </a:r>
            <a:r>
              <a:rPr lang="en-US" sz="3200" b="1" dirty="0" err="1">
                <a:solidFill>
                  <a:schemeClr val="tx2">
                    <a:lumMod val="10000"/>
                  </a:schemeClr>
                </a:solidFill>
                <a:latin typeface="Times New Roman" pitchFamily="18" charset="0"/>
              </a:rPr>
              <a:t>cảnh</a:t>
            </a:r>
            <a:r>
              <a:rPr lang="en-US" sz="3200" b="1" dirty="0">
                <a:solidFill>
                  <a:schemeClr val="tx2">
                    <a:lumMod val="10000"/>
                  </a:schemeClr>
                </a:solidFill>
                <a:latin typeface="Times New Roman" pitchFamily="18" charset="0"/>
              </a:rPr>
              <a:t> </a:t>
            </a:r>
            <a:r>
              <a:rPr lang="en-US" sz="3200" b="1" dirty="0" err="1">
                <a:solidFill>
                  <a:schemeClr val="tx2">
                    <a:lumMod val="10000"/>
                  </a:schemeClr>
                </a:solidFill>
                <a:latin typeface="Times New Roman" pitchFamily="18" charset="0"/>
              </a:rPr>
              <a:t>gì</a:t>
            </a:r>
            <a:r>
              <a:rPr lang="en-US" sz="3200" b="1" dirty="0">
                <a:solidFill>
                  <a:schemeClr val="tx2">
                    <a:lumMod val="10000"/>
                  </a:schemeClr>
                </a:solidFill>
                <a:latin typeface="Times New Roman" pitchFamily="18" charset="0"/>
              </a:rPr>
              <a:t>? </a:t>
            </a:r>
            <a:r>
              <a:rPr lang="en-US" sz="3200" b="1" dirty="0" err="1">
                <a:solidFill>
                  <a:schemeClr val="tx2">
                    <a:lumMod val="10000"/>
                  </a:schemeClr>
                </a:solidFill>
                <a:latin typeface="Times New Roman" pitchFamily="18" charset="0"/>
              </a:rPr>
              <a:t>Cảnh</a:t>
            </a:r>
            <a:r>
              <a:rPr lang="en-US" sz="3200" b="1" dirty="0">
                <a:solidFill>
                  <a:schemeClr val="tx2">
                    <a:lumMod val="10000"/>
                  </a:schemeClr>
                </a:solidFill>
                <a:latin typeface="Times New Roman" pitchFamily="18" charset="0"/>
              </a:rPr>
              <a:t> </a:t>
            </a:r>
            <a:r>
              <a:rPr lang="en-US" sz="3200" b="1" dirty="0" err="1">
                <a:solidFill>
                  <a:schemeClr val="tx2">
                    <a:lumMod val="10000"/>
                  </a:schemeClr>
                </a:solidFill>
                <a:latin typeface="Times New Roman" pitchFamily="18" charset="0"/>
              </a:rPr>
              <a:t>đó</a:t>
            </a:r>
            <a:r>
              <a:rPr lang="en-US" sz="3200" b="1" dirty="0">
                <a:solidFill>
                  <a:schemeClr val="tx2">
                    <a:lumMod val="10000"/>
                  </a:schemeClr>
                </a:solidFill>
                <a:latin typeface="Times New Roman" pitchFamily="18" charset="0"/>
              </a:rPr>
              <a:t> ở </a:t>
            </a:r>
            <a:r>
              <a:rPr lang="en-US" sz="3200" b="1" dirty="0" err="1">
                <a:solidFill>
                  <a:schemeClr val="tx2">
                    <a:lumMod val="10000"/>
                  </a:schemeClr>
                </a:solidFill>
                <a:latin typeface="Times New Roman" pitchFamily="18" charset="0"/>
              </a:rPr>
              <a:t>nơi</a:t>
            </a:r>
            <a:r>
              <a:rPr lang="en-US" sz="3200" b="1" dirty="0">
                <a:solidFill>
                  <a:schemeClr val="tx2">
                    <a:lumMod val="10000"/>
                  </a:schemeClr>
                </a:solidFill>
                <a:latin typeface="Times New Roman" pitchFamily="18" charset="0"/>
              </a:rPr>
              <a:t> </a:t>
            </a:r>
            <a:r>
              <a:rPr lang="en-US" sz="3200" b="1" dirty="0" err="1">
                <a:solidFill>
                  <a:schemeClr val="tx2">
                    <a:lumMod val="10000"/>
                  </a:schemeClr>
                </a:solidFill>
                <a:latin typeface="Times New Roman" pitchFamily="18" charset="0"/>
              </a:rPr>
              <a:t>nào</a:t>
            </a:r>
            <a:r>
              <a:rPr lang="en-US" sz="3200" b="1" dirty="0">
                <a:solidFill>
                  <a:schemeClr val="tx2">
                    <a:lumMod val="10000"/>
                  </a:schemeClr>
                </a:solidFill>
                <a:latin typeface="Times New Roman" pitchFamily="18" charset="0"/>
              </a:rPr>
              <a:t>? </a:t>
            </a:r>
          </a:p>
          <a:p>
            <a:pPr marL="274320" indent="-274320" algn="just" eaLnBrk="1" fontAlgn="auto" hangingPunct="1">
              <a:spcAft>
                <a:spcPts val="0"/>
              </a:spcAft>
              <a:buClr>
                <a:schemeClr val="accent3"/>
              </a:buClr>
              <a:buFont typeface="Wingdings 2" pitchFamily="18" charset="2"/>
              <a:buNone/>
              <a:defRPr/>
            </a:pPr>
            <a:r>
              <a:rPr lang="en-US" sz="3200" b="1" dirty="0">
                <a:solidFill>
                  <a:schemeClr val="tx2">
                    <a:lumMod val="10000"/>
                  </a:schemeClr>
                </a:solidFill>
                <a:latin typeface="Times New Roman" pitchFamily="18" charset="0"/>
              </a:rPr>
              <a:t>b) </a:t>
            </a:r>
            <a:r>
              <a:rPr lang="en-US" sz="3200" b="1" dirty="0" err="1">
                <a:solidFill>
                  <a:schemeClr val="tx2">
                    <a:lumMod val="10000"/>
                  </a:schemeClr>
                </a:solidFill>
                <a:latin typeface="Times New Roman" pitchFamily="18" charset="0"/>
              </a:rPr>
              <a:t>Màu</a:t>
            </a:r>
            <a:r>
              <a:rPr lang="en-US" sz="3200" b="1" dirty="0">
                <a:solidFill>
                  <a:schemeClr val="tx2">
                    <a:lumMod val="10000"/>
                  </a:schemeClr>
                </a:solidFill>
                <a:latin typeface="Times New Roman" pitchFamily="18" charset="0"/>
              </a:rPr>
              <a:t> </a:t>
            </a:r>
            <a:r>
              <a:rPr lang="en-US" sz="3200" b="1" dirty="0" err="1">
                <a:solidFill>
                  <a:schemeClr val="tx2">
                    <a:lumMod val="10000"/>
                  </a:schemeClr>
                </a:solidFill>
                <a:latin typeface="Times New Roman" pitchFamily="18" charset="0"/>
              </a:rPr>
              <a:t>sắc</a:t>
            </a:r>
            <a:r>
              <a:rPr lang="en-US" sz="3200" b="1" dirty="0">
                <a:solidFill>
                  <a:schemeClr val="tx2">
                    <a:lumMod val="10000"/>
                  </a:schemeClr>
                </a:solidFill>
                <a:latin typeface="Times New Roman" pitchFamily="18" charset="0"/>
              </a:rPr>
              <a:t> </a:t>
            </a:r>
            <a:r>
              <a:rPr lang="en-US" sz="3200" b="1" dirty="0" err="1">
                <a:solidFill>
                  <a:schemeClr val="tx2">
                    <a:lumMod val="10000"/>
                  </a:schemeClr>
                </a:solidFill>
                <a:latin typeface="Times New Roman" pitchFamily="18" charset="0"/>
              </a:rPr>
              <a:t>của</a:t>
            </a:r>
            <a:r>
              <a:rPr lang="en-US" sz="3200" b="1" dirty="0">
                <a:solidFill>
                  <a:schemeClr val="tx2">
                    <a:lumMod val="10000"/>
                  </a:schemeClr>
                </a:solidFill>
                <a:latin typeface="Times New Roman" pitchFamily="18" charset="0"/>
              </a:rPr>
              <a:t> </a:t>
            </a:r>
            <a:r>
              <a:rPr lang="en-US" sz="3200" b="1" dirty="0" err="1">
                <a:solidFill>
                  <a:schemeClr val="tx2">
                    <a:lumMod val="10000"/>
                  </a:schemeClr>
                </a:solidFill>
                <a:latin typeface="Times New Roman" pitchFamily="18" charset="0"/>
              </a:rPr>
              <a:t>tranh</a:t>
            </a:r>
            <a:r>
              <a:rPr lang="en-US" sz="3200" b="1" dirty="0">
                <a:solidFill>
                  <a:schemeClr val="tx2">
                    <a:lumMod val="10000"/>
                  </a:schemeClr>
                </a:solidFill>
                <a:latin typeface="Times New Roman" pitchFamily="18" charset="0"/>
              </a:rPr>
              <a:t> (</a:t>
            </a:r>
            <a:r>
              <a:rPr lang="en-US" sz="3200" b="1" dirty="0" err="1">
                <a:solidFill>
                  <a:schemeClr val="tx2">
                    <a:lumMod val="10000"/>
                  </a:schemeClr>
                </a:solidFill>
                <a:latin typeface="Times New Roman" pitchFamily="18" charset="0"/>
              </a:rPr>
              <a:t>ảnh</a:t>
            </a:r>
            <a:r>
              <a:rPr lang="en-US" sz="3200" b="1" dirty="0">
                <a:solidFill>
                  <a:schemeClr val="tx2">
                    <a:lumMod val="10000"/>
                  </a:schemeClr>
                </a:solidFill>
                <a:latin typeface="Times New Roman" pitchFamily="18" charset="0"/>
              </a:rPr>
              <a:t>) </a:t>
            </a:r>
            <a:r>
              <a:rPr lang="en-US" sz="3200" b="1" dirty="0" err="1">
                <a:solidFill>
                  <a:schemeClr val="tx2">
                    <a:lumMod val="10000"/>
                  </a:schemeClr>
                </a:solidFill>
                <a:latin typeface="Times New Roman" pitchFamily="18" charset="0"/>
              </a:rPr>
              <a:t>như</a:t>
            </a:r>
            <a:r>
              <a:rPr lang="en-US" sz="3200" b="1" dirty="0">
                <a:solidFill>
                  <a:schemeClr val="tx2">
                    <a:lumMod val="10000"/>
                  </a:schemeClr>
                </a:solidFill>
                <a:latin typeface="Times New Roman" pitchFamily="18" charset="0"/>
              </a:rPr>
              <a:t> </a:t>
            </a:r>
            <a:r>
              <a:rPr lang="en-US" sz="3200" b="1" dirty="0" err="1">
                <a:solidFill>
                  <a:schemeClr val="tx2">
                    <a:lumMod val="10000"/>
                  </a:schemeClr>
                </a:solidFill>
                <a:latin typeface="Times New Roman" pitchFamily="18" charset="0"/>
              </a:rPr>
              <a:t>thế</a:t>
            </a:r>
            <a:r>
              <a:rPr lang="en-US" sz="3200" b="1" dirty="0">
                <a:solidFill>
                  <a:schemeClr val="tx2">
                    <a:lumMod val="10000"/>
                  </a:schemeClr>
                </a:solidFill>
                <a:latin typeface="Times New Roman" pitchFamily="18" charset="0"/>
              </a:rPr>
              <a:t> </a:t>
            </a:r>
            <a:r>
              <a:rPr lang="en-US" sz="3200" b="1" dirty="0" err="1">
                <a:solidFill>
                  <a:schemeClr val="tx2">
                    <a:lumMod val="10000"/>
                  </a:schemeClr>
                </a:solidFill>
                <a:latin typeface="Times New Roman" pitchFamily="18" charset="0"/>
              </a:rPr>
              <a:t>nào</a:t>
            </a:r>
            <a:r>
              <a:rPr lang="en-US" sz="3200" b="1" dirty="0">
                <a:solidFill>
                  <a:schemeClr val="tx2">
                    <a:lumMod val="10000"/>
                  </a:schemeClr>
                </a:solidFill>
                <a:latin typeface="Times New Roman" pitchFamily="18" charset="0"/>
              </a:rPr>
              <a:t>?</a:t>
            </a:r>
          </a:p>
          <a:p>
            <a:pPr marL="274320" indent="-274320" algn="just" eaLnBrk="1" fontAlgn="auto" hangingPunct="1">
              <a:spcAft>
                <a:spcPts val="0"/>
              </a:spcAft>
              <a:buClr>
                <a:schemeClr val="accent3"/>
              </a:buClr>
              <a:buFont typeface="Wingdings 2" pitchFamily="18" charset="2"/>
              <a:buNone/>
              <a:defRPr/>
            </a:pPr>
            <a:r>
              <a:rPr lang="en-US" sz="3200" b="1" dirty="0">
                <a:solidFill>
                  <a:schemeClr val="tx2">
                    <a:lumMod val="10000"/>
                  </a:schemeClr>
                </a:solidFill>
                <a:latin typeface="Times New Roman" pitchFamily="18" charset="0"/>
              </a:rPr>
              <a:t>c) </a:t>
            </a:r>
            <a:r>
              <a:rPr lang="en-US" sz="3200" b="1" dirty="0" err="1">
                <a:solidFill>
                  <a:schemeClr val="tx2">
                    <a:lumMod val="10000"/>
                  </a:schemeClr>
                </a:solidFill>
                <a:latin typeface="Times New Roman" pitchFamily="18" charset="0"/>
              </a:rPr>
              <a:t>Cảnh</a:t>
            </a:r>
            <a:r>
              <a:rPr lang="en-US" sz="3200" b="1" dirty="0">
                <a:solidFill>
                  <a:schemeClr val="tx2">
                    <a:lumMod val="10000"/>
                  </a:schemeClr>
                </a:solidFill>
                <a:latin typeface="Times New Roman" pitchFamily="18" charset="0"/>
              </a:rPr>
              <a:t> </a:t>
            </a:r>
            <a:r>
              <a:rPr lang="en-US" sz="3200" b="1" dirty="0" err="1">
                <a:solidFill>
                  <a:schemeClr val="tx2">
                    <a:lumMod val="10000"/>
                  </a:schemeClr>
                </a:solidFill>
                <a:latin typeface="Times New Roman" pitchFamily="18" charset="0"/>
              </a:rPr>
              <a:t>trong</a:t>
            </a:r>
            <a:r>
              <a:rPr lang="en-US" sz="3200" b="1" dirty="0">
                <a:solidFill>
                  <a:schemeClr val="tx2">
                    <a:lumMod val="10000"/>
                  </a:schemeClr>
                </a:solidFill>
                <a:latin typeface="Times New Roman" pitchFamily="18" charset="0"/>
              </a:rPr>
              <a:t> </a:t>
            </a:r>
            <a:r>
              <a:rPr lang="en-US" sz="3200" b="1" dirty="0" err="1">
                <a:solidFill>
                  <a:schemeClr val="tx2">
                    <a:lumMod val="10000"/>
                  </a:schemeClr>
                </a:solidFill>
                <a:latin typeface="Times New Roman" pitchFamily="18" charset="0"/>
              </a:rPr>
              <a:t>tranh</a:t>
            </a:r>
            <a:r>
              <a:rPr lang="en-US" sz="3200" b="1" dirty="0">
                <a:solidFill>
                  <a:schemeClr val="tx2">
                    <a:lumMod val="10000"/>
                  </a:schemeClr>
                </a:solidFill>
                <a:latin typeface="Times New Roman" pitchFamily="18" charset="0"/>
              </a:rPr>
              <a:t> (</a:t>
            </a:r>
            <a:r>
              <a:rPr lang="en-US" sz="3200" b="1" dirty="0" err="1">
                <a:solidFill>
                  <a:schemeClr val="tx2">
                    <a:lumMod val="10000"/>
                  </a:schemeClr>
                </a:solidFill>
                <a:latin typeface="Times New Roman" pitchFamily="18" charset="0"/>
              </a:rPr>
              <a:t>ảnh</a:t>
            </a:r>
            <a:r>
              <a:rPr lang="en-US" sz="3200" b="1" dirty="0">
                <a:solidFill>
                  <a:schemeClr val="tx2">
                    <a:lumMod val="10000"/>
                  </a:schemeClr>
                </a:solidFill>
                <a:latin typeface="Times New Roman" pitchFamily="18" charset="0"/>
              </a:rPr>
              <a:t>) </a:t>
            </a:r>
            <a:r>
              <a:rPr lang="en-US" sz="3200" b="1" dirty="0" err="1">
                <a:solidFill>
                  <a:schemeClr val="tx2">
                    <a:lumMod val="10000"/>
                  </a:schemeClr>
                </a:solidFill>
                <a:latin typeface="Times New Roman" pitchFamily="18" charset="0"/>
              </a:rPr>
              <a:t>có</a:t>
            </a:r>
            <a:r>
              <a:rPr lang="en-US" sz="3200" b="1" dirty="0">
                <a:solidFill>
                  <a:schemeClr val="tx2">
                    <a:lumMod val="10000"/>
                  </a:schemeClr>
                </a:solidFill>
                <a:latin typeface="Times New Roman" pitchFamily="18" charset="0"/>
              </a:rPr>
              <a:t> </a:t>
            </a:r>
            <a:r>
              <a:rPr lang="en-US" sz="3200" b="1" dirty="0" err="1">
                <a:solidFill>
                  <a:schemeClr val="tx2">
                    <a:lumMod val="10000"/>
                  </a:schemeClr>
                </a:solidFill>
                <a:latin typeface="Times New Roman" pitchFamily="18" charset="0"/>
              </a:rPr>
              <a:t>gì</a:t>
            </a:r>
            <a:r>
              <a:rPr lang="en-US" sz="3200" b="1" dirty="0">
                <a:solidFill>
                  <a:schemeClr val="tx2">
                    <a:lumMod val="10000"/>
                  </a:schemeClr>
                </a:solidFill>
                <a:latin typeface="Times New Roman" pitchFamily="18" charset="0"/>
              </a:rPr>
              <a:t> </a:t>
            </a:r>
            <a:r>
              <a:rPr lang="en-US" sz="3200" b="1" dirty="0" err="1">
                <a:solidFill>
                  <a:schemeClr val="tx2">
                    <a:lumMod val="10000"/>
                  </a:schemeClr>
                </a:solidFill>
                <a:latin typeface="Times New Roman" pitchFamily="18" charset="0"/>
              </a:rPr>
              <a:t>đẹp</a:t>
            </a:r>
            <a:r>
              <a:rPr lang="en-US" sz="3200" b="1" dirty="0">
                <a:solidFill>
                  <a:schemeClr val="tx2">
                    <a:lumMod val="10000"/>
                  </a:schemeClr>
                </a:solidFill>
                <a:latin typeface="Times New Roman" pitchFamily="18" charset="0"/>
              </a:rPr>
              <a:t>?</a:t>
            </a:r>
          </a:p>
          <a:p>
            <a:pPr marL="274320" indent="-274320" algn="just" eaLnBrk="1" fontAlgn="auto" hangingPunct="1">
              <a:spcAft>
                <a:spcPts val="0"/>
              </a:spcAft>
              <a:buClr>
                <a:schemeClr val="accent3"/>
              </a:buClr>
              <a:buFont typeface="Wingdings 2" pitchFamily="18" charset="2"/>
              <a:buNone/>
              <a:defRPr/>
            </a:pPr>
            <a:r>
              <a:rPr lang="en-US" sz="3200" b="1" dirty="0">
                <a:solidFill>
                  <a:schemeClr val="tx2">
                    <a:lumMod val="10000"/>
                  </a:schemeClr>
                </a:solidFill>
                <a:latin typeface="Times New Roman" pitchFamily="18" charset="0"/>
              </a:rPr>
              <a:t>d) </a:t>
            </a:r>
            <a:r>
              <a:rPr lang="en-US" sz="3200" b="1" dirty="0" err="1">
                <a:solidFill>
                  <a:schemeClr val="tx2">
                    <a:lumMod val="10000"/>
                  </a:schemeClr>
                </a:solidFill>
                <a:latin typeface="Times New Roman" pitchFamily="18" charset="0"/>
              </a:rPr>
              <a:t>Cảnh</a:t>
            </a:r>
            <a:r>
              <a:rPr lang="en-US" sz="3200" b="1" dirty="0">
                <a:solidFill>
                  <a:schemeClr val="tx2">
                    <a:lumMod val="10000"/>
                  </a:schemeClr>
                </a:solidFill>
                <a:latin typeface="Times New Roman" pitchFamily="18" charset="0"/>
              </a:rPr>
              <a:t> </a:t>
            </a:r>
            <a:r>
              <a:rPr lang="en-US" sz="3200" b="1" dirty="0" err="1">
                <a:solidFill>
                  <a:schemeClr val="tx2">
                    <a:lumMod val="10000"/>
                  </a:schemeClr>
                </a:solidFill>
                <a:latin typeface="Times New Roman" pitchFamily="18" charset="0"/>
              </a:rPr>
              <a:t>trong</a:t>
            </a:r>
            <a:r>
              <a:rPr lang="en-US" sz="3200" b="1" dirty="0">
                <a:solidFill>
                  <a:schemeClr val="tx2">
                    <a:lumMod val="10000"/>
                  </a:schemeClr>
                </a:solidFill>
                <a:latin typeface="Times New Roman" pitchFamily="18" charset="0"/>
              </a:rPr>
              <a:t> </a:t>
            </a:r>
            <a:r>
              <a:rPr lang="en-US" sz="3200" b="1" dirty="0" err="1">
                <a:solidFill>
                  <a:schemeClr val="tx2">
                    <a:lumMod val="10000"/>
                  </a:schemeClr>
                </a:solidFill>
                <a:latin typeface="Times New Roman" pitchFamily="18" charset="0"/>
              </a:rPr>
              <a:t>tranh</a:t>
            </a:r>
            <a:r>
              <a:rPr lang="en-US" sz="3200" b="1" dirty="0">
                <a:solidFill>
                  <a:schemeClr val="tx2">
                    <a:lumMod val="10000"/>
                  </a:schemeClr>
                </a:solidFill>
                <a:latin typeface="Times New Roman" pitchFamily="18" charset="0"/>
              </a:rPr>
              <a:t> (</a:t>
            </a:r>
            <a:r>
              <a:rPr lang="en-US" sz="3200" b="1" dirty="0" err="1">
                <a:solidFill>
                  <a:schemeClr val="tx2">
                    <a:lumMod val="10000"/>
                  </a:schemeClr>
                </a:solidFill>
                <a:latin typeface="Times New Roman" pitchFamily="18" charset="0"/>
              </a:rPr>
              <a:t>ảnh</a:t>
            </a:r>
            <a:r>
              <a:rPr lang="en-US" sz="3200" b="1" dirty="0">
                <a:solidFill>
                  <a:schemeClr val="tx2">
                    <a:lumMod val="10000"/>
                  </a:schemeClr>
                </a:solidFill>
                <a:latin typeface="Times New Roman" pitchFamily="18" charset="0"/>
              </a:rPr>
              <a:t>) </a:t>
            </a:r>
            <a:r>
              <a:rPr lang="en-US" sz="3200" b="1" dirty="0" err="1">
                <a:solidFill>
                  <a:schemeClr val="tx2">
                    <a:lumMod val="10000"/>
                  </a:schemeClr>
                </a:solidFill>
                <a:latin typeface="Times New Roman" pitchFamily="18" charset="0"/>
              </a:rPr>
              <a:t>gợi</a:t>
            </a:r>
            <a:r>
              <a:rPr lang="en-US" sz="3200" b="1" dirty="0">
                <a:solidFill>
                  <a:schemeClr val="tx2">
                    <a:lumMod val="10000"/>
                  </a:schemeClr>
                </a:solidFill>
                <a:latin typeface="Times New Roman" pitchFamily="18" charset="0"/>
              </a:rPr>
              <a:t> </a:t>
            </a:r>
            <a:r>
              <a:rPr lang="en-US" sz="3200" b="1" dirty="0" err="1">
                <a:solidFill>
                  <a:schemeClr val="tx2">
                    <a:lumMod val="10000"/>
                  </a:schemeClr>
                </a:solidFill>
                <a:latin typeface="Times New Roman" pitchFamily="18" charset="0"/>
              </a:rPr>
              <a:t>cho</a:t>
            </a:r>
            <a:r>
              <a:rPr lang="en-US" sz="3200" b="1" dirty="0">
                <a:solidFill>
                  <a:schemeClr val="tx2">
                    <a:lumMod val="10000"/>
                  </a:schemeClr>
                </a:solidFill>
                <a:latin typeface="Times New Roman" pitchFamily="18" charset="0"/>
              </a:rPr>
              <a:t> </a:t>
            </a:r>
            <a:r>
              <a:rPr lang="en-US" sz="3200" b="1" dirty="0" err="1">
                <a:solidFill>
                  <a:schemeClr val="tx2">
                    <a:lumMod val="10000"/>
                  </a:schemeClr>
                </a:solidFill>
                <a:latin typeface="Times New Roman" pitchFamily="18" charset="0"/>
              </a:rPr>
              <a:t>em</a:t>
            </a:r>
            <a:r>
              <a:rPr lang="en-US" sz="3200" b="1" dirty="0">
                <a:solidFill>
                  <a:schemeClr val="tx2">
                    <a:lumMod val="10000"/>
                  </a:schemeClr>
                </a:solidFill>
                <a:latin typeface="Times New Roman" pitchFamily="18" charset="0"/>
              </a:rPr>
              <a:t> </a:t>
            </a:r>
            <a:r>
              <a:rPr lang="en-US" sz="3200" b="1" dirty="0" err="1">
                <a:solidFill>
                  <a:schemeClr val="tx2">
                    <a:lumMod val="10000"/>
                  </a:schemeClr>
                </a:solidFill>
                <a:latin typeface="Times New Roman" pitchFamily="18" charset="0"/>
              </a:rPr>
              <a:t>những</a:t>
            </a:r>
            <a:r>
              <a:rPr lang="en-US" sz="3200" b="1" dirty="0">
                <a:solidFill>
                  <a:schemeClr val="tx2">
                    <a:lumMod val="10000"/>
                  </a:schemeClr>
                </a:solidFill>
                <a:latin typeface="Times New Roman" pitchFamily="18" charset="0"/>
              </a:rPr>
              <a:t> </a:t>
            </a:r>
            <a:r>
              <a:rPr lang="en-US" sz="3200" b="1" dirty="0" err="1">
                <a:solidFill>
                  <a:schemeClr val="tx2">
                    <a:lumMod val="10000"/>
                  </a:schemeClr>
                </a:solidFill>
                <a:latin typeface="Times New Roman" pitchFamily="18" charset="0"/>
              </a:rPr>
              <a:t>suy</a:t>
            </a:r>
            <a:r>
              <a:rPr lang="en-US" sz="3200" b="1" dirty="0">
                <a:solidFill>
                  <a:schemeClr val="tx2">
                    <a:lumMod val="10000"/>
                  </a:schemeClr>
                </a:solidFill>
                <a:latin typeface="Times New Roman" pitchFamily="18" charset="0"/>
              </a:rPr>
              <a:t> </a:t>
            </a:r>
            <a:r>
              <a:rPr lang="en-US" sz="3200" b="1" dirty="0" err="1">
                <a:solidFill>
                  <a:schemeClr val="tx2">
                    <a:lumMod val="10000"/>
                  </a:schemeClr>
                </a:solidFill>
                <a:latin typeface="Times New Roman" pitchFamily="18" charset="0"/>
              </a:rPr>
              <a:t>nghĩ</a:t>
            </a:r>
            <a:r>
              <a:rPr lang="en-US" sz="3200" b="1" dirty="0">
                <a:solidFill>
                  <a:schemeClr val="tx2">
                    <a:lumMod val="10000"/>
                  </a:schemeClr>
                </a:solidFill>
                <a:latin typeface="Times New Roman" pitchFamily="18" charset="0"/>
              </a:rPr>
              <a:t> </a:t>
            </a:r>
            <a:r>
              <a:rPr lang="en-US" sz="3200" b="1" dirty="0" err="1">
                <a:solidFill>
                  <a:schemeClr val="tx2">
                    <a:lumMod val="10000"/>
                  </a:schemeClr>
                </a:solidFill>
                <a:latin typeface="Times New Roman" pitchFamily="18" charset="0"/>
              </a:rPr>
              <a:t>gì</a:t>
            </a:r>
            <a:r>
              <a:rPr lang="en-US" sz="3200" b="1" dirty="0">
                <a:solidFill>
                  <a:schemeClr val="tx2">
                    <a:lumMod val="10000"/>
                  </a:schemeClr>
                </a:solidFill>
                <a:latin typeface="Times New Roman" pitchFamily="18" charset="0"/>
              </a:rPr>
              <a:t>?</a:t>
            </a:r>
          </a:p>
        </p:txBody>
      </p:sp>
      <p:sp>
        <p:nvSpPr>
          <p:cNvPr id="8" name="Cloud Callout 7"/>
          <p:cNvSpPr>
            <a:spLocks noChangeArrowheads="1"/>
          </p:cNvSpPr>
          <p:nvPr/>
        </p:nvSpPr>
        <p:spPr bwMode="auto">
          <a:xfrm>
            <a:off x="5943600" y="0"/>
            <a:ext cx="4419600" cy="1905000"/>
          </a:xfrm>
          <a:prstGeom prst="cloudCallout">
            <a:avLst>
              <a:gd name="adj1" fmla="val -41176"/>
              <a:gd name="adj2" fmla="val 70944"/>
            </a:avLst>
          </a:prstGeom>
          <a:gradFill rotWithShape="1">
            <a:gsLst>
              <a:gs pos="0">
                <a:srgbClr val="FFA2A1"/>
              </a:gs>
              <a:gs pos="35001">
                <a:srgbClr val="FFBEBD"/>
              </a:gs>
              <a:gs pos="100000">
                <a:srgbClr val="FFE5E5"/>
              </a:gs>
            </a:gsLst>
            <a:lin ang="16200000" scaled="1"/>
          </a:gradFill>
          <a:ln w="9525" algn="ctr">
            <a:solidFill>
              <a:srgbClr val="BE4B48"/>
            </a:solidFill>
            <a:round/>
            <a:headEnd/>
            <a:tailEnd/>
          </a:ln>
          <a:effectLst>
            <a:outerShdw dist="20000" dir="5400000" rotWithShape="0">
              <a:srgbClr val="000000">
                <a:alpha val="37999"/>
              </a:srgbClr>
            </a:outerShdw>
          </a:effectLst>
        </p:spPr>
        <p:txBody>
          <a:bodyPr anchor="ctr"/>
          <a:lstStyle/>
          <a:p>
            <a:pPr algn="ctr" fontAlgn="auto">
              <a:spcBef>
                <a:spcPts val="0"/>
              </a:spcBef>
              <a:spcAft>
                <a:spcPts val="0"/>
              </a:spcAft>
              <a:defRPr/>
            </a:pPr>
            <a:r>
              <a:rPr lang="en-US" sz="4000" b="1" kern="0" dirty="0" err="1">
                <a:solidFill>
                  <a:schemeClr val="tx2">
                    <a:lumMod val="10000"/>
                  </a:schemeClr>
                </a:solidFill>
                <a:latin typeface="Times New Roman" pitchFamily="18" charset="0"/>
                <a:cs typeface="Times New Roman" pitchFamily="18" charset="0"/>
              </a:rPr>
              <a:t>Hợp</a:t>
            </a:r>
            <a:r>
              <a:rPr lang="en-US" sz="4000" b="1" kern="0" dirty="0">
                <a:solidFill>
                  <a:schemeClr val="tx2">
                    <a:lumMod val="10000"/>
                  </a:schemeClr>
                </a:solidFill>
                <a:latin typeface="Times New Roman" pitchFamily="18" charset="0"/>
                <a:cs typeface="Times New Roman" pitchFamily="18" charset="0"/>
              </a:rPr>
              <a:t> </a:t>
            </a:r>
            <a:r>
              <a:rPr lang="en-US" sz="4000" b="1" kern="0" dirty="0" err="1">
                <a:solidFill>
                  <a:schemeClr val="tx2">
                    <a:lumMod val="10000"/>
                  </a:schemeClr>
                </a:solidFill>
                <a:latin typeface="Times New Roman" pitchFamily="18" charset="0"/>
                <a:cs typeface="Times New Roman" pitchFamily="18" charset="0"/>
              </a:rPr>
              <a:t>tác</a:t>
            </a:r>
            <a:r>
              <a:rPr lang="en-US" sz="4000" b="1" kern="0" dirty="0">
                <a:solidFill>
                  <a:schemeClr val="tx2">
                    <a:lumMod val="10000"/>
                  </a:schemeClr>
                </a:solidFill>
                <a:latin typeface="Times New Roman" pitchFamily="18" charset="0"/>
                <a:cs typeface="Times New Roman" pitchFamily="18" charset="0"/>
              </a:rPr>
              <a:t> </a:t>
            </a:r>
            <a:r>
              <a:rPr lang="en-US" sz="4000" b="1" kern="0" dirty="0" err="1">
                <a:solidFill>
                  <a:schemeClr val="tx2">
                    <a:lumMod val="10000"/>
                  </a:schemeClr>
                </a:solidFill>
                <a:latin typeface="Times New Roman" pitchFamily="18" charset="0"/>
                <a:cs typeface="Times New Roman" pitchFamily="18" charset="0"/>
              </a:rPr>
              <a:t>nhóm</a:t>
            </a:r>
            <a:r>
              <a:rPr lang="en-US" sz="4000" b="1" kern="0" dirty="0">
                <a:solidFill>
                  <a:schemeClr val="tx2">
                    <a:lumMod val="10000"/>
                  </a:schemeClr>
                </a:solidFill>
                <a:latin typeface="Times New Roman" pitchFamily="18" charset="0"/>
                <a:cs typeface="Times New Roman" pitchFamily="18" charset="0"/>
              </a:rPr>
              <a:t> </a:t>
            </a:r>
            <a:r>
              <a:rPr lang="en-US" sz="4000" b="1" kern="0" dirty="0" err="1">
                <a:solidFill>
                  <a:schemeClr val="tx2">
                    <a:lumMod val="10000"/>
                  </a:schemeClr>
                </a:solidFill>
                <a:latin typeface="Times New Roman" pitchFamily="18" charset="0"/>
                <a:cs typeface="Times New Roman" pitchFamily="18" charset="0"/>
              </a:rPr>
              <a:t>bàn</a:t>
            </a:r>
            <a:r>
              <a:rPr lang="en-US" sz="4000" b="1" kern="0" dirty="0">
                <a:solidFill>
                  <a:schemeClr val="tx2">
                    <a:lumMod val="10000"/>
                  </a:schemeClr>
                </a:solidFill>
                <a:latin typeface="Times New Roman" pitchFamily="18" charset="0"/>
                <a:cs typeface="Times New Roman" pitchFamily="18" charset="0"/>
              </a:rPr>
              <a:t>:</a:t>
            </a:r>
          </a:p>
        </p:txBody>
      </p:sp>
      <p:sp>
        <p:nvSpPr>
          <p:cNvPr id="5" name="Line 19"/>
          <p:cNvSpPr>
            <a:spLocks noChangeShapeType="1"/>
          </p:cNvSpPr>
          <p:nvPr/>
        </p:nvSpPr>
        <p:spPr bwMode="auto">
          <a:xfrm>
            <a:off x="1981200" y="3452813"/>
            <a:ext cx="8610600" cy="0"/>
          </a:xfrm>
          <a:prstGeom prst="line">
            <a:avLst/>
          </a:prstGeom>
          <a:noFill/>
          <a:ln w="28575">
            <a:solidFill>
              <a:srgbClr val="FF0000"/>
            </a:solidFill>
            <a:round/>
            <a:headEnd/>
            <a:tailEnd/>
          </a:ln>
          <a:extLst/>
        </p:spPr>
        <p:txBody>
          <a:bodyPr>
            <a:spAutoFit/>
          </a:bodyPr>
          <a:lstStyle/>
          <a:p>
            <a:pPr fontAlgn="auto">
              <a:spcBef>
                <a:spcPts val="0"/>
              </a:spcBef>
              <a:spcAft>
                <a:spcPts val="0"/>
              </a:spcAft>
              <a:defRPr/>
            </a:pPr>
            <a:endParaRPr lang="en-US" kern="0">
              <a:solidFill>
                <a:sysClr val="windowText" lastClr="000000"/>
              </a:solidFill>
              <a:latin typeface="+mn-lt"/>
              <a:cs typeface="+mn-cs"/>
            </a:endParaRPr>
          </a:p>
        </p:txBody>
      </p:sp>
      <p:sp>
        <p:nvSpPr>
          <p:cNvPr id="9" name="Line 19"/>
          <p:cNvSpPr>
            <a:spLocks noChangeShapeType="1"/>
          </p:cNvSpPr>
          <p:nvPr/>
        </p:nvSpPr>
        <p:spPr bwMode="auto">
          <a:xfrm>
            <a:off x="4724400" y="3886200"/>
            <a:ext cx="3124200" cy="0"/>
          </a:xfrm>
          <a:prstGeom prst="line">
            <a:avLst/>
          </a:prstGeom>
          <a:noFill/>
          <a:ln w="28575">
            <a:solidFill>
              <a:srgbClr val="FF0000"/>
            </a:solidFill>
            <a:round/>
            <a:headEnd/>
            <a:tailEnd/>
          </a:ln>
          <a:extLst/>
        </p:spPr>
        <p:txBody>
          <a:bodyPr>
            <a:spAutoFit/>
          </a:bodyPr>
          <a:lstStyle/>
          <a:p>
            <a:pPr fontAlgn="auto">
              <a:spcBef>
                <a:spcPts val="0"/>
              </a:spcBef>
              <a:spcAft>
                <a:spcPts val="0"/>
              </a:spcAft>
              <a:defRPr/>
            </a:pPr>
            <a:endParaRPr lang="en-US" kern="0">
              <a:solidFill>
                <a:sysClr val="windowText" lastClr="000000"/>
              </a:solidFill>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227">
                                            <p:bg/>
                                          </p:spTgt>
                                        </p:tgtEl>
                                        <p:attrNameLst>
                                          <p:attrName>style.visibility</p:attrName>
                                        </p:attrNameLst>
                                      </p:cBhvr>
                                      <p:to>
                                        <p:strVal val="visible"/>
                                      </p:to>
                                    </p:set>
                                    <p:animEffect transition="in" filter="fade">
                                      <p:cBhvr>
                                        <p:cTn id="7" dur="500"/>
                                        <p:tgtEl>
                                          <p:spTgt spid="52227">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227">
                                            <p:txEl>
                                              <p:pRg st="1" end="1"/>
                                            </p:txEl>
                                          </p:spTgt>
                                        </p:tgtEl>
                                        <p:attrNameLst>
                                          <p:attrName>style.visibility</p:attrName>
                                        </p:attrNameLst>
                                      </p:cBhvr>
                                      <p:to>
                                        <p:strVal val="visible"/>
                                      </p:to>
                                    </p:set>
                                    <p:animEffect transition="in" filter="fade">
                                      <p:cBhvr>
                                        <p:cTn id="12" dur="500"/>
                                        <p:tgtEl>
                                          <p:spTgt spid="522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2227">
                                            <p:txEl>
                                              <p:pRg st="2" end="2"/>
                                            </p:txEl>
                                          </p:spTgt>
                                        </p:tgtEl>
                                        <p:attrNameLst>
                                          <p:attrName>style.visibility</p:attrName>
                                        </p:attrNameLst>
                                      </p:cBhvr>
                                      <p:to>
                                        <p:strVal val="visible"/>
                                      </p:to>
                                    </p:set>
                                    <p:animEffect transition="in" filter="fade">
                                      <p:cBhvr>
                                        <p:cTn id="17" dur="500"/>
                                        <p:tgtEl>
                                          <p:spTgt spid="5222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2227">
                                            <p:txEl>
                                              <p:pRg st="3" end="3"/>
                                            </p:txEl>
                                          </p:spTgt>
                                        </p:tgtEl>
                                        <p:attrNameLst>
                                          <p:attrName>style.visibility</p:attrName>
                                        </p:attrNameLst>
                                      </p:cBhvr>
                                      <p:to>
                                        <p:strVal val="visible"/>
                                      </p:to>
                                    </p:set>
                                    <p:animEffect transition="in" filter="fade">
                                      <p:cBhvr>
                                        <p:cTn id="22" dur="500"/>
                                        <p:tgtEl>
                                          <p:spTgt spid="5222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2227">
                                            <p:txEl>
                                              <p:pRg st="4" end="4"/>
                                            </p:txEl>
                                          </p:spTgt>
                                        </p:tgtEl>
                                        <p:attrNameLst>
                                          <p:attrName>style.visibility</p:attrName>
                                        </p:attrNameLst>
                                      </p:cBhvr>
                                      <p:to>
                                        <p:strVal val="visible"/>
                                      </p:to>
                                    </p:set>
                                    <p:animEffect transition="in" filter="fade">
                                      <p:cBhvr>
                                        <p:cTn id="27" dur="500"/>
                                        <p:tgtEl>
                                          <p:spTgt spid="5222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2227">
                                            <p:txEl>
                                              <p:pRg st="5" end="5"/>
                                            </p:txEl>
                                          </p:spTgt>
                                        </p:tgtEl>
                                        <p:attrNameLst>
                                          <p:attrName>style.visibility</p:attrName>
                                        </p:attrNameLst>
                                      </p:cBhvr>
                                      <p:to>
                                        <p:strVal val="visible"/>
                                      </p:to>
                                    </p:set>
                                    <p:animEffect transition="in" filter="fade">
                                      <p:cBhvr>
                                        <p:cTn id="32" dur="500"/>
                                        <p:tgtEl>
                                          <p:spTgt spid="52227">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2227">
                                            <p:txEl>
                                              <p:pRg st="6" end="6"/>
                                            </p:txEl>
                                          </p:spTgt>
                                        </p:tgtEl>
                                        <p:attrNameLst>
                                          <p:attrName>style.visibility</p:attrName>
                                        </p:attrNameLst>
                                      </p:cBhvr>
                                      <p:to>
                                        <p:strVal val="visible"/>
                                      </p:to>
                                    </p:set>
                                    <p:animEffect transition="in" filter="fade">
                                      <p:cBhvr>
                                        <p:cTn id="37" dur="500"/>
                                        <p:tgtEl>
                                          <p:spTgt spid="52227">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additive="base">
                                        <p:cTn id="42" dur="500" fill="hold"/>
                                        <p:tgtEl>
                                          <p:spTgt spid="5"/>
                                        </p:tgtEl>
                                        <p:attrNameLst>
                                          <p:attrName>ppt_x</p:attrName>
                                        </p:attrNameLst>
                                      </p:cBhvr>
                                      <p:tavLst>
                                        <p:tav tm="0">
                                          <p:val>
                                            <p:strVal val="#ppt_x"/>
                                          </p:val>
                                        </p:tav>
                                        <p:tav tm="100000">
                                          <p:val>
                                            <p:strVal val="#ppt_x"/>
                                          </p:val>
                                        </p:tav>
                                      </p:tavLst>
                                    </p:anim>
                                    <p:anim calcmode="lin" valueType="num">
                                      <p:cBhvr additive="base">
                                        <p:cTn id="4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nodeType="click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additive="base">
                                        <p:cTn id="48" dur="500" fill="hold"/>
                                        <p:tgtEl>
                                          <p:spTgt spid="9"/>
                                        </p:tgtEl>
                                        <p:attrNameLst>
                                          <p:attrName>ppt_x</p:attrName>
                                        </p:attrNameLst>
                                      </p:cBhvr>
                                      <p:tavLst>
                                        <p:tav tm="0">
                                          <p:val>
                                            <p:strVal val="#ppt_x"/>
                                          </p:val>
                                        </p:tav>
                                        <p:tav tm="100000">
                                          <p:val>
                                            <p:strVal val="#ppt_x"/>
                                          </p:val>
                                        </p:tav>
                                      </p:tavLst>
                                    </p:anim>
                                    <p:anim calcmode="lin" valueType="num">
                                      <p:cBhvr additive="base">
                                        <p:cTn id="4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4"/>
          <p:cNvSpPr txBox="1">
            <a:spLocks noChangeArrowheads="1"/>
          </p:cNvSpPr>
          <p:nvPr/>
        </p:nvSpPr>
        <p:spPr bwMode="auto">
          <a:xfrm>
            <a:off x="3810000" y="228600"/>
            <a:ext cx="6629400" cy="1981200"/>
          </a:xfrm>
          <a:prstGeom prst="cloudCallout">
            <a:avLst>
              <a:gd name="adj1" fmla="val -18243"/>
              <a:gd name="adj2" fmla="val 103353"/>
            </a:avLst>
          </a:prstGeom>
          <a:solidFill>
            <a:srgbClr val="FFFF00"/>
          </a:solidFill>
          <a:ln w="9525">
            <a:solidFill>
              <a:srgbClr val="C00000"/>
            </a:solidFill>
            <a:round/>
            <a:headEnd/>
            <a:tailEnd/>
          </a:ln>
        </p:spPr>
        <p:txBody>
          <a:bodyPr anchor="ctr"/>
          <a:lstStyle/>
          <a:p>
            <a:pPr algn="ctr" fontAlgn="auto">
              <a:spcBef>
                <a:spcPts val="0"/>
              </a:spcBef>
              <a:spcAft>
                <a:spcPts val="0"/>
              </a:spcAft>
              <a:defRPr/>
            </a:pPr>
            <a:r>
              <a:rPr lang="en-US" sz="4400" b="1" kern="0" dirty="0" err="1">
                <a:solidFill>
                  <a:srgbClr val="C00000"/>
                </a:solidFill>
                <a:latin typeface="Times New Roman" pitchFamily="18" charset="0"/>
                <a:ea typeface="+mj-ea"/>
                <a:cs typeface="Times New Roman" pitchFamily="18" charset="0"/>
              </a:rPr>
              <a:t>Trình</a:t>
            </a:r>
            <a:r>
              <a:rPr lang="en-US" sz="4400" b="1" kern="0" dirty="0">
                <a:solidFill>
                  <a:srgbClr val="C00000"/>
                </a:solidFill>
                <a:latin typeface="Times New Roman" pitchFamily="18" charset="0"/>
                <a:ea typeface="+mj-ea"/>
                <a:cs typeface="Times New Roman" pitchFamily="18" charset="0"/>
              </a:rPr>
              <a:t> </a:t>
            </a:r>
            <a:r>
              <a:rPr lang="en-US" sz="4400" b="1" kern="0" dirty="0" err="1">
                <a:solidFill>
                  <a:srgbClr val="C00000"/>
                </a:solidFill>
                <a:latin typeface="Times New Roman" pitchFamily="18" charset="0"/>
                <a:ea typeface="+mj-ea"/>
                <a:cs typeface="Times New Roman" pitchFamily="18" charset="0"/>
              </a:rPr>
              <a:t>bày</a:t>
            </a:r>
            <a:r>
              <a:rPr lang="en-US" sz="4400" b="1" kern="0" dirty="0">
                <a:solidFill>
                  <a:srgbClr val="C00000"/>
                </a:solidFill>
                <a:latin typeface="Times New Roman" pitchFamily="18" charset="0"/>
                <a:ea typeface="+mj-ea"/>
                <a:cs typeface="Times New Roman" pitchFamily="18" charset="0"/>
              </a:rPr>
              <a:t>:</a:t>
            </a:r>
          </a:p>
        </p:txBody>
      </p:sp>
      <p:pic>
        <p:nvPicPr>
          <p:cNvPr id="27650" name="Content Placeholder 4"/>
          <p:cNvPicPr>
            <a:picLocks noGrp="1" noChangeAspect="1"/>
          </p:cNvPicPr>
          <p:nvPr>
            <p:ph idx="1"/>
          </p:nvPr>
        </p:nvPicPr>
        <p:blipFill>
          <a:blip r:embed="rId2"/>
          <a:stretch>
            <a:fillRect/>
          </a:stretch>
        </p:blipFill>
        <p:spPr>
          <a:xfrm>
            <a:off x="4681537" y="3105944"/>
            <a:ext cx="2828925" cy="1666875"/>
          </a:xfrm>
        </p:spPr>
      </p:pic>
      <p:pic>
        <p:nvPicPr>
          <p:cNvPr id="27651" name="Picture 2"/>
          <p:cNvPicPr>
            <a:picLocks noChangeAspect="1"/>
          </p:cNvPicPr>
          <p:nvPr/>
        </p:nvPicPr>
        <p:blipFill>
          <a:blip r:embed="rId3"/>
          <a:srcRect/>
          <a:stretch>
            <a:fillRect/>
          </a:stretch>
        </p:blipFill>
        <p:spPr bwMode="auto">
          <a:xfrm>
            <a:off x="1962149" y="4267200"/>
            <a:ext cx="1238251" cy="2286000"/>
          </a:xfrm>
          <a:prstGeom prst="rect">
            <a:avLst/>
          </a:prstGeom>
          <a:noFill/>
          <a:ln w="9525">
            <a:noFill/>
            <a:miter lim="800000"/>
            <a:headEnd/>
            <a:tailEnd/>
          </a:ln>
        </p:spPr>
      </p:pic>
      <p:pic>
        <p:nvPicPr>
          <p:cNvPr id="7" name="Picture 6"/>
          <p:cNvPicPr>
            <a:picLocks noChangeAspect="1"/>
          </p:cNvPicPr>
          <p:nvPr/>
        </p:nvPicPr>
        <p:blipFill>
          <a:blip r:embed="rId4"/>
          <a:srcRect/>
          <a:stretch>
            <a:fillRect/>
          </a:stretch>
        </p:blipFill>
        <p:spPr bwMode="auto">
          <a:xfrm>
            <a:off x="2133602" y="1066800"/>
            <a:ext cx="1160463" cy="3657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4" presetClass="emph" presetSubtype="0" fill="hold" nodeType="clickEffect">
                                  <p:stCondLst>
                                    <p:cond delay="0"/>
                                  </p:stCondLst>
                                  <p:childTnLst>
                                    <p:animClr clrSpc="hsl" dir="cw">
                                      <p:cBhvr override="childStyle">
                                        <p:cTn id="12" dur="500" fill="hold"/>
                                        <p:tgtEl>
                                          <p:spTgt spid="7"/>
                                        </p:tgtEl>
                                        <p:attrNameLst>
                                          <p:attrName>style.color</p:attrName>
                                        </p:attrNameLst>
                                      </p:cBhvr>
                                      <p:by>
                                        <p:hsl h="0" s="-12549" l="-25098"/>
                                      </p:by>
                                    </p:animClr>
                                    <p:animClr clrSpc="hsl" dir="cw">
                                      <p:cBhvr>
                                        <p:cTn id="13" dur="500" fill="hold"/>
                                        <p:tgtEl>
                                          <p:spTgt spid="7"/>
                                        </p:tgtEl>
                                        <p:attrNameLst>
                                          <p:attrName>fillcolor</p:attrName>
                                        </p:attrNameLst>
                                      </p:cBhvr>
                                      <p:by>
                                        <p:hsl h="0" s="-12549" l="-25098"/>
                                      </p:by>
                                    </p:animClr>
                                    <p:animClr clrSpc="hsl" dir="cw">
                                      <p:cBhvr>
                                        <p:cTn id="14" dur="500" fill="hold"/>
                                        <p:tgtEl>
                                          <p:spTgt spid="7"/>
                                        </p:tgtEl>
                                        <p:attrNameLst>
                                          <p:attrName>stroke.color</p:attrName>
                                        </p:attrNameLst>
                                      </p:cBhvr>
                                      <p:by>
                                        <p:hsl h="0" s="-12549" l="-25098"/>
                                      </p:by>
                                    </p:animClr>
                                    <p:set>
                                      <p:cBhvr>
                                        <p:cTn id="15" dur="5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rcRect/>
          <a:stretch>
            <a:fillRect/>
          </a:stretch>
        </p:blipFill>
        <p:spPr bwMode="auto">
          <a:xfrm>
            <a:off x="0" y="-19050"/>
            <a:ext cx="12192000" cy="6846888"/>
          </a:xfrm>
          <a:prstGeom prst="rect">
            <a:avLst/>
          </a:prstGeom>
          <a:noFill/>
          <a:ln w="9525">
            <a:noFill/>
            <a:miter lim="800000"/>
            <a:headEnd/>
            <a:tailEnd/>
          </a:ln>
        </p:spPr>
      </p:pic>
      <p:pic>
        <p:nvPicPr>
          <p:cNvPr id="2" name="Shape">
            <a:hlinkClick r:id="" action="ppaction://media"/>
          </p:cNvPr>
          <p:cNvPicPr>
            <a:picLocks noRot="1" noChangeAspect="1"/>
          </p:cNvPicPr>
          <p:nvPr>
            <a:audioFile r:link="rId1"/>
          </p:nvPr>
        </p:nvPicPr>
        <p:blipFill>
          <a:blip r:embed="rId4"/>
          <a:srcRect/>
          <a:stretch>
            <a:fillRect/>
          </a:stretch>
        </p:blipFill>
        <p:spPr bwMode="auto">
          <a:xfrm>
            <a:off x="649288" y="5761038"/>
            <a:ext cx="609600" cy="609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3"/>
          <p:cNvSpPr>
            <a:spLocks noGrp="1" noChangeArrowheads="1"/>
          </p:cNvSpPr>
          <p:nvPr>
            <p:ph idx="1"/>
          </p:nvPr>
        </p:nvSpPr>
        <p:spPr>
          <a:xfrm>
            <a:off x="1905000" y="304800"/>
            <a:ext cx="8229600" cy="6172200"/>
          </a:xfrm>
        </p:spPr>
        <p:txBody>
          <a:bodyPr/>
          <a:lstStyle/>
          <a:p>
            <a:pPr eaLnBrk="1" hangingPunct="1"/>
            <a:endParaRPr lang="en-US" altLang="en-US" smtClean="0"/>
          </a:p>
        </p:txBody>
      </p:sp>
      <p:pic>
        <p:nvPicPr>
          <p:cNvPr id="45060" name="Picture 4" descr="Bác Bó1"/>
          <p:cNvPicPr>
            <a:picLocks noChangeAspect="1" noChangeArrowheads="1"/>
          </p:cNvPicPr>
          <p:nvPr/>
        </p:nvPicPr>
        <p:blipFill>
          <a:blip r:embed="rId2"/>
          <a:srcRect/>
          <a:stretch>
            <a:fillRect/>
          </a:stretch>
        </p:blipFill>
        <p:spPr bwMode="auto">
          <a:xfrm>
            <a:off x="1524000" y="26988"/>
            <a:ext cx="4572000" cy="3325812"/>
          </a:xfrm>
          <a:prstGeom prst="rect">
            <a:avLst/>
          </a:prstGeom>
          <a:noFill/>
          <a:ln w="9525">
            <a:noFill/>
            <a:miter lim="800000"/>
            <a:headEnd/>
            <a:tailEnd/>
          </a:ln>
        </p:spPr>
      </p:pic>
      <p:pic>
        <p:nvPicPr>
          <p:cNvPr id="45061" name="Picture 5" descr="Bắc Bó2"/>
          <p:cNvPicPr>
            <a:picLocks noChangeAspect="1" noChangeArrowheads="1"/>
          </p:cNvPicPr>
          <p:nvPr/>
        </p:nvPicPr>
        <p:blipFill>
          <a:blip r:embed="rId3"/>
          <a:srcRect/>
          <a:stretch>
            <a:fillRect/>
          </a:stretch>
        </p:blipFill>
        <p:spPr bwMode="auto">
          <a:xfrm>
            <a:off x="6096000" y="26988"/>
            <a:ext cx="4572000" cy="3325812"/>
          </a:xfrm>
          <a:prstGeom prst="rect">
            <a:avLst/>
          </a:prstGeom>
          <a:noFill/>
          <a:ln w="9525">
            <a:noFill/>
            <a:miter lim="800000"/>
            <a:headEnd/>
            <a:tailEnd/>
          </a:ln>
        </p:spPr>
      </p:pic>
      <p:pic>
        <p:nvPicPr>
          <p:cNvPr id="45063" name="Picture 7" descr="1_sapa20[1]"/>
          <p:cNvPicPr>
            <a:picLocks noChangeAspect="1" noChangeArrowheads="1"/>
          </p:cNvPicPr>
          <p:nvPr/>
        </p:nvPicPr>
        <p:blipFill>
          <a:blip r:embed="rId4"/>
          <a:srcRect/>
          <a:stretch>
            <a:fillRect/>
          </a:stretch>
        </p:blipFill>
        <p:spPr bwMode="auto">
          <a:xfrm>
            <a:off x="1524000" y="3352800"/>
            <a:ext cx="9144000" cy="3505200"/>
          </a:xfrm>
          <a:prstGeom prst="rect">
            <a:avLst/>
          </a:prstGeom>
          <a:noFill/>
          <a:ln w="9525">
            <a:noFill/>
            <a:miter lim="800000"/>
            <a:headEnd/>
            <a:tailEnd/>
          </a:ln>
        </p:spPr>
      </p:pic>
      <p:sp>
        <p:nvSpPr>
          <p:cNvPr id="11" name="Rectangle 15" descr="Blue tissue paper"/>
          <p:cNvSpPr>
            <a:spLocks noChangeArrowheads="1"/>
          </p:cNvSpPr>
          <p:nvPr/>
        </p:nvSpPr>
        <p:spPr bwMode="auto">
          <a:xfrm>
            <a:off x="4078288" y="3124200"/>
            <a:ext cx="4648200" cy="457200"/>
          </a:xfrm>
          <a:prstGeom prst="rect">
            <a:avLst/>
          </a:prstGeom>
          <a:solidFill>
            <a:srgbClr val="FFFF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r>
              <a:rPr lang="en-US" altLang="en-US" sz="3200" b="1" kern="0">
                <a:solidFill>
                  <a:srgbClr val="002060"/>
                </a:solidFill>
                <a:latin typeface="Times New Roman" panose="02020603050405020304" pitchFamily="18" charset="0"/>
                <a:cs typeface="+mn-cs"/>
              </a:rPr>
              <a:t>Một số cảnh đẹp ở SaPa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45060"/>
                                        </p:tgtEl>
                                        <p:attrNameLst>
                                          <p:attrName>style.visibility</p:attrName>
                                        </p:attrNameLst>
                                      </p:cBhvr>
                                      <p:to>
                                        <p:strVal val="visible"/>
                                      </p:to>
                                    </p:set>
                                    <p:anim calcmode="lin" valueType="num">
                                      <p:cBhvr>
                                        <p:cTn id="7" dur="1000" fill="hold"/>
                                        <p:tgtEl>
                                          <p:spTgt spid="45060"/>
                                        </p:tgtEl>
                                        <p:attrNameLst>
                                          <p:attrName>ppt_x</p:attrName>
                                        </p:attrNameLst>
                                      </p:cBhvr>
                                      <p:tavLst>
                                        <p:tav tm="0">
                                          <p:val>
                                            <p:strVal val="#ppt_x-.2"/>
                                          </p:val>
                                        </p:tav>
                                        <p:tav tm="100000">
                                          <p:val>
                                            <p:strVal val="#ppt_x"/>
                                          </p:val>
                                        </p:tav>
                                      </p:tavLst>
                                    </p:anim>
                                    <p:anim calcmode="lin" valueType="num">
                                      <p:cBhvr>
                                        <p:cTn id="8" dur="1000" fill="hold"/>
                                        <p:tgtEl>
                                          <p:spTgt spid="45060"/>
                                        </p:tgtEl>
                                        <p:attrNameLst>
                                          <p:attrName>ppt_y</p:attrName>
                                        </p:attrNameLst>
                                      </p:cBhvr>
                                      <p:tavLst>
                                        <p:tav tm="0">
                                          <p:val>
                                            <p:strVal val="#ppt_y"/>
                                          </p:val>
                                        </p:tav>
                                        <p:tav tm="100000">
                                          <p:val>
                                            <p:strVal val="#ppt_y"/>
                                          </p:val>
                                        </p:tav>
                                      </p:tavLst>
                                    </p:anim>
                                    <p:animEffect transition="in" filter="wipe(right)" prLst="gradientSize: 0.1">
                                      <p:cBhvr>
                                        <p:cTn id="9" dur="1000"/>
                                        <p:tgtEl>
                                          <p:spTgt spid="45060"/>
                                        </p:tgtEl>
                                      </p:cBhvr>
                                    </p:animEffect>
                                  </p:childTnLst>
                                </p:cTn>
                              </p:par>
                              <p:par>
                                <p:cTn id="10" presetID="49" presetClass="entr" presetSubtype="0" decel="100000" fill="hold" nodeType="withEffect">
                                  <p:stCondLst>
                                    <p:cond delay="0"/>
                                  </p:stCondLst>
                                  <p:childTnLst>
                                    <p:set>
                                      <p:cBhvr>
                                        <p:cTn id="11" dur="1" fill="hold">
                                          <p:stCondLst>
                                            <p:cond delay="0"/>
                                          </p:stCondLst>
                                        </p:cTn>
                                        <p:tgtEl>
                                          <p:spTgt spid="45061"/>
                                        </p:tgtEl>
                                        <p:attrNameLst>
                                          <p:attrName>style.visibility</p:attrName>
                                        </p:attrNameLst>
                                      </p:cBhvr>
                                      <p:to>
                                        <p:strVal val="visible"/>
                                      </p:to>
                                    </p:set>
                                    <p:anim calcmode="lin" valueType="num">
                                      <p:cBhvr>
                                        <p:cTn id="12" dur="500" fill="hold"/>
                                        <p:tgtEl>
                                          <p:spTgt spid="45061"/>
                                        </p:tgtEl>
                                        <p:attrNameLst>
                                          <p:attrName>ppt_w</p:attrName>
                                        </p:attrNameLst>
                                      </p:cBhvr>
                                      <p:tavLst>
                                        <p:tav tm="0">
                                          <p:val>
                                            <p:fltVal val="0"/>
                                          </p:val>
                                        </p:tav>
                                        <p:tav tm="100000">
                                          <p:val>
                                            <p:strVal val="#ppt_w"/>
                                          </p:val>
                                        </p:tav>
                                      </p:tavLst>
                                    </p:anim>
                                    <p:anim calcmode="lin" valueType="num">
                                      <p:cBhvr>
                                        <p:cTn id="13" dur="500" fill="hold"/>
                                        <p:tgtEl>
                                          <p:spTgt spid="45061"/>
                                        </p:tgtEl>
                                        <p:attrNameLst>
                                          <p:attrName>ppt_h</p:attrName>
                                        </p:attrNameLst>
                                      </p:cBhvr>
                                      <p:tavLst>
                                        <p:tav tm="0">
                                          <p:val>
                                            <p:fltVal val="0"/>
                                          </p:val>
                                        </p:tav>
                                        <p:tav tm="100000">
                                          <p:val>
                                            <p:strVal val="#ppt_h"/>
                                          </p:val>
                                        </p:tav>
                                      </p:tavLst>
                                    </p:anim>
                                    <p:anim calcmode="lin" valueType="num">
                                      <p:cBhvr>
                                        <p:cTn id="14" dur="500" fill="hold"/>
                                        <p:tgtEl>
                                          <p:spTgt spid="45061"/>
                                        </p:tgtEl>
                                        <p:attrNameLst>
                                          <p:attrName>style.rotation</p:attrName>
                                        </p:attrNameLst>
                                      </p:cBhvr>
                                      <p:tavLst>
                                        <p:tav tm="0">
                                          <p:val>
                                            <p:fltVal val="360"/>
                                          </p:val>
                                        </p:tav>
                                        <p:tav tm="100000">
                                          <p:val>
                                            <p:fltVal val="0"/>
                                          </p:val>
                                        </p:tav>
                                      </p:tavLst>
                                    </p:anim>
                                    <p:animEffect transition="in" filter="fade">
                                      <p:cBhvr>
                                        <p:cTn id="15" dur="500"/>
                                        <p:tgtEl>
                                          <p:spTgt spid="45061"/>
                                        </p:tgtEl>
                                      </p:cBhvr>
                                    </p:animEffect>
                                  </p:childTnLst>
                                </p:cTn>
                              </p:par>
                              <p:par>
                                <p:cTn id="16" presetID="47" presetClass="entr" presetSubtype="0" fill="hold" nodeType="withEffect">
                                  <p:stCondLst>
                                    <p:cond delay="0"/>
                                  </p:stCondLst>
                                  <p:childTnLst>
                                    <p:set>
                                      <p:cBhvr>
                                        <p:cTn id="17" dur="1" fill="hold">
                                          <p:stCondLst>
                                            <p:cond delay="0"/>
                                          </p:stCondLst>
                                        </p:cTn>
                                        <p:tgtEl>
                                          <p:spTgt spid="45063"/>
                                        </p:tgtEl>
                                        <p:attrNameLst>
                                          <p:attrName>style.visibility</p:attrName>
                                        </p:attrNameLst>
                                      </p:cBhvr>
                                      <p:to>
                                        <p:strVal val="visible"/>
                                      </p:to>
                                    </p:set>
                                    <p:animEffect transition="in" filter="fade">
                                      <p:cBhvr>
                                        <p:cTn id="18" dur="1000"/>
                                        <p:tgtEl>
                                          <p:spTgt spid="45063"/>
                                        </p:tgtEl>
                                      </p:cBhvr>
                                    </p:animEffect>
                                    <p:anim calcmode="lin" valueType="num">
                                      <p:cBhvr>
                                        <p:cTn id="19" dur="1000" fill="hold"/>
                                        <p:tgtEl>
                                          <p:spTgt spid="45063"/>
                                        </p:tgtEl>
                                        <p:attrNameLst>
                                          <p:attrName>ppt_x</p:attrName>
                                        </p:attrNameLst>
                                      </p:cBhvr>
                                      <p:tavLst>
                                        <p:tav tm="0">
                                          <p:val>
                                            <p:strVal val="#ppt_x"/>
                                          </p:val>
                                        </p:tav>
                                        <p:tav tm="100000">
                                          <p:val>
                                            <p:strVal val="#ppt_x"/>
                                          </p:val>
                                        </p:tav>
                                      </p:tavLst>
                                    </p:anim>
                                    <p:anim calcmode="lin" valueType="num">
                                      <p:cBhvr>
                                        <p:cTn id="20" dur="1000" fill="hold"/>
                                        <p:tgtEl>
                                          <p:spTgt spid="45063"/>
                                        </p:tgtEl>
                                        <p:attrNameLst>
                                          <p:attrName>ppt_y</p:attrName>
                                        </p:attrNameLst>
                                      </p:cBhvr>
                                      <p:tavLst>
                                        <p:tav tm="0">
                                          <p:val>
                                            <p:strVal val="#ppt_y-.1"/>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746" name="Picture 5" descr="Bãi Biển Nha Trang"/>
          <p:cNvPicPr>
            <a:picLocks noChangeAspect="1" noChangeArrowheads="1"/>
          </p:cNvPicPr>
          <p:nvPr/>
        </p:nvPicPr>
        <p:blipFill>
          <a:blip r:embed="rId2"/>
          <a:srcRect/>
          <a:stretch>
            <a:fillRect/>
          </a:stretch>
        </p:blipFill>
        <p:spPr bwMode="auto">
          <a:xfrm>
            <a:off x="0" y="0"/>
            <a:ext cx="6248400" cy="3657600"/>
          </a:xfrm>
          <a:prstGeom prst="rect">
            <a:avLst/>
          </a:prstGeom>
          <a:noFill/>
          <a:ln w="9525">
            <a:noFill/>
            <a:miter lim="800000"/>
            <a:headEnd/>
            <a:tailEnd/>
          </a:ln>
        </p:spPr>
      </p:pic>
      <p:pic>
        <p:nvPicPr>
          <p:cNvPr id="31747" name="Picture 6" descr="Bãi cát Phan Thiết"/>
          <p:cNvPicPr>
            <a:picLocks noChangeAspect="1" noChangeArrowheads="1"/>
          </p:cNvPicPr>
          <p:nvPr/>
        </p:nvPicPr>
        <p:blipFill>
          <a:blip r:embed="rId3"/>
          <a:srcRect/>
          <a:stretch>
            <a:fillRect/>
          </a:stretch>
        </p:blipFill>
        <p:spPr bwMode="auto">
          <a:xfrm>
            <a:off x="6248400" y="0"/>
            <a:ext cx="5943600" cy="3657600"/>
          </a:xfrm>
          <a:prstGeom prst="rect">
            <a:avLst/>
          </a:prstGeom>
          <a:noFill/>
          <a:ln w="9525">
            <a:noFill/>
            <a:miter lim="800000"/>
            <a:headEnd/>
            <a:tailEnd/>
          </a:ln>
        </p:spPr>
      </p:pic>
      <p:sp>
        <p:nvSpPr>
          <p:cNvPr id="15364" name="Rectangle 14" descr="Blue tissue paper"/>
          <p:cNvSpPr>
            <a:spLocks noChangeArrowheads="1"/>
          </p:cNvSpPr>
          <p:nvPr/>
        </p:nvSpPr>
        <p:spPr bwMode="auto">
          <a:xfrm>
            <a:off x="6400800" y="3124200"/>
            <a:ext cx="1600200" cy="457200"/>
          </a:xfrm>
          <a:prstGeom prst="rect">
            <a:avLst/>
          </a:prstGeom>
          <a:blipFill dpi="0" rotWithShape="1">
            <a:blip r:embed="rId4"/>
            <a:srcRect/>
            <a:tile tx="0" ty="0" sx="100000" sy="100000" flip="none" algn="tl"/>
          </a:blip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r>
              <a:rPr lang="en-US" altLang="en-US" sz="2400" b="1" kern="0">
                <a:solidFill>
                  <a:srgbClr val="0000FF"/>
                </a:solidFill>
                <a:latin typeface="Times New Roman" panose="02020603050405020304" pitchFamily="18" charset="0"/>
                <a:cs typeface="+mn-cs"/>
              </a:rPr>
              <a:t> Phan Thiết</a:t>
            </a:r>
          </a:p>
        </p:txBody>
      </p:sp>
      <p:sp>
        <p:nvSpPr>
          <p:cNvPr id="15365" name="Rectangle 15" descr="Blue tissue paper"/>
          <p:cNvSpPr>
            <a:spLocks noChangeArrowheads="1"/>
          </p:cNvSpPr>
          <p:nvPr/>
        </p:nvSpPr>
        <p:spPr bwMode="auto">
          <a:xfrm>
            <a:off x="1524000" y="609600"/>
            <a:ext cx="1447800" cy="457200"/>
          </a:xfrm>
          <a:prstGeom prst="rect">
            <a:avLst/>
          </a:prstGeom>
          <a:blipFill dpi="0" rotWithShape="1">
            <a:blip r:embed="rId4"/>
            <a:srcRect/>
            <a:tile tx="0" ty="0" sx="100000" sy="100000" flip="none" algn="tl"/>
          </a:blip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r>
              <a:rPr lang="en-US" altLang="en-US" sz="2400" b="1" kern="0">
                <a:solidFill>
                  <a:srgbClr val="0000FF"/>
                </a:solidFill>
                <a:latin typeface="Times New Roman" panose="02020603050405020304" pitchFamily="18" charset="0"/>
                <a:cs typeface="+mn-cs"/>
              </a:rPr>
              <a:t>Nha Trang</a:t>
            </a:r>
          </a:p>
        </p:txBody>
      </p:sp>
      <p:pic>
        <p:nvPicPr>
          <p:cNvPr id="19466" name="Picture 10"/>
          <p:cNvPicPr>
            <a:picLocks noChangeAspect="1" noChangeArrowheads="1"/>
          </p:cNvPicPr>
          <p:nvPr/>
        </p:nvPicPr>
        <p:blipFill>
          <a:blip r:embed="rId5"/>
          <a:srcRect/>
          <a:stretch>
            <a:fillRect/>
          </a:stretch>
        </p:blipFill>
        <p:spPr bwMode="auto">
          <a:xfrm>
            <a:off x="0" y="3581400"/>
            <a:ext cx="6248400" cy="3276600"/>
          </a:xfrm>
          <a:prstGeom prst="rect">
            <a:avLst/>
          </a:prstGeom>
          <a:noFill/>
          <a:ln>
            <a:noFill/>
          </a:ln>
          <a:effectLst>
            <a:prstShdw prst="shdw17" dist="17961" dir="2700000">
              <a:schemeClr val="accent1">
                <a:gamma/>
                <a:shade val="60000"/>
                <a:invGamma/>
              </a:schemeClr>
            </a:prstShdw>
          </a:effectLst>
          <a:extLst/>
        </p:spPr>
      </p:pic>
      <p:pic>
        <p:nvPicPr>
          <p:cNvPr id="19467" name="Picture 11"/>
          <p:cNvPicPr>
            <a:picLocks noChangeAspect="1" noChangeArrowheads="1"/>
          </p:cNvPicPr>
          <p:nvPr/>
        </p:nvPicPr>
        <p:blipFill>
          <a:blip r:embed="rId6"/>
          <a:srcRect/>
          <a:stretch>
            <a:fillRect/>
          </a:stretch>
        </p:blipFill>
        <p:spPr bwMode="auto">
          <a:xfrm>
            <a:off x="6172200" y="3581400"/>
            <a:ext cx="6019800" cy="3295650"/>
          </a:xfrm>
          <a:prstGeom prst="rect">
            <a:avLst/>
          </a:prstGeom>
          <a:noFill/>
          <a:ln>
            <a:noFill/>
          </a:ln>
          <a:effectLst>
            <a:prstShdw prst="shdw17" dist="17961" dir="2700000">
              <a:schemeClr val="accent1">
                <a:gamma/>
                <a:shade val="60000"/>
                <a:invGamma/>
              </a:schemeClr>
            </a:prstShdw>
          </a:effectLst>
          <a:extLst/>
        </p:spPr>
      </p:pic>
      <p:sp>
        <p:nvSpPr>
          <p:cNvPr id="15368" name="Rectangle 15" descr="Blue tissue paper"/>
          <p:cNvSpPr>
            <a:spLocks noChangeArrowheads="1"/>
          </p:cNvSpPr>
          <p:nvPr/>
        </p:nvSpPr>
        <p:spPr bwMode="auto">
          <a:xfrm>
            <a:off x="5524500" y="6399213"/>
            <a:ext cx="1447800" cy="457200"/>
          </a:xfrm>
          <a:prstGeom prst="rect">
            <a:avLst/>
          </a:prstGeom>
          <a:blipFill dpi="0" rotWithShape="1">
            <a:blip r:embed="rId4"/>
            <a:srcRect/>
            <a:tile tx="0" ty="0" sx="100000" sy="100000" flip="none" algn="tl"/>
          </a:blip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r>
              <a:rPr lang="en-US" altLang="en-US" sz="2400" b="1" kern="0">
                <a:solidFill>
                  <a:srgbClr val="0000FF"/>
                </a:solidFill>
                <a:latin typeface="Times New Roman" panose="02020603050405020304" pitchFamily="18" charset="0"/>
                <a:cs typeface="+mn-cs"/>
              </a:rPr>
              <a:t>Phú Quốc</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5" descr="Lăng Khải Định Huế"/>
          <p:cNvPicPr>
            <a:picLocks noChangeAspect="1" noChangeArrowheads="1"/>
          </p:cNvPicPr>
          <p:nvPr/>
        </p:nvPicPr>
        <p:blipFill>
          <a:blip r:embed="rId2"/>
          <a:srcRect/>
          <a:stretch>
            <a:fillRect/>
          </a:stretch>
        </p:blipFill>
        <p:spPr bwMode="auto">
          <a:xfrm>
            <a:off x="6019800" y="0"/>
            <a:ext cx="6172200" cy="3276600"/>
          </a:xfrm>
          <a:prstGeom prst="rect">
            <a:avLst/>
          </a:prstGeom>
          <a:noFill/>
          <a:ln w="9525">
            <a:noFill/>
            <a:miter lim="800000"/>
            <a:headEnd/>
            <a:tailEnd/>
          </a:ln>
        </p:spPr>
      </p:pic>
      <p:sp>
        <p:nvSpPr>
          <p:cNvPr id="16387" name="Rectangle 18" descr="Blue tissue paper"/>
          <p:cNvSpPr>
            <a:spLocks noChangeArrowheads="1"/>
          </p:cNvSpPr>
          <p:nvPr/>
        </p:nvSpPr>
        <p:spPr bwMode="auto">
          <a:xfrm>
            <a:off x="9144000" y="2971800"/>
            <a:ext cx="1524000" cy="304800"/>
          </a:xfrm>
          <a:prstGeom prst="rect">
            <a:avLst/>
          </a:prstGeom>
          <a:blipFill dpi="0" rotWithShape="1">
            <a:blip r:embed="rId3"/>
            <a:srcRect/>
            <a:tile tx="0" ty="0" sx="100000" sy="100000" flip="none" algn="tl"/>
          </a:blip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auto">
              <a:spcBef>
                <a:spcPts val="0"/>
              </a:spcBef>
              <a:spcAft>
                <a:spcPts val="0"/>
              </a:spcAft>
              <a:defRPr/>
            </a:pPr>
            <a:r>
              <a:rPr lang="en-US" altLang="en-US" sz="1400" b="1" kern="0">
                <a:solidFill>
                  <a:srgbClr val="0000FF"/>
                </a:solidFill>
                <a:latin typeface="Times New Roman" panose="02020603050405020304" pitchFamily="18" charset="0"/>
                <a:cs typeface="+mn-cs"/>
              </a:rPr>
              <a:t>Lăng Khải Định</a:t>
            </a:r>
          </a:p>
        </p:txBody>
      </p:sp>
      <p:pic>
        <p:nvPicPr>
          <p:cNvPr id="32771" name="Picture 19" descr="úông Hương Huế"/>
          <p:cNvPicPr>
            <a:picLocks noChangeAspect="1" noChangeArrowheads="1"/>
          </p:cNvPicPr>
          <p:nvPr/>
        </p:nvPicPr>
        <p:blipFill>
          <a:blip r:embed="rId4"/>
          <a:srcRect/>
          <a:stretch>
            <a:fillRect/>
          </a:stretch>
        </p:blipFill>
        <p:spPr bwMode="auto">
          <a:xfrm>
            <a:off x="6096000" y="3276600"/>
            <a:ext cx="6096000" cy="3581400"/>
          </a:xfrm>
          <a:prstGeom prst="rect">
            <a:avLst/>
          </a:prstGeom>
          <a:noFill/>
          <a:ln w="9525">
            <a:noFill/>
            <a:miter lim="800000"/>
            <a:headEnd/>
            <a:tailEnd/>
          </a:ln>
        </p:spPr>
      </p:pic>
      <p:sp>
        <p:nvSpPr>
          <p:cNvPr id="16389" name="Rectangle 21" descr="Blue tissue paper"/>
          <p:cNvSpPr>
            <a:spLocks noChangeArrowheads="1"/>
          </p:cNvSpPr>
          <p:nvPr/>
        </p:nvSpPr>
        <p:spPr bwMode="auto">
          <a:xfrm>
            <a:off x="6248400" y="3505200"/>
            <a:ext cx="1524000" cy="304800"/>
          </a:xfrm>
          <a:prstGeom prst="rect">
            <a:avLst/>
          </a:prstGeom>
          <a:blipFill dpi="0" rotWithShape="1">
            <a:blip r:embed="rId3"/>
            <a:srcRect/>
            <a:tile tx="0" ty="0" sx="100000" sy="100000" flip="none" algn="tl"/>
          </a:blip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auto">
              <a:spcBef>
                <a:spcPts val="0"/>
              </a:spcBef>
              <a:spcAft>
                <a:spcPts val="0"/>
              </a:spcAft>
              <a:defRPr/>
            </a:pPr>
            <a:r>
              <a:rPr lang="en-US" altLang="en-US" sz="1400" b="1" kern="0">
                <a:solidFill>
                  <a:srgbClr val="0000FF"/>
                </a:solidFill>
                <a:latin typeface="Times New Roman" panose="02020603050405020304" pitchFamily="18" charset="0"/>
                <a:cs typeface="+mn-cs"/>
              </a:rPr>
              <a:t>Sông Hương</a:t>
            </a:r>
          </a:p>
        </p:txBody>
      </p:sp>
      <p:grpSp>
        <p:nvGrpSpPr>
          <p:cNvPr id="32773" name="Group 5"/>
          <p:cNvGrpSpPr>
            <a:grpSpLocks/>
          </p:cNvGrpSpPr>
          <p:nvPr/>
        </p:nvGrpSpPr>
        <p:grpSpPr bwMode="auto">
          <a:xfrm>
            <a:off x="0" y="0"/>
            <a:ext cx="6019800" cy="3276600"/>
            <a:chOff x="1241" y="1384"/>
            <a:chExt cx="2802" cy="2016"/>
          </a:xfrm>
        </p:grpSpPr>
        <p:pic>
          <p:nvPicPr>
            <p:cNvPr id="32776" name="Picture 6" descr="hue"/>
            <p:cNvPicPr>
              <a:picLocks noChangeAspect="1" noChangeArrowheads="1"/>
            </p:cNvPicPr>
            <p:nvPr/>
          </p:nvPicPr>
          <p:blipFill>
            <a:blip r:embed="rId5"/>
            <a:srcRect/>
            <a:stretch>
              <a:fillRect/>
            </a:stretch>
          </p:blipFill>
          <p:spPr bwMode="auto">
            <a:xfrm>
              <a:off x="1241" y="1384"/>
              <a:ext cx="2802" cy="2016"/>
            </a:xfrm>
            <a:prstGeom prst="rect">
              <a:avLst/>
            </a:prstGeom>
            <a:noFill/>
            <a:ln w="9525">
              <a:noFill/>
              <a:miter lim="800000"/>
              <a:headEnd/>
              <a:tailEnd/>
            </a:ln>
          </p:spPr>
        </p:pic>
        <p:sp>
          <p:nvSpPr>
            <p:cNvPr id="11" name="Rectangle 7"/>
            <p:cNvSpPr>
              <a:spLocks noChangeArrowheads="1"/>
            </p:cNvSpPr>
            <p:nvPr/>
          </p:nvSpPr>
          <p:spPr bwMode="auto">
            <a:xfrm>
              <a:off x="2506" y="1384"/>
              <a:ext cx="1252" cy="281"/>
            </a:xfrm>
            <a:prstGeom prst="rect">
              <a:avLst/>
            </a:prstGeom>
            <a:solidFill>
              <a:schemeClr val="bg2">
                <a:lumMod val="20000"/>
                <a:lumOff val="80000"/>
              </a:schemeClr>
            </a:solidFill>
            <a:ln w="9525">
              <a:noFill/>
              <a:miter lim="800000"/>
              <a:headEnd/>
              <a:tailEnd/>
            </a:ln>
            <a:effectLst/>
          </p:spPr>
          <p:txBody>
            <a:bodyPr anchor="ctr"/>
            <a:lstStyle/>
            <a:p>
              <a:pPr algn="ctr" fontAlgn="auto">
                <a:spcBef>
                  <a:spcPts val="0"/>
                </a:spcBef>
                <a:spcAft>
                  <a:spcPts val="0"/>
                </a:spcAft>
                <a:defRPr/>
              </a:pPr>
              <a:r>
                <a:rPr lang="en-US" b="1" i="1" kern="0" dirty="0" err="1">
                  <a:solidFill>
                    <a:schemeClr val="bg1"/>
                  </a:solidFill>
                  <a:effectLst>
                    <a:outerShdw blurRad="38100" dist="38100" dir="2700000" algn="tl">
                      <a:srgbClr val="000000"/>
                    </a:outerShdw>
                  </a:effectLst>
                  <a:cs typeface="+mn-cs"/>
                </a:rPr>
                <a:t>Kinh</a:t>
              </a:r>
              <a:r>
                <a:rPr lang="en-US" b="1" i="1" kern="0" dirty="0">
                  <a:solidFill>
                    <a:schemeClr val="bg1"/>
                  </a:solidFill>
                  <a:effectLst>
                    <a:outerShdw blurRad="38100" dist="38100" dir="2700000" algn="tl">
                      <a:srgbClr val="000000"/>
                    </a:outerShdw>
                  </a:effectLst>
                  <a:cs typeface="+mn-cs"/>
                </a:rPr>
                <a:t> </a:t>
              </a:r>
              <a:r>
                <a:rPr lang="en-US" b="1" i="1" kern="0" dirty="0" err="1">
                  <a:solidFill>
                    <a:schemeClr val="bg1"/>
                  </a:solidFill>
                  <a:effectLst>
                    <a:outerShdw blurRad="38100" dist="38100" dir="2700000" algn="tl">
                      <a:srgbClr val="000000"/>
                    </a:outerShdw>
                  </a:effectLst>
                  <a:cs typeface="+mn-cs"/>
                </a:rPr>
                <a:t>thành</a:t>
              </a:r>
              <a:r>
                <a:rPr lang="en-US" b="1" i="1" kern="0" dirty="0">
                  <a:solidFill>
                    <a:schemeClr val="bg1"/>
                  </a:solidFill>
                  <a:effectLst>
                    <a:outerShdw blurRad="38100" dist="38100" dir="2700000" algn="tl">
                      <a:srgbClr val="000000"/>
                    </a:outerShdw>
                  </a:effectLst>
                  <a:cs typeface="+mn-cs"/>
                </a:rPr>
                <a:t> </a:t>
              </a:r>
              <a:r>
                <a:rPr lang="en-US" b="1" i="1" kern="0" dirty="0" err="1">
                  <a:solidFill>
                    <a:schemeClr val="bg1"/>
                  </a:solidFill>
                  <a:effectLst>
                    <a:outerShdw blurRad="38100" dist="38100" dir="2700000" algn="tl">
                      <a:srgbClr val="000000"/>
                    </a:outerShdw>
                  </a:effectLst>
                  <a:cs typeface="+mn-cs"/>
                </a:rPr>
                <a:t>Huế</a:t>
              </a:r>
              <a:r>
                <a:rPr lang="en-US" i="1" kern="0" dirty="0">
                  <a:solidFill>
                    <a:schemeClr val="bg1"/>
                  </a:solidFill>
                  <a:effectLst>
                    <a:outerShdw blurRad="38100" dist="38100" dir="2700000" algn="tl">
                      <a:srgbClr val="000000"/>
                    </a:outerShdw>
                  </a:effectLst>
                  <a:cs typeface="+mn-cs"/>
                </a:rPr>
                <a:t> </a:t>
              </a:r>
            </a:p>
          </p:txBody>
        </p:sp>
      </p:grpSp>
      <p:pic>
        <p:nvPicPr>
          <p:cNvPr id="32774" name="Picture 5" descr="Cảnh đẹp Đèo Hải Vân"/>
          <p:cNvPicPr>
            <a:picLocks noChangeAspect="1" noChangeArrowheads="1"/>
          </p:cNvPicPr>
          <p:nvPr/>
        </p:nvPicPr>
        <p:blipFill>
          <a:blip r:embed="rId6"/>
          <a:srcRect/>
          <a:stretch>
            <a:fillRect/>
          </a:stretch>
        </p:blipFill>
        <p:spPr bwMode="auto">
          <a:xfrm>
            <a:off x="0" y="3276600"/>
            <a:ext cx="6096000" cy="3581400"/>
          </a:xfrm>
          <a:prstGeom prst="rect">
            <a:avLst/>
          </a:prstGeom>
          <a:noFill/>
          <a:ln w="9525">
            <a:noFill/>
            <a:miter lim="800000"/>
            <a:headEnd/>
            <a:tailEnd/>
          </a:ln>
        </p:spPr>
      </p:pic>
      <p:sp>
        <p:nvSpPr>
          <p:cNvPr id="13" name="Rectangle 5"/>
          <p:cNvSpPr>
            <a:spLocks noChangeArrowheads="1"/>
          </p:cNvSpPr>
          <p:nvPr/>
        </p:nvSpPr>
        <p:spPr bwMode="auto">
          <a:xfrm>
            <a:off x="1676400" y="3352802"/>
            <a:ext cx="2514600" cy="461963"/>
          </a:xfrm>
          <a:prstGeom prst="rect">
            <a:avLst/>
          </a:prstGeom>
          <a:noFill/>
          <a:ln w="9525">
            <a:noFill/>
            <a:miter lim="800000"/>
            <a:headEnd/>
            <a:tailEnd/>
          </a:ln>
          <a:effectLst/>
        </p:spPr>
        <p:txBody>
          <a:bodyPr>
            <a:spAutoFit/>
          </a:bodyPr>
          <a:lstStyle/>
          <a:p>
            <a:pPr fontAlgn="auto">
              <a:spcBef>
                <a:spcPts val="0"/>
              </a:spcBef>
              <a:spcAft>
                <a:spcPts val="0"/>
              </a:spcAft>
              <a:buClr>
                <a:schemeClr val="hlink"/>
              </a:buClr>
              <a:defRPr/>
            </a:pPr>
            <a:r>
              <a:rPr lang="en-US" sz="2400" b="1" kern="0" dirty="0" err="1">
                <a:solidFill>
                  <a:schemeClr val="bg1"/>
                </a:solidFill>
                <a:effectLst>
                  <a:outerShdw blurRad="38100" dist="38100" dir="2700000" algn="tl">
                    <a:srgbClr val="C0C0C0"/>
                  </a:outerShdw>
                </a:effectLst>
                <a:latin typeface="Times New Roman" pitchFamily="18" charset="0"/>
                <a:cs typeface="+mn-cs"/>
              </a:rPr>
              <a:t>Đèo</a:t>
            </a:r>
            <a:r>
              <a:rPr lang="en-US" sz="2400" b="1" kern="0" dirty="0">
                <a:solidFill>
                  <a:schemeClr val="bg1"/>
                </a:solidFill>
                <a:effectLst>
                  <a:outerShdw blurRad="38100" dist="38100" dir="2700000" algn="tl">
                    <a:srgbClr val="C0C0C0"/>
                  </a:outerShdw>
                </a:effectLst>
                <a:latin typeface="Times New Roman" pitchFamily="18" charset="0"/>
                <a:cs typeface="+mn-cs"/>
              </a:rPr>
              <a:t> </a:t>
            </a:r>
            <a:r>
              <a:rPr lang="en-US" sz="2400" b="1" kern="0" dirty="0" err="1">
                <a:solidFill>
                  <a:schemeClr val="bg1"/>
                </a:solidFill>
                <a:effectLst>
                  <a:outerShdw blurRad="38100" dist="38100" dir="2700000" algn="tl">
                    <a:srgbClr val="C0C0C0"/>
                  </a:outerShdw>
                </a:effectLst>
                <a:latin typeface="Times New Roman" pitchFamily="18" charset="0"/>
                <a:cs typeface="+mn-cs"/>
              </a:rPr>
              <a:t>Hải</a:t>
            </a:r>
            <a:r>
              <a:rPr lang="en-US" sz="2400" b="1" kern="0" dirty="0">
                <a:solidFill>
                  <a:schemeClr val="bg1"/>
                </a:solidFill>
                <a:effectLst>
                  <a:outerShdw blurRad="38100" dist="38100" dir="2700000" algn="tl">
                    <a:srgbClr val="C0C0C0"/>
                  </a:outerShdw>
                </a:effectLst>
                <a:latin typeface="Times New Roman" pitchFamily="18" charset="0"/>
                <a:cs typeface="+mn-cs"/>
              </a:rPr>
              <a:t> </a:t>
            </a:r>
            <a:r>
              <a:rPr lang="en-US" sz="2400" b="1" kern="0" dirty="0" err="1">
                <a:solidFill>
                  <a:schemeClr val="bg1"/>
                </a:solidFill>
                <a:effectLst>
                  <a:outerShdw blurRad="38100" dist="38100" dir="2700000" algn="tl">
                    <a:srgbClr val="C0C0C0"/>
                  </a:outerShdw>
                </a:effectLst>
                <a:latin typeface="Times New Roman" pitchFamily="18" charset="0"/>
                <a:cs typeface="+mn-cs"/>
              </a:rPr>
              <a:t>vân</a:t>
            </a:r>
            <a:endParaRPr lang="en-US" sz="2400" b="1" kern="0" dirty="0">
              <a:solidFill>
                <a:schemeClr val="bg1"/>
              </a:solidFill>
              <a:effectLst>
                <a:outerShdw blurRad="38100" dist="38100" dir="2700000" algn="tl">
                  <a:srgbClr val="C0C0C0"/>
                </a:outerShdw>
              </a:effectLst>
              <a:latin typeface="Times New Roman" pitchFamily="18" charset="0"/>
              <a:cs typeface="+mn-cs"/>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alpha val="38823"/>
          </a:schemeClr>
        </a:solidFill>
        <a:effectLst/>
      </p:bgPr>
    </p:bg>
    <p:spTree>
      <p:nvGrpSpPr>
        <p:cNvPr id="1" name=""/>
        <p:cNvGrpSpPr/>
        <p:nvPr/>
      </p:nvGrpSpPr>
      <p:grpSpPr>
        <a:xfrm>
          <a:off x="0" y="0"/>
          <a:ext cx="0" cy="0"/>
          <a:chOff x="0" y="0"/>
          <a:chExt cx="0" cy="0"/>
        </a:xfrm>
      </p:grpSpPr>
      <p:sp>
        <p:nvSpPr>
          <p:cNvPr id="4098" name="Content Placeholder 2"/>
          <p:cNvSpPr>
            <a:spLocks noGrp="1"/>
          </p:cNvSpPr>
          <p:nvPr>
            <p:ph idx="1"/>
          </p:nvPr>
        </p:nvSpPr>
        <p:spPr>
          <a:xfrm>
            <a:off x="1752600" y="1819275"/>
            <a:ext cx="8534400" cy="762000"/>
          </a:xfrm>
        </p:spPr>
        <p:style>
          <a:lnRef idx="2">
            <a:schemeClr val="accent2">
              <a:shade val="50000"/>
            </a:schemeClr>
          </a:lnRef>
          <a:fillRef idx="1">
            <a:schemeClr val="accent2"/>
          </a:fillRef>
          <a:effectRef idx="0">
            <a:schemeClr val="accent2"/>
          </a:effectRef>
          <a:fontRef idx="minor">
            <a:schemeClr val="lt1"/>
          </a:fontRef>
        </p:style>
        <p:txBody>
          <a:bodyPr>
            <a:normAutofit fontScale="92500"/>
          </a:bodyPr>
          <a:lstStyle/>
          <a:p>
            <a:pPr eaLnBrk="1" hangingPunct="1">
              <a:buFont typeface="Wingdings 2" pitchFamily="18" charset="2"/>
              <a:buNone/>
            </a:pPr>
            <a:r>
              <a:rPr lang="en-US" altLang="en-US" sz="3600" b="1" smtClean="0">
                <a:solidFill>
                  <a:schemeClr val="bg1"/>
                </a:solidFill>
                <a:latin typeface="Times New Roman" pitchFamily="18" charset="0"/>
                <a:cs typeface="Times New Roman" pitchFamily="18" charset="0"/>
              </a:rPr>
              <a:t>- Hãy nói về quê hương em hoặc nơi em ở .</a:t>
            </a:r>
          </a:p>
        </p:txBody>
      </p:sp>
      <p:sp>
        <p:nvSpPr>
          <p:cNvPr id="6" name="Rectangle 5"/>
          <p:cNvSpPr>
            <a:spLocks noChangeArrowheads="1"/>
          </p:cNvSpPr>
          <p:nvPr/>
        </p:nvSpPr>
        <p:spPr bwMode="auto">
          <a:xfrm>
            <a:off x="4114800" y="927250"/>
            <a:ext cx="3124200" cy="584775"/>
          </a:xfrm>
          <a:prstGeom prst="rect">
            <a:avLst/>
          </a:prstGeom>
          <a:noFill/>
          <a:ln w="9525">
            <a:noFill/>
            <a:miter lim="800000"/>
            <a:headEnd/>
            <a:tailEnd/>
          </a:ln>
          <a:effectLst/>
        </p:spPr>
        <p:txBody>
          <a:bodyPr>
            <a:spAutoFit/>
          </a:bodyPr>
          <a:lstStyle/>
          <a:p>
            <a:pPr algn="ctr" fontAlgn="auto">
              <a:spcBef>
                <a:spcPts val="0"/>
              </a:spcBef>
              <a:spcAft>
                <a:spcPts val="0"/>
              </a:spcAft>
              <a:buClr>
                <a:schemeClr val="hlink"/>
              </a:buClr>
              <a:defRPr/>
            </a:pPr>
            <a:r>
              <a:rPr lang="en-US" sz="3200" b="1" u="sng" kern="0" dirty="0" err="1">
                <a:effectLst>
                  <a:outerShdw blurRad="38100" dist="38100" dir="2700000" algn="tl">
                    <a:srgbClr val="C0C0C0"/>
                  </a:outerShdw>
                </a:effectLst>
                <a:latin typeface="Times New Roman" pitchFamily="18" charset="0"/>
                <a:cs typeface="+mn-cs"/>
              </a:rPr>
              <a:t>Tập</a:t>
            </a:r>
            <a:r>
              <a:rPr lang="en-US" sz="3200" b="1" u="sng" kern="0" dirty="0">
                <a:effectLst>
                  <a:outerShdw blurRad="38100" dist="38100" dir="2700000" algn="tl">
                    <a:srgbClr val="C0C0C0"/>
                  </a:outerShdw>
                </a:effectLst>
                <a:latin typeface="Times New Roman" pitchFamily="18" charset="0"/>
                <a:cs typeface="+mn-cs"/>
              </a:rPr>
              <a:t> </a:t>
            </a:r>
            <a:r>
              <a:rPr lang="en-US" sz="3200" b="1" u="sng" kern="0" dirty="0" err="1">
                <a:effectLst>
                  <a:outerShdw blurRad="38100" dist="38100" dir="2700000" algn="tl">
                    <a:srgbClr val="C0C0C0"/>
                  </a:outerShdw>
                </a:effectLst>
                <a:latin typeface="Times New Roman" pitchFamily="18" charset="0"/>
                <a:cs typeface="+mn-cs"/>
              </a:rPr>
              <a:t>làm</a:t>
            </a:r>
            <a:r>
              <a:rPr lang="en-US" sz="3200" b="1" u="sng" kern="0" dirty="0">
                <a:effectLst>
                  <a:outerShdw blurRad="38100" dist="38100" dir="2700000" algn="tl">
                    <a:srgbClr val="C0C0C0"/>
                  </a:outerShdw>
                </a:effectLst>
                <a:latin typeface="Times New Roman" pitchFamily="18" charset="0"/>
                <a:cs typeface="+mn-cs"/>
              </a:rPr>
              <a:t> </a:t>
            </a:r>
            <a:r>
              <a:rPr lang="en-US" sz="3200" b="1" u="sng" kern="0" dirty="0" err="1">
                <a:effectLst>
                  <a:outerShdw blurRad="38100" dist="38100" dir="2700000" algn="tl">
                    <a:srgbClr val="C0C0C0"/>
                  </a:outerShdw>
                </a:effectLst>
                <a:latin typeface="Times New Roman" pitchFamily="18" charset="0"/>
                <a:cs typeface="+mn-cs"/>
              </a:rPr>
              <a:t>văn</a:t>
            </a:r>
            <a:endParaRPr lang="en-US" sz="3200" b="1" u="sng" kern="0" dirty="0">
              <a:effectLst>
                <a:outerShdw blurRad="38100" dist="38100" dir="2700000" algn="tl">
                  <a:srgbClr val="C0C0C0"/>
                </a:outerShdw>
              </a:effectLst>
              <a:latin typeface="Times New Roman" pitchFamily="18" charset="0"/>
              <a:cs typeface="+mn-cs"/>
            </a:endParaRPr>
          </a:p>
        </p:txBody>
      </p:sp>
      <p:pic>
        <p:nvPicPr>
          <p:cNvPr id="13318" name="Picture 11" descr="http://a9.vietbao.vn/images/vn902/thu-viet-nam/20847523_images1783573_1.jpg"/>
          <p:cNvPicPr>
            <a:picLocks noChangeAspect="1" noChangeArrowheads="1"/>
          </p:cNvPicPr>
          <p:nvPr/>
        </p:nvPicPr>
        <p:blipFill>
          <a:blip r:embed="rId2"/>
          <a:srcRect/>
          <a:stretch>
            <a:fillRect/>
          </a:stretch>
        </p:blipFill>
        <p:spPr bwMode="auto">
          <a:xfrm>
            <a:off x="1211265" y="2770188"/>
            <a:ext cx="9532937" cy="4087812"/>
          </a:xfrm>
          <a:prstGeom prst="rect">
            <a:avLst/>
          </a:prstGeom>
          <a:noFill/>
          <a:ln w="9525">
            <a:noFill/>
            <a:miter lim="800000"/>
            <a:headEnd/>
            <a:tailEnd/>
          </a:ln>
        </p:spPr>
      </p:pic>
      <p:sp>
        <p:nvSpPr>
          <p:cNvPr id="2" name="TextBox 1"/>
          <p:cNvSpPr txBox="1"/>
          <p:nvPr/>
        </p:nvSpPr>
        <p:spPr>
          <a:xfrm>
            <a:off x="3562598" y="558131"/>
            <a:ext cx="5272645" cy="461665"/>
          </a:xfrm>
          <a:prstGeom prst="rect">
            <a:avLst/>
          </a:prstGeom>
          <a:noFill/>
        </p:spPr>
        <p:txBody>
          <a:bodyPr wrap="square" rtlCol="0">
            <a:spAutoFit/>
          </a:bodyPr>
          <a:lstStyle/>
          <a:p>
            <a:r>
              <a:rPr lang="en-US" sz="2400" b="1" smtClean="0">
                <a:solidFill>
                  <a:srgbClr val="FF0000"/>
                </a:solidFill>
                <a:latin typeface="Times New Roman" pitchFamily="18" charset="0"/>
                <a:cs typeface="Times New Roman" pitchFamily="18" charset="0"/>
              </a:rPr>
              <a:t>Thứ ba ngày 19 tháng 10 năm 2021</a:t>
            </a:r>
            <a:endParaRPr lang="en-US" sz="2400" b="1">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98">
                                            <p:bg/>
                                          </p:spTgt>
                                        </p:tgtEl>
                                        <p:attrNameLst>
                                          <p:attrName>style.visibility</p:attrName>
                                        </p:attrNameLst>
                                      </p:cBhvr>
                                      <p:to>
                                        <p:strVal val="visible"/>
                                      </p:to>
                                    </p:set>
                                    <p:anim calcmode="lin" valueType="num">
                                      <p:cBhvr additive="base">
                                        <p:cTn id="7" dur="500" fill="hold"/>
                                        <p:tgtEl>
                                          <p:spTgt spid="4098">
                                            <p:bg/>
                                          </p:spTgt>
                                        </p:tgtEl>
                                        <p:attrNameLst>
                                          <p:attrName>ppt_x</p:attrName>
                                        </p:attrNameLst>
                                      </p:cBhvr>
                                      <p:tavLst>
                                        <p:tav tm="0">
                                          <p:val>
                                            <p:strVal val="#ppt_x"/>
                                          </p:val>
                                        </p:tav>
                                        <p:tav tm="100000">
                                          <p:val>
                                            <p:strVal val="#ppt_x"/>
                                          </p:val>
                                        </p:tav>
                                      </p:tavLst>
                                    </p:anim>
                                    <p:anim calcmode="lin" valueType="num">
                                      <p:cBhvr additive="base">
                                        <p:cTn id="8" dur="500" fill="hold"/>
                                        <p:tgtEl>
                                          <p:spTgt spid="4098">
                                            <p:bg/>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98">
                                            <p:txEl>
                                              <p:pRg st="0" end="0"/>
                                            </p:txEl>
                                          </p:spTgt>
                                        </p:tgtEl>
                                        <p:attrNameLst>
                                          <p:attrName>style.visibility</p:attrName>
                                        </p:attrNameLst>
                                      </p:cBhvr>
                                      <p:to>
                                        <p:strVal val="visible"/>
                                      </p:to>
                                    </p:set>
                                    <p:anim calcmode="lin" valueType="num">
                                      <p:cBhvr additive="base">
                                        <p:cTn id="13" dur="500" fill="hold"/>
                                        <p:tgtEl>
                                          <p:spTgt spid="409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9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Box 29"/>
          <p:cNvSpPr txBox="1">
            <a:spLocks noChangeArrowheads="1"/>
          </p:cNvSpPr>
          <p:nvPr/>
        </p:nvSpPr>
        <p:spPr bwMode="auto">
          <a:xfrm>
            <a:off x="0" y="506415"/>
            <a:ext cx="12192000" cy="4524315"/>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p>
            <a:pPr indent="914400" algn="just">
              <a:spcBef>
                <a:spcPct val="50000"/>
              </a:spcBef>
            </a:pPr>
            <a:r>
              <a:rPr lang="en-US" sz="3600" b="1">
                <a:solidFill>
                  <a:srgbClr val="02303E"/>
                </a:solidFill>
                <a:latin typeface="Times New Roman" pitchFamily="18" charset="0"/>
              </a:rPr>
              <a:t>Cảnh biển Phan Thiết, một cảnh biển nổi tiếng ở nước ta. Bao trùm lên cả bức tranh là một màu xanh: trời xanh, biển xanh, núi xanh, rặng dừa xanh. Nổi bật giữa màu xanh ấy là một cồn cát trắng tinh. Dọc bờ biển là bãi tắm với cát trắng mịn. Đặc biệt hơn nữa là núi và biển liền kề nhau rất đẹp. Đây đó một vài chiếc thuyền câu nhấp nhô trên sóng nước. Trước cảnh đẹp đó em càng yêu mến và tự hào về đất nước ta.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orizontal Scroll 3"/>
          <p:cNvSpPr/>
          <p:nvPr/>
        </p:nvSpPr>
        <p:spPr>
          <a:xfrm>
            <a:off x="1828800" y="-304800"/>
            <a:ext cx="6324600" cy="3429000"/>
          </a:xfrm>
          <a:prstGeom prst="horizontalScroll">
            <a:avLst>
              <a:gd name="adj" fmla="val 1664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kern="0" dirty="0" err="1">
                <a:solidFill>
                  <a:srgbClr val="002060"/>
                </a:solidFill>
                <a:latin typeface="Times New Roman" pitchFamily="18" charset="0"/>
                <a:cs typeface="Times New Roman" pitchFamily="18" charset="0"/>
              </a:rPr>
              <a:t>Hành</a:t>
            </a:r>
            <a:r>
              <a:rPr lang="en-US" sz="3600" b="1" kern="0" dirty="0">
                <a:solidFill>
                  <a:srgbClr val="002060"/>
                </a:solidFill>
                <a:latin typeface="Times New Roman" pitchFamily="18" charset="0"/>
                <a:cs typeface="Times New Roman" pitchFamily="18" charset="0"/>
              </a:rPr>
              <a:t> </a:t>
            </a:r>
            <a:r>
              <a:rPr lang="en-US" sz="3600" b="1" kern="0" dirty="0" err="1">
                <a:solidFill>
                  <a:srgbClr val="002060"/>
                </a:solidFill>
                <a:latin typeface="Times New Roman" pitchFamily="18" charset="0"/>
                <a:cs typeface="Times New Roman" pitchFamily="18" charset="0"/>
              </a:rPr>
              <a:t>trình</a:t>
            </a:r>
            <a:r>
              <a:rPr lang="en-US" sz="3600" b="1" kern="0" dirty="0">
                <a:solidFill>
                  <a:srgbClr val="002060"/>
                </a:solidFill>
                <a:latin typeface="Times New Roman" pitchFamily="18" charset="0"/>
                <a:cs typeface="Times New Roman" pitchFamily="18" charset="0"/>
              </a:rPr>
              <a:t> du </a:t>
            </a:r>
            <a:r>
              <a:rPr lang="en-US" sz="3600" b="1" kern="0" dirty="0" err="1">
                <a:solidFill>
                  <a:srgbClr val="002060"/>
                </a:solidFill>
                <a:latin typeface="Times New Roman" pitchFamily="18" charset="0"/>
                <a:cs typeface="Times New Roman" pitchFamily="18" charset="0"/>
              </a:rPr>
              <a:t>lịch</a:t>
            </a:r>
            <a:r>
              <a:rPr lang="en-US" sz="3600" b="1" kern="0" dirty="0">
                <a:solidFill>
                  <a:srgbClr val="002060"/>
                </a:solidFill>
                <a:latin typeface="Times New Roman" pitchFamily="18" charset="0"/>
                <a:cs typeface="Times New Roman" pitchFamily="18" charset="0"/>
              </a:rPr>
              <a:t> </a:t>
            </a:r>
            <a:r>
              <a:rPr lang="en-US" sz="3600" b="1" kern="0" dirty="0" err="1">
                <a:solidFill>
                  <a:srgbClr val="002060"/>
                </a:solidFill>
                <a:latin typeface="Times New Roman" pitchFamily="18" charset="0"/>
                <a:cs typeface="Times New Roman" pitchFamily="18" charset="0"/>
              </a:rPr>
              <a:t>thăm</a:t>
            </a:r>
            <a:r>
              <a:rPr lang="en-US" sz="3600" b="1" kern="0" dirty="0">
                <a:solidFill>
                  <a:srgbClr val="002060"/>
                </a:solidFill>
                <a:latin typeface="Times New Roman" pitchFamily="18" charset="0"/>
                <a:cs typeface="Times New Roman" pitchFamily="18" charset="0"/>
              </a:rPr>
              <a:t> </a:t>
            </a:r>
            <a:r>
              <a:rPr lang="en-US" sz="3600" b="1" kern="0" dirty="0" err="1">
                <a:solidFill>
                  <a:srgbClr val="002060"/>
                </a:solidFill>
                <a:latin typeface="Times New Roman" pitchFamily="18" charset="0"/>
                <a:cs typeface="Times New Roman" pitchFamily="18" charset="0"/>
              </a:rPr>
              <a:t>thắng</a:t>
            </a:r>
            <a:r>
              <a:rPr lang="en-US" sz="3600" b="1" kern="0" dirty="0">
                <a:solidFill>
                  <a:srgbClr val="002060"/>
                </a:solidFill>
                <a:latin typeface="Times New Roman" pitchFamily="18" charset="0"/>
                <a:cs typeface="Times New Roman" pitchFamily="18" charset="0"/>
              </a:rPr>
              <a:t> </a:t>
            </a:r>
            <a:r>
              <a:rPr lang="en-US" sz="3600" b="1" kern="0" dirty="0" err="1">
                <a:solidFill>
                  <a:srgbClr val="002060"/>
                </a:solidFill>
                <a:latin typeface="Times New Roman" pitchFamily="18" charset="0"/>
                <a:cs typeface="Times New Roman" pitchFamily="18" charset="0"/>
              </a:rPr>
              <a:t>cảnh</a:t>
            </a:r>
            <a:r>
              <a:rPr lang="en-US" sz="3600" b="1" kern="0" dirty="0">
                <a:solidFill>
                  <a:srgbClr val="002060"/>
                </a:solidFill>
                <a:latin typeface="Times New Roman" pitchFamily="18" charset="0"/>
                <a:cs typeface="Times New Roman" pitchFamily="18" charset="0"/>
              </a:rPr>
              <a:t> </a:t>
            </a:r>
            <a:r>
              <a:rPr lang="en-US" sz="3600" b="1" kern="0" dirty="0" err="1">
                <a:solidFill>
                  <a:srgbClr val="002060"/>
                </a:solidFill>
                <a:latin typeface="Times New Roman" pitchFamily="18" charset="0"/>
                <a:cs typeface="Times New Roman" pitchFamily="18" charset="0"/>
              </a:rPr>
              <a:t>đất</a:t>
            </a:r>
            <a:r>
              <a:rPr lang="en-US" sz="3600" b="1" kern="0" dirty="0">
                <a:solidFill>
                  <a:srgbClr val="002060"/>
                </a:solidFill>
                <a:latin typeface="Times New Roman" pitchFamily="18" charset="0"/>
                <a:cs typeface="Times New Roman" pitchFamily="18" charset="0"/>
              </a:rPr>
              <a:t> </a:t>
            </a:r>
            <a:r>
              <a:rPr lang="en-US" sz="3600" b="1" kern="0" dirty="0" err="1">
                <a:solidFill>
                  <a:srgbClr val="002060"/>
                </a:solidFill>
                <a:latin typeface="Times New Roman" pitchFamily="18" charset="0"/>
                <a:cs typeface="Times New Roman" pitchFamily="18" charset="0"/>
              </a:rPr>
              <a:t>nước</a:t>
            </a:r>
            <a:endParaRPr lang="en-US" sz="3600" b="1" kern="0" dirty="0">
              <a:solidFill>
                <a:srgbClr val="002060"/>
              </a:solidFill>
              <a:latin typeface="Times New Roman" pitchFamily="18" charset="0"/>
              <a:cs typeface="Times New Roman" pitchFamily="18" charset="0"/>
            </a:endParaRPr>
          </a:p>
        </p:txBody>
      </p:sp>
      <p:pic>
        <p:nvPicPr>
          <p:cNvPr id="5" name="Picture 2" descr="http://tintucimg.vnanet.vn/2012/06/18/11/27/duongsatVietNam.jpg"/>
          <p:cNvPicPr>
            <a:picLocks noChangeAspect="1" noChangeArrowheads="1"/>
          </p:cNvPicPr>
          <p:nvPr/>
        </p:nvPicPr>
        <p:blipFill>
          <a:blip r:embed="rId2"/>
          <a:srcRect/>
          <a:stretch>
            <a:fillRect/>
          </a:stretch>
        </p:blipFill>
        <p:spPr bwMode="auto">
          <a:xfrm>
            <a:off x="1905000" y="2819400"/>
            <a:ext cx="8382000" cy="4038600"/>
          </a:xfrm>
          <a:prstGeom prst="rect">
            <a:avLst/>
          </a:prstGeom>
          <a:noFill/>
          <a:ln w="9525">
            <a:noFill/>
            <a:miter lim="800000"/>
            <a:headEnd/>
            <a:tailEnd/>
          </a:ln>
        </p:spPr>
      </p:pic>
      <p:pic>
        <p:nvPicPr>
          <p:cNvPr id="34819" name="Picture 4"/>
          <p:cNvPicPr>
            <a:picLocks noChangeAspect="1"/>
          </p:cNvPicPr>
          <p:nvPr/>
        </p:nvPicPr>
        <p:blipFill>
          <a:blip r:embed="rId3"/>
          <a:srcRect/>
          <a:stretch>
            <a:fillRect/>
          </a:stretch>
        </p:blipFill>
        <p:spPr bwMode="auto">
          <a:xfrm>
            <a:off x="8204201" y="381000"/>
            <a:ext cx="1809751" cy="26050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4311649" y="5617025"/>
            <a:ext cx="3270251" cy="683264"/>
          </a:xfrm>
          <a:prstGeom prst="rect">
            <a:avLst/>
          </a:prstGeom>
          <a:noFill/>
          <a:ln w="9525">
            <a:noFill/>
            <a:miter lim="800000"/>
            <a:headEnd/>
            <a:tailEnd/>
          </a:ln>
        </p:spPr>
        <p:txBody>
          <a:bodyPr>
            <a:spAutoFit/>
          </a:bodyPr>
          <a:lstStyle/>
          <a:p>
            <a:pPr algn="ctr">
              <a:lnSpc>
                <a:spcPct val="120000"/>
              </a:lnSpc>
            </a:pPr>
            <a:r>
              <a:rPr lang="en-US" sz="3200" b="1">
                <a:latin typeface="Times New Roman" pitchFamily="18" charset="0"/>
                <a:ea typeface="MS PGothic" pitchFamily="34" charset="-128"/>
                <a:cs typeface="Times New Roman" pitchFamily="18" charset="0"/>
              </a:rPr>
              <a:t> Sa-pa</a:t>
            </a:r>
          </a:p>
        </p:txBody>
      </p:sp>
      <p:pic>
        <p:nvPicPr>
          <p:cNvPr id="2" name="Picture 1"/>
          <p:cNvPicPr>
            <a:picLocks noChangeAspect="1"/>
          </p:cNvPicPr>
          <p:nvPr/>
        </p:nvPicPr>
        <p:blipFill>
          <a:blip r:embed="rId2"/>
          <a:srcRect/>
          <a:stretch>
            <a:fillRect/>
          </a:stretch>
        </p:blipFill>
        <p:spPr bwMode="auto">
          <a:xfrm>
            <a:off x="1" y="1"/>
            <a:ext cx="12192000" cy="5486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descr="http://laodong.com.vn/LD_Images/2011/2/9/Bgioc3264x2448jpg-083034.jpg"/>
          <p:cNvPicPr>
            <a:picLocks noChangeAspect="1" noChangeArrowheads="1"/>
          </p:cNvPicPr>
          <p:nvPr/>
        </p:nvPicPr>
        <p:blipFill>
          <a:blip r:embed="rId2"/>
          <a:srcRect/>
          <a:stretch>
            <a:fillRect/>
          </a:stretch>
        </p:blipFill>
        <p:spPr bwMode="auto">
          <a:xfrm>
            <a:off x="0" y="1"/>
            <a:ext cx="12192000" cy="685800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descr="http://images01.jaovat.com/ui/13/47/78/1348830148_442183978_1-Hinh-anh-ca--Tour-du-lich-Ha-Noi-Ha-Long-Ninh-Binh-gia-re-hap-dn.jpg"/>
          <p:cNvPicPr>
            <a:picLocks noChangeAspect="1" noChangeArrowheads="1"/>
          </p:cNvPicPr>
          <p:nvPr/>
        </p:nvPicPr>
        <p:blipFill>
          <a:blip r:embed="rId2"/>
          <a:srcRect/>
          <a:stretch>
            <a:fillRect/>
          </a:stretch>
        </p:blipFill>
        <p:spPr bwMode="auto">
          <a:xfrm>
            <a:off x="0" y="-1"/>
            <a:ext cx="12191999" cy="703623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30" descr="Ha Noi Ho Guom"/>
          <p:cNvPicPr>
            <a:picLocks noChangeAspect="1" noChangeArrowheads="1"/>
          </p:cNvPicPr>
          <p:nvPr/>
        </p:nvPicPr>
        <p:blipFill>
          <a:blip r:embed="rId2"/>
          <a:srcRect/>
          <a:stretch>
            <a:fillRect/>
          </a:stretch>
        </p:blipFill>
        <p:spPr bwMode="auto">
          <a:xfrm>
            <a:off x="0" y="0"/>
            <a:ext cx="5943600" cy="3200400"/>
          </a:xfrm>
          <a:prstGeom prst="rect">
            <a:avLst/>
          </a:prstGeom>
          <a:noFill/>
          <a:ln w="9525">
            <a:noFill/>
            <a:miter lim="800000"/>
            <a:headEnd/>
            <a:tailEnd/>
          </a:ln>
        </p:spPr>
      </p:pic>
      <p:pic>
        <p:nvPicPr>
          <p:cNvPr id="38914" name="Picture 7" descr="Lăng Bác 1"/>
          <p:cNvPicPr>
            <a:picLocks noChangeAspect="1" noChangeArrowheads="1"/>
          </p:cNvPicPr>
          <p:nvPr/>
        </p:nvPicPr>
        <p:blipFill>
          <a:blip r:embed="rId3"/>
          <a:srcRect/>
          <a:stretch>
            <a:fillRect/>
          </a:stretch>
        </p:blipFill>
        <p:spPr bwMode="auto">
          <a:xfrm>
            <a:off x="5943600" y="2"/>
            <a:ext cx="6248400" cy="3268663"/>
          </a:xfrm>
          <a:prstGeom prst="rect">
            <a:avLst/>
          </a:prstGeom>
          <a:noFill/>
          <a:ln w="9525">
            <a:noFill/>
            <a:miter lim="800000"/>
            <a:headEnd/>
            <a:tailEnd/>
          </a:ln>
        </p:spPr>
      </p:pic>
      <p:sp>
        <p:nvSpPr>
          <p:cNvPr id="14" name="Rectangle 11" descr="Blue tissue paper"/>
          <p:cNvSpPr>
            <a:spLocks noChangeArrowheads="1"/>
          </p:cNvSpPr>
          <p:nvPr/>
        </p:nvSpPr>
        <p:spPr bwMode="auto">
          <a:xfrm>
            <a:off x="3810000" y="2514600"/>
            <a:ext cx="4114800" cy="609600"/>
          </a:xfrm>
          <a:prstGeom prst="rect">
            <a:avLst/>
          </a:prstGeom>
          <a:solidFill>
            <a:srgbClr val="FFFF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auto">
              <a:spcBef>
                <a:spcPts val="0"/>
              </a:spcBef>
              <a:spcAft>
                <a:spcPts val="0"/>
              </a:spcAft>
              <a:defRPr/>
            </a:pPr>
            <a:r>
              <a:rPr lang="en-US" altLang="en-US" sz="2800" b="1" kern="0">
                <a:solidFill>
                  <a:srgbClr val="0000FF"/>
                </a:solidFill>
                <a:latin typeface="Times New Roman" panose="02020603050405020304" pitchFamily="18" charset="0"/>
                <a:cs typeface="+mn-cs"/>
              </a:rPr>
              <a:t>Một số cảnh đẹp ở Hà Nội</a:t>
            </a:r>
          </a:p>
        </p:txBody>
      </p:sp>
      <p:pic>
        <p:nvPicPr>
          <p:cNvPr id="38916" name="Picture 26" descr="V%C4%83n+Mi%E1%BA%BFu+-+Qu%E1%BB%91c+T%E1%BB%AD+Gi%C3%A1m"/>
          <p:cNvPicPr>
            <a:picLocks noChangeAspect="1" noChangeArrowheads="1"/>
          </p:cNvPicPr>
          <p:nvPr/>
        </p:nvPicPr>
        <p:blipFill>
          <a:blip r:embed="rId4"/>
          <a:srcRect/>
          <a:stretch>
            <a:fillRect/>
          </a:stretch>
        </p:blipFill>
        <p:spPr bwMode="auto">
          <a:xfrm>
            <a:off x="5943600" y="3276600"/>
            <a:ext cx="6248400" cy="3581400"/>
          </a:xfrm>
          <a:prstGeom prst="rect">
            <a:avLst/>
          </a:prstGeom>
          <a:noFill/>
          <a:ln w="28575">
            <a:solidFill>
              <a:schemeClr val="bg1"/>
            </a:solidFill>
            <a:miter lim="800000"/>
            <a:headEnd/>
            <a:tailEnd/>
          </a:ln>
        </p:spPr>
      </p:pic>
      <p:pic>
        <p:nvPicPr>
          <p:cNvPr id="38917" name="Picture 13" descr="http://images.ictnews.vn/CMSImage/Resources/Uploaded/lynguyen/6a6.jpg"/>
          <p:cNvPicPr>
            <a:picLocks noChangeAspect="1" noChangeArrowheads="1"/>
          </p:cNvPicPr>
          <p:nvPr/>
        </p:nvPicPr>
        <p:blipFill>
          <a:blip r:embed="rId5"/>
          <a:srcRect/>
          <a:stretch>
            <a:fillRect/>
          </a:stretch>
        </p:blipFill>
        <p:spPr bwMode="auto">
          <a:xfrm>
            <a:off x="0" y="3200400"/>
            <a:ext cx="5943600" cy="3657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3" descr="http://images.ictnews.vn/CMSImage/Resources/Uploaded/lynguyen/6a6.jpg"/>
          <p:cNvPicPr>
            <a:picLocks noChangeAspect="1" noChangeArrowheads="1"/>
          </p:cNvPicPr>
          <p:nvPr/>
        </p:nvPicPr>
        <p:blipFill>
          <a:blip r:embed="rId2"/>
          <a:srcRect/>
          <a:stretch>
            <a:fillRect/>
          </a:stretch>
        </p:blipFill>
        <p:spPr bwMode="auto">
          <a:xfrm>
            <a:off x="0" y="-714375"/>
            <a:ext cx="12192000" cy="7572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pic>
        <p:nvPicPr>
          <p:cNvPr id="3" name="Picture 2"/>
          <p:cNvPicPr>
            <a:picLocks noChangeAspect="1"/>
          </p:cNvPicPr>
          <p:nvPr/>
        </p:nvPicPr>
        <p:blipFill>
          <a:blip r:embed="rId3"/>
          <a:srcRect/>
          <a:stretch>
            <a:fillRect/>
          </a:stretch>
        </p:blipFill>
        <p:spPr bwMode="auto">
          <a:xfrm>
            <a:off x="0" y="0"/>
            <a:ext cx="12192000" cy="90249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3" name="Rectangle 9"/>
          <p:cNvSpPr>
            <a:spLocks noGrp="1"/>
          </p:cNvSpPr>
          <p:nvPr>
            <p:ph sz="half" idx="1"/>
          </p:nvPr>
        </p:nvSpPr>
        <p:spPr>
          <a:xfrm>
            <a:off x="609600" y="831850"/>
            <a:ext cx="5410200" cy="5492750"/>
          </a:xfrm>
        </p:spPr>
        <p:txBody>
          <a:bodyPr/>
          <a:lstStyle/>
          <a:p>
            <a:endParaRPr lang="vi-VN" sz="2200" smtClean="0">
              <a:latin typeface="Constantia" pitchFamily="18" charset="0"/>
            </a:endParaRPr>
          </a:p>
        </p:txBody>
      </p:sp>
      <p:sp>
        <p:nvSpPr>
          <p:cNvPr id="47114" name="Rectangle 10"/>
          <p:cNvSpPr>
            <a:spLocks noGrp="1"/>
          </p:cNvSpPr>
          <p:nvPr>
            <p:ph sz="half" idx="2"/>
          </p:nvPr>
        </p:nvSpPr>
        <p:spPr>
          <a:xfrm>
            <a:off x="6172200" y="912814"/>
            <a:ext cx="5410200" cy="5411787"/>
          </a:xfrm>
        </p:spPr>
        <p:txBody>
          <a:bodyPr/>
          <a:lstStyle/>
          <a:p>
            <a:endParaRPr lang="vi-VN" sz="2200" smtClean="0">
              <a:latin typeface="Constantia" pitchFamily="18" charset="0"/>
            </a:endParaRPr>
          </a:p>
        </p:txBody>
      </p:sp>
      <p:pic>
        <p:nvPicPr>
          <p:cNvPr id="47115" name="Picture 11" descr="tải xuống"/>
          <p:cNvPicPr>
            <a:picLocks noChangeAspect="1" noChangeArrowheads="1"/>
          </p:cNvPicPr>
          <p:nvPr/>
        </p:nvPicPr>
        <p:blipFill>
          <a:blip r:embed="rId2"/>
          <a:srcRect/>
          <a:stretch>
            <a:fillRect/>
          </a:stretch>
        </p:blipFill>
        <p:spPr bwMode="auto">
          <a:xfrm>
            <a:off x="2" y="0"/>
            <a:ext cx="5972175" cy="6858000"/>
          </a:xfrm>
          <a:prstGeom prst="rect">
            <a:avLst/>
          </a:prstGeom>
          <a:noFill/>
        </p:spPr>
      </p:pic>
      <p:pic>
        <p:nvPicPr>
          <p:cNvPr id="47116" name="Picture 12" descr="unnamed"/>
          <p:cNvPicPr>
            <a:picLocks noChangeAspect="1" noChangeArrowheads="1"/>
          </p:cNvPicPr>
          <p:nvPr/>
        </p:nvPicPr>
        <p:blipFill>
          <a:blip r:embed="rId3"/>
          <a:srcRect/>
          <a:stretch>
            <a:fillRect/>
          </a:stretch>
        </p:blipFill>
        <p:spPr bwMode="auto">
          <a:xfrm>
            <a:off x="5972176" y="0"/>
            <a:ext cx="6219825" cy="68580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p:txBody>
          <a:bodyPr/>
          <a:lstStyle/>
          <a:p>
            <a:endParaRPr lang="en-US" altLang="en-US" smtClean="0"/>
          </a:p>
        </p:txBody>
      </p:sp>
      <p:sp>
        <p:nvSpPr>
          <p:cNvPr id="14338" name="Content Placeholder 2"/>
          <p:cNvSpPr>
            <a:spLocks noGrp="1"/>
          </p:cNvSpPr>
          <p:nvPr>
            <p:ph idx="1"/>
          </p:nvPr>
        </p:nvSpPr>
        <p:spPr/>
        <p:txBody>
          <a:bodyPr/>
          <a:lstStyle/>
          <a:p>
            <a:endParaRPr lang="en-US" altLang="en-US" smtClean="0"/>
          </a:p>
        </p:txBody>
      </p:sp>
      <p:pic>
        <p:nvPicPr>
          <p:cNvPr id="7172" name="Picture 2" descr="Lang%20Co%20beach1"/>
          <p:cNvPicPr>
            <a:picLocks noChangeAspect="1" noChangeArrowheads="1"/>
          </p:cNvPicPr>
          <p:nvPr/>
        </p:nvPicPr>
        <p:blipFill>
          <a:blip r:embed="rId2"/>
          <a:srcRect/>
          <a:stretch>
            <a:fillRect/>
          </a:stretch>
        </p:blipFill>
        <p:spPr bwMode="auto">
          <a:xfrm>
            <a:off x="1271589" y="0"/>
            <a:ext cx="9396412" cy="6858000"/>
          </a:xfrm>
          <a:prstGeom prst="rect">
            <a:avLst/>
          </a:prstGeom>
          <a:noFill/>
          <a:ln w="9525">
            <a:noFill/>
            <a:miter lim="800000"/>
            <a:headEnd/>
            <a:tailEnd/>
          </a:ln>
        </p:spPr>
      </p:pic>
      <p:pic>
        <p:nvPicPr>
          <p:cNvPr id="5" name="Picture 4" descr="http://www.giupconhoc.com/wp-content/uploads/2011/05/canh-dong-quan-ba-ha-giang.9.jpg"/>
          <p:cNvPicPr>
            <a:picLocks noChangeAspect="1" noChangeArrowheads="1"/>
          </p:cNvPicPr>
          <p:nvPr/>
        </p:nvPicPr>
        <p:blipFill>
          <a:blip r:embed="rId3"/>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 calcmode="lin" valueType="num">
                                      <p:cBhvr additive="base">
                                        <p:cTn id="7" dur="500" fill="hold"/>
                                        <p:tgtEl>
                                          <p:spTgt spid="7172"/>
                                        </p:tgtEl>
                                        <p:attrNameLst>
                                          <p:attrName>ppt_x</p:attrName>
                                        </p:attrNameLst>
                                      </p:cBhvr>
                                      <p:tavLst>
                                        <p:tav tm="0">
                                          <p:val>
                                            <p:strVal val="#ppt_x"/>
                                          </p:val>
                                        </p:tav>
                                        <p:tav tm="100000">
                                          <p:val>
                                            <p:strVal val="#ppt_x"/>
                                          </p:val>
                                        </p:tav>
                                      </p:tavLst>
                                    </p:anim>
                                    <p:anim calcmode="lin" valueType="num">
                                      <p:cBhvr additive="base">
                                        <p:cTn id="8" dur="500" fill="hold"/>
                                        <p:tgtEl>
                                          <p:spTgt spid="717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p:cNvSpPr>
          <p:nvPr>
            <p:ph type="title"/>
          </p:nvPr>
        </p:nvSpPr>
        <p:spPr/>
        <p:txBody>
          <a:bodyPr/>
          <a:lstStyle/>
          <a:p>
            <a:endParaRPr lang="vi-VN" smtClean="0">
              <a:latin typeface="Calibri" pitchFamily="34" charset="0"/>
            </a:endParaRPr>
          </a:p>
        </p:txBody>
      </p:sp>
      <p:sp>
        <p:nvSpPr>
          <p:cNvPr id="50179" name="Rectangle 3"/>
          <p:cNvSpPr>
            <a:spLocks noGrp="1"/>
          </p:cNvSpPr>
          <p:nvPr>
            <p:ph idx="1"/>
          </p:nvPr>
        </p:nvSpPr>
        <p:spPr/>
        <p:txBody>
          <a:bodyPr/>
          <a:lstStyle/>
          <a:p>
            <a:endParaRPr lang="vi-VN" smtClean="0">
              <a:latin typeface="Constantia" pitchFamily="18" charset="0"/>
            </a:endParaRPr>
          </a:p>
        </p:txBody>
      </p:sp>
      <p:pic>
        <p:nvPicPr>
          <p:cNvPr id="50180" name="Picture 4" descr="1"/>
          <p:cNvPicPr>
            <a:picLocks noChangeAspect="1" noChangeArrowheads="1"/>
          </p:cNvPicPr>
          <p:nvPr/>
        </p:nvPicPr>
        <p:blipFill>
          <a:blip r:embed="rId2"/>
          <a:srcRect/>
          <a:stretch>
            <a:fillRect/>
          </a:stretch>
        </p:blipFill>
        <p:spPr bwMode="auto">
          <a:xfrm>
            <a:off x="0" y="0"/>
            <a:ext cx="12192000" cy="685800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p:cNvSpPr>
          <p:nvPr>
            <p:ph type="title"/>
          </p:nvPr>
        </p:nvSpPr>
        <p:spPr/>
        <p:txBody>
          <a:bodyPr/>
          <a:lstStyle/>
          <a:p>
            <a:endParaRPr lang="vi-VN" smtClean="0">
              <a:latin typeface="Calibri" pitchFamily="34" charset="0"/>
            </a:endParaRPr>
          </a:p>
        </p:txBody>
      </p:sp>
      <p:sp>
        <p:nvSpPr>
          <p:cNvPr id="51203" name="Rectangle 3"/>
          <p:cNvSpPr>
            <a:spLocks noGrp="1"/>
          </p:cNvSpPr>
          <p:nvPr>
            <p:ph idx="1"/>
          </p:nvPr>
        </p:nvSpPr>
        <p:spPr/>
        <p:txBody>
          <a:bodyPr/>
          <a:lstStyle/>
          <a:p>
            <a:endParaRPr lang="vi-VN" smtClean="0">
              <a:latin typeface="Constantia" pitchFamily="18" charset="0"/>
            </a:endParaRPr>
          </a:p>
        </p:txBody>
      </p:sp>
      <p:pic>
        <p:nvPicPr>
          <p:cNvPr id="51204" name="Picture 4" descr="2"/>
          <p:cNvPicPr>
            <a:picLocks noChangeAspect="1" noChangeArrowheads="1"/>
          </p:cNvPicPr>
          <p:nvPr/>
        </p:nvPicPr>
        <p:blipFill>
          <a:blip r:embed="rId2"/>
          <a:srcRect/>
          <a:stretch>
            <a:fillRect/>
          </a:stretch>
        </p:blipFill>
        <p:spPr bwMode="auto">
          <a:xfrm>
            <a:off x="0" y="0"/>
            <a:ext cx="12192000" cy="6858000"/>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p:cNvSpPr>
          <p:nvPr>
            <p:ph type="title"/>
          </p:nvPr>
        </p:nvSpPr>
        <p:spPr/>
        <p:txBody>
          <a:bodyPr/>
          <a:lstStyle/>
          <a:p>
            <a:endParaRPr lang="vi-VN" smtClean="0">
              <a:latin typeface="Calibri" pitchFamily="34" charset="0"/>
            </a:endParaRPr>
          </a:p>
        </p:txBody>
      </p:sp>
      <p:sp>
        <p:nvSpPr>
          <p:cNvPr id="52227" name="Rectangle 3"/>
          <p:cNvSpPr>
            <a:spLocks noGrp="1"/>
          </p:cNvSpPr>
          <p:nvPr>
            <p:ph idx="1"/>
          </p:nvPr>
        </p:nvSpPr>
        <p:spPr/>
        <p:txBody>
          <a:bodyPr/>
          <a:lstStyle/>
          <a:p>
            <a:endParaRPr lang="vi-VN" smtClean="0">
              <a:latin typeface="Constantia" pitchFamily="18" charset="0"/>
            </a:endParaRPr>
          </a:p>
        </p:txBody>
      </p:sp>
      <p:pic>
        <p:nvPicPr>
          <p:cNvPr id="52228" name="Picture 4" descr="3"/>
          <p:cNvPicPr>
            <a:picLocks noChangeAspect="1" noChangeArrowheads="1"/>
          </p:cNvPicPr>
          <p:nvPr/>
        </p:nvPicPr>
        <p:blipFill>
          <a:blip r:embed="rId2"/>
          <a:srcRect/>
          <a:stretch>
            <a:fillRect/>
          </a:stretch>
        </p:blipFill>
        <p:spPr bwMode="auto">
          <a:xfrm>
            <a:off x="-8191500" y="-6091238"/>
            <a:ext cx="28575000" cy="19040476"/>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J023"/>
          <p:cNvPicPr>
            <a:picLocks noChangeAspect="1" noChangeArrowheads="1"/>
          </p:cNvPicPr>
          <p:nvPr/>
        </p:nvPicPr>
        <p:blipFill>
          <a:blip r:embed="rId2">
            <a:lum bright="-6000" contrast="42000"/>
            <a:extLst>
              <a:ext uri="{28A0092B-C50C-407E-A947-70E740481C1C}">
                <a14:useLocalDpi xmlns:a14="http://schemas.microsoft.com/office/drawing/2010/main" val="0"/>
              </a:ext>
            </a:extLst>
          </a:blip>
          <a:srcRect l="10834" t="5556" r="5833" b="3333"/>
          <a:stretch>
            <a:fillRect/>
          </a:stretch>
        </p:blipFill>
        <p:spPr bwMode="auto">
          <a:xfrm>
            <a:off x="0" y="0"/>
            <a:ext cx="12192000" cy="6858000"/>
          </a:xfrm>
          <a:prstGeom prst="rect">
            <a:avLst/>
          </a:prstGeom>
          <a:noFill/>
          <a:ln>
            <a:noFill/>
          </a:ln>
          <a:effectLst>
            <a:outerShdw dist="45791" dir="2021404"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5"/>
          <p:cNvSpPr>
            <a:spLocks noChangeArrowheads="1" noChangeShapeType="1" noTextEdit="1"/>
          </p:cNvSpPr>
          <p:nvPr/>
        </p:nvSpPr>
        <p:spPr bwMode="auto">
          <a:xfrm>
            <a:off x="1676400" y="2318536"/>
            <a:ext cx="8128000" cy="1480353"/>
          </a:xfrm>
          <a:prstGeom prst="rect">
            <a:avLst/>
          </a:prstGeom>
        </p:spPr>
        <p:txBody>
          <a:bodyPr wrap="none" fromWordArt="1">
            <a:prstTxWarp prst="textPlain">
              <a:avLst>
                <a:gd name="adj" fmla="val 50454"/>
              </a:avLst>
            </a:prstTxWarp>
            <a:scene3d>
              <a:camera prst="legacyObliqueTopRight"/>
              <a:lightRig rig="legacyFlat4" dir="t"/>
            </a:scene3d>
            <a:sp3d extrusionH="430200" prstMaterial="legacyMatte">
              <a:extrusionClr>
                <a:schemeClr val="folHlink"/>
              </a:extrusionClr>
            </a:sp3d>
          </a:bodyPr>
          <a:lstStyle/>
          <a:p>
            <a:pPr algn="ctr"/>
            <a:r>
              <a:rPr lang="en-US" sz="3200" b="1" kern="10">
                <a:ln w="9525">
                  <a:round/>
                  <a:headEnd/>
                  <a:tailEnd/>
                </a:ln>
                <a:solidFill>
                  <a:srgbClr val="FF0000"/>
                </a:solidFill>
                <a:latin typeface="Times New Roman"/>
                <a:cs typeface="Times New Roman"/>
              </a:rPr>
              <a:t>CHÚC CÁC CON CHĂM NGOAN, HỌC GIỎI!</a:t>
            </a:r>
          </a:p>
        </p:txBody>
      </p:sp>
      <p:pic>
        <p:nvPicPr>
          <p:cNvPr id="6" name="Picture 6" descr="1 (156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90600" y="4216400"/>
            <a:ext cx="162560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ImageX[5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4580469"/>
            <a:ext cx="1320800" cy="1185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ImageX[49]"/>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4394200"/>
            <a:ext cx="12192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20793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1" name="Group 2"/>
          <p:cNvGrpSpPr>
            <a:grpSpLocks/>
          </p:cNvGrpSpPr>
          <p:nvPr/>
        </p:nvGrpSpPr>
        <p:grpSpPr bwMode="auto">
          <a:xfrm>
            <a:off x="-213755" y="0"/>
            <a:ext cx="6233556" cy="3386138"/>
            <a:chOff x="509" y="215"/>
            <a:chExt cx="2468" cy="2088"/>
          </a:xfrm>
        </p:grpSpPr>
        <p:pic>
          <p:nvPicPr>
            <p:cNvPr id="15370" name="Picture 3" descr="Hoi%20an%202"/>
            <p:cNvPicPr>
              <a:picLocks noChangeAspect="1" noChangeArrowheads="1"/>
            </p:cNvPicPr>
            <p:nvPr/>
          </p:nvPicPr>
          <p:blipFill>
            <a:blip r:embed="rId2"/>
            <a:srcRect/>
            <a:stretch>
              <a:fillRect/>
            </a:stretch>
          </p:blipFill>
          <p:spPr bwMode="auto">
            <a:xfrm>
              <a:off x="593" y="215"/>
              <a:ext cx="2384" cy="2088"/>
            </a:xfrm>
            <a:prstGeom prst="rect">
              <a:avLst/>
            </a:prstGeom>
            <a:noFill/>
            <a:ln w="9525">
              <a:noFill/>
              <a:miter lim="800000"/>
              <a:headEnd/>
              <a:tailEnd/>
            </a:ln>
          </p:spPr>
        </p:pic>
        <p:sp>
          <p:nvSpPr>
            <p:cNvPr id="58372" name="Rectangle 4"/>
            <p:cNvSpPr>
              <a:spLocks noChangeArrowheads="1"/>
            </p:cNvSpPr>
            <p:nvPr/>
          </p:nvSpPr>
          <p:spPr bwMode="auto">
            <a:xfrm>
              <a:off x="509" y="1950"/>
              <a:ext cx="1046" cy="305"/>
            </a:xfrm>
            <a:prstGeom prst="rect">
              <a:avLst/>
            </a:prstGeom>
            <a:noFill/>
            <a:ln w="9525">
              <a:noFill/>
              <a:miter lim="800000"/>
              <a:headEnd/>
              <a:tailEnd/>
            </a:ln>
            <a:effectLst/>
          </p:spPr>
          <p:txBody>
            <a:bodyPr anchor="ctr"/>
            <a:lstStyle/>
            <a:p>
              <a:pPr algn="ctr" fontAlgn="auto">
                <a:spcBef>
                  <a:spcPts val="0"/>
                </a:spcBef>
                <a:spcAft>
                  <a:spcPts val="0"/>
                </a:spcAft>
                <a:defRPr/>
              </a:pPr>
              <a:r>
                <a:rPr lang="en-US" b="1" i="1" kern="0" dirty="0" err="1">
                  <a:solidFill>
                    <a:srgbClr val="FFFF00"/>
                  </a:solidFill>
                  <a:effectLst>
                    <a:outerShdw blurRad="38100" dist="38100" dir="2700000" algn="tl">
                      <a:srgbClr val="000000"/>
                    </a:outerShdw>
                  </a:effectLst>
                  <a:cs typeface="+mn-cs"/>
                </a:rPr>
                <a:t>Góc</a:t>
              </a:r>
              <a:r>
                <a:rPr lang="en-US" b="1" i="1" kern="0" dirty="0">
                  <a:solidFill>
                    <a:srgbClr val="FFFF00"/>
                  </a:solidFill>
                  <a:effectLst>
                    <a:outerShdw blurRad="38100" dist="38100" dir="2700000" algn="tl">
                      <a:srgbClr val="000000"/>
                    </a:outerShdw>
                  </a:effectLst>
                  <a:cs typeface="+mn-cs"/>
                </a:rPr>
                <a:t> </a:t>
              </a:r>
              <a:r>
                <a:rPr lang="en-US" b="1" i="1" kern="0" dirty="0" err="1">
                  <a:solidFill>
                    <a:srgbClr val="FFFF00"/>
                  </a:solidFill>
                  <a:effectLst>
                    <a:outerShdw blurRad="38100" dist="38100" dir="2700000" algn="tl">
                      <a:srgbClr val="000000"/>
                    </a:outerShdw>
                  </a:effectLst>
                  <a:cs typeface="+mn-cs"/>
                </a:rPr>
                <a:t>phố</a:t>
              </a:r>
              <a:r>
                <a:rPr lang="en-US" b="1" i="1" kern="0" dirty="0">
                  <a:solidFill>
                    <a:srgbClr val="FFFF00"/>
                  </a:solidFill>
                  <a:effectLst>
                    <a:outerShdw blurRad="38100" dist="38100" dir="2700000" algn="tl">
                      <a:srgbClr val="000000"/>
                    </a:outerShdw>
                  </a:effectLst>
                  <a:cs typeface="+mn-cs"/>
                </a:rPr>
                <a:t> </a:t>
              </a:r>
              <a:r>
                <a:rPr lang="en-US" b="1" i="1" kern="0" dirty="0" err="1">
                  <a:solidFill>
                    <a:srgbClr val="FFFF00"/>
                  </a:solidFill>
                  <a:effectLst>
                    <a:outerShdw blurRad="38100" dist="38100" dir="2700000" algn="tl">
                      <a:srgbClr val="000000"/>
                    </a:outerShdw>
                  </a:effectLst>
                  <a:cs typeface="+mn-cs"/>
                </a:rPr>
                <a:t>Hội</a:t>
              </a:r>
              <a:r>
                <a:rPr lang="en-US" b="1" i="1" kern="0" dirty="0">
                  <a:solidFill>
                    <a:srgbClr val="FFFF00"/>
                  </a:solidFill>
                  <a:effectLst>
                    <a:outerShdw blurRad="38100" dist="38100" dir="2700000" algn="tl">
                      <a:srgbClr val="000000"/>
                    </a:outerShdw>
                  </a:effectLst>
                  <a:cs typeface="+mn-cs"/>
                </a:rPr>
                <a:t> An</a:t>
              </a:r>
              <a:r>
                <a:rPr lang="en-US" i="1" kern="0" dirty="0">
                  <a:solidFill>
                    <a:srgbClr val="FFFF00"/>
                  </a:solidFill>
                  <a:effectLst>
                    <a:outerShdw blurRad="38100" dist="38100" dir="2700000" algn="tl">
                      <a:srgbClr val="000000"/>
                    </a:outerShdw>
                  </a:effectLst>
                  <a:cs typeface="+mn-cs"/>
                </a:rPr>
                <a:t> </a:t>
              </a:r>
            </a:p>
          </p:txBody>
        </p:sp>
      </p:grpSp>
      <p:grpSp>
        <p:nvGrpSpPr>
          <p:cNvPr id="15362" name="Group 5"/>
          <p:cNvGrpSpPr>
            <a:grpSpLocks/>
          </p:cNvGrpSpPr>
          <p:nvPr/>
        </p:nvGrpSpPr>
        <p:grpSpPr bwMode="auto">
          <a:xfrm>
            <a:off x="6019800" y="33338"/>
            <a:ext cx="6248400" cy="3276600"/>
            <a:chOff x="1241" y="1384"/>
            <a:chExt cx="2802" cy="2016"/>
          </a:xfrm>
        </p:grpSpPr>
        <p:pic>
          <p:nvPicPr>
            <p:cNvPr id="15368" name="Picture 6" descr="hue"/>
            <p:cNvPicPr>
              <a:picLocks noChangeAspect="1" noChangeArrowheads="1"/>
            </p:cNvPicPr>
            <p:nvPr/>
          </p:nvPicPr>
          <p:blipFill>
            <a:blip r:embed="rId3"/>
            <a:srcRect/>
            <a:stretch>
              <a:fillRect/>
            </a:stretch>
          </p:blipFill>
          <p:spPr bwMode="auto">
            <a:xfrm>
              <a:off x="1241" y="1384"/>
              <a:ext cx="2802" cy="2016"/>
            </a:xfrm>
            <a:prstGeom prst="rect">
              <a:avLst/>
            </a:prstGeom>
            <a:noFill/>
            <a:ln w="9525">
              <a:noFill/>
              <a:miter lim="800000"/>
              <a:headEnd/>
              <a:tailEnd/>
            </a:ln>
          </p:spPr>
        </p:pic>
        <p:sp>
          <p:nvSpPr>
            <p:cNvPr id="58375" name="Rectangle 7"/>
            <p:cNvSpPr>
              <a:spLocks noChangeArrowheads="1"/>
            </p:cNvSpPr>
            <p:nvPr/>
          </p:nvSpPr>
          <p:spPr bwMode="auto">
            <a:xfrm>
              <a:off x="2506" y="1384"/>
              <a:ext cx="1252" cy="281"/>
            </a:xfrm>
            <a:prstGeom prst="rect">
              <a:avLst/>
            </a:prstGeom>
            <a:solidFill>
              <a:schemeClr val="bg2">
                <a:lumMod val="20000"/>
                <a:lumOff val="80000"/>
              </a:schemeClr>
            </a:solidFill>
            <a:ln w="9525">
              <a:noFill/>
              <a:miter lim="800000"/>
              <a:headEnd/>
              <a:tailEnd/>
            </a:ln>
            <a:effectLst/>
          </p:spPr>
          <p:txBody>
            <a:bodyPr anchor="ctr"/>
            <a:lstStyle/>
            <a:p>
              <a:pPr algn="ctr" fontAlgn="auto">
                <a:spcBef>
                  <a:spcPts val="0"/>
                </a:spcBef>
                <a:spcAft>
                  <a:spcPts val="0"/>
                </a:spcAft>
                <a:defRPr/>
              </a:pPr>
              <a:r>
                <a:rPr lang="en-US" b="1" i="1" kern="0" dirty="0" err="1">
                  <a:solidFill>
                    <a:schemeClr val="bg1"/>
                  </a:solidFill>
                  <a:effectLst>
                    <a:outerShdw blurRad="38100" dist="38100" dir="2700000" algn="tl">
                      <a:srgbClr val="000000"/>
                    </a:outerShdw>
                  </a:effectLst>
                  <a:cs typeface="+mn-cs"/>
                </a:rPr>
                <a:t>Kinh</a:t>
              </a:r>
              <a:r>
                <a:rPr lang="en-US" b="1" i="1" kern="0" dirty="0">
                  <a:solidFill>
                    <a:schemeClr val="bg1"/>
                  </a:solidFill>
                  <a:effectLst>
                    <a:outerShdw blurRad="38100" dist="38100" dir="2700000" algn="tl">
                      <a:srgbClr val="000000"/>
                    </a:outerShdw>
                  </a:effectLst>
                  <a:cs typeface="+mn-cs"/>
                </a:rPr>
                <a:t> </a:t>
              </a:r>
              <a:r>
                <a:rPr lang="en-US" b="1" i="1" kern="0" dirty="0" err="1">
                  <a:solidFill>
                    <a:schemeClr val="bg1"/>
                  </a:solidFill>
                  <a:effectLst>
                    <a:outerShdw blurRad="38100" dist="38100" dir="2700000" algn="tl">
                      <a:srgbClr val="000000"/>
                    </a:outerShdw>
                  </a:effectLst>
                  <a:cs typeface="+mn-cs"/>
                </a:rPr>
                <a:t>thành</a:t>
              </a:r>
              <a:r>
                <a:rPr lang="en-US" b="1" i="1" kern="0" dirty="0">
                  <a:solidFill>
                    <a:schemeClr val="bg1"/>
                  </a:solidFill>
                  <a:effectLst>
                    <a:outerShdw blurRad="38100" dist="38100" dir="2700000" algn="tl">
                      <a:srgbClr val="000000"/>
                    </a:outerShdw>
                  </a:effectLst>
                  <a:cs typeface="+mn-cs"/>
                </a:rPr>
                <a:t> </a:t>
              </a:r>
              <a:r>
                <a:rPr lang="en-US" b="1" i="1" kern="0" dirty="0" err="1">
                  <a:solidFill>
                    <a:schemeClr val="bg1"/>
                  </a:solidFill>
                  <a:effectLst>
                    <a:outerShdw blurRad="38100" dist="38100" dir="2700000" algn="tl">
                      <a:srgbClr val="000000"/>
                    </a:outerShdw>
                  </a:effectLst>
                  <a:cs typeface="+mn-cs"/>
                </a:rPr>
                <a:t>Huế</a:t>
              </a:r>
              <a:r>
                <a:rPr lang="en-US" i="1" kern="0" dirty="0">
                  <a:solidFill>
                    <a:schemeClr val="bg1"/>
                  </a:solidFill>
                  <a:effectLst>
                    <a:outerShdw blurRad="38100" dist="38100" dir="2700000" algn="tl">
                      <a:srgbClr val="000000"/>
                    </a:outerShdw>
                  </a:effectLst>
                  <a:cs typeface="+mn-cs"/>
                </a:rPr>
                <a:t> </a:t>
              </a:r>
            </a:p>
          </p:txBody>
        </p:sp>
      </p:grpSp>
      <p:grpSp>
        <p:nvGrpSpPr>
          <p:cNvPr id="15363" name="Group 8"/>
          <p:cNvGrpSpPr>
            <a:grpSpLocks/>
          </p:cNvGrpSpPr>
          <p:nvPr/>
        </p:nvGrpSpPr>
        <p:grpSpPr bwMode="auto">
          <a:xfrm>
            <a:off x="0" y="3429000"/>
            <a:ext cx="6019800" cy="3429000"/>
            <a:chOff x="1968" y="1447"/>
            <a:chExt cx="2688" cy="1717"/>
          </a:xfrm>
        </p:grpSpPr>
        <p:pic>
          <p:nvPicPr>
            <p:cNvPr id="15366" name="Picture 9" descr="Thanh dia My Son"/>
            <p:cNvPicPr>
              <a:picLocks noChangeAspect="1" noChangeArrowheads="1"/>
            </p:cNvPicPr>
            <p:nvPr/>
          </p:nvPicPr>
          <p:blipFill>
            <a:blip r:embed="rId4"/>
            <a:srcRect/>
            <a:stretch>
              <a:fillRect/>
            </a:stretch>
          </p:blipFill>
          <p:spPr bwMode="auto">
            <a:xfrm>
              <a:off x="1968" y="1447"/>
              <a:ext cx="2688" cy="1717"/>
            </a:xfrm>
            <a:prstGeom prst="rect">
              <a:avLst/>
            </a:prstGeom>
            <a:noFill/>
            <a:ln w="9525">
              <a:noFill/>
              <a:miter lim="800000"/>
              <a:headEnd/>
              <a:tailEnd/>
            </a:ln>
          </p:spPr>
        </p:pic>
        <p:sp>
          <p:nvSpPr>
            <p:cNvPr id="58378" name="Rectangle 10"/>
            <p:cNvSpPr>
              <a:spLocks noChangeArrowheads="1"/>
            </p:cNvSpPr>
            <p:nvPr/>
          </p:nvSpPr>
          <p:spPr bwMode="auto">
            <a:xfrm>
              <a:off x="2287" y="2935"/>
              <a:ext cx="1321" cy="229"/>
            </a:xfrm>
            <a:prstGeom prst="rect">
              <a:avLst/>
            </a:prstGeom>
            <a:solidFill>
              <a:schemeClr val="bg2">
                <a:lumMod val="20000"/>
                <a:lumOff val="80000"/>
              </a:schemeClr>
            </a:solidFill>
            <a:ln w="9525">
              <a:noFill/>
              <a:miter lim="800000"/>
              <a:headEnd/>
              <a:tailEnd/>
            </a:ln>
            <a:effectLst/>
          </p:spPr>
          <p:txBody>
            <a:bodyPr anchor="ctr"/>
            <a:lstStyle/>
            <a:p>
              <a:pPr algn="ctr" fontAlgn="auto">
                <a:spcBef>
                  <a:spcPts val="0"/>
                </a:spcBef>
                <a:spcAft>
                  <a:spcPts val="0"/>
                </a:spcAft>
                <a:defRPr/>
              </a:pPr>
              <a:r>
                <a:rPr lang="en-US" b="1" i="1" kern="0" dirty="0" err="1">
                  <a:solidFill>
                    <a:schemeClr val="bg1"/>
                  </a:solidFill>
                  <a:effectLst>
                    <a:outerShdw blurRad="38100" dist="38100" dir="2700000" algn="tl">
                      <a:srgbClr val="000000"/>
                    </a:outerShdw>
                  </a:effectLst>
                  <a:cs typeface="+mn-cs"/>
                </a:rPr>
                <a:t>Thánh</a:t>
              </a:r>
              <a:r>
                <a:rPr lang="en-US" b="1" i="1" kern="0" dirty="0">
                  <a:solidFill>
                    <a:schemeClr val="bg1"/>
                  </a:solidFill>
                  <a:effectLst>
                    <a:outerShdw blurRad="38100" dist="38100" dir="2700000" algn="tl">
                      <a:srgbClr val="000000"/>
                    </a:outerShdw>
                  </a:effectLst>
                  <a:cs typeface="+mn-cs"/>
                </a:rPr>
                <a:t> </a:t>
              </a:r>
              <a:r>
                <a:rPr lang="en-US" b="1" i="1" kern="0" dirty="0" err="1">
                  <a:solidFill>
                    <a:schemeClr val="bg1"/>
                  </a:solidFill>
                  <a:effectLst>
                    <a:outerShdw blurRad="38100" dist="38100" dir="2700000" algn="tl">
                      <a:srgbClr val="000000"/>
                    </a:outerShdw>
                  </a:effectLst>
                  <a:cs typeface="+mn-cs"/>
                </a:rPr>
                <a:t>địa</a:t>
              </a:r>
              <a:r>
                <a:rPr lang="en-US" b="1" i="1" kern="0" dirty="0">
                  <a:solidFill>
                    <a:schemeClr val="bg1"/>
                  </a:solidFill>
                  <a:effectLst>
                    <a:outerShdw blurRad="38100" dist="38100" dir="2700000" algn="tl">
                      <a:srgbClr val="000000"/>
                    </a:outerShdw>
                  </a:effectLst>
                  <a:cs typeface="+mn-cs"/>
                </a:rPr>
                <a:t> </a:t>
              </a:r>
              <a:r>
                <a:rPr lang="en-US" b="1" i="1" kern="0" dirty="0" err="1">
                  <a:solidFill>
                    <a:schemeClr val="bg1"/>
                  </a:solidFill>
                  <a:effectLst>
                    <a:outerShdw blurRad="38100" dist="38100" dir="2700000" algn="tl">
                      <a:srgbClr val="000000"/>
                    </a:outerShdw>
                  </a:effectLst>
                  <a:cs typeface="+mn-cs"/>
                </a:rPr>
                <a:t>Mĩ</a:t>
              </a:r>
              <a:r>
                <a:rPr lang="en-US" b="1" i="1" kern="0" dirty="0">
                  <a:solidFill>
                    <a:schemeClr val="bg1"/>
                  </a:solidFill>
                  <a:effectLst>
                    <a:outerShdw blurRad="38100" dist="38100" dir="2700000" algn="tl">
                      <a:srgbClr val="000000"/>
                    </a:outerShdw>
                  </a:effectLst>
                  <a:cs typeface="+mn-cs"/>
                </a:rPr>
                <a:t> </a:t>
              </a:r>
              <a:r>
                <a:rPr lang="en-US" b="1" i="1" kern="0" dirty="0" err="1">
                  <a:solidFill>
                    <a:schemeClr val="bg1"/>
                  </a:solidFill>
                  <a:effectLst>
                    <a:outerShdw blurRad="38100" dist="38100" dir="2700000" algn="tl">
                      <a:srgbClr val="000000"/>
                    </a:outerShdw>
                  </a:effectLst>
                  <a:cs typeface="+mn-cs"/>
                </a:rPr>
                <a:t>Sơn</a:t>
              </a:r>
              <a:r>
                <a:rPr lang="en-US" i="1" kern="0" dirty="0">
                  <a:solidFill>
                    <a:schemeClr val="bg1"/>
                  </a:solidFill>
                  <a:effectLst>
                    <a:outerShdw blurRad="38100" dist="38100" dir="2700000" algn="tl">
                      <a:srgbClr val="000000"/>
                    </a:outerShdw>
                  </a:effectLst>
                  <a:cs typeface="+mn-cs"/>
                </a:rPr>
                <a:t> </a:t>
              </a:r>
            </a:p>
          </p:txBody>
        </p:sp>
      </p:grpSp>
      <p:pic>
        <p:nvPicPr>
          <p:cNvPr id="15364" name="Picture 14" descr="mui%20ne"/>
          <p:cNvPicPr>
            <a:picLocks noChangeAspect="1" noChangeArrowheads="1"/>
          </p:cNvPicPr>
          <p:nvPr/>
        </p:nvPicPr>
        <p:blipFill>
          <a:blip r:embed="rId5"/>
          <a:srcRect/>
          <a:stretch>
            <a:fillRect/>
          </a:stretch>
        </p:blipFill>
        <p:spPr bwMode="auto">
          <a:xfrm>
            <a:off x="6096000" y="3276600"/>
            <a:ext cx="6096000" cy="3581400"/>
          </a:xfrm>
          <a:prstGeom prst="rect">
            <a:avLst/>
          </a:prstGeom>
          <a:noFill/>
          <a:ln w="9525">
            <a:noFill/>
            <a:miter lim="800000"/>
            <a:headEnd/>
            <a:tailEnd/>
          </a:ln>
        </p:spPr>
      </p:pic>
      <p:sp>
        <p:nvSpPr>
          <p:cNvPr id="71689" name="Rectangle 9"/>
          <p:cNvSpPr>
            <a:spLocks noChangeArrowheads="1"/>
          </p:cNvSpPr>
          <p:nvPr/>
        </p:nvSpPr>
        <p:spPr bwMode="auto">
          <a:xfrm>
            <a:off x="6096000" y="3429001"/>
            <a:ext cx="2209800" cy="504825"/>
          </a:xfrm>
          <a:prstGeom prst="rect">
            <a:avLst/>
          </a:prstGeom>
          <a:solidFill>
            <a:srgbClr val="00FFFF"/>
          </a:solidFill>
          <a:ln w="76200" cmpd="tri">
            <a:noFill/>
            <a:miter lim="800000"/>
            <a:headEnd/>
            <a:tailEnd/>
          </a:ln>
          <a:effectLst>
            <a:prstShdw prst="shdw17" dist="17961" dir="2700000">
              <a:srgbClr val="999999"/>
            </a:prstShdw>
          </a:effectLst>
        </p:spPr>
        <p:txBody>
          <a:bodyPr/>
          <a:lstStyle/>
          <a:p>
            <a:pPr marL="342900" indent="-342900" fontAlgn="auto">
              <a:lnSpc>
                <a:spcPct val="90000"/>
              </a:lnSpc>
              <a:spcBef>
                <a:spcPct val="20000"/>
              </a:spcBef>
              <a:spcAft>
                <a:spcPts val="0"/>
              </a:spcAft>
              <a:buClr>
                <a:schemeClr val="hlink"/>
              </a:buClr>
              <a:defRPr/>
            </a:pPr>
            <a:r>
              <a:rPr lang="en-US" sz="2400" b="1" kern="0" dirty="0" err="1">
                <a:solidFill>
                  <a:srgbClr val="000000"/>
                </a:solidFill>
                <a:effectLst>
                  <a:outerShdw blurRad="38100" dist="38100" dir="2700000" algn="tl">
                    <a:srgbClr val="FFFFFF"/>
                  </a:outerShdw>
                </a:effectLst>
                <a:latin typeface="VNI-Helve-Condense" pitchFamily="2" charset="0"/>
                <a:cs typeface="+mn-cs"/>
              </a:rPr>
              <a:t>Biển</a:t>
            </a:r>
            <a:r>
              <a:rPr lang="en-US" sz="2400" b="1" kern="0" dirty="0">
                <a:solidFill>
                  <a:srgbClr val="000000"/>
                </a:solidFill>
                <a:effectLst>
                  <a:outerShdw blurRad="38100" dist="38100" dir="2700000" algn="tl">
                    <a:srgbClr val="FFFFFF"/>
                  </a:outerShdw>
                </a:effectLst>
                <a:latin typeface="VNI-Helve-Condense" pitchFamily="2" charset="0"/>
                <a:cs typeface="+mn-cs"/>
              </a:rPr>
              <a:t> </a:t>
            </a:r>
            <a:r>
              <a:rPr lang="en-US" sz="2400" b="1" kern="0" dirty="0" err="1">
                <a:solidFill>
                  <a:srgbClr val="000000"/>
                </a:solidFill>
                <a:effectLst>
                  <a:outerShdw blurRad="38100" dist="38100" dir="2700000" algn="tl">
                    <a:srgbClr val="FFFFFF"/>
                  </a:outerShdw>
                </a:effectLst>
                <a:latin typeface="Times New Roman" pitchFamily="18" charset="0"/>
                <a:cs typeface="Times New Roman" pitchFamily="18" charset="0"/>
              </a:rPr>
              <a:t>Phú</a:t>
            </a:r>
            <a:r>
              <a:rPr lang="en-US" sz="2400" b="1"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sz="2400" b="1" kern="0" dirty="0" err="1">
                <a:solidFill>
                  <a:srgbClr val="000000"/>
                </a:solidFill>
                <a:effectLst>
                  <a:outerShdw blurRad="38100" dist="38100" dir="2700000" algn="tl">
                    <a:srgbClr val="FFFFFF"/>
                  </a:outerShdw>
                </a:effectLst>
                <a:latin typeface="Times New Roman" pitchFamily="18" charset="0"/>
                <a:cs typeface="Times New Roman" pitchFamily="18" charset="0"/>
              </a:rPr>
              <a:t>Quốc</a:t>
            </a:r>
            <a:endParaRPr lang="en-US" sz="2400" b="1" kern="0" dirty="0">
              <a:solidFill>
                <a:srgbClr val="000000"/>
              </a:solidFill>
              <a:effectLst>
                <a:outerShdw blurRad="38100" dist="38100" dir="2700000" algn="tl">
                  <a:srgbClr val="FFFFFF"/>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endParaRPr lang="en-US" altLang="en-US" smtClean="0"/>
          </a:p>
        </p:txBody>
      </p:sp>
      <p:sp>
        <p:nvSpPr>
          <p:cNvPr id="16386" name="Content Placeholder 2"/>
          <p:cNvSpPr>
            <a:spLocks noGrp="1"/>
          </p:cNvSpPr>
          <p:nvPr>
            <p:ph idx="1"/>
          </p:nvPr>
        </p:nvSpPr>
        <p:spPr/>
        <p:txBody>
          <a:bodyPr/>
          <a:lstStyle/>
          <a:p>
            <a:endParaRPr lang="en-US" altLang="en-US" smtClean="0"/>
          </a:p>
        </p:txBody>
      </p:sp>
      <p:pic>
        <p:nvPicPr>
          <p:cNvPr id="16387" name="Picture 4" descr="065"/>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5" name="Horizontal Scroll 4"/>
          <p:cNvSpPr/>
          <p:nvPr/>
        </p:nvSpPr>
        <p:spPr>
          <a:xfrm>
            <a:off x="1676400" y="0"/>
            <a:ext cx="8686800" cy="3581400"/>
          </a:xfrm>
          <a:prstGeom prst="horizontalScroll">
            <a:avLst>
              <a:gd name="adj" fmla="val 22450"/>
            </a:avLst>
          </a:prstGeom>
        </p:spPr>
        <p:style>
          <a:lnRef idx="3">
            <a:schemeClr val="lt1"/>
          </a:lnRef>
          <a:fillRef idx="1">
            <a:schemeClr val="accent5"/>
          </a:fillRef>
          <a:effectRef idx="1">
            <a:schemeClr val="accent5"/>
          </a:effectRef>
          <a:fontRef idx="minor">
            <a:schemeClr val="lt1"/>
          </a:fontRef>
        </p:style>
        <p:txBody>
          <a:bodyPr anchor="ctr"/>
          <a:lstStyle/>
          <a:p>
            <a:pPr algn="ctr" fontAlgn="auto">
              <a:spcBef>
                <a:spcPts val="0"/>
              </a:spcBef>
              <a:spcAft>
                <a:spcPts val="0"/>
              </a:spcAft>
              <a:defRPr/>
            </a:pPr>
            <a:r>
              <a:rPr lang="en-US" sz="4000" b="1" u="sng" kern="0" dirty="0" err="1">
                <a:solidFill>
                  <a:srgbClr val="0070C0"/>
                </a:solidFill>
                <a:latin typeface="Times New Roman" pitchFamily="18" charset="0"/>
                <a:cs typeface="Times New Roman" pitchFamily="18" charset="0"/>
              </a:rPr>
              <a:t>Tập</a:t>
            </a:r>
            <a:r>
              <a:rPr lang="en-US" sz="4000" b="1" u="sng" kern="0" dirty="0">
                <a:solidFill>
                  <a:srgbClr val="0070C0"/>
                </a:solidFill>
                <a:latin typeface="Times New Roman" pitchFamily="18" charset="0"/>
                <a:cs typeface="Times New Roman" pitchFamily="18" charset="0"/>
              </a:rPr>
              <a:t> </a:t>
            </a:r>
            <a:r>
              <a:rPr lang="en-US" sz="4000" b="1" u="sng" kern="0" dirty="0" err="1">
                <a:solidFill>
                  <a:srgbClr val="0070C0"/>
                </a:solidFill>
                <a:latin typeface="Times New Roman" pitchFamily="18" charset="0"/>
                <a:cs typeface="Times New Roman" pitchFamily="18" charset="0"/>
              </a:rPr>
              <a:t>làm</a:t>
            </a:r>
            <a:r>
              <a:rPr lang="en-US" sz="4000" b="1" u="sng" kern="0" dirty="0">
                <a:solidFill>
                  <a:srgbClr val="0070C0"/>
                </a:solidFill>
                <a:latin typeface="Times New Roman" pitchFamily="18" charset="0"/>
                <a:cs typeface="Times New Roman" pitchFamily="18" charset="0"/>
              </a:rPr>
              <a:t> </a:t>
            </a:r>
            <a:r>
              <a:rPr lang="en-US" sz="4000" b="1" u="sng" kern="0" dirty="0" err="1">
                <a:solidFill>
                  <a:srgbClr val="0070C0"/>
                </a:solidFill>
                <a:latin typeface="Times New Roman" pitchFamily="18" charset="0"/>
                <a:cs typeface="Times New Roman" pitchFamily="18" charset="0"/>
              </a:rPr>
              <a:t>văn</a:t>
            </a:r>
            <a:endParaRPr lang="en-US" sz="4000" b="1" u="sng" kern="0" dirty="0">
              <a:solidFill>
                <a:srgbClr val="0070C0"/>
              </a:solidFill>
              <a:latin typeface="Times New Roman" pitchFamily="18" charset="0"/>
              <a:cs typeface="Times New Roman" pitchFamily="18" charset="0"/>
            </a:endParaRPr>
          </a:p>
          <a:p>
            <a:pPr algn="ctr" fontAlgn="auto">
              <a:spcBef>
                <a:spcPts val="0"/>
              </a:spcBef>
              <a:spcAft>
                <a:spcPts val="0"/>
              </a:spcAft>
              <a:defRPr/>
            </a:pPr>
            <a:r>
              <a:rPr lang="en-US" sz="4000" b="1" kern="0" dirty="0" err="1">
                <a:solidFill>
                  <a:srgbClr val="0070C0"/>
                </a:solidFill>
                <a:latin typeface="Times New Roman" pitchFamily="18" charset="0"/>
                <a:cs typeface="Times New Roman" pitchFamily="18" charset="0"/>
              </a:rPr>
              <a:t>Nói</a:t>
            </a:r>
            <a:r>
              <a:rPr lang="en-US" sz="4000" b="1" kern="0" dirty="0">
                <a:solidFill>
                  <a:srgbClr val="0070C0"/>
                </a:solidFill>
                <a:latin typeface="Times New Roman" pitchFamily="18" charset="0"/>
                <a:cs typeface="Times New Roman" pitchFamily="18" charset="0"/>
              </a:rPr>
              <a:t> , </a:t>
            </a:r>
            <a:r>
              <a:rPr lang="en-US" sz="4000" b="1" kern="0" dirty="0" err="1">
                <a:solidFill>
                  <a:srgbClr val="0070C0"/>
                </a:solidFill>
                <a:latin typeface="Times New Roman" pitchFamily="18" charset="0"/>
                <a:cs typeface="Times New Roman" pitchFamily="18" charset="0"/>
              </a:rPr>
              <a:t>viết</a:t>
            </a:r>
            <a:r>
              <a:rPr lang="en-US" sz="4000" b="1" kern="0" dirty="0">
                <a:solidFill>
                  <a:srgbClr val="0070C0"/>
                </a:solidFill>
                <a:latin typeface="Times New Roman" pitchFamily="18" charset="0"/>
                <a:cs typeface="Times New Roman" pitchFamily="18" charset="0"/>
              </a:rPr>
              <a:t> </a:t>
            </a:r>
            <a:r>
              <a:rPr lang="en-US" sz="4000" b="1" kern="0" dirty="0" err="1">
                <a:solidFill>
                  <a:srgbClr val="0070C0"/>
                </a:solidFill>
                <a:latin typeface="Times New Roman" pitchFamily="18" charset="0"/>
                <a:cs typeface="Times New Roman" pitchFamily="18" charset="0"/>
              </a:rPr>
              <a:t>về</a:t>
            </a:r>
            <a:r>
              <a:rPr lang="en-US" sz="4000" b="1" kern="0" dirty="0">
                <a:solidFill>
                  <a:srgbClr val="0070C0"/>
                </a:solidFill>
                <a:latin typeface="Times New Roman" pitchFamily="18" charset="0"/>
                <a:cs typeface="Times New Roman" pitchFamily="18" charset="0"/>
              </a:rPr>
              <a:t> </a:t>
            </a:r>
            <a:r>
              <a:rPr lang="en-US" sz="4000" b="1" kern="0" dirty="0" err="1">
                <a:solidFill>
                  <a:srgbClr val="0070C0"/>
                </a:solidFill>
                <a:latin typeface="Times New Roman" pitchFamily="18" charset="0"/>
                <a:cs typeface="Times New Roman" pitchFamily="18" charset="0"/>
              </a:rPr>
              <a:t>cảnh</a:t>
            </a:r>
            <a:r>
              <a:rPr lang="en-US" sz="4000" b="1" kern="0" dirty="0">
                <a:solidFill>
                  <a:srgbClr val="0070C0"/>
                </a:solidFill>
                <a:latin typeface="Times New Roman" pitchFamily="18" charset="0"/>
                <a:cs typeface="Times New Roman" pitchFamily="18" charset="0"/>
              </a:rPr>
              <a:t> </a:t>
            </a:r>
            <a:r>
              <a:rPr lang="en-US" sz="4000" b="1" kern="0" dirty="0" err="1">
                <a:solidFill>
                  <a:srgbClr val="0070C0"/>
                </a:solidFill>
                <a:latin typeface="Times New Roman" pitchFamily="18" charset="0"/>
                <a:cs typeface="Times New Roman" pitchFamily="18" charset="0"/>
              </a:rPr>
              <a:t>đẹp</a:t>
            </a:r>
            <a:r>
              <a:rPr lang="en-US" sz="4000" b="1" kern="0" dirty="0">
                <a:solidFill>
                  <a:srgbClr val="0070C0"/>
                </a:solidFill>
                <a:latin typeface="Times New Roman" pitchFamily="18" charset="0"/>
                <a:cs typeface="Times New Roman" pitchFamily="18" charset="0"/>
              </a:rPr>
              <a:t> </a:t>
            </a:r>
            <a:r>
              <a:rPr lang="en-US" sz="4000" b="1" kern="0" dirty="0" err="1">
                <a:solidFill>
                  <a:srgbClr val="0070C0"/>
                </a:solidFill>
                <a:latin typeface="Times New Roman" pitchFamily="18" charset="0"/>
                <a:cs typeface="Times New Roman" pitchFamily="18" charset="0"/>
              </a:rPr>
              <a:t>đất</a:t>
            </a:r>
            <a:r>
              <a:rPr lang="en-US" sz="4000" b="1" kern="0" dirty="0">
                <a:solidFill>
                  <a:srgbClr val="0070C0"/>
                </a:solidFill>
                <a:latin typeface="Times New Roman" pitchFamily="18" charset="0"/>
                <a:cs typeface="Times New Roman" pitchFamily="18" charset="0"/>
              </a:rPr>
              <a:t> </a:t>
            </a:r>
            <a:r>
              <a:rPr lang="en-US" sz="4000" b="1" kern="0" dirty="0" err="1">
                <a:solidFill>
                  <a:srgbClr val="0070C0"/>
                </a:solidFill>
                <a:latin typeface="Times New Roman" pitchFamily="18" charset="0"/>
                <a:cs typeface="Times New Roman" pitchFamily="18" charset="0"/>
              </a:rPr>
              <a:t>nước</a:t>
            </a:r>
            <a:r>
              <a:rPr lang="en-US" sz="4000" b="1" kern="0" dirty="0">
                <a:solidFill>
                  <a:srgbClr val="0070C0"/>
                </a:solidFill>
                <a:latin typeface="Times New Roman" pitchFamily="18" charset="0"/>
                <a:cs typeface="Times New Roman" pitchFamily="18" charset="0"/>
              </a:rPr>
              <a:t>.</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2227" name="Rectangle 3"/>
          <p:cNvSpPr>
            <a:spLocks noGrp="1" noChangeArrowheads="1"/>
          </p:cNvSpPr>
          <p:nvPr>
            <p:ph idx="1"/>
          </p:nvPr>
        </p:nvSpPr>
        <p:spPr>
          <a:xfrm>
            <a:off x="0" y="1401765"/>
            <a:ext cx="12192000" cy="5456235"/>
          </a:xfrm>
        </p:spPr>
        <p:style>
          <a:lnRef idx="2">
            <a:schemeClr val="accent2"/>
          </a:lnRef>
          <a:fillRef idx="1">
            <a:schemeClr val="lt1"/>
          </a:fillRef>
          <a:effectRef idx="0">
            <a:schemeClr val="accent2"/>
          </a:effectRef>
          <a:fontRef idx="minor">
            <a:schemeClr val="dk1"/>
          </a:fontRef>
        </p:style>
        <p:txBody>
          <a:bodyPr>
            <a:noAutofit/>
          </a:bodyPr>
          <a:lstStyle/>
          <a:p>
            <a:pPr marL="274320" indent="-274320" algn="just" eaLnBrk="1" fontAlgn="auto" hangingPunct="1">
              <a:spcAft>
                <a:spcPts val="0"/>
              </a:spcAft>
              <a:buClr>
                <a:schemeClr val="accent3"/>
              </a:buClr>
              <a:buFont typeface="Wingdings 2" pitchFamily="18" charset="2"/>
              <a:buNone/>
              <a:defRPr/>
            </a:pPr>
            <a:r>
              <a:rPr lang="en-US" sz="3600" b="1" u="sng" dirty="0" err="1">
                <a:solidFill>
                  <a:schemeClr val="accent2">
                    <a:lumMod val="50000"/>
                  </a:schemeClr>
                </a:solidFill>
                <a:latin typeface="Times New Roman" pitchFamily="18" charset="0"/>
              </a:rPr>
              <a:t>Bài</a:t>
            </a:r>
            <a:r>
              <a:rPr lang="en-US" sz="3600" b="1" u="sng" dirty="0">
                <a:solidFill>
                  <a:schemeClr val="accent2">
                    <a:lumMod val="50000"/>
                  </a:schemeClr>
                </a:solidFill>
                <a:latin typeface="Times New Roman" pitchFamily="18" charset="0"/>
              </a:rPr>
              <a:t> </a:t>
            </a:r>
            <a:r>
              <a:rPr lang="en-US" sz="3600" b="1" u="sng" dirty="0" err="1">
                <a:solidFill>
                  <a:schemeClr val="accent2">
                    <a:lumMod val="50000"/>
                  </a:schemeClr>
                </a:solidFill>
                <a:latin typeface="Times New Roman" pitchFamily="18" charset="0"/>
              </a:rPr>
              <a:t>tập</a:t>
            </a:r>
            <a:r>
              <a:rPr lang="en-US" sz="3600" b="1" u="sng" dirty="0">
                <a:solidFill>
                  <a:schemeClr val="accent2">
                    <a:lumMod val="50000"/>
                  </a:schemeClr>
                </a:solidFill>
                <a:latin typeface="Times New Roman" pitchFamily="18" charset="0"/>
              </a:rPr>
              <a:t>  1</a:t>
            </a:r>
            <a:r>
              <a:rPr lang="en-US" sz="3600" b="1" dirty="0">
                <a:solidFill>
                  <a:schemeClr val="accent2">
                    <a:lumMod val="50000"/>
                  </a:schemeClr>
                </a:solidFill>
                <a:latin typeface="Times New Roman" pitchFamily="18" charset="0"/>
              </a:rPr>
              <a:t>: </a:t>
            </a:r>
            <a:r>
              <a:rPr lang="en-US" sz="3600" b="1" dirty="0" err="1">
                <a:solidFill>
                  <a:schemeClr val="accent2">
                    <a:lumMod val="50000"/>
                  </a:schemeClr>
                </a:solidFill>
                <a:latin typeface="Times New Roman" pitchFamily="18" charset="0"/>
              </a:rPr>
              <a:t>Hãy</a:t>
            </a:r>
            <a:r>
              <a:rPr lang="en-US" sz="3600" b="1" dirty="0">
                <a:solidFill>
                  <a:schemeClr val="accent2">
                    <a:lumMod val="50000"/>
                  </a:schemeClr>
                </a:solidFill>
                <a:latin typeface="Times New Roman" pitchFamily="18" charset="0"/>
              </a:rPr>
              <a:t> </a:t>
            </a:r>
            <a:r>
              <a:rPr lang="en-US" sz="3600" b="1" dirty="0" err="1">
                <a:solidFill>
                  <a:schemeClr val="accent2">
                    <a:lumMod val="50000"/>
                  </a:schemeClr>
                </a:solidFill>
                <a:latin typeface="Times New Roman" pitchFamily="18" charset="0"/>
              </a:rPr>
              <a:t>nói</a:t>
            </a:r>
            <a:r>
              <a:rPr lang="en-US" sz="3600" b="1" dirty="0">
                <a:solidFill>
                  <a:schemeClr val="accent2">
                    <a:lumMod val="50000"/>
                  </a:schemeClr>
                </a:solidFill>
                <a:latin typeface="Times New Roman" pitchFamily="18" charset="0"/>
              </a:rPr>
              <a:t> </a:t>
            </a:r>
            <a:r>
              <a:rPr lang="en-US" sz="3600" b="1" dirty="0" err="1">
                <a:solidFill>
                  <a:schemeClr val="accent2">
                    <a:lumMod val="50000"/>
                  </a:schemeClr>
                </a:solidFill>
                <a:latin typeface="Times New Roman" pitchFamily="18" charset="0"/>
              </a:rPr>
              <a:t>những</a:t>
            </a:r>
            <a:r>
              <a:rPr lang="en-US" sz="3600" b="1" dirty="0">
                <a:solidFill>
                  <a:schemeClr val="accent2">
                    <a:lumMod val="50000"/>
                  </a:schemeClr>
                </a:solidFill>
                <a:latin typeface="Times New Roman" pitchFamily="18" charset="0"/>
              </a:rPr>
              <a:t> </a:t>
            </a:r>
            <a:r>
              <a:rPr lang="en-US" sz="3600" b="1" dirty="0" err="1">
                <a:solidFill>
                  <a:schemeClr val="accent2">
                    <a:lumMod val="50000"/>
                  </a:schemeClr>
                </a:solidFill>
                <a:latin typeface="Times New Roman" pitchFamily="18" charset="0"/>
              </a:rPr>
              <a:t>điều</a:t>
            </a:r>
            <a:r>
              <a:rPr lang="en-US" sz="3600" b="1" dirty="0">
                <a:solidFill>
                  <a:schemeClr val="accent2">
                    <a:lumMod val="50000"/>
                  </a:schemeClr>
                </a:solidFill>
                <a:latin typeface="Times New Roman" pitchFamily="18" charset="0"/>
              </a:rPr>
              <a:t> </a:t>
            </a:r>
            <a:r>
              <a:rPr lang="en-US" sz="3600" b="1" dirty="0" err="1">
                <a:solidFill>
                  <a:schemeClr val="accent2">
                    <a:lumMod val="50000"/>
                  </a:schemeClr>
                </a:solidFill>
                <a:latin typeface="Times New Roman" pitchFamily="18" charset="0"/>
              </a:rPr>
              <a:t>em</a:t>
            </a:r>
            <a:r>
              <a:rPr lang="en-US" sz="3600" b="1" dirty="0">
                <a:solidFill>
                  <a:schemeClr val="accent2">
                    <a:lumMod val="50000"/>
                  </a:schemeClr>
                </a:solidFill>
                <a:latin typeface="Times New Roman" pitchFamily="18" charset="0"/>
              </a:rPr>
              <a:t> </a:t>
            </a:r>
            <a:r>
              <a:rPr lang="en-US" sz="3600" b="1" dirty="0" err="1">
                <a:solidFill>
                  <a:schemeClr val="accent2">
                    <a:lumMod val="50000"/>
                  </a:schemeClr>
                </a:solidFill>
                <a:latin typeface="Times New Roman" pitchFamily="18" charset="0"/>
              </a:rPr>
              <a:t>biết</a:t>
            </a:r>
            <a:r>
              <a:rPr lang="en-US" sz="3600" b="1" dirty="0">
                <a:solidFill>
                  <a:schemeClr val="accent2">
                    <a:lumMod val="50000"/>
                  </a:schemeClr>
                </a:solidFill>
                <a:latin typeface="Times New Roman" pitchFamily="18" charset="0"/>
              </a:rPr>
              <a:t> </a:t>
            </a:r>
            <a:r>
              <a:rPr lang="en-US" sz="3600" b="1" dirty="0" err="1">
                <a:solidFill>
                  <a:schemeClr val="accent2">
                    <a:lumMod val="50000"/>
                  </a:schemeClr>
                </a:solidFill>
                <a:latin typeface="Times New Roman" pitchFamily="18" charset="0"/>
              </a:rPr>
              <a:t>về</a:t>
            </a:r>
            <a:r>
              <a:rPr lang="en-US" sz="3600" b="1" dirty="0">
                <a:solidFill>
                  <a:schemeClr val="accent2">
                    <a:lumMod val="50000"/>
                  </a:schemeClr>
                </a:solidFill>
                <a:latin typeface="Times New Roman" pitchFamily="18" charset="0"/>
              </a:rPr>
              <a:t> </a:t>
            </a:r>
            <a:r>
              <a:rPr lang="en-US" sz="3600" b="1" dirty="0" err="1">
                <a:solidFill>
                  <a:schemeClr val="accent2">
                    <a:lumMod val="50000"/>
                  </a:schemeClr>
                </a:solidFill>
                <a:latin typeface="Times New Roman" pitchFamily="18" charset="0"/>
              </a:rPr>
              <a:t>cảnh</a:t>
            </a:r>
            <a:r>
              <a:rPr lang="en-US" sz="3600" b="1" dirty="0">
                <a:solidFill>
                  <a:schemeClr val="accent2">
                    <a:lumMod val="50000"/>
                  </a:schemeClr>
                </a:solidFill>
                <a:latin typeface="Times New Roman" pitchFamily="18" charset="0"/>
              </a:rPr>
              <a:t> </a:t>
            </a:r>
            <a:r>
              <a:rPr lang="en-US" sz="3600" b="1" dirty="0" err="1">
                <a:solidFill>
                  <a:schemeClr val="accent2">
                    <a:lumMod val="50000"/>
                  </a:schemeClr>
                </a:solidFill>
                <a:latin typeface="Times New Roman" pitchFamily="18" charset="0"/>
              </a:rPr>
              <a:t>đẹp</a:t>
            </a:r>
            <a:r>
              <a:rPr lang="en-US" sz="3600" b="1" dirty="0">
                <a:solidFill>
                  <a:schemeClr val="accent2">
                    <a:lumMod val="50000"/>
                  </a:schemeClr>
                </a:solidFill>
                <a:latin typeface="Times New Roman" pitchFamily="18" charset="0"/>
              </a:rPr>
              <a:t> ở </a:t>
            </a:r>
            <a:r>
              <a:rPr lang="en-US" sz="3600" b="1" dirty="0" err="1">
                <a:solidFill>
                  <a:schemeClr val="accent2">
                    <a:lumMod val="50000"/>
                  </a:schemeClr>
                </a:solidFill>
                <a:latin typeface="Times New Roman" pitchFamily="18" charset="0"/>
              </a:rPr>
              <a:t>nước</a:t>
            </a:r>
            <a:r>
              <a:rPr lang="en-US" sz="3600" b="1" dirty="0">
                <a:solidFill>
                  <a:schemeClr val="accent2">
                    <a:lumMod val="50000"/>
                  </a:schemeClr>
                </a:solidFill>
                <a:latin typeface="Times New Roman" pitchFamily="18" charset="0"/>
              </a:rPr>
              <a:t> ta </a:t>
            </a:r>
            <a:r>
              <a:rPr lang="en-US" sz="3600" b="1" dirty="0" err="1">
                <a:solidFill>
                  <a:schemeClr val="accent2">
                    <a:lumMod val="50000"/>
                  </a:schemeClr>
                </a:solidFill>
                <a:latin typeface="Times New Roman" pitchFamily="18" charset="0"/>
              </a:rPr>
              <a:t>theo</a:t>
            </a:r>
            <a:r>
              <a:rPr lang="en-US" sz="3600" b="1" dirty="0">
                <a:solidFill>
                  <a:schemeClr val="accent2">
                    <a:lumMod val="50000"/>
                  </a:schemeClr>
                </a:solidFill>
                <a:latin typeface="Times New Roman" pitchFamily="18" charset="0"/>
              </a:rPr>
              <a:t> </a:t>
            </a:r>
            <a:r>
              <a:rPr lang="en-US" sz="3600" b="1" dirty="0" err="1">
                <a:solidFill>
                  <a:schemeClr val="accent2">
                    <a:lumMod val="50000"/>
                  </a:schemeClr>
                </a:solidFill>
                <a:latin typeface="Times New Roman" pitchFamily="18" charset="0"/>
              </a:rPr>
              <a:t>gợi</a:t>
            </a:r>
            <a:r>
              <a:rPr lang="en-US" sz="3600" b="1" dirty="0">
                <a:solidFill>
                  <a:schemeClr val="accent2">
                    <a:lumMod val="50000"/>
                  </a:schemeClr>
                </a:solidFill>
                <a:latin typeface="Times New Roman" pitchFamily="18" charset="0"/>
              </a:rPr>
              <a:t> ý </a:t>
            </a:r>
            <a:r>
              <a:rPr lang="en-US" sz="3600" b="1" dirty="0" err="1">
                <a:solidFill>
                  <a:schemeClr val="accent2">
                    <a:lumMod val="50000"/>
                  </a:schemeClr>
                </a:solidFill>
                <a:latin typeface="Times New Roman" pitchFamily="18" charset="0"/>
              </a:rPr>
              <a:t>dưới</a:t>
            </a:r>
            <a:r>
              <a:rPr lang="en-US" sz="3600" b="1" dirty="0">
                <a:solidFill>
                  <a:schemeClr val="accent2">
                    <a:lumMod val="50000"/>
                  </a:schemeClr>
                </a:solidFill>
                <a:latin typeface="Times New Roman" pitchFamily="18" charset="0"/>
              </a:rPr>
              <a:t> </a:t>
            </a:r>
            <a:r>
              <a:rPr lang="en-US" sz="3600" b="1" dirty="0" err="1">
                <a:solidFill>
                  <a:schemeClr val="accent2">
                    <a:lumMod val="50000"/>
                  </a:schemeClr>
                </a:solidFill>
                <a:latin typeface="Times New Roman" pitchFamily="18" charset="0"/>
              </a:rPr>
              <a:t>đây</a:t>
            </a:r>
            <a:r>
              <a:rPr lang="en-US" sz="3600" b="1" dirty="0">
                <a:solidFill>
                  <a:schemeClr val="accent2">
                    <a:lumMod val="50000"/>
                  </a:schemeClr>
                </a:solidFill>
                <a:latin typeface="Times New Roman" pitchFamily="18" charset="0"/>
              </a:rPr>
              <a:t>:</a:t>
            </a:r>
          </a:p>
          <a:p>
            <a:pPr marL="274320" indent="-274320" algn="just" eaLnBrk="1" fontAlgn="auto" hangingPunct="1">
              <a:spcAft>
                <a:spcPts val="0"/>
              </a:spcAft>
              <a:buClr>
                <a:schemeClr val="accent3"/>
              </a:buClr>
              <a:buFont typeface="Wingdings 2" pitchFamily="18" charset="2"/>
              <a:buNone/>
              <a:defRPr/>
            </a:pPr>
            <a:r>
              <a:rPr lang="en-US" sz="3600" b="1" dirty="0">
                <a:solidFill>
                  <a:schemeClr val="accent2">
                    <a:lumMod val="50000"/>
                  </a:schemeClr>
                </a:solidFill>
                <a:latin typeface="Times New Roman" pitchFamily="18" charset="0"/>
              </a:rPr>
              <a:t>   </a:t>
            </a:r>
            <a:r>
              <a:rPr lang="en-US" sz="3600" b="1" u="sng" dirty="0" err="1">
                <a:solidFill>
                  <a:schemeClr val="accent2">
                    <a:lumMod val="50000"/>
                  </a:schemeClr>
                </a:solidFill>
                <a:latin typeface="Times New Roman" pitchFamily="18" charset="0"/>
              </a:rPr>
              <a:t>Gợi</a:t>
            </a:r>
            <a:r>
              <a:rPr lang="en-US" sz="3600" b="1" u="sng" dirty="0">
                <a:solidFill>
                  <a:schemeClr val="accent2">
                    <a:lumMod val="50000"/>
                  </a:schemeClr>
                </a:solidFill>
                <a:latin typeface="Times New Roman" pitchFamily="18" charset="0"/>
              </a:rPr>
              <a:t> ý:</a:t>
            </a:r>
          </a:p>
          <a:p>
            <a:pPr marL="274320" indent="-274320" algn="just" eaLnBrk="1" fontAlgn="auto" hangingPunct="1">
              <a:spcAft>
                <a:spcPts val="0"/>
              </a:spcAft>
              <a:buClr>
                <a:schemeClr val="accent3"/>
              </a:buClr>
              <a:buFont typeface="Wingdings 2" pitchFamily="18" charset="2"/>
              <a:buNone/>
              <a:defRPr/>
            </a:pPr>
            <a:r>
              <a:rPr lang="en-US" sz="3600" b="1" dirty="0">
                <a:solidFill>
                  <a:srgbClr val="0000FF"/>
                </a:solidFill>
                <a:latin typeface="Times New Roman" pitchFamily="18" charset="0"/>
              </a:rPr>
              <a:t>a) </a:t>
            </a:r>
            <a:r>
              <a:rPr lang="en-US" sz="3600" b="1" dirty="0" err="1">
                <a:solidFill>
                  <a:srgbClr val="0000FF"/>
                </a:solidFill>
                <a:latin typeface="Times New Roman" pitchFamily="18" charset="0"/>
              </a:rPr>
              <a:t>Tranh</a:t>
            </a:r>
            <a:r>
              <a:rPr lang="en-US" sz="3600" b="1" dirty="0">
                <a:solidFill>
                  <a:srgbClr val="0000FF"/>
                </a:solidFill>
                <a:latin typeface="Times New Roman" pitchFamily="18" charset="0"/>
              </a:rPr>
              <a:t> (</a:t>
            </a:r>
            <a:r>
              <a:rPr lang="en-US" sz="3600" b="1" dirty="0" err="1">
                <a:solidFill>
                  <a:srgbClr val="0000FF"/>
                </a:solidFill>
                <a:latin typeface="Times New Roman" pitchFamily="18" charset="0"/>
              </a:rPr>
              <a:t>ảnh</a:t>
            </a:r>
            <a:r>
              <a:rPr lang="en-US" sz="3600" b="1" dirty="0">
                <a:solidFill>
                  <a:srgbClr val="0000FF"/>
                </a:solidFill>
                <a:latin typeface="Times New Roman" pitchFamily="18" charset="0"/>
              </a:rPr>
              <a:t>) </a:t>
            </a:r>
            <a:r>
              <a:rPr lang="en-US" sz="3600" b="1" dirty="0" err="1">
                <a:solidFill>
                  <a:srgbClr val="0000FF"/>
                </a:solidFill>
                <a:latin typeface="Times New Roman" pitchFamily="18" charset="0"/>
              </a:rPr>
              <a:t>vẽ</a:t>
            </a:r>
            <a:r>
              <a:rPr lang="en-US" sz="3600" b="1" dirty="0">
                <a:solidFill>
                  <a:srgbClr val="0000FF"/>
                </a:solidFill>
                <a:latin typeface="Times New Roman" pitchFamily="18" charset="0"/>
              </a:rPr>
              <a:t>, </a:t>
            </a:r>
            <a:r>
              <a:rPr lang="en-US" sz="3600" b="1" dirty="0" err="1">
                <a:solidFill>
                  <a:srgbClr val="0000FF"/>
                </a:solidFill>
                <a:latin typeface="Times New Roman" pitchFamily="18" charset="0"/>
              </a:rPr>
              <a:t>chụp</a:t>
            </a:r>
            <a:r>
              <a:rPr lang="en-US" sz="3600" b="1" dirty="0">
                <a:solidFill>
                  <a:srgbClr val="0000FF"/>
                </a:solidFill>
                <a:latin typeface="Times New Roman" pitchFamily="18" charset="0"/>
              </a:rPr>
              <a:t> </a:t>
            </a:r>
            <a:r>
              <a:rPr lang="en-US" sz="3600" b="1" dirty="0" err="1">
                <a:solidFill>
                  <a:srgbClr val="0000FF"/>
                </a:solidFill>
                <a:latin typeface="Times New Roman" pitchFamily="18" charset="0"/>
              </a:rPr>
              <a:t>cảnh</a:t>
            </a:r>
            <a:r>
              <a:rPr lang="en-US" sz="3600" b="1" dirty="0">
                <a:solidFill>
                  <a:srgbClr val="0000FF"/>
                </a:solidFill>
                <a:latin typeface="Times New Roman" pitchFamily="18" charset="0"/>
              </a:rPr>
              <a:t> </a:t>
            </a:r>
            <a:r>
              <a:rPr lang="en-US" sz="3600" b="1" dirty="0" err="1">
                <a:solidFill>
                  <a:srgbClr val="0000FF"/>
                </a:solidFill>
                <a:latin typeface="Times New Roman" pitchFamily="18" charset="0"/>
              </a:rPr>
              <a:t>gì</a:t>
            </a:r>
            <a:r>
              <a:rPr lang="en-US" sz="3600" b="1" dirty="0">
                <a:solidFill>
                  <a:srgbClr val="0000FF"/>
                </a:solidFill>
                <a:latin typeface="Times New Roman" pitchFamily="18" charset="0"/>
              </a:rPr>
              <a:t>? </a:t>
            </a:r>
            <a:r>
              <a:rPr lang="en-US" sz="3600" b="1" dirty="0" err="1">
                <a:solidFill>
                  <a:srgbClr val="0000FF"/>
                </a:solidFill>
                <a:latin typeface="Times New Roman" pitchFamily="18" charset="0"/>
              </a:rPr>
              <a:t>Cảnh</a:t>
            </a:r>
            <a:r>
              <a:rPr lang="en-US" sz="3600" b="1" dirty="0">
                <a:solidFill>
                  <a:srgbClr val="0000FF"/>
                </a:solidFill>
                <a:latin typeface="Times New Roman" pitchFamily="18" charset="0"/>
              </a:rPr>
              <a:t> </a:t>
            </a:r>
            <a:r>
              <a:rPr lang="en-US" sz="3600" b="1" dirty="0" err="1">
                <a:solidFill>
                  <a:srgbClr val="0000FF"/>
                </a:solidFill>
                <a:latin typeface="Times New Roman" pitchFamily="18" charset="0"/>
              </a:rPr>
              <a:t>đó</a:t>
            </a:r>
            <a:r>
              <a:rPr lang="en-US" sz="3600" b="1" dirty="0">
                <a:solidFill>
                  <a:srgbClr val="0000FF"/>
                </a:solidFill>
                <a:latin typeface="Times New Roman" pitchFamily="18" charset="0"/>
              </a:rPr>
              <a:t> ở </a:t>
            </a:r>
            <a:r>
              <a:rPr lang="en-US" sz="3600" b="1" dirty="0" err="1">
                <a:solidFill>
                  <a:srgbClr val="0000FF"/>
                </a:solidFill>
                <a:latin typeface="Times New Roman" pitchFamily="18" charset="0"/>
              </a:rPr>
              <a:t>nơi</a:t>
            </a:r>
            <a:r>
              <a:rPr lang="en-US" sz="3600" b="1" dirty="0">
                <a:solidFill>
                  <a:srgbClr val="0000FF"/>
                </a:solidFill>
                <a:latin typeface="Times New Roman" pitchFamily="18" charset="0"/>
              </a:rPr>
              <a:t> </a:t>
            </a:r>
            <a:r>
              <a:rPr lang="en-US" sz="3600" b="1" dirty="0" err="1">
                <a:solidFill>
                  <a:srgbClr val="0000FF"/>
                </a:solidFill>
                <a:latin typeface="Times New Roman" pitchFamily="18" charset="0"/>
              </a:rPr>
              <a:t>nào</a:t>
            </a:r>
            <a:r>
              <a:rPr lang="en-US" sz="3600" b="1" dirty="0">
                <a:solidFill>
                  <a:srgbClr val="0000FF"/>
                </a:solidFill>
                <a:latin typeface="Times New Roman" pitchFamily="18" charset="0"/>
              </a:rPr>
              <a:t>? </a:t>
            </a:r>
          </a:p>
          <a:p>
            <a:pPr marL="274320" indent="-274320" algn="just" eaLnBrk="1" fontAlgn="auto" hangingPunct="1">
              <a:spcAft>
                <a:spcPts val="0"/>
              </a:spcAft>
              <a:buClr>
                <a:schemeClr val="accent3"/>
              </a:buClr>
              <a:buFont typeface="Wingdings 2" pitchFamily="18" charset="2"/>
              <a:buNone/>
              <a:defRPr/>
            </a:pPr>
            <a:r>
              <a:rPr lang="en-US" sz="3600" b="1" dirty="0">
                <a:solidFill>
                  <a:srgbClr val="0000FF"/>
                </a:solidFill>
                <a:latin typeface="Times New Roman" pitchFamily="18" charset="0"/>
              </a:rPr>
              <a:t>b) </a:t>
            </a:r>
            <a:r>
              <a:rPr lang="en-US" sz="3600" b="1" dirty="0" err="1">
                <a:solidFill>
                  <a:srgbClr val="0000FF"/>
                </a:solidFill>
                <a:latin typeface="Times New Roman" pitchFamily="18" charset="0"/>
              </a:rPr>
              <a:t>Màu</a:t>
            </a:r>
            <a:r>
              <a:rPr lang="en-US" sz="3600" b="1" dirty="0">
                <a:solidFill>
                  <a:srgbClr val="0000FF"/>
                </a:solidFill>
                <a:latin typeface="Times New Roman" pitchFamily="18" charset="0"/>
              </a:rPr>
              <a:t> </a:t>
            </a:r>
            <a:r>
              <a:rPr lang="en-US" sz="3600" b="1" dirty="0" err="1">
                <a:solidFill>
                  <a:srgbClr val="0000FF"/>
                </a:solidFill>
                <a:latin typeface="Times New Roman" pitchFamily="18" charset="0"/>
              </a:rPr>
              <a:t>sắc</a:t>
            </a:r>
            <a:r>
              <a:rPr lang="en-US" sz="3600" b="1" dirty="0">
                <a:solidFill>
                  <a:srgbClr val="0000FF"/>
                </a:solidFill>
                <a:latin typeface="Times New Roman" pitchFamily="18" charset="0"/>
              </a:rPr>
              <a:t> </a:t>
            </a:r>
            <a:r>
              <a:rPr lang="en-US" sz="3600" b="1" dirty="0" err="1">
                <a:solidFill>
                  <a:srgbClr val="0000FF"/>
                </a:solidFill>
                <a:latin typeface="Times New Roman" pitchFamily="18" charset="0"/>
              </a:rPr>
              <a:t>của</a:t>
            </a:r>
            <a:r>
              <a:rPr lang="en-US" sz="3600" b="1" dirty="0">
                <a:solidFill>
                  <a:srgbClr val="0000FF"/>
                </a:solidFill>
                <a:latin typeface="Times New Roman" pitchFamily="18" charset="0"/>
              </a:rPr>
              <a:t> </a:t>
            </a:r>
            <a:r>
              <a:rPr lang="en-US" sz="3600" b="1" dirty="0" err="1">
                <a:solidFill>
                  <a:srgbClr val="0000FF"/>
                </a:solidFill>
                <a:latin typeface="Times New Roman" pitchFamily="18" charset="0"/>
              </a:rPr>
              <a:t>tranh</a:t>
            </a:r>
            <a:r>
              <a:rPr lang="en-US" sz="3600" b="1" dirty="0">
                <a:solidFill>
                  <a:srgbClr val="0000FF"/>
                </a:solidFill>
                <a:latin typeface="Times New Roman" pitchFamily="18" charset="0"/>
              </a:rPr>
              <a:t> (</a:t>
            </a:r>
            <a:r>
              <a:rPr lang="en-US" sz="3600" b="1" dirty="0" err="1">
                <a:solidFill>
                  <a:srgbClr val="0000FF"/>
                </a:solidFill>
                <a:latin typeface="Times New Roman" pitchFamily="18" charset="0"/>
              </a:rPr>
              <a:t>ảnh</a:t>
            </a:r>
            <a:r>
              <a:rPr lang="en-US" sz="3600" b="1" dirty="0">
                <a:solidFill>
                  <a:srgbClr val="0000FF"/>
                </a:solidFill>
                <a:latin typeface="Times New Roman" pitchFamily="18" charset="0"/>
              </a:rPr>
              <a:t>) </a:t>
            </a:r>
            <a:r>
              <a:rPr lang="en-US" sz="3600" b="1" dirty="0" err="1">
                <a:solidFill>
                  <a:srgbClr val="0000FF"/>
                </a:solidFill>
                <a:latin typeface="Times New Roman" pitchFamily="18" charset="0"/>
              </a:rPr>
              <a:t>như</a:t>
            </a:r>
            <a:r>
              <a:rPr lang="en-US" sz="3600" b="1" dirty="0">
                <a:solidFill>
                  <a:srgbClr val="0000FF"/>
                </a:solidFill>
                <a:latin typeface="Times New Roman" pitchFamily="18" charset="0"/>
              </a:rPr>
              <a:t> </a:t>
            </a:r>
            <a:r>
              <a:rPr lang="en-US" sz="3600" b="1" dirty="0" err="1">
                <a:solidFill>
                  <a:srgbClr val="0000FF"/>
                </a:solidFill>
                <a:latin typeface="Times New Roman" pitchFamily="18" charset="0"/>
              </a:rPr>
              <a:t>thế</a:t>
            </a:r>
            <a:r>
              <a:rPr lang="en-US" sz="3600" b="1" dirty="0">
                <a:solidFill>
                  <a:srgbClr val="0000FF"/>
                </a:solidFill>
                <a:latin typeface="Times New Roman" pitchFamily="18" charset="0"/>
              </a:rPr>
              <a:t> </a:t>
            </a:r>
            <a:r>
              <a:rPr lang="en-US" sz="3600" b="1" dirty="0" err="1">
                <a:solidFill>
                  <a:srgbClr val="0000FF"/>
                </a:solidFill>
                <a:latin typeface="Times New Roman" pitchFamily="18" charset="0"/>
              </a:rPr>
              <a:t>nào</a:t>
            </a:r>
            <a:r>
              <a:rPr lang="en-US" sz="3600" b="1" dirty="0">
                <a:solidFill>
                  <a:srgbClr val="0000FF"/>
                </a:solidFill>
                <a:latin typeface="Times New Roman" pitchFamily="18" charset="0"/>
              </a:rPr>
              <a:t>?</a:t>
            </a:r>
          </a:p>
          <a:p>
            <a:pPr marL="274320" indent="-274320" algn="just" eaLnBrk="1" fontAlgn="auto" hangingPunct="1">
              <a:spcAft>
                <a:spcPts val="0"/>
              </a:spcAft>
              <a:buClr>
                <a:schemeClr val="accent3"/>
              </a:buClr>
              <a:buFont typeface="Wingdings 2" pitchFamily="18" charset="2"/>
              <a:buNone/>
              <a:defRPr/>
            </a:pPr>
            <a:r>
              <a:rPr lang="en-US" sz="3600" b="1" dirty="0">
                <a:solidFill>
                  <a:srgbClr val="0000FF"/>
                </a:solidFill>
                <a:latin typeface="Times New Roman" pitchFamily="18" charset="0"/>
              </a:rPr>
              <a:t>c) </a:t>
            </a:r>
            <a:r>
              <a:rPr lang="en-US" sz="3600" b="1" dirty="0" err="1">
                <a:solidFill>
                  <a:srgbClr val="0000FF"/>
                </a:solidFill>
                <a:latin typeface="Times New Roman" pitchFamily="18" charset="0"/>
              </a:rPr>
              <a:t>Cảnh</a:t>
            </a:r>
            <a:r>
              <a:rPr lang="en-US" sz="3600" b="1" dirty="0">
                <a:solidFill>
                  <a:srgbClr val="0000FF"/>
                </a:solidFill>
                <a:latin typeface="Times New Roman" pitchFamily="18" charset="0"/>
              </a:rPr>
              <a:t> </a:t>
            </a:r>
            <a:r>
              <a:rPr lang="en-US" sz="3600" b="1" dirty="0" err="1">
                <a:solidFill>
                  <a:srgbClr val="0000FF"/>
                </a:solidFill>
                <a:latin typeface="Times New Roman" pitchFamily="18" charset="0"/>
              </a:rPr>
              <a:t>trong</a:t>
            </a:r>
            <a:r>
              <a:rPr lang="en-US" sz="3600" b="1" dirty="0">
                <a:solidFill>
                  <a:srgbClr val="0000FF"/>
                </a:solidFill>
                <a:latin typeface="Times New Roman" pitchFamily="18" charset="0"/>
              </a:rPr>
              <a:t> </a:t>
            </a:r>
            <a:r>
              <a:rPr lang="en-US" sz="3600" b="1" dirty="0" err="1">
                <a:solidFill>
                  <a:srgbClr val="0000FF"/>
                </a:solidFill>
                <a:latin typeface="Times New Roman" pitchFamily="18" charset="0"/>
              </a:rPr>
              <a:t>tranh</a:t>
            </a:r>
            <a:r>
              <a:rPr lang="en-US" sz="3600" b="1" dirty="0">
                <a:solidFill>
                  <a:srgbClr val="0000FF"/>
                </a:solidFill>
                <a:latin typeface="Times New Roman" pitchFamily="18" charset="0"/>
              </a:rPr>
              <a:t> (</a:t>
            </a:r>
            <a:r>
              <a:rPr lang="en-US" sz="3600" b="1" dirty="0" err="1">
                <a:solidFill>
                  <a:srgbClr val="0000FF"/>
                </a:solidFill>
                <a:latin typeface="Times New Roman" pitchFamily="18" charset="0"/>
              </a:rPr>
              <a:t>ảnh</a:t>
            </a:r>
            <a:r>
              <a:rPr lang="en-US" sz="3600" b="1" dirty="0">
                <a:solidFill>
                  <a:srgbClr val="0000FF"/>
                </a:solidFill>
                <a:latin typeface="Times New Roman" pitchFamily="18" charset="0"/>
              </a:rPr>
              <a:t>) </a:t>
            </a:r>
            <a:r>
              <a:rPr lang="en-US" sz="3600" b="1" dirty="0" err="1">
                <a:solidFill>
                  <a:srgbClr val="0000FF"/>
                </a:solidFill>
                <a:latin typeface="Times New Roman" pitchFamily="18" charset="0"/>
              </a:rPr>
              <a:t>có</a:t>
            </a:r>
            <a:r>
              <a:rPr lang="en-US" sz="3600" b="1" dirty="0">
                <a:solidFill>
                  <a:srgbClr val="0000FF"/>
                </a:solidFill>
                <a:latin typeface="Times New Roman" pitchFamily="18" charset="0"/>
              </a:rPr>
              <a:t> </a:t>
            </a:r>
            <a:r>
              <a:rPr lang="en-US" sz="3600" b="1" dirty="0" err="1">
                <a:solidFill>
                  <a:srgbClr val="0000FF"/>
                </a:solidFill>
                <a:latin typeface="Times New Roman" pitchFamily="18" charset="0"/>
              </a:rPr>
              <a:t>gì</a:t>
            </a:r>
            <a:r>
              <a:rPr lang="en-US" sz="3600" b="1" dirty="0">
                <a:solidFill>
                  <a:srgbClr val="0000FF"/>
                </a:solidFill>
                <a:latin typeface="Times New Roman" pitchFamily="18" charset="0"/>
              </a:rPr>
              <a:t> </a:t>
            </a:r>
            <a:r>
              <a:rPr lang="en-US" sz="3600" b="1" dirty="0" err="1">
                <a:solidFill>
                  <a:srgbClr val="0000FF"/>
                </a:solidFill>
                <a:latin typeface="Times New Roman" pitchFamily="18" charset="0"/>
              </a:rPr>
              <a:t>đẹp</a:t>
            </a:r>
            <a:r>
              <a:rPr lang="en-US" sz="3600" b="1" dirty="0">
                <a:solidFill>
                  <a:srgbClr val="0000FF"/>
                </a:solidFill>
                <a:latin typeface="Times New Roman" pitchFamily="18" charset="0"/>
              </a:rPr>
              <a:t>?</a:t>
            </a:r>
          </a:p>
          <a:p>
            <a:pPr marL="274320" indent="-274320" algn="just" eaLnBrk="1" fontAlgn="auto" hangingPunct="1">
              <a:spcAft>
                <a:spcPts val="0"/>
              </a:spcAft>
              <a:buClr>
                <a:schemeClr val="accent3"/>
              </a:buClr>
              <a:buFont typeface="Wingdings 2" pitchFamily="18" charset="2"/>
              <a:buNone/>
              <a:defRPr/>
            </a:pPr>
            <a:r>
              <a:rPr lang="en-US" sz="3600" b="1" dirty="0">
                <a:solidFill>
                  <a:srgbClr val="0000FF"/>
                </a:solidFill>
                <a:latin typeface="Times New Roman" pitchFamily="18" charset="0"/>
              </a:rPr>
              <a:t>d) </a:t>
            </a:r>
            <a:r>
              <a:rPr lang="en-US" sz="3600" b="1" dirty="0" err="1">
                <a:solidFill>
                  <a:srgbClr val="0000FF"/>
                </a:solidFill>
                <a:latin typeface="Times New Roman" pitchFamily="18" charset="0"/>
              </a:rPr>
              <a:t>Cảnh</a:t>
            </a:r>
            <a:r>
              <a:rPr lang="en-US" sz="3600" b="1" dirty="0">
                <a:solidFill>
                  <a:srgbClr val="0000FF"/>
                </a:solidFill>
                <a:latin typeface="Times New Roman" pitchFamily="18" charset="0"/>
              </a:rPr>
              <a:t> </a:t>
            </a:r>
            <a:r>
              <a:rPr lang="en-US" sz="3600" b="1" dirty="0" err="1">
                <a:solidFill>
                  <a:srgbClr val="0000FF"/>
                </a:solidFill>
                <a:latin typeface="Times New Roman" pitchFamily="18" charset="0"/>
              </a:rPr>
              <a:t>trong</a:t>
            </a:r>
            <a:r>
              <a:rPr lang="en-US" sz="3600" b="1" dirty="0">
                <a:solidFill>
                  <a:srgbClr val="0000FF"/>
                </a:solidFill>
                <a:latin typeface="Times New Roman" pitchFamily="18" charset="0"/>
              </a:rPr>
              <a:t> </a:t>
            </a:r>
            <a:r>
              <a:rPr lang="en-US" sz="3600" b="1" dirty="0" err="1">
                <a:solidFill>
                  <a:srgbClr val="0000FF"/>
                </a:solidFill>
                <a:latin typeface="Times New Roman" pitchFamily="18" charset="0"/>
              </a:rPr>
              <a:t>tranh</a:t>
            </a:r>
            <a:r>
              <a:rPr lang="en-US" sz="3600" b="1" dirty="0">
                <a:solidFill>
                  <a:srgbClr val="0000FF"/>
                </a:solidFill>
                <a:latin typeface="Times New Roman" pitchFamily="18" charset="0"/>
              </a:rPr>
              <a:t> (</a:t>
            </a:r>
            <a:r>
              <a:rPr lang="en-US" sz="3600" b="1" dirty="0" err="1">
                <a:solidFill>
                  <a:srgbClr val="0000FF"/>
                </a:solidFill>
                <a:latin typeface="Times New Roman" pitchFamily="18" charset="0"/>
              </a:rPr>
              <a:t>ảnh</a:t>
            </a:r>
            <a:r>
              <a:rPr lang="en-US" sz="3600" b="1" dirty="0">
                <a:solidFill>
                  <a:srgbClr val="0000FF"/>
                </a:solidFill>
                <a:latin typeface="Times New Roman" pitchFamily="18" charset="0"/>
              </a:rPr>
              <a:t>) </a:t>
            </a:r>
            <a:r>
              <a:rPr lang="en-US" sz="3600" b="1" dirty="0" err="1">
                <a:solidFill>
                  <a:srgbClr val="0000FF"/>
                </a:solidFill>
                <a:latin typeface="Times New Roman" pitchFamily="18" charset="0"/>
              </a:rPr>
              <a:t>gợi</a:t>
            </a:r>
            <a:r>
              <a:rPr lang="en-US" sz="3600" b="1" dirty="0">
                <a:solidFill>
                  <a:srgbClr val="0000FF"/>
                </a:solidFill>
                <a:latin typeface="Times New Roman" pitchFamily="18" charset="0"/>
              </a:rPr>
              <a:t> </a:t>
            </a:r>
            <a:r>
              <a:rPr lang="en-US" sz="3600" b="1" dirty="0" err="1">
                <a:solidFill>
                  <a:srgbClr val="0000FF"/>
                </a:solidFill>
                <a:latin typeface="Times New Roman" pitchFamily="18" charset="0"/>
              </a:rPr>
              <a:t>cho</a:t>
            </a:r>
            <a:r>
              <a:rPr lang="en-US" sz="3600" b="1" dirty="0">
                <a:solidFill>
                  <a:srgbClr val="0000FF"/>
                </a:solidFill>
                <a:latin typeface="Times New Roman" pitchFamily="18" charset="0"/>
              </a:rPr>
              <a:t> </a:t>
            </a:r>
            <a:r>
              <a:rPr lang="en-US" sz="3600" b="1" dirty="0" err="1">
                <a:solidFill>
                  <a:srgbClr val="0000FF"/>
                </a:solidFill>
                <a:latin typeface="Times New Roman" pitchFamily="18" charset="0"/>
              </a:rPr>
              <a:t>em</a:t>
            </a:r>
            <a:r>
              <a:rPr lang="en-US" sz="3600" b="1" dirty="0">
                <a:solidFill>
                  <a:srgbClr val="0000FF"/>
                </a:solidFill>
                <a:latin typeface="Times New Roman" pitchFamily="18" charset="0"/>
              </a:rPr>
              <a:t> </a:t>
            </a:r>
            <a:r>
              <a:rPr lang="en-US" sz="3600" b="1" dirty="0" err="1">
                <a:solidFill>
                  <a:srgbClr val="0000FF"/>
                </a:solidFill>
                <a:latin typeface="Times New Roman" pitchFamily="18" charset="0"/>
              </a:rPr>
              <a:t>những</a:t>
            </a:r>
            <a:r>
              <a:rPr lang="en-US" sz="3600" b="1" dirty="0">
                <a:solidFill>
                  <a:srgbClr val="0000FF"/>
                </a:solidFill>
                <a:latin typeface="Times New Roman" pitchFamily="18" charset="0"/>
              </a:rPr>
              <a:t> </a:t>
            </a:r>
            <a:r>
              <a:rPr lang="en-US" sz="3600" b="1" dirty="0" err="1">
                <a:solidFill>
                  <a:srgbClr val="0000FF"/>
                </a:solidFill>
                <a:latin typeface="Times New Roman" pitchFamily="18" charset="0"/>
              </a:rPr>
              <a:t>suy</a:t>
            </a:r>
            <a:r>
              <a:rPr lang="en-US" sz="3600" b="1" dirty="0">
                <a:solidFill>
                  <a:srgbClr val="0000FF"/>
                </a:solidFill>
                <a:latin typeface="Times New Roman" pitchFamily="18" charset="0"/>
              </a:rPr>
              <a:t> </a:t>
            </a:r>
            <a:r>
              <a:rPr lang="en-US" sz="3600" b="1" dirty="0" err="1">
                <a:solidFill>
                  <a:srgbClr val="0000FF"/>
                </a:solidFill>
                <a:latin typeface="Times New Roman" pitchFamily="18" charset="0"/>
              </a:rPr>
              <a:t>nghĩ</a:t>
            </a:r>
            <a:r>
              <a:rPr lang="en-US" sz="3600" b="1" dirty="0">
                <a:solidFill>
                  <a:srgbClr val="0000FF"/>
                </a:solidFill>
                <a:latin typeface="Times New Roman" pitchFamily="18" charset="0"/>
              </a:rPr>
              <a:t> </a:t>
            </a:r>
            <a:r>
              <a:rPr lang="en-US" sz="3600" b="1" dirty="0" err="1">
                <a:solidFill>
                  <a:srgbClr val="0000FF"/>
                </a:solidFill>
                <a:latin typeface="Times New Roman" pitchFamily="18" charset="0"/>
              </a:rPr>
              <a:t>gì</a:t>
            </a:r>
            <a:r>
              <a:rPr lang="en-US" sz="3600" b="1" dirty="0">
                <a:solidFill>
                  <a:srgbClr val="0000FF"/>
                </a:solidFill>
                <a:latin typeface="Times New Roman" pitchFamily="18" charset="0"/>
              </a:rPr>
              <a:t>?</a:t>
            </a:r>
          </a:p>
        </p:txBody>
      </p:sp>
      <p:sp>
        <p:nvSpPr>
          <p:cNvPr id="6" name="Rectangle 5"/>
          <p:cNvSpPr>
            <a:spLocks noChangeArrowheads="1"/>
          </p:cNvSpPr>
          <p:nvPr/>
        </p:nvSpPr>
        <p:spPr bwMode="auto">
          <a:xfrm>
            <a:off x="2971800" y="760712"/>
            <a:ext cx="6781800" cy="646331"/>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lgn="ctr" fontAlgn="auto">
              <a:spcBef>
                <a:spcPts val="0"/>
              </a:spcBef>
              <a:spcAft>
                <a:spcPts val="0"/>
              </a:spcAft>
              <a:buClr>
                <a:schemeClr val="hlink"/>
              </a:buClr>
              <a:defRPr/>
            </a:pPr>
            <a:r>
              <a:rPr lang="en-US" sz="3600" b="1" kern="0" dirty="0" err="1">
                <a:solidFill>
                  <a:srgbClr val="FF0000"/>
                </a:solidFill>
                <a:effectLst>
                  <a:outerShdw blurRad="38100" dist="38100" dir="2700000" algn="tl">
                    <a:srgbClr val="C0C0C0"/>
                  </a:outerShdw>
                </a:effectLst>
                <a:latin typeface="Times New Roman" pitchFamily="18" charset="0"/>
                <a:cs typeface="+mn-cs"/>
              </a:rPr>
              <a:t>Nói</a:t>
            </a:r>
            <a:r>
              <a:rPr lang="en-US" sz="3600" b="1" kern="0" dirty="0">
                <a:solidFill>
                  <a:srgbClr val="FF0000"/>
                </a:solidFill>
                <a:effectLst>
                  <a:outerShdw blurRad="38100" dist="38100" dir="2700000" algn="tl">
                    <a:srgbClr val="C0C0C0"/>
                  </a:outerShdw>
                </a:effectLst>
                <a:latin typeface="Times New Roman" pitchFamily="18" charset="0"/>
                <a:cs typeface="+mn-cs"/>
              </a:rPr>
              <a:t>, </a:t>
            </a:r>
            <a:r>
              <a:rPr lang="en-US" sz="3600" b="1" kern="0" dirty="0" err="1">
                <a:solidFill>
                  <a:srgbClr val="FF0000"/>
                </a:solidFill>
                <a:effectLst>
                  <a:outerShdw blurRad="38100" dist="38100" dir="2700000" algn="tl">
                    <a:srgbClr val="C0C0C0"/>
                  </a:outerShdw>
                </a:effectLst>
                <a:latin typeface="Times New Roman" pitchFamily="18" charset="0"/>
                <a:cs typeface="+mn-cs"/>
              </a:rPr>
              <a:t>viết</a:t>
            </a:r>
            <a:r>
              <a:rPr lang="en-US" sz="3600" b="1" kern="0" dirty="0">
                <a:solidFill>
                  <a:srgbClr val="FF0000"/>
                </a:solidFill>
                <a:effectLst>
                  <a:outerShdw blurRad="38100" dist="38100" dir="2700000" algn="tl">
                    <a:srgbClr val="C0C0C0"/>
                  </a:outerShdw>
                </a:effectLst>
                <a:latin typeface="Times New Roman" pitchFamily="18" charset="0"/>
                <a:cs typeface="+mn-cs"/>
              </a:rPr>
              <a:t> </a:t>
            </a:r>
            <a:r>
              <a:rPr lang="en-US" sz="3600" b="1" kern="0" dirty="0" err="1">
                <a:solidFill>
                  <a:srgbClr val="FF0000"/>
                </a:solidFill>
                <a:effectLst>
                  <a:outerShdw blurRad="38100" dist="38100" dir="2700000" algn="tl">
                    <a:srgbClr val="C0C0C0"/>
                  </a:outerShdw>
                </a:effectLst>
                <a:latin typeface="Times New Roman" pitchFamily="18" charset="0"/>
                <a:cs typeface="+mn-cs"/>
              </a:rPr>
              <a:t>về</a:t>
            </a:r>
            <a:r>
              <a:rPr lang="en-US" sz="3600" b="1" kern="0" dirty="0">
                <a:solidFill>
                  <a:srgbClr val="FF0000"/>
                </a:solidFill>
                <a:effectLst>
                  <a:outerShdw blurRad="38100" dist="38100" dir="2700000" algn="tl">
                    <a:srgbClr val="C0C0C0"/>
                  </a:outerShdw>
                </a:effectLst>
                <a:latin typeface="Times New Roman" pitchFamily="18" charset="0"/>
                <a:cs typeface="+mn-cs"/>
              </a:rPr>
              <a:t> </a:t>
            </a:r>
            <a:r>
              <a:rPr lang="en-US" sz="3600" b="1" kern="0" dirty="0" err="1">
                <a:solidFill>
                  <a:srgbClr val="FF0000"/>
                </a:solidFill>
                <a:effectLst>
                  <a:outerShdw blurRad="38100" dist="38100" dir="2700000" algn="tl">
                    <a:srgbClr val="C0C0C0"/>
                  </a:outerShdw>
                </a:effectLst>
                <a:latin typeface="Times New Roman" pitchFamily="18" charset="0"/>
                <a:cs typeface="+mn-cs"/>
              </a:rPr>
              <a:t>cảnh</a:t>
            </a:r>
            <a:r>
              <a:rPr lang="en-US" sz="3600" b="1" kern="0" dirty="0">
                <a:solidFill>
                  <a:srgbClr val="FF0000"/>
                </a:solidFill>
                <a:effectLst>
                  <a:outerShdw blurRad="38100" dist="38100" dir="2700000" algn="tl">
                    <a:srgbClr val="C0C0C0"/>
                  </a:outerShdw>
                </a:effectLst>
                <a:latin typeface="Times New Roman" pitchFamily="18" charset="0"/>
                <a:cs typeface="+mn-cs"/>
              </a:rPr>
              <a:t> </a:t>
            </a:r>
            <a:r>
              <a:rPr lang="en-US" sz="3600" b="1" kern="0" dirty="0" err="1">
                <a:solidFill>
                  <a:srgbClr val="FF0000"/>
                </a:solidFill>
                <a:effectLst>
                  <a:outerShdw blurRad="38100" dist="38100" dir="2700000" algn="tl">
                    <a:srgbClr val="C0C0C0"/>
                  </a:outerShdw>
                </a:effectLst>
                <a:latin typeface="Times New Roman" pitchFamily="18" charset="0"/>
                <a:cs typeface="+mn-cs"/>
              </a:rPr>
              <a:t>đẹp</a:t>
            </a:r>
            <a:r>
              <a:rPr lang="en-US" sz="3600" b="1" kern="0" dirty="0">
                <a:solidFill>
                  <a:srgbClr val="FF0000"/>
                </a:solidFill>
                <a:effectLst>
                  <a:outerShdw blurRad="38100" dist="38100" dir="2700000" algn="tl">
                    <a:srgbClr val="C0C0C0"/>
                  </a:outerShdw>
                </a:effectLst>
                <a:latin typeface="Times New Roman" pitchFamily="18" charset="0"/>
                <a:cs typeface="+mn-cs"/>
              </a:rPr>
              <a:t> </a:t>
            </a:r>
            <a:r>
              <a:rPr lang="en-US" sz="3600" b="1" kern="0" dirty="0" err="1">
                <a:solidFill>
                  <a:srgbClr val="FF0000"/>
                </a:solidFill>
                <a:effectLst>
                  <a:outerShdw blurRad="38100" dist="38100" dir="2700000" algn="tl">
                    <a:srgbClr val="C0C0C0"/>
                  </a:outerShdw>
                </a:effectLst>
                <a:latin typeface="Times New Roman" pitchFamily="18" charset="0"/>
                <a:cs typeface="+mn-cs"/>
              </a:rPr>
              <a:t>đất</a:t>
            </a:r>
            <a:r>
              <a:rPr lang="en-US" sz="3600" b="1" kern="0" dirty="0">
                <a:solidFill>
                  <a:srgbClr val="FF0000"/>
                </a:solidFill>
                <a:effectLst>
                  <a:outerShdw blurRad="38100" dist="38100" dir="2700000" algn="tl">
                    <a:srgbClr val="C0C0C0"/>
                  </a:outerShdw>
                </a:effectLst>
                <a:latin typeface="Times New Roman" pitchFamily="18" charset="0"/>
                <a:cs typeface="+mn-cs"/>
              </a:rPr>
              <a:t> </a:t>
            </a:r>
            <a:r>
              <a:rPr lang="en-US" sz="3600" b="1" kern="0" dirty="0" err="1">
                <a:solidFill>
                  <a:srgbClr val="FF0000"/>
                </a:solidFill>
                <a:effectLst>
                  <a:outerShdw blurRad="38100" dist="38100" dir="2700000" algn="tl">
                    <a:srgbClr val="C0C0C0"/>
                  </a:outerShdw>
                </a:effectLst>
                <a:latin typeface="Times New Roman" pitchFamily="18" charset="0"/>
                <a:cs typeface="+mn-cs"/>
              </a:rPr>
              <a:t>nước</a:t>
            </a:r>
            <a:endParaRPr lang="en-US" sz="3600" b="1" kern="0" dirty="0">
              <a:solidFill>
                <a:srgbClr val="FF0000"/>
              </a:solidFill>
              <a:effectLst>
                <a:outerShdw blurRad="38100" dist="38100" dir="2700000" algn="tl">
                  <a:srgbClr val="C0C0C0"/>
                </a:outerShdw>
              </a:effectLst>
              <a:latin typeface="Times New Roman" pitchFamily="18" charset="0"/>
              <a:cs typeface="+mn-cs"/>
            </a:endParaRPr>
          </a:p>
        </p:txBody>
      </p:sp>
      <p:sp>
        <p:nvSpPr>
          <p:cNvPr id="5" name="Rectangle 5"/>
          <p:cNvSpPr>
            <a:spLocks noChangeArrowheads="1"/>
          </p:cNvSpPr>
          <p:nvPr/>
        </p:nvSpPr>
        <p:spPr bwMode="auto">
          <a:xfrm>
            <a:off x="4572000" y="287180"/>
            <a:ext cx="3124200" cy="584775"/>
          </a:xfrm>
          <a:prstGeom prst="rect">
            <a:avLst/>
          </a:prstGeom>
          <a:noFill/>
          <a:ln w="9525">
            <a:noFill/>
            <a:miter lim="800000"/>
            <a:headEnd/>
            <a:tailEnd/>
          </a:ln>
          <a:effectLst/>
        </p:spPr>
        <p:txBody>
          <a:bodyPr>
            <a:spAutoFit/>
          </a:bodyPr>
          <a:lstStyle/>
          <a:p>
            <a:pPr algn="ctr" fontAlgn="auto">
              <a:spcBef>
                <a:spcPts val="0"/>
              </a:spcBef>
              <a:spcAft>
                <a:spcPts val="0"/>
              </a:spcAft>
              <a:buClr>
                <a:schemeClr val="hlink"/>
              </a:buClr>
              <a:defRPr/>
            </a:pPr>
            <a:r>
              <a:rPr lang="en-US" sz="3200" b="1" u="sng" kern="0" dirty="0" err="1">
                <a:solidFill>
                  <a:srgbClr val="FF0000"/>
                </a:solidFill>
                <a:effectLst>
                  <a:outerShdw blurRad="38100" dist="38100" dir="2700000" algn="tl">
                    <a:srgbClr val="C0C0C0"/>
                  </a:outerShdw>
                </a:effectLst>
                <a:latin typeface="Times New Roman" pitchFamily="18" charset="0"/>
                <a:cs typeface="+mn-cs"/>
              </a:rPr>
              <a:t>Tập</a:t>
            </a:r>
            <a:r>
              <a:rPr lang="en-US" sz="3200" b="1" u="sng" kern="0" dirty="0">
                <a:solidFill>
                  <a:srgbClr val="FF0000"/>
                </a:solidFill>
                <a:effectLst>
                  <a:outerShdw blurRad="38100" dist="38100" dir="2700000" algn="tl">
                    <a:srgbClr val="C0C0C0"/>
                  </a:outerShdw>
                </a:effectLst>
                <a:latin typeface="Times New Roman" pitchFamily="18" charset="0"/>
                <a:cs typeface="+mn-cs"/>
              </a:rPr>
              <a:t> </a:t>
            </a:r>
            <a:r>
              <a:rPr lang="en-US" sz="3200" b="1" u="sng" kern="0" dirty="0" err="1">
                <a:solidFill>
                  <a:srgbClr val="FF0000"/>
                </a:solidFill>
                <a:effectLst>
                  <a:outerShdw blurRad="38100" dist="38100" dir="2700000" algn="tl">
                    <a:srgbClr val="C0C0C0"/>
                  </a:outerShdw>
                </a:effectLst>
                <a:latin typeface="Times New Roman" pitchFamily="18" charset="0"/>
                <a:cs typeface="+mn-cs"/>
              </a:rPr>
              <a:t>làm</a:t>
            </a:r>
            <a:r>
              <a:rPr lang="en-US" sz="3200" b="1" u="sng" kern="0" dirty="0">
                <a:solidFill>
                  <a:srgbClr val="FF0000"/>
                </a:solidFill>
                <a:effectLst>
                  <a:outerShdw blurRad="38100" dist="38100" dir="2700000" algn="tl">
                    <a:srgbClr val="C0C0C0"/>
                  </a:outerShdw>
                </a:effectLst>
                <a:latin typeface="Times New Roman" pitchFamily="18" charset="0"/>
                <a:cs typeface="+mn-cs"/>
              </a:rPr>
              <a:t> </a:t>
            </a:r>
            <a:r>
              <a:rPr lang="en-US" sz="3200" b="1" u="sng" kern="0" dirty="0" err="1">
                <a:solidFill>
                  <a:srgbClr val="FF0000"/>
                </a:solidFill>
                <a:effectLst>
                  <a:outerShdw blurRad="38100" dist="38100" dir="2700000" algn="tl">
                    <a:srgbClr val="C0C0C0"/>
                  </a:outerShdw>
                </a:effectLst>
                <a:latin typeface="Times New Roman" pitchFamily="18" charset="0"/>
                <a:cs typeface="+mn-cs"/>
              </a:rPr>
              <a:t>văn</a:t>
            </a:r>
            <a:endParaRPr lang="en-US" sz="3200" b="1" u="sng" kern="0" dirty="0">
              <a:solidFill>
                <a:srgbClr val="FF0000"/>
              </a:solidFill>
              <a:effectLst>
                <a:outerShdw blurRad="38100" dist="38100" dir="2700000" algn="tl">
                  <a:srgbClr val="C0C0C0"/>
                </a:outerShdw>
              </a:effectLst>
              <a:latin typeface="Times New Roman" pitchFamily="18"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6" fill="hold" grpId="0" nodeType="clickEffect">
                                  <p:stCondLst>
                                    <p:cond delay="0"/>
                                  </p:stCondLst>
                                  <p:childTnLst>
                                    <p:set>
                                      <p:cBhvr>
                                        <p:cTn id="12" dur="1" fill="hold">
                                          <p:stCondLst>
                                            <p:cond delay="0"/>
                                          </p:stCondLst>
                                        </p:cTn>
                                        <p:tgtEl>
                                          <p:spTgt spid="52227">
                                            <p:bg/>
                                          </p:spTgt>
                                        </p:tgtEl>
                                        <p:attrNameLst>
                                          <p:attrName>style.visibility</p:attrName>
                                        </p:attrNameLst>
                                      </p:cBhvr>
                                      <p:to>
                                        <p:strVal val="visible"/>
                                      </p:to>
                                    </p:set>
                                    <p:animEffect transition="in" filter="barn(inHorizontal)">
                                      <p:cBhvr>
                                        <p:cTn id="13" dur="500"/>
                                        <p:tgtEl>
                                          <p:spTgt spid="52227">
                                            <p:bg/>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6" fill="hold" grpId="0" nodeType="clickEffect">
                                  <p:stCondLst>
                                    <p:cond delay="0"/>
                                  </p:stCondLst>
                                  <p:childTnLst>
                                    <p:set>
                                      <p:cBhvr>
                                        <p:cTn id="17" dur="1" fill="hold">
                                          <p:stCondLst>
                                            <p:cond delay="0"/>
                                          </p:stCondLst>
                                        </p:cTn>
                                        <p:tgtEl>
                                          <p:spTgt spid="52227">
                                            <p:txEl>
                                              <p:pRg st="0" end="0"/>
                                            </p:txEl>
                                          </p:spTgt>
                                        </p:tgtEl>
                                        <p:attrNameLst>
                                          <p:attrName>style.visibility</p:attrName>
                                        </p:attrNameLst>
                                      </p:cBhvr>
                                      <p:to>
                                        <p:strVal val="visible"/>
                                      </p:to>
                                    </p:set>
                                    <p:animEffect transition="in" filter="barn(inHorizontal)">
                                      <p:cBhvr>
                                        <p:cTn id="18" dur="500"/>
                                        <p:tgtEl>
                                          <p:spTgt spid="52227">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52227">
                                            <p:txEl>
                                              <p:pRg st="1" end="1"/>
                                            </p:txEl>
                                          </p:spTgt>
                                        </p:tgtEl>
                                        <p:attrNameLst>
                                          <p:attrName>style.visibility</p:attrName>
                                        </p:attrNameLst>
                                      </p:cBhvr>
                                      <p:to>
                                        <p:strVal val="visible"/>
                                      </p:to>
                                    </p:set>
                                    <p:anim calcmode="lin" valueType="num">
                                      <p:cBhvr additive="base">
                                        <p:cTn id="23" dur="500" fill="hold"/>
                                        <p:tgtEl>
                                          <p:spTgt spid="52227">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2227">
                                            <p:txEl>
                                              <p:pRg st="1" end="1"/>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2227">
                                            <p:txEl>
                                              <p:pRg st="2" end="2"/>
                                            </p:txEl>
                                          </p:spTgt>
                                        </p:tgtEl>
                                        <p:attrNameLst>
                                          <p:attrName>style.visibility</p:attrName>
                                        </p:attrNameLst>
                                      </p:cBhvr>
                                      <p:to>
                                        <p:strVal val="visible"/>
                                      </p:to>
                                    </p:set>
                                    <p:anim calcmode="lin" valueType="num">
                                      <p:cBhvr additive="base">
                                        <p:cTn id="27" dur="500" fill="hold"/>
                                        <p:tgtEl>
                                          <p:spTgt spid="52227">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2227">
                                            <p:txEl>
                                              <p:pRg st="2" end="2"/>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2227">
                                            <p:txEl>
                                              <p:pRg st="3" end="3"/>
                                            </p:txEl>
                                          </p:spTgt>
                                        </p:tgtEl>
                                        <p:attrNameLst>
                                          <p:attrName>style.visibility</p:attrName>
                                        </p:attrNameLst>
                                      </p:cBhvr>
                                      <p:to>
                                        <p:strVal val="visible"/>
                                      </p:to>
                                    </p:set>
                                    <p:anim calcmode="lin" valueType="num">
                                      <p:cBhvr additive="base">
                                        <p:cTn id="31" dur="500" fill="hold"/>
                                        <p:tgtEl>
                                          <p:spTgt spid="52227">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2227">
                                            <p:txEl>
                                              <p:pRg st="3" end="3"/>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2227">
                                            <p:txEl>
                                              <p:pRg st="4" end="4"/>
                                            </p:txEl>
                                          </p:spTgt>
                                        </p:tgtEl>
                                        <p:attrNameLst>
                                          <p:attrName>style.visibility</p:attrName>
                                        </p:attrNameLst>
                                      </p:cBhvr>
                                      <p:to>
                                        <p:strVal val="visible"/>
                                      </p:to>
                                    </p:set>
                                    <p:anim calcmode="lin" valueType="num">
                                      <p:cBhvr additive="base">
                                        <p:cTn id="35" dur="500" fill="hold"/>
                                        <p:tgtEl>
                                          <p:spTgt spid="52227">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2227">
                                            <p:txEl>
                                              <p:pRg st="4" end="4"/>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2227">
                                            <p:txEl>
                                              <p:pRg st="5" end="5"/>
                                            </p:txEl>
                                          </p:spTgt>
                                        </p:tgtEl>
                                        <p:attrNameLst>
                                          <p:attrName>style.visibility</p:attrName>
                                        </p:attrNameLst>
                                      </p:cBhvr>
                                      <p:to>
                                        <p:strVal val="visible"/>
                                      </p:to>
                                    </p:set>
                                    <p:anim calcmode="lin" valueType="num">
                                      <p:cBhvr additive="base">
                                        <p:cTn id="39" dur="500" fill="hold"/>
                                        <p:tgtEl>
                                          <p:spTgt spid="52227">
                                            <p:txEl>
                                              <p:pRg st="5" end="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222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5" descr="Canh dep nuoc ta_ Phan Thiet"/>
          <p:cNvPicPr>
            <a:picLocks noChangeAspect="1" noChangeArrowheads="1"/>
          </p:cNvPicPr>
          <p:nvPr/>
        </p:nvPicPr>
        <p:blipFill>
          <a:blip r:embed="rId2"/>
          <a:srcRect/>
          <a:stretch>
            <a:fillRect/>
          </a:stretch>
        </p:blipFill>
        <p:spPr bwMode="auto">
          <a:xfrm>
            <a:off x="0" y="-92075"/>
            <a:ext cx="12192000" cy="4343400"/>
          </a:xfrm>
          <a:prstGeom prst="rect">
            <a:avLst/>
          </a:prstGeom>
          <a:noFill/>
          <a:ln w="9525">
            <a:noFill/>
            <a:miter lim="800000"/>
            <a:headEnd/>
            <a:tailEnd/>
          </a:ln>
        </p:spPr>
      </p:pic>
      <p:sp>
        <p:nvSpPr>
          <p:cNvPr id="5" name="Rectangle 3"/>
          <p:cNvSpPr>
            <a:spLocks noGrp="1" noChangeArrowheads="1"/>
          </p:cNvSpPr>
          <p:nvPr>
            <p:ph idx="1"/>
          </p:nvPr>
        </p:nvSpPr>
        <p:spPr>
          <a:xfrm>
            <a:off x="847726" y="4251325"/>
            <a:ext cx="9912351" cy="2514600"/>
          </a:xfrm>
          <a:solidFill>
            <a:schemeClr val="accent3">
              <a:lumMod val="40000"/>
              <a:lumOff val="60000"/>
            </a:schemeClr>
          </a:solidFill>
        </p:spPr>
        <p:txBody>
          <a:bodyPr>
            <a:normAutofit fontScale="92500" lnSpcReduction="10000"/>
          </a:bodyPr>
          <a:lstStyle/>
          <a:p>
            <a:pPr marL="274320" indent="-274320" eaLnBrk="1" fontAlgn="auto" hangingPunct="1">
              <a:spcAft>
                <a:spcPts val="0"/>
              </a:spcAft>
              <a:buClr>
                <a:schemeClr val="accent3"/>
              </a:buClr>
              <a:buFont typeface="Wingdings 2" pitchFamily="18" charset="2"/>
              <a:buNone/>
              <a:defRPr/>
            </a:pPr>
            <a:r>
              <a:rPr lang="en-US" sz="3200" b="1" u="sng" dirty="0" err="1">
                <a:solidFill>
                  <a:srgbClr val="0000FF"/>
                </a:solidFill>
                <a:latin typeface="Times New Roman" pitchFamily="18" charset="0"/>
              </a:rPr>
              <a:t>Gợi</a:t>
            </a:r>
            <a:r>
              <a:rPr lang="en-US" sz="3200" b="1" u="sng" dirty="0">
                <a:solidFill>
                  <a:srgbClr val="0000FF"/>
                </a:solidFill>
                <a:latin typeface="Times New Roman" pitchFamily="18" charset="0"/>
              </a:rPr>
              <a:t> ý:</a:t>
            </a:r>
          </a:p>
          <a:p>
            <a:pPr marL="274320" indent="-274320" eaLnBrk="1" fontAlgn="auto" hangingPunct="1">
              <a:spcAft>
                <a:spcPts val="0"/>
              </a:spcAft>
              <a:buClr>
                <a:schemeClr val="accent3"/>
              </a:buClr>
              <a:buFont typeface="Wingdings 2" pitchFamily="18" charset="2"/>
              <a:buNone/>
              <a:defRPr/>
            </a:pPr>
            <a:r>
              <a:rPr lang="en-US" sz="3200" b="1" dirty="0">
                <a:solidFill>
                  <a:srgbClr val="C00000"/>
                </a:solidFill>
                <a:latin typeface="Times New Roman" pitchFamily="18" charset="0"/>
              </a:rPr>
              <a:t>a, </a:t>
            </a:r>
            <a:r>
              <a:rPr lang="en-US" sz="3200" b="1" dirty="0" err="1">
                <a:solidFill>
                  <a:srgbClr val="C00000"/>
                </a:solidFill>
                <a:latin typeface="Times New Roman" pitchFamily="18" charset="0"/>
              </a:rPr>
              <a:t>Ảnh</a:t>
            </a:r>
            <a:r>
              <a:rPr lang="en-US" sz="3200" b="1" dirty="0">
                <a:solidFill>
                  <a:srgbClr val="C00000"/>
                </a:solidFill>
                <a:latin typeface="Times New Roman" pitchFamily="18" charset="0"/>
              </a:rPr>
              <a:t> </a:t>
            </a:r>
            <a:r>
              <a:rPr lang="en-US" sz="3200" b="1" dirty="0" err="1">
                <a:solidFill>
                  <a:srgbClr val="C00000"/>
                </a:solidFill>
                <a:latin typeface="Times New Roman" pitchFamily="18" charset="0"/>
              </a:rPr>
              <a:t>chụp</a:t>
            </a:r>
            <a:r>
              <a:rPr lang="en-US" sz="3200" b="1" dirty="0">
                <a:solidFill>
                  <a:srgbClr val="C00000"/>
                </a:solidFill>
                <a:latin typeface="Times New Roman" pitchFamily="18" charset="0"/>
              </a:rPr>
              <a:t> </a:t>
            </a:r>
            <a:r>
              <a:rPr lang="en-US" sz="3200" b="1" dirty="0" err="1">
                <a:solidFill>
                  <a:srgbClr val="C00000"/>
                </a:solidFill>
                <a:latin typeface="Times New Roman" pitchFamily="18" charset="0"/>
              </a:rPr>
              <a:t>cảnh</a:t>
            </a:r>
            <a:r>
              <a:rPr lang="en-US" sz="3200" b="1" dirty="0">
                <a:solidFill>
                  <a:srgbClr val="C00000"/>
                </a:solidFill>
                <a:latin typeface="Times New Roman" pitchFamily="18" charset="0"/>
              </a:rPr>
              <a:t> </a:t>
            </a:r>
            <a:r>
              <a:rPr lang="en-US" sz="3200" b="1" dirty="0" err="1">
                <a:solidFill>
                  <a:srgbClr val="C00000"/>
                </a:solidFill>
                <a:latin typeface="Times New Roman" pitchFamily="18" charset="0"/>
              </a:rPr>
              <a:t>gì</a:t>
            </a:r>
            <a:r>
              <a:rPr lang="en-US" sz="3200" b="1" dirty="0">
                <a:solidFill>
                  <a:srgbClr val="C00000"/>
                </a:solidFill>
                <a:latin typeface="Times New Roman" pitchFamily="18" charset="0"/>
              </a:rPr>
              <a:t>? </a:t>
            </a:r>
            <a:r>
              <a:rPr lang="en-US" sz="3200" b="1" dirty="0" err="1">
                <a:solidFill>
                  <a:srgbClr val="C00000"/>
                </a:solidFill>
                <a:latin typeface="Times New Roman" pitchFamily="18" charset="0"/>
              </a:rPr>
              <a:t>Cảnh</a:t>
            </a:r>
            <a:r>
              <a:rPr lang="en-US" sz="3200" b="1" dirty="0">
                <a:solidFill>
                  <a:srgbClr val="C00000"/>
                </a:solidFill>
                <a:latin typeface="Times New Roman" pitchFamily="18" charset="0"/>
              </a:rPr>
              <a:t> </a:t>
            </a:r>
            <a:r>
              <a:rPr lang="en-US" sz="3200" b="1" dirty="0" err="1">
                <a:solidFill>
                  <a:srgbClr val="C00000"/>
                </a:solidFill>
                <a:latin typeface="Times New Roman" pitchFamily="18" charset="0"/>
              </a:rPr>
              <a:t>đó</a:t>
            </a:r>
            <a:r>
              <a:rPr lang="en-US" sz="3200" b="1" dirty="0">
                <a:solidFill>
                  <a:srgbClr val="C00000"/>
                </a:solidFill>
                <a:latin typeface="Times New Roman" pitchFamily="18" charset="0"/>
              </a:rPr>
              <a:t> ở </a:t>
            </a:r>
            <a:r>
              <a:rPr lang="en-US" sz="3200" b="1" dirty="0" err="1">
                <a:solidFill>
                  <a:srgbClr val="C00000"/>
                </a:solidFill>
                <a:latin typeface="Times New Roman" pitchFamily="18" charset="0"/>
              </a:rPr>
              <a:t>nơi</a:t>
            </a:r>
            <a:r>
              <a:rPr lang="en-US" sz="3200" b="1" dirty="0">
                <a:solidFill>
                  <a:srgbClr val="C00000"/>
                </a:solidFill>
                <a:latin typeface="Times New Roman" pitchFamily="18" charset="0"/>
              </a:rPr>
              <a:t> </a:t>
            </a:r>
            <a:r>
              <a:rPr lang="en-US" sz="3200" b="1" dirty="0" err="1">
                <a:solidFill>
                  <a:srgbClr val="C00000"/>
                </a:solidFill>
                <a:latin typeface="Times New Roman" pitchFamily="18" charset="0"/>
              </a:rPr>
              <a:t>nào</a:t>
            </a:r>
            <a:r>
              <a:rPr lang="en-US" sz="3200" b="1" dirty="0">
                <a:solidFill>
                  <a:srgbClr val="C00000"/>
                </a:solidFill>
                <a:latin typeface="Times New Roman" pitchFamily="18" charset="0"/>
              </a:rPr>
              <a:t>? </a:t>
            </a:r>
          </a:p>
          <a:p>
            <a:pPr marL="274320" indent="-274320" eaLnBrk="1" fontAlgn="auto" hangingPunct="1">
              <a:spcAft>
                <a:spcPts val="0"/>
              </a:spcAft>
              <a:buClr>
                <a:schemeClr val="accent3"/>
              </a:buClr>
              <a:buFont typeface="Wingdings 2" pitchFamily="18" charset="2"/>
              <a:buNone/>
              <a:defRPr/>
            </a:pPr>
            <a:r>
              <a:rPr lang="en-US" sz="3200" b="1" dirty="0">
                <a:solidFill>
                  <a:srgbClr val="C00000"/>
                </a:solidFill>
                <a:latin typeface="Times New Roman" pitchFamily="18" charset="0"/>
              </a:rPr>
              <a:t>b, </a:t>
            </a:r>
            <a:r>
              <a:rPr lang="en-US" sz="3200" b="1" dirty="0" err="1">
                <a:solidFill>
                  <a:srgbClr val="C00000"/>
                </a:solidFill>
                <a:latin typeface="Times New Roman" pitchFamily="18" charset="0"/>
              </a:rPr>
              <a:t>Màu</a:t>
            </a:r>
            <a:r>
              <a:rPr lang="en-US" sz="3200" b="1" dirty="0">
                <a:solidFill>
                  <a:srgbClr val="C00000"/>
                </a:solidFill>
                <a:latin typeface="Times New Roman" pitchFamily="18" charset="0"/>
              </a:rPr>
              <a:t> </a:t>
            </a:r>
            <a:r>
              <a:rPr lang="en-US" sz="3200" b="1" dirty="0" err="1">
                <a:solidFill>
                  <a:srgbClr val="C00000"/>
                </a:solidFill>
                <a:latin typeface="Times New Roman" pitchFamily="18" charset="0"/>
              </a:rPr>
              <a:t>sắc</a:t>
            </a:r>
            <a:r>
              <a:rPr lang="en-US" sz="3200" b="1" dirty="0">
                <a:solidFill>
                  <a:srgbClr val="C00000"/>
                </a:solidFill>
                <a:latin typeface="Times New Roman" pitchFamily="18" charset="0"/>
              </a:rPr>
              <a:t> </a:t>
            </a:r>
            <a:r>
              <a:rPr lang="en-US" sz="3200" b="1" dirty="0" err="1">
                <a:solidFill>
                  <a:srgbClr val="C00000"/>
                </a:solidFill>
                <a:latin typeface="Times New Roman" pitchFamily="18" charset="0"/>
              </a:rPr>
              <a:t>của</a:t>
            </a:r>
            <a:r>
              <a:rPr lang="en-US" sz="3200" b="1" dirty="0">
                <a:solidFill>
                  <a:srgbClr val="C00000"/>
                </a:solidFill>
                <a:latin typeface="Times New Roman" pitchFamily="18" charset="0"/>
              </a:rPr>
              <a:t>  </a:t>
            </a:r>
            <a:r>
              <a:rPr lang="en-US" sz="3200" b="1" dirty="0" err="1">
                <a:solidFill>
                  <a:srgbClr val="C00000"/>
                </a:solidFill>
                <a:latin typeface="Times New Roman" pitchFamily="18" charset="0"/>
              </a:rPr>
              <a:t>ảnh</a:t>
            </a:r>
            <a:r>
              <a:rPr lang="en-US" sz="3200" b="1" dirty="0">
                <a:solidFill>
                  <a:srgbClr val="C00000"/>
                </a:solidFill>
                <a:latin typeface="Times New Roman" pitchFamily="18" charset="0"/>
              </a:rPr>
              <a:t>  </a:t>
            </a:r>
            <a:r>
              <a:rPr lang="en-US" sz="3200" b="1" dirty="0" err="1">
                <a:solidFill>
                  <a:srgbClr val="C00000"/>
                </a:solidFill>
                <a:latin typeface="Times New Roman" pitchFamily="18" charset="0"/>
              </a:rPr>
              <a:t>như</a:t>
            </a:r>
            <a:r>
              <a:rPr lang="en-US" sz="3200" b="1" dirty="0">
                <a:solidFill>
                  <a:srgbClr val="C00000"/>
                </a:solidFill>
                <a:latin typeface="Times New Roman" pitchFamily="18" charset="0"/>
              </a:rPr>
              <a:t> </a:t>
            </a:r>
            <a:r>
              <a:rPr lang="en-US" sz="3200" b="1" dirty="0" err="1">
                <a:solidFill>
                  <a:srgbClr val="C00000"/>
                </a:solidFill>
                <a:latin typeface="Times New Roman" pitchFamily="18" charset="0"/>
              </a:rPr>
              <a:t>thế</a:t>
            </a:r>
            <a:r>
              <a:rPr lang="en-US" sz="3200" b="1" dirty="0">
                <a:solidFill>
                  <a:srgbClr val="C00000"/>
                </a:solidFill>
                <a:latin typeface="Times New Roman" pitchFamily="18" charset="0"/>
              </a:rPr>
              <a:t> </a:t>
            </a:r>
            <a:r>
              <a:rPr lang="en-US" sz="3200" b="1" dirty="0" err="1">
                <a:solidFill>
                  <a:srgbClr val="C00000"/>
                </a:solidFill>
                <a:latin typeface="Times New Roman" pitchFamily="18" charset="0"/>
              </a:rPr>
              <a:t>nào</a:t>
            </a:r>
            <a:r>
              <a:rPr lang="en-US" sz="3200" b="1" dirty="0">
                <a:solidFill>
                  <a:srgbClr val="C00000"/>
                </a:solidFill>
                <a:latin typeface="Times New Roman" pitchFamily="18" charset="0"/>
              </a:rPr>
              <a:t>?</a:t>
            </a:r>
          </a:p>
          <a:p>
            <a:pPr marL="274320" indent="-274320" eaLnBrk="1" fontAlgn="auto" hangingPunct="1">
              <a:spcAft>
                <a:spcPts val="0"/>
              </a:spcAft>
              <a:buClr>
                <a:schemeClr val="accent3"/>
              </a:buClr>
              <a:buFont typeface="Wingdings 2" pitchFamily="18" charset="2"/>
              <a:buNone/>
              <a:defRPr/>
            </a:pPr>
            <a:r>
              <a:rPr lang="en-US" sz="3200" b="1" dirty="0">
                <a:solidFill>
                  <a:srgbClr val="C00000"/>
                </a:solidFill>
                <a:latin typeface="Times New Roman" pitchFamily="18" charset="0"/>
              </a:rPr>
              <a:t>c, </a:t>
            </a:r>
            <a:r>
              <a:rPr lang="en-US" sz="3200" b="1" dirty="0" err="1">
                <a:solidFill>
                  <a:srgbClr val="C00000"/>
                </a:solidFill>
                <a:latin typeface="Times New Roman" pitchFamily="18" charset="0"/>
              </a:rPr>
              <a:t>Cảnh</a:t>
            </a:r>
            <a:r>
              <a:rPr lang="en-US" sz="3200" b="1" dirty="0">
                <a:solidFill>
                  <a:srgbClr val="C00000"/>
                </a:solidFill>
                <a:latin typeface="Times New Roman" pitchFamily="18" charset="0"/>
              </a:rPr>
              <a:t> </a:t>
            </a:r>
            <a:r>
              <a:rPr lang="en-US" sz="3200" b="1" dirty="0" err="1">
                <a:solidFill>
                  <a:srgbClr val="C00000"/>
                </a:solidFill>
                <a:latin typeface="Times New Roman" pitchFamily="18" charset="0"/>
              </a:rPr>
              <a:t>trong</a:t>
            </a:r>
            <a:r>
              <a:rPr lang="en-US" sz="3200" b="1" dirty="0">
                <a:solidFill>
                  <a:srgbClr val="C00000"/>
                </a:solidFill>
                <a:latin typeface="Times New Roman" pitchFamily="18" charset="0"/>
              </a:rPr>
              <a:t>  </a:t>
            </a:r>
            <a:r>
              <a:rPr lang="en-US" sz="3200" b="1" dirty="0" err="1">
                <a:solidFill>
                  <a:srgbClr val="C00000"/>
                </a:solidFill>
                <a:latin typeface="Times New Roman" pitchFamily="18" charset="0"/>
              </a:rPr>
              <a:t>ảnh</a:t>
            </a:r>
            <a:r>
              <a:rPr lang="en-US" sz="3200" b="1" dirty="0">
                <a:solidFill>
                  <a:srgbClr val="C00000"/>
                </a:solidFill>
                <a:latin typeface="Times New Roman" pitchFamily="18" charset="0"/>
              </a:rPr>
              <a:t>  </a:t>
            </a:r>
            <a:r>
              <a:rPr lang="en-US" sz="3200" b="1" dirty="0" err="1">
                <a:solidFill>
                  <a:srgbClr val="C00000"/>
                </a:solidFill>
                <a:latin typeface="Times New Roman" pitchFamily="18" charset="0"/>
              </a:rPr>
              <a:t>có</a:t>
            </a:r>
            <a:r>
              <a:rPr lang="en-US" sz="3200" b="1" dirty="0">
                <a:solidFill>
                  <a:srgbClr val="C00000"/>
                </a:solidFill>
                <a:latin typeface="Times New Roman" pitchFamily="18" charset="0"/>
              </a:rPr>
              <a:t> </a:t>
            </a:r>
            <a:r>
              <a:rPr lang="en-US" sz="3200" b="1" dirty="0" err="1">
                <a:solidFill>
                  <a:srgbClr val="C00000"/>
                </a:solidFill>
                <a:latin typeface="Times New Roman" pitchFamily="18" charset="0"/>
              </a:rPr>
              <a:t>gì</a:t>
            </a:r>
            <a:r>
              <a:rPr lang="en-US" sz="3200" b="1" dirty="0">
                <a:solidFill>
                  <a:srgbClr val="C00000"/>
                </a:solidFill>
                <a:latin typeface="Times New Roman" pitchFamily="18" charset="0"/>
              </a:rPr>
              <a:t> </a:t>
            </a:r>
            <a:r>
              <a:rPr lang="en-US" sz="3200" b="1" dirty="0" err="1">
                <a:solidFill>
                  <a:srgbClr val="C00000"/>
                </a:solidFill>
                <a:latin typeface="Times New Roman" pitchFamily="18" charset="0"/>
              </a:rPr>
              <a:t>đẹp</a:t>
            </a:r>
            <a:r>
              <a:rPr lang="en-US" sz="3200" b="1" dirty="0">
                <a:solidFill>
                  <a:srgbClr val="C00000"/>
                </a:solidFill>
                <a:latin typeface="Times New Roman" pitchFamily="18" charset="0"/>
              </a:rPr>
              <a:t>?</a:t>
            </a:r>
          </a:p>
          <a:p>
            <a:pPr marL="274320" indent="-274320" eaLnBrk="1" fontAlgn="auto" hangingPunct="1">
              <a:spcAft>
                <a:spcPts val="0"/>
              </a:spcAft>
              <a:buClr>
                <a:schemeClr val="accent3"/>
              </a:buClr>
              <a:buFont typeface="Wingdings 2" pitchFamily="18" charset="2"/>
              <a:buNone/>
              <a:defRPr/>
            </a:pPr>
            <a:r>
              <a:rPr lang="en-US" sz="3200" b="1" dirty="0">
                <a:solidFill>
                  <a:srgbClr val="C00000"/>
                </a:solidFill>
                <a:latin typeface="Times New Roman" pitchFamily="18" charset="0"/>
              </a:rPr>
              <a:t>d, </a:t>
            </a:r>
            <a:r>
              <a:rPr lang="en-US" sz="3200" b="1" dirty="0" err="1">
                <a:solidFill>
                  <a:srgbClr val="C00000"/>
                </a:solidFill>
                <a:latin typeface="Times New Roman" pitchFamily="18" charset="0"/>
              </a:rPr>
              <a:t>Cảnh</a:t>
            </a:r>
            <a:r>
              <a:rPr lang="en-US" sz="3200" b="1" dirty="0">
                <a:solidFill>
                  <a:srgbClr val="C00000"/>
                </a:solidFill>
                <a:latin typeface="Times New Roman" pitchFamily="18" charset="0"/>
              </a:rPr>
              <a:t> </a:t>
            </a:r>
            <a:r>
              <a:rPr lang="en-US" sz="3200" b="1" dirty="0" err="1">
                <a:solidFill>
                  <a:srgbClr val="C00000"/>
                </a:solidFill>
                <a:latin typeface="Times New Roman" pitchFamily="18" charset="0"/>
              </a:rPr>
              <a:t>trong</a:t>
            </a:r>
            <a:r>
              <a:rPr lang="en-US" sz="3200" b="1" dirty="0">
                <a:solidFill>
                  <a:srgbClr val="C00000"/>
                </a:solidFill>
                <a:latin typeface="Times New Roman" pitchFamily="18" charset="0"/>
              </a:rPr>
              <a:t>  </a:t>
            </a:r>
            <a:r>
              <a:rPr lang="en-US" sz="3200" b="1" dirty="0" err="1">
                <a:solidFill>
                  <a:srgbClr val="C00000"/>
                </a:solidFill>
                <a:latin typeface="Times New Roman" pitchFamily="18" charset="0"/>
              </a:rPr>
              <a:t>ảnh</a:t>
            </a:r>
            <a:r>
              <a:rPr lang="en-US" sz="3200" b="1" dirty="0">
                <a:solidFill>
                  <a:srgbClr val="C00000"/>
                </a:solidFill>
                <a:latin typeface="Times New Roman" pitchFamily="18" charset="0"/>
              </a:rPr>
              <a:t>  </a:t>
            </a:r>
            <a:r>
              <a:rPr lang="en-US" sz="3200" b="1" dirty="0" err="1">
                <a:solidFill>
                  <a:srgbClr val="C00000"/>
                </a:solidFill>
                <a:latin typeface="Times New Roman" pitchFamily="18" charset="0"/>
              </a:rPr>
              <a:t>gợi</a:t>
            </a:r>
            <a:r>
              <a:rPr lang="en-US" sz="3200" b="1" dirty="0">
                <a:solidFill>
                  <a:srgbClr val="C00000"/>
                </a:solidFill>
                <a:latin typeface="Times New Roman" pitchFamily="18" charset="0"/>
              </a:rPr>
              <a:t> </a:t>
            </a:r>
            <a:r>
              <a:rPr lang="en-US" sz="3200" b="1" dirty="0" err="1">
                <a:solidFill>
                  <a:srgbClr val="C00000"/>
                </a:solidFill>
                <a:latin typeface="Times New Roman" pitchFamily="18" charset="0"/>
              </a:rPr>
              <a:t>cho</a:t>
            </a:r>
            <a:r>
              <a:rPr lang="en-US" sz="3200" b="1" dirty="0">
                <a:solidFill>
                  <a:srgbClr val="C00000"/>
                </a:solidFill>
                <a:latin typeface="Times New Roman" pitchFamily="18" charset="0"/>
              </a:rPr>
              <a:t> </a:t>
            </a:r>
            <a:r>
              <a:rPr lang="en-US" sz="3200" b="1" dirty="0" err="1">
                <a:solidFill>
                  <a:srgbClr val="C00000"/>
                </a:solidFill>
                <a:latin typeface="Times New Roman" pitchFamily="18" charset="0"/>
              </a:rPr>
              <a:t>em</a:t>
            </a:r>
            <a:r>
              <a:rPr lang="en-US" sz="3200" b="1" dirty="0">
                <a:solidFill>
                  <a:srgbClr val="C00000"/>
                </a:solidFill>
                <a:latin typeface="Times New Roman" pitchFamily="18" charset="0"/>
              </a:rPr>
              <a:t> </a:t>
            </a:r>
            <a:r>
              <a:rPr lang="en-US" sz="3200" b="1" dirty="0" err="1">
                <a:solidFill>
                  <a:srgbClr val="C00000"/>
                </a:solidFill>
                <a:latin typeface="Times New Roman" pitchFamily="18" charset="0"/>
              </a:rPr>
              <a:t>những</a:t>
            </a:r>
            <a:r>
              <a:rPr lang="en-US" sz="3200" b="1" dirty="0">
                <a:solidFill>
                  <a:srgbClr val="C00000"/>
                </a:solidFill>
                <a:latin typeface="Times New Roman" pitchFamily="18" charset="0"/>
              </a:rPr>
              <a:t> </a:t>
            </a:r>
            <a:r>
              <a:rPr lang="en-US" sz="3200" b="1" dirty="0" err="1">
                <a:solidFill>
                  <a:srgbClr val="C00000"/>
                </a:solidFill>
                <a:latin typeface="Times New Roman" pitchFamily="18" charset="0"/>
              </a:rPr>
              <a:t>suy</a:t>
            </a:r>
            <a:r>
              <a:rPr lang="en-US" sz="3200" b="1" dirty="0">
                <a:solidFill>
                  <a:srgbClr val="C00000"/>
                </a:solidFill>
                <a:latin typeface="Times New Roman" pitchFamily="18" charset="0"/>
              </a:rPr>
              <a:t> </a:t>
            </a:r>
            <a:r>
              <a:rPr lang="en-US" sz="3200" b="1" dirty="0" err="1">
                <a:solidFill>
                  <a:srgbClr val="C00000"/>
                </a:solidFill>
                <a:latin typeface="Times New Roman" pitchFamily="18" charset="0"/>
              </a:rPr>
              <a:t>nghĩ</a:t>
            </a:r>
            <a:r>
              <a:rPr lang="en-US" sz="3200" b="1" dirty="0">
                <a:solidFill>
                  <a:srgbClr val="C00000"/>
                </a:solidFill>
                <a:latin typeface="Times New Roman" pitchFamily="18" charset="0"/>
              </a:rPr>
              <a:t> </a:t>
            </a:r>
            <a:r>
              <a:rPr lang="en-US" sz="3200" b="1" dirty="0" err="1">
                <a:solidFill>
                  <a:srgbClr val="C00000"/>
                </a:solidFill>
                <a:latin typeface="Times New Roman" pitchFamily="18" charset="0"/>
              </a:rPr>
              <a:t>gì</a:t>
            </a:r>
            <a:r>
              <a:rPr lang="en-US" sz="2400" b="1" dirty="0">
                <a:solidFill>
                  <a:srgbClr val="C00000"/>
                </a:solidFill>
                <a:latin typeface="Times New Roman" pitchFamily="18" charset="0"/>
              </a:rPr>
              <a:t>?</a:t>
            </a:r>
          </a:p>
        </p:txBody>
      </p:sp>
      <p:sp>
        <p:nvSpPr>
          <p:cNvPr id="4" name="Cloud Callout 3"/>
          <p:cNvSpPr/>
          <p:nvPr/>
        </p:nvSpPr>
        <p:spPr>
          <a:xfrm>
            <a:off x="6705600" y="2"/>
            <a:ext cx="3505200" cy="1146175"/>
          </a:xfrm>
          <a:prstGeom prst="cloudCallout">
            <a:avLst>
              <a:gd name="adj1" fmla="val -29021"/>
              <a:gd name="adj2" fmla="val 14937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kern="0" dirty="0" err="1">
                <a:solidFill>
                  <a:srgbClr val="FF0000"/>
                </a:solidFill>
                <a:latin typeface="Times New Roman" pitchFamily="18" charset="0"/>
                <a:cs typeface="Times New Roman" pitchFamily="18" charset="0"/>
              </a:rPr>
              <a:t>Cá</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nhân</a:t>
            </a:r>
            <a:endParaRPr lang="en-US" sz="2800" b="1" kern="0"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ssolve">
                                      <p:cBhvr>
                                        <p:cTn id="10" dur="500"/>
                                        <p:tgtEl>
                                          <p:spTgt spid="5">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6"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barn(inHorizontal)">
                                      <p:cBhvr>
                                        <p:cTn id="15" dur="500"/>
                                        <p:tgtEl>
                                          <p:spTgt spid="5">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blinds(horizontal)">
                                      <p:cBhvr>
                                        <p:cTn id="20" dur="500"/>
                                        <p:tgtEl>
                                          <p:spTgt spid="5">
                                            <p:txEl>
                                              <p:pRg st="3" end="3"/>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8" presetClass="entr" presetSubtype="16"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diamond(in)">
                                      <p:cBhvr>
                                        <p:cTn id="25" dur="2000"/>
                                        <p:tgtEl>
                                          <p:spTgt spid="5">
                                            <p:txEl>
                                              <p:pRg st="4" end="4"/>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ox(in)">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25896" y="0"/>
            <a:ext cx="4598504" cy="1066800"/>
          </a:xfrm>
          <a:solidFill>
            <a:schemeClr val="accent2">
              <a:lumMod val="20000"/>
              <a:lumOff val="80000"/>
            </a:schemeClr>
          </a:solidFill>
          <a:extLst/>
        </p:spPr>
        <p:txBody>
          <a:bodyPr>
            <a:noAutofit/>
          </a:bodyPr>
          <a:lstStyle/>
          <a:p>
            <a:pPr algn="just">
              <a:defRPr/>
            </a:pPr>
            <a:r>
              <a:rPr lang="en-US" sz="2400" b="1" u="sng" dirty="0" err="1">
                <a:solidFill>
                  <a:schemeClr val="bg1"/>
                </a:solidFill>
                <a:latin typeface="Times New Roman" pitchFamily="18" charset="0"/>
                <a:cs typeface="Times New Roman" pitchFamily="18" charset="0"/>
              </a:rPr>
              <a:t>Gợi</a:t>
            </a:r>
            <a:r>
              <a:rPr lang="en-US" sz="2400" b="1" u="sng" dirty="0">
                <a:solidFill>
                  <a:schemeClr val="bg1"/>
                </a:solidFill>
                <a:latin typeface="Times New Roman" pitchFamily="18" charset="0"/>
                <a:cs typeface="Times New Roman" pitchFamily="18" charset="0"/>
              </a:rPr>
              <a:t> ý </a:t>
            </a:r>
            <a:r>
              <a:rPr lang="en-US" sz="2400" b="1" dirty="0">
                <a:solidFill>
                  <a:schemeClr val="bg1"/>
                </a:solidFill>
                <a:latin typeface="Times New Roman" pitchFamily="18" charset="0"/>
                <a:cs typeface="Times New Roman" pitchFamily="18" charset="0"/>
              </a:rPr>
              <a:t>:   </a:t>
            </a:r>
            <a:r>
              <a:rPr lang="en-US" sz="2400" b="1" dirty="0">
                <a:solidFill>
                  <a:srgbClr val="0000FF"/>
                </a:solidFill>
                <a:latin typeface="Times New Roman" pitchFamily="18" charset="0"/>
              </a:rPr>
              <a:t>a/ </a:t>
            </a:r>
            <a:r>
              <a:rPr lang="en-US" sz="2400" b="1" dirty="0" err="1">
                <a:solidFill>
                  <a:srgbClr val="0000FF"/>
                </a:solidFill>
                <a:latin typeface="Times New Roman" pitchFamily="18" charset="0"/>
              </a:rPr>
              <a:t>Ảnh</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chụp</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cảnh</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gì</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Cảnh</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đó</a:t>
            </a:r>
            <a:r>
              <a:rPr lang="en-US" sz="2400" b="1" dirty="0">
                <a:solidFill>
                  <a:srgbClr val="0000FF"/>
                </a:solidFill>
                <a:latin typeface="Times New Roman" pitchFamily="18" charset="0"/>
              </a:rPr>
              <a:t> ở </a:t>
            </a:r>
            <a:r>
              <a:rPr lang="en-US" sz="2400" b="1" dirty="0" err="1">
                <a:solidFill>
                  <a:srgbClr val="0000FF"/>
                </a:solidFill>
                <a:latin typeface="Times New Roman" pitchFamily="18" charset="0"/>
              </a:rPr>
              <a:t>nơi</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nào</a:t>
            </a:r>
            <a:r>
              <a:rPr lang="en-US" sz="2400" b="1" dirty="0">
                <a:solidFill>
                  <a:srgbClr val="0000FF"/>
                </a:solidFill>
                <a:latin typeface="Times New Roman" pitchFamily="18" charset="0"/>
              </a:rPr>
              <a:t>? </a:t>
            </a:r>
            <a:endParaRPr lang="en-US" sz="2400" b="1" dirty="0">
              <a:solidFill>
                <a:srgbClr val="FF0000"/>
              </a:solidFill>
              <a:latin typeface="Times New Roman" pitchFamily="18" charset="0"/>
              <a:cs typeface="Times New Roman" pitchFamily="18" charset="0"/>
            </a:endParaRPr>
          </a:p>
        </p:txBody>
      </p:sp>
      <p:pic>
        <p:nvPicPr>
          <p:cNvPr id="6" name="Picture 5" descr="Canh dep nuoc ta_ Phan Thiet"/>
          <p:cNvPicPr>
            <a:picLocks noChangeAspect="1" noChangeArrowheads="1"/>
          </p:cNvPicPr>
          <p:nvPr/>
        </p:nvPicPr>
        <p:blipFill>
          <a:blip r:embed="rId2"/>
          <a:srcRect/>
          <a:stretch>
            <a:fillRect/>
          </a:stretch>
        </p:blipFill>
        <p:spPr bwMode="auto">
          <a:xfrm>
            <a:off x="4724401" y="0"/>
            <a:ext cx="7361239" cy="4495800"/>
          </a:xfrm>
          <a:prstGeom prst="rect">
            <a:avLst/>
          </a:prstGeom>
          <a:noFill/>
          <a:ln w="9525">
            <a:noFill/>
            <a:miter lim="800000"/>
            <a:headEnd/>
            <a:tailEnd/>
          </a:ln>
        </p:spPr>
      </p:pic>
      <p:sp>
        <p:nvSpPr>
          <p:cNvPr id="7" name="Rectangle 15" descr="Blue tissue paper"/>
          <p:cNvSpPr>
            <a:spLocks noChangeArrowheads="1"/>
          </p:cNvSpPr>
          <p:nvPr/>
        </p:nvSpPr>
        <p:spPr bwMode="auto">
          <a:xfrm>
            <a:off x="100013" y="1058863"/>
            <a:ext cx="4624387" cy="1371600"/>
          </a:xfrm>
          <a:prstGeom prst="rect">
            <a:avLst/>
          </a:prstGeom>
          <a:solidFill>
            <a:schemeClr val="bg1"/>
          </a:solidFill>
          <a:ln w="9525">
            <a:solidFill>
              <a:schemeClr val="tx1">
                <a:lumMod val="95000"/>
              </a:schemeClr>
            </a:solidFill>
            <a:miter lim="800000"/>
            <a:headEnd/>
            <a:tailEnd/>
          </a:ln>
        </p:spPr>
        <p:txBody>
          <a:bodyPr wrap="none" anchor="ctr"/>
          <a:lstStyle/>
          <a:p>
            <a:pPr algn="just" eaLnBrk="0" fontAlgn="auto" hangingPunct="0">
              <a:spcBef>
                <a:spcPts val="0"/>
              </a:spcBef>
              <a:spcAft>
                <a:spcPts val="0"/>
              </a:spcAft>
              <a:defRPr/>
            </a:pPr>
            <a:r>
              <a:rPr lang="en-US" sz="2400" b="1" kern="0" dirty="0">
                <a:solidFill>
                  <a:schemeClr val="tx1">
                    <a:lumMod val="95000"/>
                    <a:lumOff val="5000"/>
                  </a:schemeClr>
                </a:solidFill>
                <a:latin typeface="Times New Roman" pitchFamily="18" charset="0"/>
                <a:cs typeface="+mn-cs"/>
              </a:rPr>
              <a:t>(</a:t>
            </a:r>
            <a:r>
              <a:rPr lang="en-US" sz="2400" b="1" kern="0" dirty="0" err="1">
                <a:solidFill>
                  <a:schemeClr val="tx1">
                    <a:lumMod val="95000"/>
                    <a:lumOff val="5000"/>
                  </a:schemeClr>
                </a:solidFill>
                <a:latin typeface="Times New Roman" pitchFamily="18" charset="0"/>
                <a:cs typeface="+mn-cs"/>
              </a:rPr>
              <a:t>Cảnh</a:t>
            </a:r>
            <a:r>
              <a:rPr lang="en-US" sz="2400" b="1" kern="0" dirty="0">
                <a:solidFill>
                  <a:schemeClr val="tx1">
                    <a:lumMod val="95000"/>
                    <a:lumOff val="5000"/>
                  </a:schemeClr>
                </a:solidFill>
                <a:latin typeface="Times New Roman" pitchFamily="18" charset="0"/>
                <a:cs typeface="+mn-cs"/>
              </a:rPr>
              <a:t> </a:t>
            </a:r>
            <a:r>
              <a:rPr lang="en-US" sz="2400" b="1" kern="0" dirty="0" err="1">
                <a:solidFill>
                  <a:schemeClr val="tx1">
                    <a:lumMod val="95000"/>
                    <a:lumOff val="5000"/>
                  </a:schemeClr>
                </a:solidFill>
                <a:latin typeface="Times New Roman" pitchFamily="18" charset="0"/>
                <a:cs typeface="+mn-cs"/>
              </a:rPr>
              <a:t>biển</a:t>
            </a:r>
            <a:r>
              <a:rPr lang="en-US" sz="2400" b="1" kern="0" dirty="0">
                <a:solidFill>
                  <a:schemeClr val="tx1">
                    <a:lumMod val="95000"/>
                    <a:lumOff val="5000"/>
                  </a:schemeClr>
                </a:solidFill>
                <a:latin typeface="Times New Roman" pitchFamily="18" charset="0"/>
                <a:cs typeface="+mn-cs"/>
              </a:rPr>
              <a:t> </a:t>
            </a:r>
            <a:r>
              <a:rPr lang="en-US" sz="2400" b="1" kern="0" dirty="0" err="1">
                <a:solidFill>
                  <a:schemeClr val="tx1">
                    <a:lumMod val="95000"/>
                    <a:lumOff val="5000"/>
                  </a:schemeClr>
                </a:solidFill>
                <a:latin typeface="Times New Roman" pitchFamily="18" charset="0"/>
                <a:cs typeface="+mn-cs"/>
              </a:rPr>
              <a:t>Phan</a:t>
            </a:r>
            <a:r>
              <a:rPr lang="en-US" sz="2400" b="1" kern="0" dirty="0">
                <a:solidFill>
                  <a:schemeClr val="tx1">
                    <a:lumMod val="95000"/>
                    <a:lumOff val="5000"/>
                  </a:schemeClr>
                </a:solidFill>
                <a:latin typeface="Times New Roman" pitchFamily="18" charset="0"/>
                <a:cs typeface="+mn-cs"/>
              </a:rPr>
              <a:t> </a:t>
            </a:r>
            <a:r>
              <a:rPr lang="en-US" sz="2400" b="1" kern="0" dirty="0" err="1">
                <a:solidFill>
                  <a:schemeClr val="tx1">
                    <a:lumMod val="95000"/>
                    <a:lumOff val="5000"/>
                  </a:schemeClr>
                </a:solidFill>
                <a:latin typeface="Times New Roman" pitchFamily="18" charset="0"/>
                <a:cs typeface="+mn-cs"/>
              </a:rPr>
              <a:t>Thiết</a:t>
            </a:r>
            <a:r>
              <a:rPr lang="en-US" sz="2400" b="1" kern="0" dirty="0">
                <a:solidFill>
                  <a:schemeClr val="tx1">
                    <a:lumMod val="95000"/>
                    <a:lumOff val="5000"/>
                  </a:schemeClr>
                </a:solidFill>
                <a:latin typeface="Times New Roman" pitchFamily="18" charset="0"/>
                <a:cs typeface="+mn-cs"/>
              </a:rPr>
              <a:t>, </a:t>
            </a:r>
          </a:p>
          <a:p>
            <a:pPr algn="just" eaLnBrk="0" fontAlgn="auto" hangingPunct="0">
              <a:spcBef>
                <a:spcPts val="0"/>
              </a:spcBef>
              <a:spcAft>
                <a:spcPts val="0"/>
              </a:spcAft>
              <a:defRPr/>
            </a:pPr>
            <a:r>
              <a:rPr lang="en-US" sz="2400" b="1" kern="0" dirty="0" err="1">
                <a:solidFill>
                  <a:schemeClr val="tx1">
                    <a:lumMod val="95000"/>
                    <a:lumOff val="5000"/>
                  </a:schemeClr>
                </a:solidFill>
                <a:latin typeface="Times New Roman" pitchFamily="18" charset="0"/>
                <a:cs typeface="+mn-cs"/>
              </a:rPr>
              <a:t>nơi</a:t>
            </a:r>
            <a:r>
              <a:rPr lang="en-US" sz="2400" b="1" kern="0" dirty="0">
                <a:solidFill>
                  <a:schemeClr val="tx1">
                    <a:lumMod val="95000"/>
                    <a:lumOff val="5000"/>
                  </a:schemeClr>
                </a:solidFill>
                <a:latin typeface="Times New Roman" pitchFamily="18" charset="0"/>
                <a:cs typeface="+mn-cs"/>
              </a:rPr>
              <a:t> </a:t>
            </a:r>
            <a:r>
              <a:rPr lang="en-US" sz="2400" b="1" kern="0" dirty="0" err="1">
                <a:solidFill>
                  <a:schemeClr val="tx1">
                    <a:lumMod val="95000"/>
                    <a:lumOff val="5000"/>
                  </a:schemeClr>
                </a:solidFill>
                <a:latin typeface="Times New Roman" pitchFamily="18" charset="0"/>
                <a:cs typeface="+mn-cs"/>
              </a:rPr>
              <a:t>có</a:t>
            </a:r>
            <a:r>
              <a:rPr lang="en-US" sz="2400" b="1" kern="0" dirty="0">
                <a:solidFill>
                  <a:schemeClr val="tx1">
                    <a:lumMod val="95000"/>
                    <a:lumOff val="5000"/>
                  </a:schemeClr>
                </a:solidFill>
                <a:latin typeface="Times New Roman" pitchFamily="18" charset="0"/>
                <a:cs typeface="+mn-cs"/>
              </a:rPr>
              <a:t> </a:t>
            </a:r>
            <a:r>
              <a:rPr lang="en-US" sz="2400" b="1" kern="0" dirty="0" err="1">
                <a:solidFill>
                  <a:schemeClr val="tx1">
                    <a:lumMod val="95000"/>
                    <a:lumOff val="5000"/>
                  </a:schemeClr>
                </a:solidFill>
                <a:latin typeface="Times New Roman" pitchFamily="18" charset="0"/>
                <a:cs typeface="+mn-cs"/>
              </a:rPr>
              <a:t>nhiều</a:t>
            </a:r>
            <a:r>
              <a:rPr lang="en-US" sz="2400" b="1" kern="0" dirty="0">
                <a:solidFill>
                  <a:schemeClr val="tx1">
                    <a:lumMod val="95000"/>
                    <a:lumOff val="5000"/>
                  </a:schemeClr>
                </a:solidFill>
                <a:latin typeface="Times New Roman" pitchFamily="18" charset="0"/>
                <a:cs typeface="+mn-cs"/>
              </a:rPr>
              <a:t> </a:t>
            </a:r>
            <a:r>
              <a:rPr lang="en-US" sz="2400" b="1" kern="0" dirty="0" err="1">
                <a:solidFill>
                  <a:schemeClr val="tx1">
                    <a:lumMod val="95000"/>
                    <a:lumOff val="5000"/>
                  </a:schemeClr>
                </a:solidFill>
                <a:latin typeface="Times New Roman" pitchFamily="18" charset="0"/>
                <a:cs typeface="+mn-cs"/>
              </a:rPr>
              <a:t>bãi</a:t>
            </a:r>
            <a:r>
              <a:rPr lang="en-US" sz="2400" b="1" kern="0" dirty="0">
                <a:solidFill>
                  <a:schemeClr val="tx1">
                    <a:lumMod val="95000"/>
                    <a:lumOff val="5000"/>
                  </a:schemeClr>
                </a:solidFill>
                <a:latin typeface="Times New Roman" pitchFamily="18" charset="0"/>
                <a:cs typeface="+mn-cs"/>
              </a:rPr>
              <a:t> </a:t>
            </a:r>
            <a:r>
              <a:rPr lang="en-US" sz="2400" b="1" kern="0" dirty="0" err="1">
                <a:solidFill>
                  <a:schemeClr val="tx1">
                    <a:lumMod val="95000"/>
                    <a:lumOff val="5000"/>
                  </a:schemeClr>
                </a:solidFill>
                <a:latin typeface="Times New Roman" pitchFamily="18" charset="0"/>
                <a:cs typeface="+mn-cs"/>
              </a:rPr>
              <a:t>tắm</a:t>
            </a:r>
            <a:r>
              <a:rPr lang="en-US" sz="2400" b="1" kern="0" dirty="0">
                <a:solidFill>
                  <a:schemeClr val="tx1">
                    <a:lumMod val="95000"/>
                    <a:lumOff val="5000"/>
                  </a:schemeClr>
                </a:solidFill>
                <a:latin typeface="Times New Roman" pitchFamily="18" charset="0"/>
                <a:cs typeface="+mn-cs"/>
              </a:rPr>
              <a:t> </a:t>
            </a:r>
            <a:r>
              <a:rPr lang="en-US" sz="2400" b="1" kern="0" dirty="0" err="1">
                <a:solidFill>
                  <a:schemeClr val="tx1">
                    <a:lumMod val="95000"/>
                    <a:lumOff val="5000"/>
                  </a:schemeClr>
                </a:solidFill>
                <a:latin typeface="Times New Roman" pitchFamily="18" charset="0"/>
                <a:cs typeface="+mn-cs"/>
              </a:rPr>
              <a:t>đẹp</a:t>
            </a:r>
            <a:r>
              <a:rPr lang="en-US" sz="2400" b="1" kern="0" dirty="0">
                <a:solidFill>
                  <a:schemeClr val="tx1">
                    <a:lumMod val="95000"/>
                    <a:lumOff val="5000"/>
                  </a:schemeClr>
                </a:solidFill>
                <a:latin typeface="Times New Roman" pitchFamily="18" charset="0"/>
                <a:cs typeface="+mn-cs"/>
              </a:rPr>
              <a:t> </a:t>
            </a:r>
          </a:p>
          <a:p>
            <a:pPr algn="just" eaLnBrk="0" fontAlgn="auto" hangingPunct="0">
              <a:spcBef>
                <a:spcPts val="0"/>
              </a:spcBef>
              <a:spcAft>
                <a:spcPts val="0"/>
              </a:spcAft>
              <a:defRPr/>
            </a:pPr>
            <a:r>
              <a:rPr lang="en-US" sz="2400" b="1" kern="0" dirty="0" err="1">
                <a:solidFill>
                  <a:schemeClr val="tx1">
                    <a:lumMod val="95000"/>
                    <a:lumOff val="5000"/>
                  </a:schemeClr>
                </a:solidFill>
                <a:latin typeface="Times New Roman" pitchFamily="18" charset="0"/>
                <a:cs typeface="+mn-cs"/>
              </a:rPr>
              <a:t>thuộc</a:t>
            </a:r>
            <a:r>
              <a:rPr lang="en-US" sz="2400" b="1" kern="0" dirty="0">
                <a:solidFill>
                  <a:schemeClr val="tx1">
                    <a:lumMod val="95000"/>
                    <a:lumOff val="5000"/>
                  </a:schemeClr>
                </a:solidFill>
                <a:latin typeface="Times New Roman" pitchFamily="18" charset="0"/>
                <a:cs typeface="+mn-cs"/>
              </a:rPr>
              <a:t> </a:t>
            </a:r>
            <a:r>
              <a:rPr lang="en-US" sz="2400" b="1" kern="0" dirty="0" err="1">
                <a:solidFill>
                  <a:schemeClr val="tx1">
                    <a:lumMod val="95000"/>
                    <a:lumOff val="5000"/>
                  </a:schemeClr>
                </a:solidFill>
                <a:latin typeface="Times New Roman" pitchFamily="18" charset="0"/>
                <a:cs typeface="+mn-cs"/>
              </a:rPr>
              <a:t>tỉnh</a:t>
            </a:r>
            <a:r>
              <a:rPr lang="en-US" sz="2400" b="1" kern="0" dirty="0">
                <a:solidFill>
                  <a:schemeClr val="tx1">
                    <a:lumMod val="95000"/>
                    <a:lumOff val="5000"/>
                  </a:schemeClr>
                </a:solidFill>
                <a:latin typeface="Times New Roman" pitchFamily="18" charset="0"/>
                <a:cs typeface="+mn-cs"/>
              </a:rPr>
              <a:t> </a:t>
            </a:r>
            <a:r>
              <a:rPr lang="en-US" sz="2400" b="1" kern="0" dirty="0" err="1">
                <a:solidFill>
                  <a:schemeClr val="tx1">
                    <a:lumMod val="95000"/>
                    <a:lumOff val="5000"/>
                  </a:schemeClr>
                </a:solidFill>
                <a:latin typeface="Times New Roman" pitchFamily="18" charset="0"/>
                <a:cs typeface="+mn-cs"/>
              </a:rPr>
              <a:t>Bình</a:t>
            </a:r>
            <a:r>
              <a:rPr lang="en-US" sz="2400" b="1" kern="0" dirty="0">
                <a:solidFill>
                  <a:schemeClr val="tx1">
                    <a:lumMod val="95000"/>
                    <a:lumOff val="5000"/>
                  </a:schemeClr>
                </a:solidFill>
                <a:latin typeface="Times New Roman" pitchFamily="18" charset="0"/>
                <a:cs typeface="+mn-cs"/>
              </a:rPr>
              <a:t> </a:t>
            </a:r>
            <a:r>
              <a:rPr lang="en-US" sz="2400" b="1" kern="0" dirty="0" err="1">
                <a:solidFill>
                  <a:schemeClr val="tx1">
                    <a:lumMod val="95000"/>
                    <a:lumOff val="5000"/>
                  </a:schemeClr>
                </a:solidFill>
                <a:latin typeface="Times New Roman" pitchFamily="18" charset="0"/>
                <a:cs typeface="+mn-cs"/>
              </a:rPr>
              <a:t>Thuận</a:t>
            </a:r>
            <a:r>
              <a:rPr lang="en-US" sz="2400" b="1" kern="0" dirty="0">
                <a:solidFill>
                  <a:schemeClr val="tx1">
                    <a:lumMod val="95000"/>
                    <a:lumOff val="5000"/>
                  </a:schemeClr>
                </a:solidFill>
                <a:latin typeface="Times New Roman" pitchFamily="18" charset="0"/>
                <a:cs typeface="+mn-cs"/>
              </a:rPr>
              <a:t>.)</a:t>
            </a:r>
          </a:p>
        </p:txBody>
      </p:sp>
      <p:sp>
        <p:nvSpPr>
          <p:cNvPr id="8" name="Rectangle 15" descr="Blue tissue paper"/>
          <p:cNvSpPr>
            <a:spLocks noChangeArrowheads="1"/>
          </p:cNvSpPr>
          <p:nvPr/>
        </p:nvSpPr>
        <p:spPr bwMode="auto">
          <a:xfrm>
            <a:off x="100013" y="2430463"/>
            <a:ext cx="3200400" cy="838200"/>
          </a:xfrm>
          <a:prstGeom prst="rect">
            <a:avLst/>
          </a:prstGeom>
          <a:solidFill>
            <a:schemeClr val="bg2">
              <a:lumMod val="20000"/>
              <a:lumOff val="80000"/>
            </a:schemeClr>
          </a:solidFill>
          <a:ln w="9525">
            <a:solidFill>
              <a:schemeClr val="tx1">
                <a:lumMod val="95000"/>
              </a:schemeClr>
            </a:solidFill>
            <a:miter lim="800000"/>
            <a:headEnd/>
            <a:tailEnd/>
          </a:ln>
        </p:spPr>
        <p:txBody>
          <a:bodyPr wrap="none" anchor="ctr"/>
          <a:lstStyle/>
          <a:p>
            <a:pPr eaLnBrk="0" fontAlgn="auto" hangingPunct="0">
              <a:spcBef>
                <a:spcPts val="0"/>
              </a:spcBef>
              <a:spcAft>
                <a:spcPts val="0"/>
              </a:spcAft>
              <a:defRPr/>
            </a:pPr>
            <a:r>
              <a:rPr lang="en-US" sz="2400" b="1" kern="0" dirty="0">
                <a:solidFill>
                  <a:srgbClr val="0000FF"/>
                </a:solidFill>
                <a:latin typeface="Times New Roman" pitchFamily="18" charset="0"/>
                <a:cs typeface="+mn-cs"/>
              </a:rPr>
              <a:t>b/ </a:t>
            </a:r>
            <a:r>
              <a:rPr lang="en-US" sz="2400" b="1" kern="0" dirty="0" err="1">
                <a:solidFill>
                  <a:srgbClr val="0000FF"/>
                </a:solidFill>
                <a:latin typeface="Times New Roman" pitchFamily="18" charset="0"/>
                <a:cs typeface="+mn-cs"/>
              </a:rPr>
              <a:t>Màu</a:t>
            </a:r>
            <a:r>
              <a:rPr lang="en-US" sz="2400" b="1" kern="0" dirty="0">
                <a:solidFill>
                  <a:srgbClr val="0000FF"/>
                </a:solidFill>
                <a:latin typeface="Times New Roman" pitchFamily="18" charset="0"/>
                <a:cs typeface="+mn-cs"/>
              </a:rPr>
              <a:t> </a:t>
            </a:r>
            <a:r>
              <a:rPr lang="en-US" sz="2400" b="1" kern="0" dirty="0" err="1">
                <a:solidFill>
                  <a:srgbClr val="0000FF"/>
                </a:solidFill>
                <a:latin typeface="Times New Roman" pitchFamily="18" charset="0"/>
                <a:cs typeface="+mn-cs"/>
              </a:rPr>
              <a:t>sắc</a:t>
            </a:r>
            <a:r>
              <a:rPr lang="en-US" sz="2400" b="1" kern="0" dirty="0">
                <a:solidFill>
                  <a:srgbClr val="0000FF"/>
                </a:solidFill>
                <a:latin typeface="Times New Roman" pitchFamily="18" charset="0"/>
                <a:cs typeface="+mn-cs"/>
              </a:rPr>
              <a:t> </a:t>
            </a:r>
            <a:r>
              <a:rPr lang="en-US" sz="2400" b="1" kern="0" dirty="0" err="1">
                <a:solidFill>
                  <a:srgbClr val="0000FF"/>
                </a:solidFill>
                <a:latin typeface="Times New Roman" pitchFamily="18" charset="0"/>
                <a:cs typeface="+mn-cs"/>
              </a:rPr>
              <a:t>của</a:t>
            </a:r>
            <a:r>
              <a:rPr lang="en-US" sz="2400" b="1" kern="0" dirty="0">
                <a:solidFill>
                  <a:srgbClr val="0000FF"/>
                </a:solidFill>
                <a:latin typeface="Times New Roman" pitchFamily="18" charset="0"/>
                <a:cs typeface="+mn-cs"/>
              </a:rPr>
              <a:t>  </a:t>
            </a:r>
            <a:r>
              <a:rPr lang="en-US" sz="2400" b="1" kern="0" dirty="0" err="1">
                <a:solidFill>
                  <a:srgbClr val="0000FF"/>
                </a:solidFill>
                <a:latin typeface="Times New Roman" pitchFamily="18" charset="0"/>
                <a:cs typeface="+mn-cs"/>
              </a:rPr>
              <a:t>ảnh</a:t>
            </a:r>
            <a:endParaRPr lang="en-US" sz="2400" b="1" kern="0" dirty="0">
              <a:solidFill>
                <a:srgbClr val="0000FF"/>
              </a:solidFill>
              <a:latin typeface="Times New Roman" pitchFamily="18" charset="0"/>
              <a:cs typeface="+mn-cs"/>
            </a:endParaRPr>
          </a:p>
          <a:p>
            <a:pPr eaLnBrk="0" fontAlgn="auto" hangingPunct="0">
              <a:spcBef>
                <a:spcPts val="0"/>
              </a:spcBef>
              <a:spcAft>
                <a:spcPts val="0"/>
              </a:spcAft>
              <a:defRPr/>
            </a:pPr>
            <a:r>
              <a:rPr lang="en-US" sz="2400" b="1" kern="0" dirty="0">
                <a:solidFill>
                  <a:srgbClr val="0000FF"/>
                </a:solidFill>
                <a:latin typeface="Times New Roman" pitchFamily="18" charset="0"/>
                <a:cs typeface="+mn-cs"/>
              </a:rPr>
              <a:t> </a:t>
            </a:r>
            <a:r>
              <a:rPr lang="en-US" sz="2400" b="1" kern="0" dirty="0" err="1">
                <a:solidFill>
                  <a:srgbClr val="0000FF"/>
                </a:solidFill>
                <a:latin typeface="Times New Roman" pitchFamily="18" charset="0"/>
                <a:cs typeface="+mn-cs"/>
              </a:rPr>
              <a:t>như</a:t>
            </a:r>
            <a:r>
              <a:rPr lang="en-US" sz="2400" b="1" kern="0" dirty="0">
                <a:solidFill>
                  <a:srgbClr val="0000FF"/>
                </a:solidFill>
                <a:latin typeface="Times New Roman" pitchFamily="18" charset="0"/>
                <a:cs typeface="+mn-cs"/>
              </a:rPr>
              <a:t> </a:t>
            </a:r>
            <a:r>
              <a:rPr lang="en-US" sz="2400" b="1" kern="0" dirty="0" err="1">
                <a:solidFill>
                  <a:srgbClr val="0000FF"/>
                </a:solidFill>
                <a:latin typeface="Times New Roman" pitchFamily="18" charset="0"/>
                <a:cs typeface="+mn-cs"/>
              </a:rPr>
              <a:t>thế</a:t>
            </a:r>
            <a:r>
              <a:rPr lang="en-US" sz="2400" b="1" kern="0" dirty="0">
                <a:solidFill>
                  <a:srgbClr val="0000FF"/>
                </a:solidFill>
                <a:latin typeface="Times New Roman" pitchFamily="18" charset="0"/>
                <a:cs typeface="+mn-cs"/>
              </a:rPr>
              <a:t> </a:t>
            </a:r>
            <a:r>
              <a:rPr lang="en-US" sz="2400" b="1" kern="0" dirty="0" err="1">
                <a:solidFill>
                  <a:srgbClr val="0000FF"/>
                </a:solidFill>
                <a:latin typeface="Times New Roman" pitchFamily="18" charset="0"/>
                <a:cs typeface="+mn-cs"/>
              </a:rPr>
              <a:t>nào</a:t>
            </a:r>
            <a:r>
              <a:rPr lang="en-US" sz="2400" b="1" kern="0" dirty="0">
                <a:solidFill>
                  <a:srgbClr val="0000FF"/>
                </a:solidFill>
                <a:latin typeface="Times New Roman" pitchFamily="18" charset="0"/>
                <a:cs typeface="+mn-cs"/>
              </a:rPr>
              <a:t>?</a:t>
            </a:r>
          </a:p>
        </p:txBody>
      </p:sp>
      <p:sp>
        <p:nvSpPr>
          <p:cNvPr id="9" name="Rectangle 8"/>
          <p:cNvSpPr/>
          <p:nvPr/>
        </p:nvSpPr>
        <p:spPr>
          <a:xfrm>
            <a:off x="125413" y="3186113"/>
            <a:ext cx="3200400" cy="1200329"/>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p>
            <a:pPr fontAlgn="auto">
              <a:spcBef>
                <a:spcPts val="0"/>
              </a:spcBef>
              <a:spcAft>
                <a:spcPts val="0"/>
              </a:spcAft>
              <a:defRPr/>
            </a:pPr>
            <a:r>
              <a:rPr lang="en-US" sz="2400" b="1" kern="0" dirty="0">
                <a:solidFill>
                  <a:schemeClr val="tx1">
                    <a:lumMod val="95000"/>
                    <a:lumOff val="5000"/>
                  </a:schemeClr>
                </a:solidFill>
                <a:latin typeface="Times New Roman" pitchFamily="18" charset="0"/>
                <a:cs typeface="+mn-cs"/>
              </a:rPr>
              <a:t>(</a:t>
            </a:r>
            <a:r>
              <a:rPr lang="en-US" sz="2400" b="1" kern="0" dirty="0" err="1">
                <a:solidFill>
                  <a:schemeClr val="tx1">
                    <a:lumMod val="95000"/>
                    <a:lumOff val="5000"/>
                  </a:schemeClr>
                </a:solidFill>
                <a:latin typeface="Times New Roman" pitchFamily="18" charset="0"/>
                <a:cs typeface="+mn-cs"/>
              </a:rPr>
              <a:t>Trời</a:t>
            </a:r>
            <a:r>
              <a:rPr lang="en-US" sz="2400" b="1" kern="0" dirty="0">
                <a:solidFill>
                  <a:schemeClr val="tx1">
                    <a:lumMod val="95000"/>
                    <a:lumOff val="5000"/>
                  </a:schemeClr>
                </a:solidFill>
                <a:latin typeface="Times New Roman" pitchFamily="18" charset="0"/>
                <a:cs typeface="+mn-cs"/>
              </a:rPr>
              <a:t> </a:t>
            </a:r>
            <a:r>
              <a:rPr lang="en-US" sz="2400" b="1" kern="0" dirty="0" err="1">
                <a:solidFill>
                  <a:schemeClr val="tx1">
                    <a:lumMod val="95000"/>
                    <a:lumOff val="5000"/>
                  </a:schemeClr>
                </a:solidFill>
                <a:latin typeface="Times New Roman" pitchFamily="18" charset="0"/>
                <a:cs typeface="+mn-cs"/>
              </a:rPr>
              <a:t>xanh</a:t>
            </a:r>
            <a:r>
              <a:rPr lang="en-US" sz="2400" b="1" kern="0" dirty="0">
                <a:solidFill>
                  <a:schemeClr val="tx1">
                    <a:lumMod val="95000"/>
                    <a:lumOff val="5000"/>
                  </a:schemeClr>
                </a:solidFill>
                <a:latin typeface="Times New Roman" pitchFamily="18" charset="0"/>
                <a:cs typeface="+mn-cs"/>
              </a:rPr>
              <a:t>.., </a:t>
            </a:r>
            <a:r>
              <a:rPr lang="en-US" sz="2400" b="1" kern="0" dirty="0" err="1">
                <a:solidFill>
                  <a:schemeClr val="tx1">
                    <a:lumMod val="95000"/>
                    <a:lumOff val="5000"/>
                  </a:schemeClr>
                </a:solidFill>
                <a:latin typeface="Times New Roman" pitchFamily="18" charset="0"/>
                <a:cs typeface="+mn-cs"/>
              </a:rPr>
              <a:t>biển</a:t>
            </a:r>
            <a:r>
              <a:rPr lang="en-US" sz="2400" b="1" kern="0" dirty="0">
                <a:solidFill>
                  <a:schemeClr val="tx1">
                    <a:lumMod val="95000"/>
                    <a:lumOff val="5000"/>
                  </a:schemeClr>
                </a:solidFill>
                <a:latin typeface="Times New Roman" pitchFamily="18" charset="0"/>
                <a:cs typeface="+mn-cs"/>
              </a:rPr>
              <a:t> </a:t>
            </a:r>
            <a:r>
              <a:rPr lang="en-US" sz="2400" b="1" kern="0" dirty="0" err="1">
                <a:solidFill>
                  <a:schemeClr val="tx1">
                    <a:lumMod val="95000"/>
                    <a:lumOff val="5000"/>
                  </a:schemeClr>
                </a:solidFill>
                <a:latin typeface="Times New Roman" pitchFamily="18" charset="0"/>
                <a:cs typeface="+mn-cs"/>
              </a:rPr>
              <a:t>xanh</a:t>
            </a:r>
            <a:r>
              <a:rPr lang="en-US" sz="2400" b="1" kern="0" dirty="0">
                <a:solidFill>
                  <a:schemeClr val="tx1">
                    <a:lumMod val="95000"/>
                    <a:lumOff val="5000"/>
                  </a:schemeClr>
                </a:solidFill>
                <a:latin typeface="Times New Roman" pitchFamily="18" charset="0"/>
                <a:cs typeface="+mn-cs"/>
              </a:rPr>
              <a:t>..</a:t>
            </a:r>
            <a:r>
              <a:rPr lang="en-US" sz="2400" b="1" kern="0" dirty="0" err="1">
                <a:solidFill>
                  <a:schemeClr val="tx1">
                    <a:lumMod val="95000"/>
                    <a:lumOff val="5000"/>
                  </a:schemeClr>
                </a:solidFill>
                <a:latin typeface="Times New Roman" pitchFamily="18" charset="0"/>
                <a:cs typeface="+mn-cs"/>
              </a:rPr>
              <a:t>rặng</a:t>
            </a:r>
            <a:r>
              <a:rPr lang="en-US" sz="2400" b="1" kern="0" dirty="0">
                <a:solidFill>
                  <a:schemeClr val="tx1">
                    <a:lumMod val="95000"/>
                    <a:lumOff val="5000"/>
                  </a:schemeClr>
                </a:solidFill>
                <a:latin typeface="Times New Roman" pitchFamily="18" charset="0"/>
                <a:cs typeface="+mn-cs"/>
              </a:rPr>
              <a:t> </a:t>
            </a:r>
            <a:r>
              <a:rPr lang="en-US" sz="2400" b="1" kern="0" dirty="0" err="1">
                <a:solidFill>
                  <a:schemeClr val="tx1">
                    <a:lumMod val="95000"/>
                    <a:lumOff val="5000"/>
                  </a:schemeClr>
                </a:solidFill>
                <a:latin typeface="Times New Roman" pitchFamily="18" charset="0"/>
                <a:cs typeface="+mn-cs"/>
              </a:rPr>
              <a:t>dừa</a:t>
            </a:r>
            <a:r>
              <a:rPr lang="en-US" sz="2400" b="1" kern="0" dirty="0">
                <a:solidFill>
                  <a:schemeClr val="tx1">
                    <a:lumMod val="95000"/>
                    <a:lumOff val="5000"/>
                  </a:schemeClr>
                </a:solidFill>
                <a:latin typeface="Times New Roman" pitchFamily="18" charset="0"/>
                <a:cs typeface="+mn-cs"/>
              </a:rPr>
              <a:t> </a:t>
            </a:r>
            <a:r>
              <a:rPr lang="en-US" sz="2400" b="1" kern="0" dirty="0" err="1">
                <a:solidFill>
                  <a:schemeClr val="tx1">
                    <a:lumMod val="95000"/>
                    <a:lumOff val="5000"/>
                  </a:schemeClr>
                </a:solidFill>
                <a:latin typeface="Times New Roman" pitchFamily="18" charset="0"/>
                <a:cs typeface="+mn-cs"/>
              </a:rPr>
              <a:t>xanh</a:t>
            </a:r>
            <a:r>
              <a:rPr lang="en-US" sz="2400" b="1" kern="0" dirty="0">
                <a:solidFill>
                  <a:schemeClr val="tx1">
                    <a:lumMod val="95000"/>
                    <a:lumOff val="5000"/>
                  </a:schemeClr>
                </a:solidFill>
                <a:latin typeface="Times New Roman" pitchFamily="18" charset="0"/>
                <a:cs typeface="+mn-cs"/>
              </a:rPr>
              <a:t>,</a:t>
            </a:r>
          </a:p>
          <a:p>
            <a:pPr fontAlgn="auto">
              <a:spcBef>
                <a:spcPts val="0"/>
              </a:spcBef>
              <a:spcAft>
                <a:spcPts val="0"/>
              </a:spcAft>
              <a:defRPr/>
            </a:pPr>
            <a:r>
              <a:rPr lang="en-US" sz="2400" b="1" kern="0" dirty="0" err="1">
                <a:solidFill>
                  <a:schemeClr val="tx1">
                    <a:lumMod val="95000"/>
                    <a:lumOff val="5000"/>
                  </a:schemeClr>
                </a:solidFill>
                <a:latin typeface="Times New Roman" pitchFamily="18" charset="0"/>
                <a:cs typeface="+mn-cs"/>
              </a:rPr>
              <a:t>cồn</a:t>
            </a:r>
            <a:r>
              <a:rPr lang="en-US" sz="2400" b="1" kern="0" dirty="0">
                <a:solidFill>
                  <a:schemeClr val="tx1">
                    <a:lumMod val="95000"/>
                    <a:lumOff val="5000"/>
                  </a:schemeClr>
                </a:solidFill>
                <a:latin typeface="Times New Roman" pitchFamily="18" charset="0"/>
                <a:cs typeface="+mn-cs"/>
              </a:rPr>
              <a:t> </a:t>
            </a:r>
            <a:r>
              <a:rPr lang="en-US" sz="2400" b="1" kern="0" dirty="0" err="1">
                <a:solidFill>
                  <a:schemeClr val="tx1">
                    <a:lumMod val="95000"/>
                    <a:lumOff val="5000"/>
                  </a:schemeClr>
                </a:solidFill>
                <a:latin typeface="Times New Roman" pitchFamily="18" charset="0"/>
                <a:cs typeface="+mn-cs"/>
              </a:rPr>
              <a:t>cát</a:t>
            </a:r>
            <a:r>
              <a:rPr lang="en-US" sz="2400" b="1" kern="0" dirty="0">
                <a:solidFill>
                  <a:schemeClr val="tx1">
                    <a:lumMod val="95000"/>
                    <a:lumOff val="5000"/>
                  </a:schemeClr>
                </a:solidFill>
                <a:latin typeface="Times New Roman" pitchFamily="18" charset="0"/>
                <a:cs typeface="+mn-cs"/>
              </a:rPr>
              <a:t> </a:t>
            </a:r>
            <a:r>
              <a:rPr lang="en-US" sz="2400" b="1" kern="0" dirty="0" err="1">
                <a:solidFill>
                  <a:schemeClr val="tx1">
                    <a:lumMod val="95000"/>
                    <a:lumOff val="5000"/>
                  </a:schemeClr>
                </a:solidFill>
                <a:latin typeface="Times New Roman" pitchFamily="18" charset="0"/>
                <a:cs typeface="+mn-cs"/>
              </a:rPr>
              <a:t>màu</a:t>
            </a:r>
            <a:r>
              <a:rPr lang="en-US" sz="2400" b="1" kern="0" dirty="0">
                <a:solidFill>
                  <a:schemeClr val="tx1">
                    <a:lumMod val="95000"/>
                    <a:lumOff val="5000"/>
                  </a:schemeClr>
                </a:solidFill>
                <a:latin typeface="Times New Roman" pitchFamily="18" charset="0"/>
                <a:cs typeface="+mn-cs"/>
              </a:rPr>
              <a:t> </a:t>
            </a:r>
            <a:r>
              <a:rPr lang="en-US" sz="2400" b="1" kern="0" dirty="0" err="1">
                <a:solidFill>
                  <a:schemeClr val="tx1">
                    <a:lumMod val="95000"/>
                    <a:lumOff val="5000"/>
                  </a:schemeClr>
                </a:solidFill>
                <a:latin typeface="Times New Roman" pitchFamily="18" charset="0"/>
                <a:cs typeface="+mn-cs"/>
              </a:rPr>
              <a:t>trắng</a:t>
            </a:r>
            <a:r>
              <a:rPr lang="en-US" sz="2400" b="1" kern="0" dirty="0">
                <a:solidFill>
                  <a:schemeClr val="tx1">
                    <a:lumMod val="95000"/>
                    <a:lumOff val="5000"/>
                  </a:schemeClr>
                </a:solidFill>
                <a:latin typeface="Times New Roman" pitchFamily="18" charset="0"/>
                <a:cs typeface="+mn-cs"/>
              </a:rPr>
              <a:t>…)</a:t>
            </a:r>
            <a:endParaRPr lang="en-US" sz="2400" kern="0" dirty="0">
              <a:solidFill>
                <a:schemeClr val="tx1">
                  <a:lumMod val="95000"/>
                  <a:lumOff val="5000"/>
                </a:schemeClr>
              </a:solidFill>
              <a:cs typeface="+mn-cs"/>
            </a:endParaRPr>
          </a:p>
        </p:txBody>
      </p:sp>
      <p:sp>
        <p:nvSpPr>
          <p:cNvPr id="10" name="Rectangle 9"/>
          <p:cNvSpPr/>
          <p:nvPr/>
        </p:nvSpPr>
        <p:spPr>
          <a:xfrm>
            <a:off x="125413" y="4364038"/>
            <a:ext cx="9144000" cy="461962"/>
          </a:xfrm>
          <a:prstGeom prst="rect">
            <a:avLst/>
          </a:prstGeom>
          <a:solidFill>
            <a:schemeClr val="bg1"/>
          </a:solidFill>
        </p:spPr>
        <p:txBody>
          <a:bodyPr>
            <a:spAutoFit/>
          </a:bodyPr>
          <a:lstStyle/>
          <a:p>
            <a:pPr fontAlgn="auto">
              <a:spcBef>
                <a:spcPts val="0"/>
              </a:spcBef>
              <a:spcAft>
                <a:spcPts val="0"/>
              </a:spcAft>
              <a:defRPr/>
            </a:pPr>
            <a:r>
              <a:rPr lang="en-US" sz="2400" b="1" kern="0" dirty="0">
                <a:solidFill>
                  <a:srgbClr val="0000FF"/>
                </a:solidFill>
                <a:latin typeface="Times New Roman" pitchFamily="18" charset="0"/>
                <a:cs typeface="+mn-cs"/>
              </a:rPr>
              <a:t>c/ </a:t>
            </a:r>
            <a:r>
              <a:rPr lang="en-US" sz="2400" b="1" kern="0" dirty="0" err="1">
                <a:solidFill>
                  <a:srgbClr val="0000FF"/>
                </a:solidFill>
                <a:latin typeface="Times New Roman" pitchFamily="18" charset="0"/>
                <a:cs typeface="+mn-cs"/>
              </a:rPr>
              <a:t>Cảnh</a:t>
            </a:r>
            <a:r>
              <a:rPr lang="en-US" sz="2400" b="1" kern="0" dirty="0">
                <a:solidFill>
                  <a:srgbClr val="0000FF"/>
                </a:solidFill>
                <a:latin typeface="Times New Roman" pitchFamily="18" charset="0"/>
                <a:cs typeface="+mn-cs"/>
              </a:rPr>
              <a:t> </a:t>
            </a:r>
            <a:r>
              <a:rPr lang="en-US" sz="2400" b="1" kern="0" dirty="0" err="1">
                <a:solidFill>
                  <a:srgbClr val="0000FF"/>
                </a:solidFill>
                <a:latin typeface="Times New Roman" pitchFamily="18" charset="0"/>
                <a:cs typeface="+mn-cs"/>
              </a:rPr>
              <a:t>trong</a:t>
            </a:r>
            <a:r>
              <a:rPr lang="en-US" sz="2400" b="1" kern="0" dirty="0">
                <a:solidFill>
                  <a:srgbClr val="0000FF"/>
                </a:solidFill>
                <a:latin typeface="Times New Roman" pitchFamily="18" charset="0"/>
                <a:cs typeface="+mn-cs"/>
              </a:rPr>
              <a:t> </a:t>
            </a:r>
            <a:r>
              <a:rPr lang="en-US" sz="2400" b="1" kern="0" dirty="0" err="1">
                <a:solidFill>
                  <a:srgbClr val="0000FF"/>
                </a:solidFill>
                <a:latin typeface="Times New Roman" pitchFamily="18" charset="0"/>
                <a:cs typeface="+mn-cs"/>
              </a:rPr>
              <a:t>ảnh</a:t>
            </a:r>
            <a:r>
              <a:rPr lang="en-US" sz="2400" b="1" kern="0" dirty="0">
                <a:solidFill>
                  <a:srgbClr val="0000FF"/>
                </a:solidFill>
                <a:latin typeface="Times New Roman" pitchFamily="18" charset="0"/>
                <a:cs typeface="+mn-cs"/>
              </a:rPr>
              <a:t> </a:t>
            </a:r>
            <a:r>
              <a:rPr lang="en-US" sz="2400" b="1" kern="0" dirty="0" err="1">
                <a:solidFill>
                  <a:srgbClr val="0000FF"/>
                </a:solidFill>
                <a:latin typeface="Times New Roman" pitchFamily="18" charset="0"/>
                <a:cs typeface="+mn-cs"/>
              </a:rPr>
              <a:t>có</a:t>
            </a:r>
            <a:r>
              <a:rPr lang="en-US" sz="2400" b="1" kern="0" dirty="0">
                <a:solidFill>
                  <a:srgbClr val="0000FF"/>
                </a:solidFill>
                <a:latin typeface="Times New Roman" pitchFamily="18" charset="0"/>
                <a:cs typeface="+mn-cs"/>
              </a:rPr>
              <a:t> </a:t>
            </a:r>
            <a:r>
              <a:rPr lang="en-US" sz="2400" b="1" kern="0" dirty="0" err="1">
                <a:solidFill>
                  <a:srgbClr val="0000FF"/>
                </a:solidFill>
                <a:latin typeface="Times New Roman" pitchFamily="18" charset="0"/>
                <a:cs typeface="+mn-cs"/>
              </a:rPr>
              <a:t>gì</a:t>
            </a:r>
            <a:r>
              <a:rPr lang="en-US" sz="2400" b="1" kern="0" dirty="0">
                <a:solidFill>
                  <a:srgbClr val="0000FF"/>
                </a:solidFill>
                <a:latin typeface="Times New Roman" pitchFamily="18" charset="0"/>
                <a:cs typeface="+mn-cs"/>
              </a:rPr>
              <a:t> </a:t>
            </a:r>
            <a:r>
              <a:rPr lang="en-US" sz="2400" b="1" kern="0" dirty="0" err="1">
                <a:solidFill>
                  <a:srgbClr val="0000FF"/>
                </a:solidFill>
                <a:latin typeface="Times New Roman" pitchFamily="18" charset="0"/>
                <a:cs typeface="+mn-cs"/>
              </a:rPr>
              <a:t>đẹp</a:t>
            </a:r>
            <a:r>
              <a:rPr lang="en-US" sz="2400" b="1" kern="0" dirty="0">
                <a:solidFill>
                  <a:srgbClr val="0000FF"/>
                </a:solidFill>
                <a:latin typeface="Times New Roman" pitchFamily="18" charset="0"/>
                <a:cs typeface="+mn-cs"/>
              </a:rPr>
              <a:t>?</a:t>
            </a:r>
            <a:endParaRPr lang="en-US" sz="2400" b="1" kern="0" dirty="0">
              <a:solidFill>
                <a:sysClr val="windowText" lastClr="000000"/>
              </a:solidFill>
              <a:cs typeface="+mn-cs"/>
            </a:endParaRPr>
          </a:p>
        </p:txBody>
      </p:sp>
      <p:sp>
        <p:nvSpPr>
          <p:cNvPr id="11" name="Rectangle 10"/>
          <p:cNvSpPr/>
          <p:nvPr/>
        </p:nvSpPr>
        <p:spPr>
          <a:xfrm>
            <a:off x="152400" y="4816477"/>
            <a:ext cx="9144000" cy="830997"/>
          </a:xfrm>
          <a:prstGeom prst="rect">
            <a:avLst/>
          </a:prstGeom>
          <a:solidFill>
            <a:schemeClr val="bg1"/>
          </a:solidFill>
        </p:spPr>
        <p:txBody>
          <a:bodyPr>
            <a:spAutoFit/>
          </a:bodyPr>
          <a:lstStyle/>
          <a:p>
            <a:pPr fontAlgn="auto">
              <a:spcBef>
                <a:spcPts val="0"/>
              </a:spcBef>
              <a:spcAft>
                <a:spcPts val="0"/>
              </a:spcAft>
              <a:defRPr/>
            </a:pPr>
            <a:r>
              <a:rPr lang="en-US" sz="2400" b="1" kern="0" dirty="0">
                <a:solidFill>
                  <a:schemeClr val="tx1">
                    <a:lumMod val="95000"/>
                    <a:lumOff val="5000"/>
                  </a:schemeClr>
                </a:solidFill>
                <a:latin typeface="Times New Roman" pitchFamily="18" charset="0"/>
                <a:cs typeface="+mn-cs"/>
              </a:rPr>
              <a:t> (</a:t>
            </a:r>
            <a:r>
              <a:rPr lang="en-US" sz="2400" b="1" kern="0" dirty="0" err="1">
                <a:solidFill>
                  <a:schemeClr val="tx1">
                    <a:lumMod val="95000"/>
                    <a:lumOff val="5000"/>
                  </a:schemeClr>
                </a:solidFill>
                <a:latin typeface="Times New Roman" pitchFamily="18" charset="0"/>
                <a:cs typeface="+mn-cs"/>
              </a:rPr>
              <a:t>Núi</a:t>
            </a:r>
            <a:r>
              <a:rPr lang="en-US" sz="2400" b="1" kern="0" dirty="0">
                <a:solidFill>
                  <a:schemeClr val="tx1">
                    <a:lumMod val="95000"/>
                    <a:lumOff val="5000"/>
                  </a:schemeClr>
                </a:solidFill>
                <a:latin typeface="Times New Roman" pitchFamily="18" charset="0"/>
                <a:cs typeface="+mn-cs"/>
              </a:rPr>
              <a:t> </a:t>
            </a:r>
            <a:r>
              <a:rPr lang="en-US" sz="2400" b="1" kern="0" dirty="0" err="1">
                <a:solidFill>
                  <a:schemeClr val="tx1">
                    <a:lumMod val="95000"/>
                    <a:lumOff val="5000"/>
                  </a:schemeClr>
                </a:solidFill>
                <a:latin typeface="Times New Roman" pitchFamily="18" charset="0"/>
                <a:cs typeface="+mn-cs"/>
              </a:rPr>
              <a:t>và</a:t>
            </a:r>
            <a:r>
              <a:rPr lang="en-US" sz="2400" b="1" kern="0" dirty="0">
                <a:solidFill>
                  <a:schemeClr val="tx1">
                    <a:lumMod val="95000"/>
                    <a:lumOff val="5000"/>
                  </a:schemeClr>
                </a:solidFill>
                <a:latin typeface="Times New Roman" pitchFamily="18" charset="0"/>
                <a:cs typeface="+mn-cs"/>
              </a:rPr>
              <a:t> </a:t>
            </a:r>
            <a:r>
              <a:rPr lang="en-US" sz="2400" b="1" kern="0" dirty="0" err="1">
                <a:solidFill>
                  <a:schemeClr val="tx1">
                    <a:lumMod val="95000"/>
                    <a:lumOff val="5000"/>
                  </a:schemeClr>
                </a:solidFill>
                <a:latin typeface="Times New Roman" pitchFamily="18" charset="0"/>
                <a:cs typeface="+mn-cs"/>
              </a:rPr>
              <a:t>biển</a:t>
            </a:r>
            <a:r>
              <a:rPr lang="en-US" sz="2400" b="1" kern="0" dirty="0">
                <a:solidFill>
                  <a:schemeClr val="tx1">
                    <a:lumMod val="95000"/>
                    <a:lumOff val="5000"/>
                  </a:schemeClr>
                </a:solidFill>
                <a:latin typeface="Times New Roman" pitchFamily="18" charset="0"/>
                <a:cs typeface="+mn-cs"/>
              </a:rPr>
              <a:t> </a:t>
            </a:r>
            <a:r>
              <a:rPr lang="en-US" sz="2400" b="1" kern="0" dirty="0" err="1">
                <a:solidFill>
                  <a:schemeClr val="tx1">
                    <a:lumMod val="95000"/>
                    <a:lumOff val="5000"/>
                  </a:schemeClr>
                </a:solidFill>
                <a:latin typeface="Times New Roman" pitchFamily="18" charset="0"/>
                <a:cs typeface="+mn-cs"/>
              </a:rPr>
              <a:t>liền</a:t>
            </a:r>
            <a:r>
              <a:rPr lang="en-US" sz="2400" b="1" kern="0" dirty="0">
                <a:solidFill>
                  <a:schemeClr val="tx1">
                    <a:lumMod val="95000"/>
                    <a:lumOff val="5000"/>
                  </a:schemeClr>
                </a:solidFill>
                <a:latin typeface="Times New Roman" pitchFamily="18" charset="0"/>
                <a:cs typeface="+mn-cs"/>
              </a:rPr>
              <a:t> </a:t>
            </a:r>
            <a:r>
              <a:rPr lang="en-US" sz="2400" b="1" kern="0" dirty="0" err="1">
                <a:solidFill>
                  <a:schemeClr val="tx1">
                    <a:lumMod val="95000"/>
                    <a:lumOff val="5000"/>
                  </a:schemeClr>
                </a:solidFill>
                <a:latin typeface="Times New Roman" pitchFamily="18" charset="0"/>
                <a:cs typeface="+mn-cs"/>
              </a:rPr>
              <a:t>kề</a:t>
            </a:r>
            <a:r>
              <a:rPr lang="en-US" sz="2400" b="1" kern="0" dirty="0">
                <a:solidFill>
                  <a:schemeClr val="tx1">
                    <a:lumMod val="95000"/>
                    <a:lumOff val="5000"/>
                  </a:schemeClr>
                </a:solidFill>
                <a:latin typeface="Times New Roman" pitchFamily="18" charset="0"/>
                <a:cs typeface="+mn-cs"/>
              </a:rPr>
              <a:t> </a:t>
            </a:r>
            <a:r>
              <a:rPr lang="en-US" sz="2400" b="1" kern="0" dirty="0" err="1">
                <a:solidFill>
                  <a:schemeClr val="tx1">
                    <a:lumMod val="95000"/>
                    <a:lumOff val="5000"/>
                  </a:schemeClr>
                </a:solidFill>
                <a:latin typeface="Times New Roman" pitchFamily="18" charset="0"/>
                <a:cs typeface="+mn-cs"/>
              </a:rPr>
              <a:t>nhau</a:t>
            </a:r>
            <a:r>
              <a:rPr lang="en-US" sz="2400" b="1" kern="0" dirty="0">
                <a:solidFill>
                  <a:schemeClr val="tx1">
                    <a:lumMod val="95000"/>
                    <a:lumOff val="5000"/>
                  </a:schemeClr>
                </a:solidFill>
                <a:latin typeface="Times New Roman" pitchFamily="18" charset="0"/>
                <a:cs typeface="+mn-cs"/>
              </a:rPr>
              <a:t> ,</a:t>
            </a:r>
            <a:r>
              <a:rPr lang="en-US" sz="2400" b="1" kern="0" dirty="0" err="1">
                <a:solidFill>
                  <a:schemeClr val="tx1">
                    <a:lumMod val="95000"/>
                    <a:lumOff val="5000"/>
                  </a:schemeClr>
                </a:solidFill>
                <a:latin typeface="Times New Roman" pitchFamily="18" charset="0"/>
                <a:cs typeface="+mn-cs"/>
              </a:rPr>
              <a:t>bãi</a:t>
            </a:r>
            <a:r>
              <a:rPr lang="en-US" sz="2400" b="1" kern="0" dirty="0">
                <a:solidFill>
                  <a:schemeClr val="tx1">
                    <a:lumMod val="95000"/>
                    <a:lumOff val="5000"/>
                  </a:schemeClr>
                </a:solidFill>
                <a:latin typeface="Times New Roman" pitchFamily="18" charset="0"/>
                <a:cs typeface="+mn-cs"/>
              </a:rPr>
              <a:t> </a:t>
            </a:r>
            <a:r>
              <a:rPr lang="en-US" sz="2400" b="1" kern="0" dirty="0" err="1">
                <a:solidFill>
                  <a:schemeClr val="tx1">
                    <a:lumMod val="95000"/>
                    <a:lumOff val="5000"/>
                  </a:schemeClr>
                </a:solidFill>
                <a:latin typeface="Times New Roman" pitchFamily="18" charset="0"/>
                <a:cs typeface="+mn-cs"/>
              </a:rPr>
              <a:t>tắm</a:t>
            </a:r>
            <a:r>
              <a:rPr lang="en-US" sz="2400" b="1" kern="0" dirty="0">
                <a:solidFill>
                  <a:schemeClr val="tx1">
                    <a:lumMod val="95000"/>
                    <a:lumOff val="5000"/>
                  </a:schemeClr>
                </a:solidFill>
                <a:latin typeface="Times New Roman" pitchFamily="18" charset="0"/>
                <a:cs typeface="+mn-cs"/>
              </a:rPr>
              <a:t> </a:t>
            </a:r>
            <a:r>
              <a:rPr lang="en-US" sz="2400" b="1" kern="0" dirty="0" err="1">
                <a:solidFill>
                  <a:schemeClr val="tx1">
                    <a:lumMod val="95000"/>
                    <a:lumOff val="5000"/>
                  </a:schemeClr>
                </a:solidFill>
                <a:latin typeface="Times New Roman" pitchFamily="18" charset="0"/>
                <a:cs typeface="+mn-cs"/>
              </a:rPr>
              <a:t>với</a:t>
            </a:r>
            <a:r>
              <a:rPr lang="en-US" sz="2400" b="1" kern="0" dirty="0">
                <a:solidFill>
                  <a:schemeClr val="tx1">
                    <a:lumMod val="95000"/>
                    <a:lumOff val="5000"/>
                  </a:schemeClr>
                </a:solidFill>
                <a:latin typeface="Times New Roman" pitchFamily="18" charset="0"/>
                <a:cs typeface="+mn-cs"/>
              </a:rPr>
              <a:t> </a:t>
            </a:r>
            <a:r>
              <a:rPr lang="en-US" sz="2400" b="1" kern="0" dirty="0" err="1">
                <a:solidFill>
                  <a:schemeClr val="tx1">
                    <a:lumMod val="95000"/>
                    <a:lumOff val="5000"/>
                  </a:schemeClr>
                </a:solidFill>
                <a:latin typeface="Times New Roman" pitchFamily="18" charset="0"/>
                <a:cs typeface="+mn-cs"/>
              </a:rPr>
              <a:t>cát</a:t>
            </a:r>
            <a:r>
              <a:rPr lang="en-US" sz="2400" b="1" kern="0" dirty="0">
                <a:solidFill>
                  <a:schemeClr val="tx1">
                    <a:lumMod val="95000"/>
                    <a:lumOff val="5000"/>
                  </a:schemeClr>
                </a:solidFill>
                <a:latin typeface="Times New Roman" pitchFamily="18" charset="0"/>
                <a:cs typeface="+mn-cs"/>
              </a:rPr>
              <a:t> </a:t>
            </a:r>
            <a:r>
              <a:rPr lang="en-US" sz="2400" b="1" kern="0" dirty="0" err="1">
                <a:solidFill>
                  <a:schemeClr val="tx1">
                    <a:lumMod val="95000"/>
                    <a:lumOff val="5000"/>
                  </a:schemeClr>
                </a:solidFill>
                <a:latin typeface="Times New Roman" pitchFamily="18" charset="0"/>
                <a:cs typeface="+mn-cs"/>
              </a:rPr>
              <a:t>trắng</a:t>
            </a:r>
            <a:r>
              <a:rPr lang="en-US" sz="2400" b="1" kern="0" dirty="0">
                <a:solidFill>
                  <a:schemeClr val="tx1">
                    <a:lumMod val="95000"/>
                    <a:lumOff val="5000"/>
                  </a:schemeClr>
                </a:solidFill>
                <a:latin typeface="Times New Roman" pitchFamily="18" charset="0"/>
                <a:cs typeface="+mn-cs"/>
              </a:rPr>
              <a:t> </a:t>
            </a:r>
            <a:r>
              <a:rPr lang="en-US" sz="2400" b="1" kern="0" dirty="0" err="1">
                <a:solidFill>
                  <a:schemeClr val="tx1">
                    <a:lumMod val="95000"/>
                    <a:lumOff val="5000"/>
                  </a:schemeClr>
                </a:solidFill>
                <a:latin typeface="Times New Roman" pitchFamily="18" charset="0"/>
                <a:cs typeface="+mn-cs"/>
              </a:rPr>
              <a:t>tinh</a:t>
            </a:r>
            <a:r>
              <a:rPr lang="en-US" sz="2400" b="1" kern="0" dirty="0">
                <a:solidFill>
                  <a:schemeClr val="tx1">
                    <a:lumMod val="95000"/>
                    <a:lumOff val="5000"/>
                  </a:schemeClr>
                </a:solidFill>
                <a:latin typeface="Times New Roman" pitchFamily="18" charset="0"/>
                <a:cs typeface="+mn-cs"/>
              </a:rPr>
              <a:t>, </a:t>
            </a:r>
            <a:r>
              <a:rPr lang="en-US" sz="2400" b="1" kern="0" dirty="0" err="1">
                <a:solidFill>
                  <a:schemeClr val="tx1">
                    <a:lumMod val="95000"/>
                    <a:lumOff val="5000"/>
                  </a:schemeClr>
                </a:solidFill>
                <a:latin typeface="Times New Roman" pitchFamily="18" charset="0"/>
                <a:cs typeface="+mn-cs"/>
              </a:rPr>
              <a:t>rặng</a:t>
            </a:r>
            <a:r>
              <a:rPr lang="en-US" sz="2400" b="1" kern="0" dirty="0">
                <a:solidFill>
                  <a:schemeClr val="tx1">
                    <a:lumMod val="95000"/>
                    <a:lumOff val="5000"/>
                  </a:schemeClr>
                </a:solidFill>
                <a:latin typeface="Times New Roman" pitchFamily="18" charset="0"/>
                <a:cs typeface="+mn-cs"/>
              </a:rPr>
              <a:t> </a:t>
            </a:r>
            <a:r>
              <a:rPr lang="en-US" sz="2400" b="1" kern="0" dirty="0" err="1">
                <a:solidFill>
                  <a:schemeClr val="tx1">
                    <a:lumMod val="95000"/>
                    <a:lumOff val="5000"/>
                  </a:schemeClr>
                </a:solidFill>
                <a:latin typeface="Times New Roman" pitchFamily="18" charset="0"/>
                <a:cs typeface="+mn-cs"/>
              </a:rPr>
              <a:t>dừa</a:t>
            </a:r>
            <a:r>
              <a:rPr lang="en-US" sz="2400" b="1" kern="0" dirty="0">
                <a:solidFill>
                  <a:schemeClr val="tx1">
                    <a:lumMod val="95000"/>
                    <a:lumOff val="5000"/>
                  </a:schemeClr>
                </a:solidFill>
                <a:latin typeface="Times New Roman" pitchFamily="18" charset="0"/>
                <a:cs typeface="+mn-cs"/>
              </a:rPr>
              <a:t> </a:t>
            </a:r>
            <a:r>
              <a:rPr lang="en-US" sz="2400" b="1" kern="0" dirty="0" err="1">
                <a:solidFill>
                  <a:schemeClr val="tx1">
                    <a:lumMod val="95000"/>
                    <a:lumOff val="5000"/>
                  </a:schemeClr>
                </a:solidFill>
                <a:latin typeface="Times New Roman" pitchFamily="18" charset="0"/>
                <a:cs typeface="+mn-cs"/>
              </a:rPr>
              <a:t>ngả</a:t>
            </a:r>
            <a:r>
              <a:rPr lang="en-US" sz="2400" b="1" kern="0" dirty="0">
                <a:solidFill>
                  <a:schemeClr val="tx1">
                    <a:lumMod val="95000"/>
                    <a:lumOff val="5000"/>
                  </a:schemeClr>
                </a:solidFill>
                <a:latin typeface="Times New Roman" pitchFamily="18" charset="0"/>
                <a:cs typeface="+mn-cs"/>
              </a:rPr>
              <a:t> </a:t>
            </a:r>
            <a:r>
              <a:rPr lang="en-US" sz="2400" b="1" kern="0" dirty="0" err="1">
                <a:solidFill>
                  <a:schemeClr val="tx1">
                    <a:lumMod val="95000"/>
                    <a:lumOff val="5000"/>
                  </a:schemeClr>
                </a:solidFill>
                <a:latin typeface="Times New Roman" pitchFamily="18" charset="0"/>
                <a:cs typeface="+mn-cs"/>
              </a:rPr>
              <a:t>nghiêng</a:t>
            </a:r>
            <a:r>
              <a:rPr lang="en-US" sz="2400" b="1" kern="0" dirty="0">
                <a:solidFill>
                  <a:schemeClr val="tx1">
                    <a:lumMod val="95000"/>
                    <a:lumOff val="5000"/>
                  </a:schemeClr>
                </a:solidFill>
                <a:latin typeface="Times New Roman" pitchFamily="18" charset="0"/>
                <a:cs typeface="+mn-cs"/>
              </a:rPr>
              <a:t> </a:t>
            </a:r>
            <a:r>
              <a:rPr lang="en-US" sz="2400" b="1" kern="0" dirty="0" err="1">
                <a:solidFill>
                  <a:schemeClr val="tx1">
                    <a:lumMod val="95000"/>
                    <a:lumOff val="5000"/>
                  </a:schemeClr>
                </a:solidFill>
                <a:latin typeface="Times New Roman" pitchFamily="18" charset="0"/>
                <a:cs typeface="+mn-cs"/>
              </a:rPr>
              <a:t>trong</a:t>
            </a:r>
            <a:r>
              <a:rPr lang="en-US" sz="2400" b="1" kern="0" dirty="0">
                <a:solidFill>
                  <a:schemeClr val="tx1">
                    <a:lumMod val="95000"/>
                    <a:lumOff val="5000"/>
                  </a:schemeClr>
                </a:solidFill>
                <a:latin typeface="Times New Roman" pitchFamily="18" charset="0"/>
                <a:cs typeface="+mn-cs"/>
              </a:rPr>
              <a:t> </a:t>
            </a:r>
            <a:r>
              <a:rPr lang="en-US" sz="2400" b="1" kern="0" dirty="0" err="1">
                <a:solidFill>
                  <a:schemeClr val="tx1">
                    <a:lumMod val="95000"/>
                    <a:lumOff val="5000"/>
                  </a:schemeClr>
                </a:solidFill>
                <a:latin typeface="Times New Roman" pitchFamily="18" charset="0"/>
                <a:cs typeface="+mn-cs"/>
              </a:rPr>
              <a:t>gió</a:t>
            </a:r>
            <a:r>
              <a:rPr lang="en-US" sz="2400" b="1" kern="0" dirty="0">
                <a:solidFill>
                  <a:schemeClr val="tx1">
                    <a:lumMod val="95000"/>
                    <a:lumOff val="5000"/>
                  </a:schemeClr>
                </a:solidFill>
                <a:latin typeface="Times New Roman" pitchFamily="18" charset="0"/>
                <a:cs typeface="+mn-cs"/>
              </a:rPr>
              <a:t>, </a:t>
            </a:r>
            <a:r>
              <a:rPr lang="en-US" sz="2400" b="1" kern="0" dirty="0" err="1">
                <a:solidFill>
                  <a:schemeClr val="tx1">
                    <a:lumMod val="95000"/>
                    <a:lumOff val="5000"/>
                  </a:schemeClr>
                </a:solidFill>
                <a:latin typeface="Times New Roman" pitchFamily="18" charset="0"/>
                <a:cs typeface="+mn-cs"/>
              </a:rPr>
              <a:t>có</a:t>
            </a:r>
            <a:r>
              <a:rPr lang="en-US" sz="2400" b="1" kern="0" dirty="0">
                <a:solidFill>
                  <a:schemeClr val="tx1">
                    <a:lumMod val="95000"/>
                    <a:lumOff val="5000"/>
                  </a:schemeClr>
                </a:solidFill>
                <a:latin typeface="Times New Roman" pitchFamily="18" charset="0"/>
                <a:cs typeface="+mn-cs"/>
              </a:rPr>
              <a:t> </a:t>
            </a:r>
            <a:r>
              <a:rPr lang="en-US" sz="2400" b="1" kern="0" dirty="0" err="1">
                <a:solidFill>
                  <a:schemeClr val="tx1">
                    <a:lumMod val="95000"/>
                    <a:lumOff val="5000"/>
                  </a:schemeClr>
                </a:solidFill>
                <a:latin typeface="Times New Roman" pitchFamily="18" charset="0"/>
                <a:cs typeface="+mn-cs"/>
              </a:rPr>
              <a:t>những</a:t>
            </a:r>
            <a:r>
              <a:rPr lang="en-US" sz="2400" b="1" kern="0" dirty="0">
                <a:solidFill>
                  <a:schemeClr val="tx1">
                    <a:lumMod val="95000"/>
                    <a:lumOff val="5000"/>
                  </a:schemeClr>
                </a:solidFill>
                <a:latin typeface="Times New Roman" pitchFamily="18" charset="0"/>
                <a:cs typeface="+mn-cs"/>
              </a:rPr>
              <a:t> </a:t>
            </a:r>
            <a:r>
              <a:rPr lang="en-US" sz="2400" b="1" kern="0" dirty="0" err="1">
                <a:solidFill>
                  <a:schemeClr val="tx1">
                    <a:lumMod val="95000"/>
                    <a:lumOff val="5000"/>
                  </a:schemeClr>
                </a:solidFill>
                <a:latin typeface="Times New Roman" pitchFamily="18" charset="0"/>
                <a:cs typeface="+mn-cs"/>
              </a:rPr>
              <a:t>chiếc</a:t>
            </a:r>
            <a:r>
              <a:rPr lang="en-US" sz="2400" b="1" kern="0" dirty="0">
                <a:solidFill>
                  <a:schemeClr val="tx1">
                    <a:lumMod val="95000"/>
                    <a:lumOff val="5000"/>
                  </a:schemeClr>
                </a:solidFill>
                <a:latin typeface="Times New Roman" pitchFamily="18" charset="0"/>
                <a:cs typeface="+mn-cs"/>
              </a:rPr>
              <a:t> </a:t>
            </a:r>
            <a:r>
              <a:rPr lang="en-US" sz="2400" b="1" kern="0" dirty="0" err="1">
                <a:solidFill>
                  <a:schemeClr val="tx1">
                    <a:lumMod val="95000"/>
                    <a:lumOff val="5000"/>
                  </a:schemeClr>
                </a:solidFill>
                <a:latin typeface="Times New Roman" pitchFamily="18" charset="0"/>
                <a:cs typeface="+mn-cs"/>
              </a:rPr>
              <a:t>thuyền</a:t>
            </a:r>
            <a:r>
              <a:rPr lang="en-US" sz="2400" b="1" kern="0" dirty="0">
                <a:solidFill>
                  <a:schemeClr val="tx1">
                    <a:lumMod val="95000"/>
                    <a:lumOff val="5000"/>
                  </a:schemeClr>
                </a:solidFill>
                <a:latin typeface="Times New Roman" pitchFamily="18" charset="0"/>
                <a:cs typeface="+mn-cs"/>
              </a:rPr>
              <a:t> </a:t>
            </a:r>
            <a:r>
              <a:rPr lang="en-US" sz="2400" b="1" kern="0" dirty="0" err="1">
                <a:solidFill>
                  <a:schemeClr val="tx1">
                    <a:lumMod val="95000"/>
                    <a:lumOff val="5000"/>
                  </a:schemeClr>
                </a:solidFill>
                <a:latin typeface="Times New Roman" pitchFamily="18" charset="0"/>
                <a:cs typeface="+mn-cs"/>
              </a:rPr>
              <a:t>đánh</a:t>
            </a:r>
            <a:r>
              <a:rPr lang="en-US" sz="2400" b="1" kern="0" dirty="0">
                <a:solidFill>
                  <a:schemeClr val="tx1">
                    <a:lumMod val="95000"/>
                    <a:lumOff val="5000"/>
                  </a:schemeClr>
                </a:solidFill>
                <a:latin typeface="Times New Roman" pitchFamily="18" charset="0"/>
                <a:cs typeface="+mn-cs"/>
              </a:rPr>
              <a:t> </a:t>
            </a:r>
            <a:r>
              <a:rPr lang="en-US" sz="2400" b="1" kern="0" dirty="0" err="1">
                <a:solidFill>
                  <a:schemeClr val="tx1">
                    <a:lumMod val="95000"/>
                    <a:lumOff val="5000"/>
                  </a:schemeClr>
                </a:solidFill>
                <a:latin typeface="Times New Roman" pitchFamily="18" charset="0"/>
                <a:cs typeface="+mn-cs"/>
              </a:rPr>
              <a:t>cá</a:t>
            </a:r>
            <a:r>
              <a:rPr lang="en-US" sz="2400" b="1" kern="0" dirty="0">
                <a:solidFill>
                  <a:schemeClr val="tx1">
                    <a:lumMod val="95000"/>
                    <a:lumOff val="5000"/>
                  </a:schemeClr>
                </a:solidFill>
                <a:latin typeface="Times New Roman" pitchFamily="18" charset="0"/>
                <a:cs typeface="+mn-cs"/>
              </a:rPr>
              <a:t> </a:t>
            </a:r>
            <a:r>
              <a:rPr lang="en-US" sz="2400" b="1" kern="0" dirty="0" err="1">
                <a:solidFill>
                  <a:schemeClr val="tx1">
                    <a:lumMod val="95000"/>
                    <a:lumOff val="5000"/>
                  </a:schemeClr>
                </a:solidFill>
                <a:latin typeface="Times New Roman" pitchFamily="18" charset="0"/>
                <a:cs typeface="+mn-cs"/>
              </a:rPr>
              <a:t>nhấp</a:t>
            </a:r>
            <a:r>
              <a:rPr lang="en-US" sz="2400" b="1" kern="0" dirty="0">
                <a:solidFill>
                  <a:schemeClr val="tx1">
                    <a:lumMod val="95000"/>
                    <a:lumOff val="5000"/>
                  </a:schemeClr>
                </a:solidFill>
                <a:latin typeface="Times New Roman" pitchFamily="18" charset="0"/>
                <a:cs typeface="+mn-cs"/>
              </a:rPr>
              <a:t> </a:t>
            </a:r>
            <a:r>
              <a:rPr lang="en-US" sz="2400" b="1" kern="0" dirty="0" err="1">
                <a:solidFill>
                  <a:schemeClr val="tx1">
                    <a:lumMod val="95000"/>
                    <a:lumOff val="5000"/>
                  </a:schemeClr>
                </a:solidFill>
                <a:latin typeface="Times New Roman" pitchFamily="18" charset="0"/>
                <a:cs typeface="+mn-cs"/>
              </a:rPr>
              <a:t>nhô</a:t>
            </a:r>
            <a:r>
              <a:rPr lang="en-US" sz="2400" b="1" kern="0" dirty="0">
                <a:solidFill>
                  <a:schemeClr val="tx1">
                    <a:lumMod val="95000"/>
                    <a:lumOff val="5000"/>
                  </a:schemeClr>
                </a:solidFill>
                <a:latin typeface="Times New Roman" pitchFamily="18" charset="0"/>
                <a:cs typeface="+mn-cs"/>
              </a:rPr>
              <a:t>.) </a:t>
            </a:r>
          </a:p>
        </p:txBody>
      </p:sp>
      <p:sp>
        <p:nvSpPr>
          <p:cNvPr id="12" name="Rectangle 11"/>
          <p:cNvSpPr/>
          <p:nvPr/>
        </p:nvSpPr>
        <p:spPr>
          <a:xfrm>
            <a:off x="152400" y="5635627"/>
            <a:ext cx="9144000" cy="461963"/>
          </a:xfrm>
          <a:prstGeom prst="rect">
            <a:avLst/>
          </a:prstGeom>
          <a:solidFill>
            <a:schemeClr val="bg1"/>
          </a:solidFill>
        </p:spPr>
        <p:txBody>
          <a:bodyPr>
            <a:spAutoFit/>
          </a:bodyPr>
          <a:lstStyle/>
          <a:p>
            <a:pPr fontAlgn="auto">
              <a:spcBef>
                <a:spcPts val="0"/>
              </a:spcBef>
              <a:spcAft>
                <a:spcPts val="0"/>
              </a:spcAft>
              <a:defRPr/>
            </a:pPr>
            <a:r>
              <a:rPr lang="en-US" sz="2400" b="1" kern="0" dirty="0">
                <a:solidFill>
                  <a:srgbClr val="0000FF"/>
                </a:solidFill>
                <a:latin typeface="Times New Roman" pitchFamily="18" charset="0"/>
                <a:cs typeface="+mn-cs"/>
              </a:rPr>
              <a:t>d/ </a:t>
            </a:r>
            <a:r>
              <a:rPr lang="en-US" sz="2400" b="1" kern="0" dirty="0" err="1">
                <a:solidFill>
                  <a:srgbClr val="0000FF"/>
                </a:solidFill>
                <a:latin typeface="Times New Roman" pitchFamily="18" charset="0"/>
                <a:cs typeface="+mn-cs"/>
              </a:rPr>
              <a:t>Cảnh</a:t>
            </a:r>
            <a:r>
              <a:rPr lang="en-US" sz="2400" b="1" kern="0" dirty="0">
                <a:solidFill>
                  <a:srgbClr val="0000FF"/>
                </a:solidFill>
                <a:latin typeface="Times New Roman" pitchFamily="18" charset="0"/>
                <a:cs typeface="+mn-cs"/>
              </a:rPr>
              <a:t> </a:t>
            </a:r>
            <a:r>
              <a:rPr lang="en-US" sz="2400" b="1" kern="0" dirty="0" err="1">
                <a:solidFill>
                  <a:srgbClr val="0000FF"/>
                </a:solidFill>
                <a:latin typeface="Times New Roman" pitchFamily="18" charset="0"/>
                <a:cs typeface="+mn-cs"/>
              </a:rPr>
              <a:t>trong</a:t>
            </a:r>
            <a:r>
              <a:rPr lang="en-US" sz="2400" b="1" kern="0" dirty="0">
                <a:solidFill>
                  <a:srgbClr val="0000FF"/>
                </a:solidFill>
                <a:latin typeface="Times New Roman" pitchFamily="18" charset="0"/>
                <a:cs typeface="+mn-cs"/>
              </a:rPr>
              <a:t> </a:t>
            </a:r>
            <a:r>
              <a:rPr lang="en-US" sz="2400" b="1" kern="0" dirty="0" err="1">
                <a:solidFill>
                  <a:srgbClr val="0000FF"/>
                </a:solidFill>
                <a:latin typeface="Times New Roman" pitchFamily="18" charset="0"/>
                <a:cs typeface="+mn-cs"/>
              </a:rPr>
              <a:t>ảnh</a:t>
            </a:r>
            <a:r>
              <a:rPr lang="en-US" sz="2400" b="1" kern="0" dirty="0">
                <a:solidFill>
                  <a:srgbClr val="0000FF"/>
                </a:solidFill>
                <a:latin typeface="Times New Roman" pitchFamily="18" charset="0"/>
                <a:cs typeface="+mn-cs"/>
              </a:rPr>
              <a:t> </a:t>
            </a:r>
            <a:r>
              <a:rPr lang="en-US" sz="2400" b="1" kern="0" dirty="0" err="1">
                <a:solidFill>
                  <a:srgbClr val="0000FF"/>
                </a:solidFill>
                <a:latin typeface="Times New Roman" pitchFamily="18" charset="0"/>
                <a:cs typeface="+mn-cs"/>
              </a:rPr>
              <a:t>gợi</a:t>
            </a:r>
            <a:r>
              <a:rPr lang="en-US" sz="2400" b="1" kern="0" dirty="0">
                <a:solidFill>
                  <a:srgbClr val="0000FF"/>
                </a:solidFill>
                <a:latin typeface="Times New Roman" pitchFamily="18" charset="0"/>
                <a:cs typeface="+mn-cs"/>
              </a:rPr>
              <a:t> </a:t>
            </a:r>
            <a:r>
              <a:rPr lang="en-US" sz="2400" b="1" kern="0" dirty="0" err="1">
                <a:solidFill>
                  <a:srgbClr val="0000FF"/>
                </a:solidFill>
                <a:latin typeface="Times New Roman" pitchFamily="18" charset="0"/>
                <a:cs typeface="+mn-cs"/>
              </a:rPr>
              <a:t>cho</a:t>
            </a:r>
            <a:r>
              <a:rPr lang="en-US" sz="2400" b="1" kern="0" dirty="0">
                <a:solidFill>
                  <a:srgbClr val="0000FF"/>
                </a:solidFill>
                <a:latin typeface="Times New Roman" pitchFamily="18" charset="0"/>
                <a:cs typeface="+mn-cs"/>
              </a:rPr>
              <a:t> </a:t>
            </a:r>
            <a:r>
              <a:rPr lang="en-US" sz="2400" b="1" kern="0" dirty="0" err="1">
                <a:solidFill>
                  <a:srgbClr val="0000FF"/>
                </a:solidFill>
                <a:latin typeface="Times New Roman" pitchFamily="18" charset="0"/>
                <a:cs typeface="+mn-cs"/>
              </a:rPr>
              <a:t>em</a:t>
            </a:r>
            <a:r>
              <a:rPr lang="en-US" sz="2400" b="1" kern="0" dirty="0">
                <a:solidFill>
                  <a:srgbClr val="0000FF"/>
                </a:solidFill>
                <a:latin typeface="Times New Roman" pitchFamily="18" charset="0"/>
                <a:cs typeface="+mn-cs"/>
              </a:rPr>
              <a:t> </a:t>
            </a:r>
            <a:r>
              <a:rPr lang="en-US" sz="2400" b="1" kern="0" dirty="0" err="1">
                <a:solidFill>
                  <a:srgbClr val="0000FF"/>
                </a:solidFill>
                <a:latin typeface="Times New Roman" pitchFamily="18" charset="0"/>
                <a:cs typeface="+mn-cs"/>
              </a:rPr>
              <a:t>những</a:t>
            </a:r>
            <a:r>
              <a:rPr lang="en-US" sz="2400" b="1" kern="0" dirty="0">
                <a:solidFill>
                  <a:srgbClr val="0000FF"/>
                </a:solidFill>
                <a:latin typeface="Times New Roman" pitchFamily="18" charset="0"/>
                <a:cs typeface="+mn-cs"/>
              </a:rPr>
              <a:t> </a:t>
            </a:r>
            <a:r>
              <a:rPr lang="en-US" sz="2400" b="1" kern="0" dirty="0" err="1">
                <a:solidFill>
                  <a:srgbClr val="0000FF"/>
                </a:solidFill>
                <a:latin typeface="Times New Roman" pitchFamily="18" charset="0"/>
                <a:cs typeface="+mn-cs"/>
              </a:rPr>
              <a:t>suy</a:t>
            </a:r>
            <a:r>
              <a:rPr lang="en-US" sz="2400" b="1" kern="0" dirty="0">
                <a:solidFill>
                  <a:srgbClr val="0000FF"/>
                </a:solidFill>
                <a:latin typeface="Times New Roman" pitchFamily="18" charset="0"/>
                <a:cs typeface="+mn-cs"/>
              </a:rPr>
              <a:t> </a:t>
            </a:r>
            <a:r>
              <a:rPr lang="en-US" sz="2400" b="1" kern="0" dirty="0" err="1">
                <a:solidFill>
                  <a:srgbClr val="0000FF"/>
                </a:solidFill>
                <a:latin typeface="Times New Roman" pitchFamily="18" charset="0"/>
                <a:cs typeface="+mn-cs"/>
              </a:rPr>
              <a:t>nghĩ</a:t>
            </a:r>
            <a:r>
              <a:rPr lang="en-US" sz="2400" b="1" kern="0" dirty="0">
                <a:solidFill>
                  <a:srgbClr val="0000FF"/>
                </a:solidFill>
                <a:latin typeface="Times New Roman" pitchFamily="18" charset="0"/>
                <a:cs typeface="+mn-cs"/>
              </a:rPr>
              <a:t> </a:t>
            </a:r>
            <a:r>
              <a:rPr lang="en-US" sz="2400" b="1" kern="0" dirty="0" err="1">
                <a:solidFill>
                  <a:srgbClr val="0000FF"/>
                </a:solidFill>
                <a:latin typeface="Times New Roman" pitchFamily="18" charset="0"/>
                <a:cs typeface="+mn-cs"/>
              </a:rPr>
              <a:t>gì</a:t>
            </a:r>
            <a:r>
              <a:rPr lang="en-US" sz="2400" b="1" kern="0" dirty="0">
                <a:solidFill>
                  <a:srgbClr val="0000FF"/>
                </a:solidFill>
                <a:latin typeface="Times New Roman" pitchFamily="18" charset="0"/>
                <a:cs typeface="+mn-cs"/>
              </a:rPr>
              <a:t>?</a:t>
            </a:r>
            <a:endParaRPr lang="en-US" sz="2400" kern="0" dirty="0">
              <a:solidFill>
                <a:srgbClr val="0000FF"/>
              </a:solidFill>
              <a:cs typeface="+mn-cs"/>
            </a:endParaRPr>
          </a:p>
        </p:txBody>
      </p:sp>
      <p:sp>
        <p:nvSpPr>
          <p:cNvPr id="13" name="Rectangle 12"/>
          <p:cNvSpPr/>
          <p:nvPr/>
        </p:nvSpPr>
        <p:spPr>
          <a:xfrm>
            <a:off x="125413" y="6076952"/>
            <a:ext cx="9144000" cy="461665"/>
          </a:xfrm>
          <a:prstGeom prst="rect">
            <a:avLst/>
          </a:prstGeom>
          <a:solidFill>
            <a:schemeClr val="bg1"/>
          </a:solidFill>
        </p:spPr>
        <p:txBody>
          <a:bodyPr>
            <a:spAutoFit/>
          </a:bodyPr>
          <a:lstStyle/>
          <a:p>
            <a:pPr fontAlgn="auto">
              <a:spcBef>
                <a:spcPts val="0"/>
              </a:spcBef>
              <a:spcAft>
                <a:spcPts val="0"/>
              </a:spcAft>
              <a:defRPr/>
            </a:pPr>
            <a:r>
              <a:rPr lang="en-US" sz="2400" b="1" kern="0" dirty="0">
                <a:solidFill>
                  <a:schemeClr val="tx1">
                    <a:lumMod val="95000"/>
                    <a:lumOff val="5000"/>
                  </a:schemeClr>
                </a:solidFill>
                <a:latin typeface="Times New Roman" pitchFamily="18" charset="0"/>
                <a:cs typeface="+mn-cs"/>
              </a:rPr>
              <a:t>(</a:t>
            </a:r>
            <a:r>
              <a:rPr lang="en-US" sz="2400" b="1" kern="0" dirty="0" err="1">
                <a:solidFill>
                  <a:schemeClr val="tx1">
                    <a:lumMod val="95000"/>
                    <a:lumOff val="5000"/>
                  </a:schemeClr>
                </a:solidFill>
                <a:latin typeface="Times New Roman" pitchFamily="18" charset="0"/>
                <a:cs typeface="+mn-cs"/>
              </a:rPr>
              <a:t>Em</a:t>
            </a:r>
            <a:r>
              <a:rPr lang="en-US" sz="2400" b="1" kern="0" dirty="0">
                <a:solidFill>
                  <a:schemeClr val="tx1">
                    <a:lumMod val="95000"/>
                    <a:lumOff val="5000"/>
                  </a:schemeClr>
                </a:solidFill>
                <a:latin typeface="Times New Roman" pitchFamily="18" charset="0"/>
                <a:cs typeface="+mn-cs"/>
              </a:rPr>
              <a:t> </a:t>
            </a:r>
            <a:r>
              <a:rPr lang="en-US" sz="2400" b="1" kern="0" dirty="0" err="1">
                <a:solidFill>
                  <a:schemeClr val="tx1">
                    <a:lumMod val="95000"/>
                    <a:lumOff val="5000"/>
                  </a:schemeClr>
                </a:solidFill>
                <a:latin typeface="Times New Roman" pitchFamily="18" charset="0"/>
                <a:cs typeface="+mn-cs"/>
              </a:rPr>
              <a:t>rất</a:t>
            </a:r>
            <a:r>
              <a:rPr lang="en-US" sz="2400" b="1" kern="0" dirty="0">
                <a:solidFill>
                  <a:schemeClr val="tx1">
                    <a:lumMod val="95000"/>
                    <a:lumOff val="5000"/>
                  </a:schemeClr>
                </a:solidFill>
                <a:latin typeface="Times New Roman" pitchFamily="18" charset="0"/>
                <a:cs typeface="+mn-cs"/>
              </a:rPr>
              <a:t> </a:t>
            </a:r>
            <a:r>
              <a:rPr lang="en-US" sz="2400" b="1" kern="0" dirty="0" err="1">
                <a:solidFill>
                  <a:schemeClr val="tx1">
                    <a:lumMod val="95000"/>
                    <a:lumOff val="5000"/>
                  </a:schemeClr>
                </a:solidFill>
                <a:latin typeface="Times New Roman" pitchFamily="18" charset="0"/>
                <a:cs typeface="+mn-cs"/>
              </a:rPr>
              <a:t>yêu</a:t>
            </a:r>
            <a:r>
              <a:rPr lang="en-US" sz="2400" b="1" kern="0" dirty="0">
                <a:solidFill>
                  <a:schemeClr val="tx1">
                    <a:lumMod val="95000"/>
                    <a:lumOff val="5000"/>
                  </a:schemeClr>
                </a:solidFill>
                <a:latin typeface="Times New Roman" pitchFamily="18" charset="0"/>
                <a:cs typeface="+mn-cs"/>
              </a:rPr>
              <a:t> </a:t>
            </a:r>
            <a:r>
              <a:rPr lang="en-US" sz="2400" b="1" kern="0" dirty="0" err="1">
                <a:solidFill>
                  <a:schemeClr val="tx1">
                    <a:lumMod val="95000"/>
                    <a:lumOff val="5000"/>
                  </a:schemeClr>
                </a:solidFill>
                <a:latin typeface="Times New Roman" pitchFamily="18" charset="0"/>
                <a:cs typeface="+mn-cs"/>
              </a:rPr>
              <a:t>biển</a:t>
            </a:r>
            <a:r>
              <a:rPr lang="en-US" sz="2400" b="1" kern="0" dirty="0">
                <a:solidFill>
                  <a:schemeClr val="tx1">
                    <a:lumMod val="95000"/>
                    <a:lumOff val="5000"/>
                  </a:schemeClr>
                </a:solidFill>
                <a:latin typeface="Times New Roman" pitchFamily="18" charset="0"/>
                <a:cs typeface="+mn-cs"/>
              </a:rPr>
              <a:t>, </a:t>
            </a:r>
            <a:r>
              <a:rPr lang="en-US" sz="2400" b="1" kern="0" dirty="0" err="1">
                <a:solidFill>
                  <a:schemeClr val="tx1">
                    <a:lumMod val="95000"/>
                    <a:lumOff val="5000"/>
                  </a:schemeClr>
                </a:solidFill>
                <a:latin typeface="Times New Roman" pitchFamily="18" charset="0"/>
                <a:cs typeface="+mn-cs"/>
              </a:rPr>
              <a:t>tự</a:t>
            </a:r>
            <a:r>
              <a:rPr lang="en-US" sz="2400" b="1" kern="0" dirty="0">
                <a:solidFill>
                  <a:schemeClr val="tx1">
                    <a:lumMod val="95000"/>
                    <a:lumOff val="5000"/>
                  </a:schemeClr>
                </a:solidFill>
                <a:latin typeface="Times New Roman" pitchFamily="18" charset="0"/>
                <a:cs typeface="+mn-cs"/>
              </a:rPr>
              <a:t> </a:t>
            </a:r>
            <a:r>
              <a:rPr lang="en-US" sz="2400" b="1" kern="0" dirty="0" err="1">
                <a:solidFill>
                  <a:schemeClr val="tx1">
                    <a:lumMod val="95000"/>
                    <a:lumOff val="5000"/>
                  </a:schemeClr>
                </a:solidFill>
                <a:latin typeface="Times New Roman" pitchFamily="18" charset="0"/>
                <a:cs typeface="+mn-cs"/>
              </a:rPr>
              <a:t>hào</a:t>
            </a:r>
            <a:r>
              <a:rPr lang="en-US" sz="2400" b="1" kern="0" dirty="0">
                <a:solidFill>
                  <a:schemeClr val="tx1">
                    <a:lumMod val="95000"/>
                    <a:lumOff val="5000"/>
                  </a:schemeClr>
                </a:solidFill>
                <a:latin typeface="Times New Roman" pitchFamily="18" charset="0"/>
                <a:cs typeface="+mn-cs"/>
              </a:rPr>
              <a:t> </a:t>
            </a:r>
            <a:r>
              <a:rPr lang="en-US" sz="2400" b="1" kern="0" dirty="0" err="1">
                <a:solidFill>
                  <a:schemeClr val="tx1">
                    <a:lumMod val="95000"/>
                    <a:lumOff val="5000"/>
                  </a:schemeClr>
                </a:solidFill>
                <a:latin typeface="Times New Roman" pitchFamily="18" charset="0"/>
                <a:cs typeface="+mn-cs"/>
              </a:rPr>
              <a:t>về</a:t>
            </a:r>
            <a:r>
              <a:rPr lang="en-US" sz="2400" b="1" kern="0" dirty="0">
                <a:solidFill>
                  <a:schemeClr val="tx1">
                    <a:lumMod val="95000"/>
                    <a:lumOff val="5000"/>
                  </a:schemeClr>
                </a:solidFill>
                <a:latin typeface="Times New Roman" pitchFamily="18" charset="0"/>
                <a:cs typeface="+mn-cs"/>
              </a:rPr>
              <a:t> </a:t>
            </a:r>
            <a:r>
              <a:rPr lang="en-US" sz="2400" b="1" kern="0" dirty="0" err="1">
                <a:solidFill>
                  <a:schemeClr val="tx1">
                    <a:lumMod val="95000"/>
                    <a:lumOff val="5000"/>
                  </a:schemeClr>
                </a:solidFill>
                <a:latin typeface="Times New Roman" pitchFamily="18" charset="0"/>
                <a:cs typeface="+mn-cs"/>
              </a:rPr>
              <a:t>cảnh</a:t>
            </a:r>
            <a:r>
              <a:rPr lang="en-US" sz="2400" b="1" kern="0" dirty="0">
                <a:solidFill>
                  <a:schemeClr val="tx1">
                    <a:lumMod val="95000"/>
                    <a:lumOff val="5000"/>
                  </a:schemeClr>
                </a:solidFill>
                <a:latin typeface="Times New Roman" pitchFamily="18" charset="0"/>
                <a:cs typeface="+mn-cs"/>
              </a:rPr>
              <a:t> </a:t>
            </a:r>
            <a:r>
              <a:rPr lang="en-US" sz="2400" b="1" kern="0" dirty="0" err="1">
                <a:solidFill>
                  <a:schemeClr val="tx1">
                    <a:lumMod val="95000"/>
                    <a:lumOff val="5000"/>
                  </a:schemeClr>
                </a:solidFill>
                <a:latin typeface="Times New Roman" pitchFamily="18" charset="0"/>
                <a:cs typeface="+mn-cs"/>
              </a:rPr>
              <a:t>đẹp</a:t>
            </a:r>
            <a:r>
              <a:rPr lang="en-US" sz="2400" b="1" kern="0" dirty="0">
                <a:solidFill>
                  <a:schemeClr val="tx1">
                    <a:lumMod val="95000"/>
                    <a:lumOff val="5000"/>
                  </a:schemeClr>
                </a:solidFill>
                <a:latin typeface="Times New Roman" pitchFamily="18" charset="0"/>
                <a:cs typeface="+mn-cs"/>
              </a:rPr>
              <a:t> </a:t>
            </a:r>
            <a:r>
              <a:rPr lang="en-US" sz="2400" b="1" kern="0" dirty="0" err="1">
                <a:solidFill>
                  <a:schemeClr val="tx1">
                    <a:lumMod val="95000"/>
                    <a:lumOff val="5000"/>
                  </a:schemeClr>
                </a:solidFill>
                <a:latin typeface="Times New Roman" pitchFamily="18" charset="0"/>
                <a:cs typeface="+mn-cs"/>
              </a:rPr>
              <a:t>của</a:t>
            </a:r>
            <a:r>
              <a:rPr lang="en-US" sz="2400" b="1" kern="0" dirty="0">
                <a:solidFill>
                  <a:schemeClr val="tx1">
                    <a:lumMod val="95000"/>
                    <a:lumOff val="5000"/>
                  </a:schemeClr>
                </a:solidFill>
                <a:latin typeface="Times New Roman" pitchFamily="18" charset="0"/>
                <a:cs typeface="+mn-cs"/>
              </a:rPr>
              <a:t> </a:t>
            </a:r>
            <a:r>
              <a:rPr lang="en-US" sz="2400" b="1" kern="0" dirty="0" err="1">
                <a:solidFill>
                  <a:schemeClr val="tx1">
                    <a:lumMod val="95000"/>
                    <a:lumOff val="5000"/>
                  </a:schemeClr>
                </a:solidFill>
                <a:latin typeface="Times New Roman" pitchFamily="18" charset="0"/>
                <a:cs typeface="+mn-cs"/>
              </a:rPr>
              <a:t>đất</a:t>
            </a:r>
            <a:r>
              <a:rPr lang="en-US" sz="2400" b="1" kern="0" dirty="0">
                <a:solidFill>
                  <a:schemeClr val="tx1">
                    <a:lumMod val="95000"/>
                    <a:lumOff val="5000"/>
                  </a:schemeClr>
                </a:solidFill>
                <a:latin typeface="Times New Roman" pitchFamily="18" charset="0"/>
                <a:cs typeface="+mn-cs"/>
              </a:rPr>
              <a:t> </a:t>
            </a:r>
            <a:r>
              <a:rPr lang="en-US" sz="2400" b="1" kern="0" dirty="0" err="1">
                <a:solidFill>
                  <a:schemeClr val="tx1">
                    <a:lumMod val="95000"/>
                    <a:lumOff val="5000"/>
                  </a:schemeClr>
                </a:solidFill>
                <a:latin typeface="Times New Roman" pitchFamily="18" charset="0"/>
                <a:cs typeface="+mn-cs"/>
              </a:rPr>
              <a:t>nước</a:t>
            </a:r>
            <a:r>
              <a:rPr lang="en-US" sz="2400" b="1" kern="0" dirty="0">
                <a:solidFill>
                  <a:schemeClr val="tx1">
                    <a:lumMod val="95000"/>
                    <a:lumOff val="5000"/>
                  </a:schemeClr>
                </a:solidFill>
                <a:latin typeface="Times New Roman" pitchFamily="18" charset="0"/>
                <a:cs typeface="+mn-cs"/>
              </a:rPr>
              <a:t>.)</a:t>
            </a:r>
            <a:endParaRPr lang="en-US" sz="2400" kern="0" dirty="0">
              <a:solidFill>
                <a:schemeClr val="tx1">
                  <a:lumMod val="95000"/>
                  <a:lumOff val="5000"/>
                </a:schemeClr>
              </a:solidFill>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Horizontal)">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ox(in)">
                                      <p:cBhvr>
                                        <p:cTn id="33" dur="500"/>
                                        <p:tgtEl>
                                          <p:spTgt spid="1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additive="base">
                                        <p:cTn id="44" dur="500" fill="hold"/>
                                        <p:tgtEl>
                                          <p:spTgt spid="12"/>
                                        </p:tgtEl>
                                        <p:attrNameLst>
                                          <p:attrName>ppt_x</p:attrName>
                                        </p:attrNameLst>
                                      </p:cBhvr>
                                      <p:tavLst>
                                        <p:tav tm="0">
                                          <p:val>
                                            <p:strVal val="#ppt_x"/>
                                          </p:val>
                                        </p:tav>
                                        <p:tav tm="100000">
                                          <p:val>
                                            <p:strVal val="#ppt_x"/>
                                          </p:val>
                                        </p:tav>
                                      </p:tavLst>
                                    </p:anim>
                                    <p:anim calcmode="lin" valueType="num">
                                      <p:cBhvr additive="base">
                                        <p:cTn id="4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16" presetClass="entr" presetSubtype="26"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barn(inHorizontal)">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9"/>
          <p:cNvSpPr txBox="1">
            <a:spLocks noChangeArrowheads="1"/>
          </p:cNvSpPr>
          <p:nvPr/>
        </p:nvSpPr>
        <p:spPr bwMode="auto">
          <a:xfrm>
            <a:off x="0" y="2"/>
            <a:ext cx="12192000" cy="3539430"/>
          </a:xfrm>
          <a:prstGeom prst="rect">
            <a:avLst/>
          </a:prstGeom>
          <a:solidFill>
            <a:schemeClr val="bg2">
              <a:lumMod val="20000"/>
              <a:lumOff val="80000"/>
            </a:schemeClr>
          </a:solidFill>
          <a:ln w="9525">
            <a:noFill/>
            <a:miter lim="800000"/>
            <a:headEnd/>
            <a:tailEnd/>
          </a:ln>
        </p:spPr>
        <p:txBody>
          <a:bodyPr>
            <a:spAutoFit/>
          </a:bodyPr>
          <a:lstStyle/>
          <a:p>
            <a:pPr indent="914400" fontAlgn="auto">
              <a:spcBef>
                <a:spcPct val="50000"/>
              </a:spcBef>
              <a:spcAft>
                <a:spcPts val="0"/>
              </a:spcAft>
              <a:defRPr/>
            </a:pPr>
            <a:r>
              <a:rPr lang="en-US" sz="3200" b="1" kern="0" dirty="0" err="1">
                <a:solidFill>
                  <a:schemeClr val="bg1"/>
                </a:solidFill>
                <a:latin typeface="Times New Roman" pitchFamily="18" charset="0"/>
                <a:cs typeface="+mn-cs"/>
              </a:rPr>
              <a:t>Ảnh</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chụp</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cảnh</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biển</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Phan</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Thiết</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một</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cảnh</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biển</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nổi</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tiếng</a:t>
            </a:r>
            <a:r>
              <a:rPr lang="en-US" sz="3200" b="1" kern="0" dirty="0">
                <a:solidFill>
                  <a:schemeClr val="bg1"/>
                </a:solidFill>
                <a:latin typeface="Times New Roman" pitchFamily="18" charset="0"/>
                <a:cs typeface="+mn-cs"/>
              </a:rPr>
              <a:t> ở </a:t>
            </a:r>
            <a:r>
              <a:rPr lang="en-US" sz="3200" b="1" kern="0" dirty="0" err="1">
                <a:solidFill>
                  <a:schemeClr val="bg1"/>
                </a:solidFill>
                <a:latin typeface="Times New Roman" pitchFamily="18" charset="0"/>
                <a:cs typeface="+mn-cs"/>
              </a:rPr>
              <a:t>nước</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ta</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Bao</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trùm</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lên</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cả</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bức</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tranh</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là</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một</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màu</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xanh</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trời</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xanh</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biển</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xanh</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núi</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xanh</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rặng</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dừa</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xanh</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Nổi</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bật</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giữa</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màu</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xanh</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ấy</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là</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một</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cồn</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cát</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trắng</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tinh</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màu</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vàng</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ngà</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của</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bãi</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cát</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ven</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bờ</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Đặc</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biệt</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hơn</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nữa</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là</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núi</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và</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biển</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liền</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kề</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nhau</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rất</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đẹp</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đây</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đó</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một</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vài</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chiếc</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thuyền</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câu</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nhấp</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nhô</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trên</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sóng</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nước</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Trước</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cảnh</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đẹp</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đó</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em</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càng</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yêu</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mến</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và</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tự</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hào</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về</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đất</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nước</a:t>
            </a:r>
            <a:r>
              <a:rPr lang="en-US" sz="3200" b="1" kern="0" dirty="0">
                <a:solidFill>
                  <a:schemeClr val="bg1"/>
                </a:solidFill>
                <a:latin typeface="Times New Roman" pitchFamily="18" charset="0"/>
                <a:cs typeface="+mn-cs"/>
              </a:rPr>
              <a:t> </a:t>
            </a:r>
            <a:r>
              <a:rPr lang="en-US" sz="3200" b="1" kern="0" dirty="0" err="1">
                <a:solidFill>
                  <a:schemeClr val="bg1"/>
                </a:solidFill>
                <a:latin typeface="Times New Roman" pitchFamily="18" charset="0"/>
                <a:cs typeface="+mn-cs"/>
              </a:rPr>
              <a:t>ta</a:t>
            </a:r>
            <a:r>
              <a:rPr lang="en-US" sz="3200" b="1" kern="0" dirty="0">
                <a:solidFill>
                  <a:schemeClr val="bg1"/>
                </a:solidFill>
                <a:latin typeface="Times New Roman" pitchFamily="18" charset="0"/>
                <a:cs typeface="+mn-cs"/>
              </a:rPr>
              <a:t>.</a:t>
            </a:r>
          </a:p>
        </p:txBody>
      </p:sp>
      <p:pic>
        <p:nvPicPr>
          <p:cNvPr id="20482" name="Picture 7" descr="Buombay"/>
          <p:cNvPicPr>
            <a:picLocks noGrp="1" noChangeAspect="1" noChangeArrowheads="1" noCrop="1"/>
          </p:cNvPicPr>
          <p:nvPr>
            <p:ph idx="1"/>
          </p:nvPr>
        </p:nvPicPr>
        <p:blipFill>
          <a:blip r:embed="rId2"/>
          <a:stretch>
            <a:fillRect/>
          </a:stretch>
        </p:blipFill>
        <p:spPr>
          <a:xfrm>
            <a:off x="3238500" y="3539331"/>
            <a:ext cx="5715000" cy="800100"/>
          </a:xfrm>
        </p:spPr>
      </p:pic>
      <p:pic>
        <p:nvPicPr>
          <p:cNvPr id="2" name="Picture 1"/>
          <p:cNvPicPr>
            <a:picLocks noChangeAspect="1"/>
          </p:cNvPicPr>
          <p:nvPr/>
        </p:nvPicPr>
        <p:blipFill>
          <a:blip r:embed="rId3"/>
          <a:srcRect/>
          <a:stretch>
            <a:fillRect/>
          </a:stretch>
        </p:blipFill>
        <p:spPr bwMode="auto">
          <a:xfrm>
            <a:off x="0" y="3"/>
            <a:ext cx="1219200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Apothecary</Template>
  <TotalTime>105</TotalTime>
  <Words>1061</Words>
  <Application>Microsoft Office PowerPoint</Application>
  <PresentationFormat>Widescreen</PresentationFormat>
  <Paragraphs>85</Paragraphs>
  <Slides>33</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MS PGothic</vt:lpstr>
      <vt:lpstr>Arial</vt:lpstr>
      <vt:lpstr>Book Antiqua</vt:lpstr>
      <vt:lpstr>Calibri</vt:lpstr>
      <vt:lpstr>Century Gothic</vt:lpstr>
      <vt:lpstr>Constantia</vt:lpstr>
      <vt:lpstr>Times New Roman</vt:lpstr>
      <vt:lpstr>VNI-Helve-Condense</vt:lpstr>
      <vt:lpstr>Wingdings 2</vt:lpstr>
      <vt:lpstr>Apothecary</vt:lpstr>
      <vt:lpstr>                       TRƯỜNG TIỂU HỌC QUỐC TUẤN </vt:lpstr>
      <vt:lpstr>PowerPoint Presentation</vt:lpstr>
      <vt:lpstr>PowerPoint Presentation</vt:lpstr>
      <vt:lpstr>PowerPoint Presentation</vt:lpstr>
      <vt:lpstr>PowerPoint Presentation</vt:lpstr>
      <vt:lpstr>PowerPoint Presentation</vt:lpstr>
      <vt:lpstr>PowerPoint Presentation</vt:lpstr>
      <vt:lpstr>Gợi ý :   a/ Ảnh  chụp cảnh gì? Cảnh đó ở nơi nào?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STD_DELL</cp:lastModifiedBy>
  <cp:revision>14</cp:revision>
  <dcterms:created xsi:type="dcterms:W3CDTF">2019-11-14T16:02:06Z</dcterms:created>
  <dcterms:modified xsi:type="dcterms:W3CDTF">2022-01-11T00:14:32Z</dcterms:modified>
</cp:coreProperties>
</file>