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2" r:id="rId2"/>
  </p:sldMasterIdLst>
  <p:notesMasterIdLst>
    <p:notesMasterId r:id="rId22"/>
  </p:notesMasterIdLst>
  <p:sldIdLst>
    <p:sldId id="257" r:id="rId3"/>
    <p:sldId id="352" r:id="rId4"/>
    <p:sldId id="351" r:id="rId5"/>
    <p:sldId id="319" r:id="rId6"/>
    <p:sldId id="354" r:id="rId7"/>
    <p:sldId id="259" r:id="rId8"/>
    <p:sldId id="353" r:id="rId9"/>
    <p:sldId id="355" r:id="rId10"/>
    <p:sldId id="344" r:id="rId11"/>
    <p:sldId id="320" r:id="rId12"/>
    <p:sldId id="356" r:id="rId13"/>
    <p:sldId id="278" r:id="rId14"/>
    <p:sldId id="322" r:id="rId15"/>
    <p:sldId id="323" r:id="rId16"/>
    <p:sldId id="341" r:id="rId17"/>
    <p:sldId id="325" r:id="rId18"/>
    <p:sldId id="357" r:id="rId19"/>
    <p:sldId id="326" r:id="rId20"/>
    <p:sldId id="3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E6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9F49-5B08-4661-B2E4-B36ED18DEDF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3AC9-3560-40E7-BA92-C9728860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3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229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314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97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B162E-F920-4511-832F-006A16C91FE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927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8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686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B162E-F920-4511-832F-006A16C91FE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4287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28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871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56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29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6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05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86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4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7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37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09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0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928F3-2FAF-47D5-BAFA-85D9D7DB5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54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199"/>
            </a:lvl1pPr>
            <a:lvl2pPr marL="457200" indent="0">
              <a:buNone/>
              <a:defRPr sz="2801"/>
            </a:lvl2pPr>
            <a:lvl3pPr marL="914400" indent="0">
              <a:buNone/>
              <a:defRPr sz="2400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98"/>
        </a:spcBef>
        <a:spcAft>
          <a:spcPct val="0"/>
        </a:spcAft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98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98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98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98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7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4762"/>
            <a:ext cx="12192000" cy="361676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872382"/>
            <a:ext cx="3679782" cy="2985618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6387261" y="4350748"/>
            <a:ext cx="2830073" cy="2028885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40600" y="1195230"/>
            <a:ext cx="3348997" cy="17465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9235"/>
            <a:ext cx="12192000" cy="2100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altLang="zh-CN" sz="6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quý</a:t>
            </a:r>
            <a:r>
              <a:rPr lang="en-US" altLang="zh-CN" sz="66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thầy</a:t>
            </a:r>
            <a:r>
              <a:rPr lang="en-US" altLang="zh-CN" sz="66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cô</a:t>
            </a:r>
            <a:r>
              <a:rPr lang="en-US" altLang="zh-CN" sz="66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66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endParaRPr lang="en-US" altLang="zh-CN" sz="6600" b="1" i="1" kern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algn="ctr" defTabSz="685800">
              <a:defRPr/>
            </a:pPr>
            <a:r>
              <a:rPr lang="en-US" altLang="zh-CN" sz="66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66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6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</a:t>
            </a:r>
            <a:r>
              <a:rPr lang="en-US" altLang="zh-CN" sz="66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ã</a:t>
            </a:r>
            <a:r>
              <a:rPr lang="en-US" altLang="zh-CN" sz="66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66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2</a:t>
            </a:r>
            <a:endParaRPr lang="en-US" altLang="zh-CN" sz="66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510" y="2598752"/>
            <a:ext cx="116945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5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3885" y="4632104"/>
            <a:ext cx="494718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13" y="122830"/>
            <a:ext cx="10549720" cy="67351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77663" y="1474062"/>
            <a:ext cx="982133" cy="364067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Ông</a:t>
            </a:r>
            <a:r>
              <a:rPr lang="en-US" sz="2100" dirty="0"/>
              <a:t> </a:t>
            </a:r>
            <a:r>
              <a:rPr lang="en-US" sz="2100" dirty="0" err="1"/>
              <a:t>bà</a:t>
            </a:r>
            <a:endParaRPr lang="en-US" sz="2100" dirty="0"/>
          </a:p>
        </p:txBody>
      </p:sp>
      <p:sp>
        <p:nvSpPr>
          <p:cNvPr id="9" name="Rectangle 8"/>
          <p:cNvSpPr/>
          <p:nvPr/>
        </p:nvSpPr>
        <p:spPr>
          <a:xfrm>
            <a:off x="5401736" y="541725"/>
            <a:ext cx="880534" cy="364067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Bố</a:t>
            </a:r>
            <a:endParaRPr lang="en-US" sz="2100" dirty="0"/>
          </a:p>
        </p:txBody>
      </p:sp>
      <p:sp>
        <p:nvSpPr>
          <p:cNvPr id="10" name="Rectangle 9"/>
          <p:cNvSpPr/>
          <p:nvPr/>
        </p:nvSpPr>
        <p:spPr>
          <a:xfrm>
            <a:off x="3497095" y="1009517"/>
            <a:ext cx="880534" cy="364067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Mẹ</a:t>
            </a:r>
            <a:endParaRPr lang="en-US" sz="2100" dirty="0"/>
          </a:p>
        </p:txBody>
      </p:sp>
      <p:sp>
        <p:nvSpPr>
          <p:cNvPr id="11" name="Rectangle 10"/>
          <p:cNvSpPr/>
          <p:nvPr/>
        </p:nvSpPr>
        <p:spPr>
          <a:xfrm>
            <a:off x="4176199" y="2960900"/>
            <a:ext cx="1078442" cy="364067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Em</a:t>
            </a:r>
            <a:r>
              <a:rPr lang="en-US" sz="2100" dirty="0"/>
              <a:t> </a:t>
            </a:r>
            <a:r>
              <a:rPr lang="en-US" sz="2100" dirty="0" err="1"/>
              <a:t>trai</a:t>
            </a:r>
            <a:endParaRPr lang="en-US" sz="2100" dirty="0"/>
          </a:p>
        </p:txBody>
      </p:sp>
      <p:sp>
        <p:nvSpPr>
          <p:cNvPr id="12" name="Rectangle 11"/>
          <p:cNvSpPr/>
          <p:nvPr/>
        </p:nvSpPr>
        <p:spPr>
          <a:xfrm>
            <a:off x="6497222" y="2556206"/>
            <a:ext cx="880535" cy="364067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Hoa</a:t>
            </a:r>
            <a:endParaRPr lang="en-US" sz="2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/>
          <p:nvPr/>
        </p:nvSpPr>
        <p:spPr>
          <a:xfrm>
            <a:off x="300250" y="208983"/>
            <a:ext cx="11491415" cy="193899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7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/>
          <p:nvPr/>
        </p:nvSpPr>
        <p:spPr>
          <a:xfrm>
            <a:off x="0" y="284400"/>
            <a:ext cx="11919044" cy="23775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2606675" y="2400300"/>
            <a:ext cx="7010400" cy="52334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  <a:defRPr/>
            </a:pPr>
            <a:endParaRPr sz="280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2544763" y="3505200"/>
            <a:ext cx="7086600" cy="52334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endParaRPr sz="280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677469" y="1856096"/>
            <a:ext cx="3016155" cy="1364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34" y="0"/>
            <a:ext cx="12287533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06819" y="985767"/>
            <a:ext cx="524933" cy="330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4711639" y="2804584"/>
            <a:ext cx="524933" cy="330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823601" y="5088087"/>
            <a:ext cx="524933" cy="330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Text Box 6"/>
          <p:cNvSpPr txBox="1"/>
          <p:nvPr/>
        </p:nvSpPr>
        <p:spPr>
          <a:xfrm>
            <a:off x="2544763" y="3505200"/>
            <a:ext cx="7086600" cy="52334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endParaRPr sz="280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0" y="204717"/>
            <a:ext cx="11832609" cy="627797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dirty="0">
                <a:solidFill>
                  <a:prstClr val="black"/>
                </a:solidFill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(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27631" y="367557"/>
            <a:ext cx="11764369" cy="1938992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1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</a:t>
            </a:r>
            <a:r>
              <a:rPr lang="en-US" altLang="zh-CN" sz="1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hực</a:t>
            </a:r>
            <a:r>
              <a:rPr lang="en-US" altLang="zh-CN" sz="1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1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1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bubble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97" y="2526268"/>
            <a:ext cx="9144000" cy="405835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225352" y="914444"/>
            <a:ext cx="2273490" cy="320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67720" y="875772"/>
            <a:ext cx="659642" cy="2274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75378" y="898519"/>
            <a:ext cx="2238802" cy="15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21435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752" y="14971"/>
            <a:ext cx="1980943" cy="2083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79" y="2435180"/>
            <a:ext cx="1920568" cy="1742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08" y="4858526"/>
            <a:ext cx="1951203" cy="1846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36" y="4883566"/>
            <a:ext cx="1849343" cy="1821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62" y="4913863"/>
            <a:ext cx="1813053" cy="1791170"/>
          </a:xfrm>
          <a:prstGeom prst="rect">
            <a:avLst/>
          </a:prstGeom>
        </p:spPr>
      </p:pic>
      <p:sp>
        <p:nvSpPr>
          <p:cNvPr id="12" name="Heart 11"/>
          <p:cNvSpPr/>
          <p:nvPr/>
        </p:nvSpPr>
        <p:spPr>
          <a:xfrm>
            <a:off x="6770841" y="621448"/>
            <a:ext cx="470502" cy="656851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930101" y="787238"/>
            <a:ext cx="840740" cy="26956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4" name="Left Arrow 13"/>
          <p:cNvSpPr/>
          <p:nvPr/>
        </p:nvSpPr>
        <p:spPr>
          <a:xfrm>
            <a:off x="7241343" y="755945"/>
            <a:ext cx="863409" cy="30085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5" name="Down Arrow 14"/>
          <p:cNvSpPr/>
          <p:nvPr/>
        </p:nvSpPr>
        <p:spPr>
          <a:xfrm>
            <a:off x="6880275" y="1278299"/>
            <a:ext cx="306323" cy="111874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6" name="Heart 15"/>
          <p:cNvSpPr/>
          <p:nvPr/>
        </p:nvSpPr>
        <p:spPr>
          <a:xfrm>
            <a:off x="4724040" y="2809123"/>
            <a:ext cx="470502" cy="656851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270903" y="4225196"/>
            <a:ext cx="4256885" cy="128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7241344" y="4359179"/>
            <a:ext cx="423228" cy="55468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4" name="Down Arrow 23"/>
          <p:cNvSpPr/>
          <p:nvPr/>
        </p:nvSpPr>
        <p:spPr>
          <a:xfrm>
            <a:off x="3143084" y="4255588"/>
            <a:ext cx="309800" cy="5835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5" name="Down Arrow 24"/>
          <p:cNvSpPr/>
          <p:nvPr/>
        </p:nvSpPr>
        <p:spPr>
          <a:xfrm>
            <a:off x="5291380" y="4314053"/>
            <a:ext cx="305054" cy="58411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61" y="-14629"/>
            <a:ext cx="2241060" cy="21428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66" y="2484020"/>
            <a:ext cx="2316529" cy="1595934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>
            <a:off x="3848394" y="3004529"/>
            <a:ext cx="875645" cy="3101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30" name="Down Arrow 29"/>
          <p:cNvSpPr/>
          <p:nvPr/>
        </p:nvSpPr>
        <p:spPr>
          <a:xfrm>
            <a:off x="4781840" y="3480654"/>
            <a:ext cx="354902" cy="78555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33" name="Left Arrow 32"/>
          <p:cNvSpPr/>
          <p:nvPr/>
        </p:nvSpPr>
        <p:spPr>
          <a:xfrm>
            <a:off x="5194543" y="2979821"/>
            <a:ext cx="1047036" cy="33483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9572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8" grpId="0" animBg="1"/>
      <p:bldP spid="30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748" y="857251"/>
            <a:ext cx="928056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1858168" y="4624385"/>
            <a:ext cx="7829267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6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6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6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23" name="Picture 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33" y="1600200"/>
            <a:ext cx="396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S0007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52962"/>
            <a:ext cx="4435477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S0007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855078" y="3521074"/>
            <a:ext cx="2920999" cy="375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S0007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7963" y="0"/>
            <a:ext cx="4364036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S0007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180" y="-434181"/>
            <a:ext cx="2847976" cy="371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1392073" y="777922"/>
            <a:ext cx="9894626" cy="455607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1487"/>
              </a:avLst>
            </a:prstTxWarp>
          </a:bodyPr>
          <a:lstStyle/>
          <a:p>
            <a:pPr algn="ctr"/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514" name="Picture 5" descr="bee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6" y="1928813"/>
            <a:ext cx="1266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6" descr="bee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15296">
            <a:off x="7948614" y="2008188"/>
            <a:ext cx="1266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2701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32764" y="828937"/>
            <a:ext cx="10549720" cy="1823576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125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Khởi</a:t>
            </a:r>
            <a:r>
              <a:rPr lang="en-US" altLang="zh-CN" sz="112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1125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endParaRPr lang="zh-CN" altLang="en-US" sz="112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955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 NGỌN NẾN LUNG LINH PHƯƠNG THẢO NGỌC LỄ BÉ NA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" y="0"/>
            <a:ext cx="12078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6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9"/>
          <p:cNvSpPr txBox="1">
            <a:spLocks noGrp="1"/>
          </p:cNvSpPr>
          <p:nvPr>
            <p:ph type="title"/>
          </p:nvPr>
        </p:nvSpPr>
        <p:spPr>
          <a:xfrm>
            <a:off x="0" y="24473"/>
            <a:ext cx="12192000" cy="1569660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Giới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thiệu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với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bạn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về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thành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viên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trong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/>
            </a:r>
            <a:b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</a:br>
            <a:r>
              <a:rPr lang="en-US" altLang="zh-CN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gia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đình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8" y="0"/>
            <a:ext cx="8761863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550" y="106877"/>
            <a:ext cx="636477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406" y="278768"/>
            <a:ext cx="10389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88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88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Gia </a:t>
            </a:r>
            <a:r>
              <a:rPr lang="en-US" sz="8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endParaRPr lang="en-US" sz="88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119" y="2084264"/>
            <a:ext cx="11880945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spcBef>
                <a:spcPct val="50000"/>
              </a:spcBef>
              <a:defRPr/>
            </a:pP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spcBef>
                <a:spcPct val="50000"/>
              </a:spcBef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503715" y="596911"/>
            <a:ext cx="7607678" cy="1823576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125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112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1125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phá</a:t>
            </a:r>
            <a:endParaRPr lang="zh-CN" altLang="en-US" sz="112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648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/>
          <p:nvPr/>
        </p:nvSpPr>
        <p:spPr>
          <a:xfrm>
            <a:off x="232012" y="168040"/>
            <a:ext cx="11627893" cy="193899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7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287" y="1064931"/>
            <a:ext cx="4851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287" y="2204441"/>
            <a:ext cx="4582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287" y="2868285"/>
            <a:ext cx="54362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287" y="3548251"/>
            <a:ext cx="6172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287" y="4643716"/>
            <a:ext cx="59732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986" y="261855"/>
            <a:ext cx="5109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38" y="0"/>
            <a:ext cx="57138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4263</TotalTime>
  <Words>369</Words>
  <Application>Microsoft Office PowerPoint</Application>
  <PresentationFormat>Widescreen</PresentationFormat>
  <Paragraphs>54</Paragraphs>
  <Slides>19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SimSun</vt:lpstr>
      <vt:lpstr>.VnAvant</vt:lpstr>
      <vt:lpstr>Arial</vt:lpstr>
      <vt:lpstr>Arial-Rounded</vt:lpstr>
      <vt:lpstr>Calibri</vt:lpstr>
      <vt:lpstr>Calibri Light</vt:lpstr>
      <vt:lpstr>Times New Roman</vt:lpstr>
      <vt:lpstr>字魂59号-创粗黑</vt:lpstr>
      <vt:lpstr>等线</vt:lpstr>
      <vt:lpstr>1_Office Theme</vt:lpstr>
      <vt:lpstr>Office Theme</vt:lpstr>
      <vt:lpstr>PowerPoint Presentation</vt:lpstr>
      <vt:lpstr>PowerPoint Presentation</vt:lpstr>
      <vt:lpstr>PowerPoint Presentation</vt:lpstr>
      <vt:lpstr>Giới thiệu với bạn về các thành viên trong  gia đình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STD_DELL</cp:lastModifiedBy>
  <cp:revision>124</cp:revision>
  <cp:lastPrinted>2021-08-11T23:56:38Z</cp:lastPrinted>
  <dcterms:created xsi:type="dcterms:W3CDTF">2021-05-28T08:00:00Z</dcterms:created>
  <dcterms:modified xsi:type="dcterms:W3CDTF">2021-09-01T05:26:20Z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