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3"/>
  </p:notesMasterIdLst>
  <p:sldIdLst>
    <p:sldId id="275" r:id="rId2"/>
    <p:sldId id="264" r:id="rId3"/>
    <p:sldId id="276" r:id="rId4"/>
    <p:sldId id="287" r:id="rId5"/>
    <p:sldId id="277" r:id="rId6"/>
    <p:sldId id="278" r:id="rId7"/>
    <p:sldId id="258" r:id="rId8"/>
    <p:sldId id="288" r:id="rId9"/>
    <p:sldId id="280" r:id="rId10"/>
    <p:sldId id="289" r:id="rId11"/>
    <p:sldId id="291" r:id="rId12"/>
    <p:sldId id="281" r:id="rId13"/>
    <p:sldId id="293" r:id="rId14"/>
    <p:sldId id="265" r:id="rId15"/>
    <p:sldId id="294" r:id="rId16"/>
    <p:sldId id="299" r:id="rId17"/>
    <p:sldId id="300" r:id="rId18"/>
    <p:sldId id="295" r:id="rId19"/>
    <p:sldId id="297" r:id="rId20"/>
    <p:sldId id="282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5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947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</a:rPr>
              <a:t>Tự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nhiên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và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xã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hội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5372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</a:t>
            </a: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/ </a:t>
            </a: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42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1828800" y="2133600"/>
            <a:ext cx="8763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10: Cùng khám phá quang cảnh xung quanh</a:t>
            </a:r>
            <a:endParaRPr lang="en-US" sz="3600" b="1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5037137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Thúy Hằng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1178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9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09601"/>
            <a:ext cx="9067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 làng quê miền sông nước, miền biển</a:t>
            </a:r>
            <a:endParaRPr lang="en-US" sz="5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5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33800" y="2209800"/>
            <a:ext cx="42758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 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1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76201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Em nhìn thấy gì trong bức tranh? 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Người dân có những hoạt động nào? 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Em có nhận xét gì về đường phố?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3"/>
          <a:stretch/>
        </p:blipFill>
        <p:spPr>
          <a:xfrm>
            <a:off x="1543051" y="2781300"/>
            <a:ext cx="4514173" cy="392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3"/>
          <a:stretch/>
        </p:blipFill>
        <p:spPr>
          <a:xfrm>
            <a:off x="6019801" y="2781300"/>
            <a:ext cx="4514173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1143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: T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hành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phố có xe cộ tấp nập, nhiều cửa hàng lớn, nhiều nhà cao tầng, hoạt động của người dân nhộn nhịp.</a:t>
            </a:r>
          </a:p>
        </p:txBody>
      </p:sp>
    </p:spTree>
    <p:extLst>
      <p:ext uri="{BB962C8B-B14F-4D97-AF65-F5344CB8AC3E}">
        <p14:creationId xmlns:p14="http://schemas.microsoft.com/office/powerpoint/2010/main" val="346866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71829" r="47308" b="8899"/>
          <a:stretch/>
        </p:blipFill>
        <p:spPr>
          <a:xfrm>
            <a:off x="5819776" y="19050"/>
            <a:ext cx="4829175" cy="348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2" t="71829" r="9671" b="8899"/>
          <a:stretch/>
        </p:blipFill>
        <p:spPr>
          <a:xfrm>
            <a:off x="5838824" y="3448050"/>
            <a:ext cx="4829176" cy="3486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228600"/>
            <a:ext cx="3505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Cảnh phố cổ như thế nào? 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Cảnh phố hiện đại như thế nào? 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Em thích khu phố nào trong hình hơn? Vì sao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1219202"/>
            <a:ext cx="81534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00">
                <a:latin typeface="Times New Roman" pitchFamily="18" charset="0"/>
                <a:cs typeface="Times New Roman" pitchFamily="18" charset="0"/>
              </a:rPr>
              <a:t>Em hãy kể </a:t>
            </a:r>
            <a:r>
              <a:rPr lang="en-US" sz="5300">
                <a:latin typeface="Times New Roman" pitchFamily="18" charset="0"/>
                <a:cs typeface="Times New Roman" pitchFamily="18" charset="0"/>
              </a:rPr>
              <a:t>tên một số khu phố cổ nổi tiếng ở nước ta. </a:t>
            </a:r>
          </a:p>
        </p:txBody>
      </p:sp>
    </p:spTree>
    <p:extLst>
      <p:ext uri="{BB962C8B-B14F-4D97-AF65-F5344CB8AC3E}">
        <p14:creationId xmlns:p14="http://schemas.microsoft.com/office/powerpoint/2010/main" val="15995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058275" cy="6748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36" y="38100"/>
            <a:ext cx="9144000" cy="671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150"/>
            <a:ext cx="9058274" cy="6691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60960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 cổ Hà Nội</a:t>
            </a:r>
            <a:endParaRPr lang="en-US" sz="5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76201"/>
            <a:ext cx="9182100" cy="6660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7625"/>
            <a:ext cx="9092695" cy="6538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97624"/>
            <a:ext cx="9054595" cy="6538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60960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 cổ Hội An</a:t>
            </a:r>
            <a:endParaRPr lang="en-US" sz="5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7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838200"/>
            <a:ext cx="9067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6000">
                <a:latin typeface="Times New Roman" pitchFamily="18" charset="0"/>
                <a:cs typeface="Times New Roman" pitchFamily="18" charset="0"/>
              </a:rPr>
              <a:t>Quang cảnh ở thành phố có gì khác với làng quê?</a:t>
            </a:r>
          </a:p>
          <a:p>
            <a:r>
              <a:rPr lang="en-US" sz="6000">
                <a:latin typeface="Times New Roman" pitchFamily="18" charset="0"/>
                <a:cs typeface="Times New Roman" pitchFamily="18" charset="0"/>
              </a:rPr>
              <a:t>Em thích sống ở thành phố hay làng quê?</a:t>
            </a:r>
            <a:endParaRPr lang="en-US" sz="6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838200"/>
            <a:ext cx="8610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0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>
                <a:latin typeface="Times New Roman" pitchFamily="18" charset="0"/>
                <a:cs typeface="Times New Roman" pitchFamily="18" charset="0"/>
              </a:rPr>
              <a:t>Mỗi nơi sống có những quang cảnh khác nhau. Chúng ta hãy yêu quý và gắn bó với nơi mình sống.</a:t>
            </a:r>
            <a:endParaRPr lang="en-US" sz="6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9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12954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Quê hương tươi đẹp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4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066801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>
                <a:latin typeface="Times New Roman" pitchFamily="18" charset="0"/>
                <a:cs typeface="Times New Roman" pitchFamily="18" charset="0"/>
              </a:rPr>
              <a:t>Xé dán để tạo được bức tranh nơi em sống và giới thiệu với các bạn.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20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0668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dò: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Xem trước bài con người nơi em sống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1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76201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1:Khám phá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81200" y="4384119"/>
            <a:ext cx="8153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Kể những gì em quan sát được trong bức tranh Minh về thăm quê.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Theo em, đây là cảnh ở đâu? Tại sao em biết? </a:t>
            </a: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Người dân ở đây thường làm gì? </a:t>
            </a: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Cảm xúc của Minh khi về thăm quê như thế nào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t="31842" b="28991"/>
          <a:stretch/>
        </p:blipFill>
        <p:spPr>
          <a:xfrm>
            <a:off x="1562100" y="1524000"/>
            <a:ext cx="4388538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5" r="3031" b="28124"/>
          <a:stretch/>
        </p:blipFill>
        <p:spPr>
          <a:xfrm>
            <a:off x="5950638" y="76201"/>
            <a:ext cx="4717362" cy="41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3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85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4 : </a:t>
            </a:r>
            <a:r>
              <a:rPr lang="en-US" sz="54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 cho bạn nghe về quê mình.</a:t>
            </a:r>
            <a:endParaRPr lang="en-US" sz="5400" b="1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984638"/>
            <a:ext cx="861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àng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quê có ruộng đồng, cây cối, làng xóm, chợ quê, trường học, trạm y tế,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Người dân làng quê thường làm ruộng, hàng ngày đi chợ mua bán và gặp gỡ mọi người.</a:t>
            </a:r>
          </a:p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Về quê chơi rất vui.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5029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Cảnh làng quê ở hai bức tranh này có gì khác nhau? </a:t>
            </a:r>
          </a:p>
          <a:p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Em thích cảnh trong bức tranh nào hơn? Vì sao?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60794" y="323850"/>
            <a:ext cx="5831006" cy="3638550"/>
            <a:chOff x="1143000" y="323850"/>
            <a:chExt cx="5638800" cy="41053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00" t="72953" b="6214"/>
            <a:stretch/>
          </p:blipFill>
          <p:spPr>
            <a:xfrm>
              <a:off x="1143000" y="323850"/>
              <a:ext cx="4705284" cy="41053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86" r="88473" b="6180"/>
            <a:stretch/>
          </p:blipFill>
          <p:spPr>
            <a:xfrm>
              <a:off x="5848284" y="323850"/>
              <a:ext cx="933516" cy="410539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73820" r="25600" b="7568"/>
          <a:stretch/>
        </p:blipFill>
        <p:spPr>
          <a:xfrm>
            <a:off x="4760794" y="3733800"/>
            <a:ext cx="583100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1143000"/>
            <a:ext cx="1089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Làng quê miền núi khác làng quê miền biển. Mỗi nơi có một vẻ đẹp riêng. Chúng ta cần phải yêu quý và bảo vệ quê hương của mình.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0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0"/>
            <a:ext cx="9000314" cy="678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76200"/>
            <a:ext cx="9272139" cy="617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5026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3362"/>
            <a:ext cx="11506200" cy="6396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1080" y="160020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 làng quê vùng đồng bằng</a:t>
            </a:r>
            <a:endParaRPr lang="en-US" sz="5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5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50899" cy="647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62028"/>
            <a:ext cx="9198110" cy="6719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0"/>
            <a:ext cx="9163543" cy="647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1887200" cy="6781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0" y="60960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 làng quê miền núi</a:t>
            </a:r>
            <a:endParaRPr lang="en-US" sz="5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354</TotalTime>
  <Words>482</Words>
  <Application>Microsoft Office PowerPoint</Application>
  <PresentationFormat>Widescreen</PresentationFormat>
  <Paragraphs>43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STD_DELL</cp:lastModifiedBy>
  <cp:revision>55</cp:revision>
  <dcterms:created xsi:type="dcterms:W3CDTF">2020-08-08T13:30:12Z</dcterms:created>
  <dcterms:modified xsi:type="dcterms:W3CDTF">2022-01-10T23:10:12Z</dcterms:modified>
</cp:coreProperties>
</file>