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262" r:id="rId4"/>
    <p:sldId id="263" r:id="rId5"/>
    <p:sldId id="264" r:id="rId6"/>
    <p:sldId id="257" r:id="rId7"/>
    <p:sldId id="265" r:id="rId8"/>
    <p:sldId id="258" r:id="rId9"/>
    <p:sldId id="267" r:id="rId10"/>
    <p:sldId id="259" r:id="rId11"/>
    <p:sldId id="268" r:id="rId12"/>
    <p:sldId id="269" r:id="rId13"/>
    <p:sldId id="270" r:id="rId14"/>
    <p:sldId id="260" r:id="rId15"/>
    <p:sldId id="271" r:id="rId16"/>
    <p:sldId id="26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9F440-8A65-444D-ADA4-EFE657FBF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22F55A-9B6B-402A-A39C-2D104E00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F2F914-CF9A-4356-9EE4-EC8B57CC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A8F778-5D98-4041-A79A-B8CAB57F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4BF41D-8E4E-4A0F-8708-A762CE9E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5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690AE1-94C6-4F9A-8E06-3C9E0EC0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400EB9-9B17-434F-86D6-778106978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F5D694-5709-4193-9551-0E53C58A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87C197-D2F0-4AB1-B0F7-D9E042EC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D29234-26D5-484F-A9BB-2F283F8F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5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6451C60-EE69-4FBA-BBB4-5B6DF2ED9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5C6B12-EA7C-444E-B867-FEFE69A52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27F7EA-09A5-43D3-B285-388CED7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2A0F7F-4E44-43E3-AF5D-C76745C2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5E16E5-B2C1-4503-A25D-54D74241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70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DACDF-65F9-4A71-A349-B7310A3B2E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41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9CBAF-6988-41A6-9653-821DA455B35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16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7FC7C-0B44-4837-A9C1-AEB04821A1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28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5602D-1125-46C7-B6EE-4DB435BE05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99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3DA31-C8C7-463A-8847-514A5A8A7C3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78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AC3FA-3EFD-4C7B-A66E-06AF94E037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C571-D1CA-4E12-983D-B425ED83F4A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00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90D6A-3209-4BAA-BF36-5C0D1A8465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7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C2CBA-3D36-4894-B843-30AC171B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C7E7BF-F419-498C-B8CA-734BFD4E6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027D5-C612-4FF4-8043-E6277F41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6A2A63-A500-480E-8A5D-EEADF9101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2A2C52-BD82-4187-9934-267EB850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DF186-ED7C-4BA6-8DC3-D94DCFF1F1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39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4A833-126D-4EFA-B13D-3823621C35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0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03A6C-3452-4BF4-97E3-BF20729E146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3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BD3E0-C183-4E3A-BB10-42315166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90159D-1114-4667-B252-7F1EFECB8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6D2A53-BD95-4F8D-A70F-50238157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6C42A-AB03-4934-A032-5C00B500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821751-E80C-4DAA-A593-0FB94B5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10D1E-B256-4329-8173-420B56AC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B933D8-4CF9-4B4D-A3A6-5F658C541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A9362E-B197-4796-956E-F3648E891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AFFF87-A5AB-48D0-9E4D-521B179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8E18DB-4055-44E4-B020-21421D9A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39E530-F0D9-496C-B96E-FA6AC2E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3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5077C-FAF1-43D8-8D63-41C8E04A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B6CFAF-D090-43D0-8684-1657F0021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82A1B6-F2B8-409F-BE13-6C8D24606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E1820D-E026-4150-BE7A-5958CC522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ABB09F-21FD-42A6-99B3-6F7BBEF3E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96946B-97FC-49B0-B055-8AB8275A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9FA85E5-60F2-4AD8-921D-D88BAFF5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9A0389E-303E-47F7-A1BA-282BF2C3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F0EAE-8E89-4832-9D8A-0F66374D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D5D8D8-8D93-4439-A849-6E22E9E6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F6908C-613D-4D7A-B73E-2661B53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DB4A0E-BA1E-46CB-8C68-65458CB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50249A-4CE3-4DB6-9614-2B5D424C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8305F1-571F-4C88-99A7-82D41071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F95927-475D-4851-A47D-92AE6DED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85EF4A-1444-4E51-8663-3340043E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99AA5C-1A36-489C-97EB-9A6FECB7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6DD493-0490-4E31-BFF7-B1DF45D75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1A2A3F-1686-483A-A270-805832F2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173957-195F-48C5-A844-9F0FAD10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796655-322D-49B1-BB5C-8FC86CD8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B389A0-633E-4D0C-88D1-39590B68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85EDBC-4B16-4E96-A8C5-E03463BAB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A73354-BBCC-46ED-9591-BA80F29F3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F63B67-9F82-4FFD-8329-84B284E4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3E82C1-F82A-4A62-8952-6AF80E3D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7FF507-51ED-448A-AFCE-0E1C0D5B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7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CEB612-86E1-47EF-BCB3-EAEF2005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F4CB7D-9A4C-4F2B-A82F-071FB490A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4E027E-590D-4F11-89BA-A9FD56EE5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8D261-3689-4713-AA3C-C62BC557980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8D6461-624C-4C79-8375-643DAD2DA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47AF29-C5D5-4296-9942-5B6DF4DEB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0196E7-36D2-411B-BE47-FDBA76572FA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4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wmf"/><Relationship Id="rId3" Type="http://schemas.openxmlformats.org/officeDocument/2006/relationships/image" Target="../media/image2.wmf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hyperlink" Target="http://www.taochu.com/" TargetMode="External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 descr="Water lilies"/>
          <p:cNvSpPr>
            <a:spLocks noChangeArrowheads="1" noChangeShapeType="1" noTextEdit="1"/>
          </p:cNvSpPr>
          <p:nvPr/>
        </p:nvSpPr>
        <p:spPr bwMode="auto">
          <a:xfrm>
            <a:off x="781051" y="334434"/>
            <a:ext cx="10769600" cy="675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7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lang="en-US" sz="4267" b="1" kern="10">
              <a:ln w="19050">
                <a:solidFill>
                  <a:srgbClr val="00FF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1" y="2819400"/>
            <a:ext cx="1538817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631951"/>
            <a:ext cx="142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860551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m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1909234"/>
            <a:ext cx="1519767" cy="113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a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08151"/>
            <a:ext cx="213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o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84351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u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2012951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n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2089151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g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012951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FIREWRK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04801"/>
            <a:ext cx="1354667" cy="101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Rectangle 13"/>
          <p:cNvSpPr>
            <a:spLocks noChangeArrowheads="1"/>
          </p:cNvSpPr>
          <p:nvPr/>
        </p:nvSpPr>
        <p:spPr bwMode="auto">
          <a:xfrm rot="827097">
            <a:off x="8026400" y="1641386"/>
            <a:ext cx="899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7200">
                <a:solidFill>
                  <a:srgbClr val="3333CC"/>
                </a:solidFill>
                <a:latin typeface="VNI-Korin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 rot="827097">
            <a:off x="3556000" y="400875"/>
            <a:ext cx="89958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800">
                <a:solidFill>
                  <a:srgbClr val="FF6600"/>
                </a:solidFill>
                <a:latin typeface="VNI-Korin" pitchFamily="2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 rot="827097">
            <a:off x="8142818" y="661225"/>
            <a:ext cx="89958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800">
                <a:solidFill>
                  <a:srgbClr val="FF6600"/>
                </a:solidFill>
                <a:latin typeface="VNI-Korin" pitchFamily="2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088" name="WordArt 16"/>
          <p:cNvSpPr>
            <a:spLocks noChangeArrowheads="1" noChangeShapeType="1" noTextEdit="1"/>
          </p:cNvSpPr>
          <p:nvPr/>
        </p:nvSpPr>
        <p:spPr bwMode="auto">
          <a:xfrm>
            <a:off x="711201" y="5029200"/>
            <a:ext cx="10909300" cy="13906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b="1" i="1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sy="50000" kx="-2453608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400" b="1" i="1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sy="50000" kx="-2453608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400" b="1" i="1" kern="10" smtClean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sy="50000" kx="-2453608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nhiện và xã hội</a:t>
            </a:r>
            <a:endParaRPr lang="en-US" sz="6400" b="1" i="1" kern="10">
              <a:ln w="12700">
                <a:solidFill>
                  <a:srgbClr val="00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sy="50000" kx="-2453608" rotWithShape="0">
                  <a:srgbClr val="C0C0C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b="1" i="1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sy="50000" kx="-2453608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6400" b="1" i="1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sy="50000" kx="-2453608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400" b="1" i="1" kern="10" smtClean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sy="50000" kx="-2453608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 Thu Hương</a:t>
            </a:r>
            <a:endParaRPr lang="en-US" sz="6400" b="1" i="1" kern="10">
              <a:ln w="12700">
                <a:solidFill>
                  <a:srgbClr val="00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sy="50000" kx="-2453608" rotWithShape="0">
                  <a:srgbClr val="C0C0C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73" name="WordArt 17"/>
          <p:cNvSpPr>
            <a:spLocks noChangeArrowheads="1" noChangeShapeType="1" noTextEdit="1"/>
          </p:cNvSpPr>
          <p:nvPr/>
        </p:nvSpPr>
        <p:spPr bwMode="auto">
          <a:xfrm>
            <a:off x="304800" y="3200400"/>
            <a:ext cx="112776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b="1" kern="10">
                <a:ln w="12700">
                  <a:solidFill>
                    <a:srgbClr val="800000"/>
                  </a:solidFill>
                  <a:prstDash val="dash"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 LỚP 4C</a:t>
            </a:r>
          </a:p>
        </p:txBody>
      </p:sp>
    </p:spTree>
    <p:extLst>
      <p:ext uri="{BB962C8B-B14F-4D97-AF65-F5344CB8AC3E}">
        <p14:creationId xmlns:p14="http://schemas.microsoft.com/office/powerpoint/2010/main" val="64014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65159" r="18377" b="28708"/>
          <a:stretch/>
        </p:blipFill>
        <p:spPr>
          <a:xfrm>
            <a:off x="356680" y="1381329"/>
            <a:ext cx="11248775" cy="28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9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t="71108" r="26573" b="6191"/>
          <a:stretch/>
        </p:blipFill>
        <p:spPr>
          <a:xfrm>
            <a:off x="363071" y="322729"/>
            <a:ext cx="11712388" cy="63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8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1498506" y="2266121"/>
            <a:ext cx="8589981" cy="14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2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0C004E-52D8-4EBF-BEAB-B958979F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09" r="-934" b="35416"/>
          <a:stretch/>
        </p:blipFill>
        <p:spPr>
          <a:xfrm>
            <a:off x="0" y="-13019"/>
            <a:ext cx="8299456" cy="6871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BC53B8-23AF-4199-8EC6-F935B2B3D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r="54452" b="37024"/>
          <a:stretch/>
        </p:blipFill>
        <p:spPr>
          <a:xfrm>
            <a:off x="8220292" y="0"/>
            <a:ext cx="3772532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3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0C004E-52D8-4EBF-BEAB-B958979F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66814" r="6561" b="7635"/>
          <a:stretch/>
        </p:blipFill>
        <p:spPr>
          <a:xfrm>
            <a:off x="215153" y="0"/>
            <a:ext cx="11819965" cy="665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34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ECAD68-2FA9-4F6D-9E1A-549C2495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0" t="4434" r="4329" b="36306"/>
          <a:stretch/>
        </p:blipFill>
        <p:spPr>
          <a:xfrm>
            <a:off x="4360068" y="0"/>
            <a:ext cx="34718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8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ECAD68-2FA9-4F6D-9E1A-549C2495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t="65339" r="21762" b="28515"/>
          <a:stretch/>
        </p:blipFill>
        <p:spPr>
          <a:xfrm>
            <a:off x="711200" y="1524000"/>
            <a:ext cx="10295156" cy="24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5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082F2AD-AF7D-44CD-A2CF-E7BC17BEB887}"/>
              </a:ext>
            </a:extLst>
          </p:cNvPr>
          <p:cNvGrpSpPr/>
          <p:nvPr/>
        </p:nvGrpSpPr>
        <p:grpSpPr>
          <a:xfrm>
            <a:off x="0" y="215900"/>
            <a:ext cx="12192000" cy="5931877"/>
            <a:chOff x="0" y="215900"/>
            <a:chExt cx="12192000" cy="59318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9ECAD68-2FA9-4F6D-9E1A-549C24953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1" t="65337" r="4136" b="2603"/>
            <a:stretch/>
          </p:blipFill>
          <p:spPr>
            <a:xfrm>
              <a:off x="0" y="215900"/>
              <a:ext cx="12192000" cy="593187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05D4C8C1-C8EE-4B5D-AC23-341293650384}"/>
                </a:ext>
              </a:extLst>
            </p:cNvPr>
            <p:cNvSpPr/>
            <p:nvPr/>
          </p:nvSpPr>
          <p:spPr>
            <a:xfrm>
              <a:off x="279400" y="215900"/>
              <a:ext cx="9550400" cy="1206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948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1498506" y="2266121"/>
            <a:ext cx="8589981" cy="219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23004" r="198" b="28287"/>
          <a:stretch/>
        </p:blipFill>
        <p:spPr>
          <a:xfrm>
            <a:off x="0" y="919344"/>
            <a:ext cx="8112868" cy="5632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C5A7EB-51E8-4DF7-9F09-CAF0BB9F4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7" r="53083" b="39207"/>
          <a:stretch/>
        </p:blipFill>
        <p:spPr>
          <a:xfrm>
            <a:off x="8112868" y="919344"/>
            <a:ext cx="3909670" cy="442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3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71663" r="7582" b="8073"/>
          <a:stretch/>
        </p:blipFill>
        <p:spPr>
          <a:xfrm>
            <a:off x="0" y="569068"/>
            <a:ext cx="12239150" cy="4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3F8AF2-9DFD-4857-984F-4D72648CD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1" t="10132" r="13312" b="55086"/>
          <a:stretch/>
        </p:blipFill>
        <p:spPr>
          <a:xfrm>
            <a:off x="174812" y="198783"/>
            <a:ext cx="5440797" cy="6555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9B5685-98EF-4787-94D3-D5E258AB3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1" t="10132" r="13312" b="55086"/>
          <a:stretch/>
        </p:blipFill>
        <p:spPr>
          <a:xfrm>
            <a:off x="0" y="351183"/>
            <a:ext cx="5768009" cy="6555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3B1B2D-AF50-427F-8BED-0623013C2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4" t="45137" r="14849" b="31343"/>
          <a:stretch/>
        </p:blipFill>
        <p:spPr>
          <a:xfrm>
            <a:off x="6423993" y="1531228"/>
            <a:ext cx="3819342" cy="5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8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7426390-761B-44ED-82D9-503766F3B199}"/>
              </a:ext>
            </a:extLst>
          </p:cNvPr>
          <p:cNvGrpSpPr/>
          <p:nvPr/>
        </p:nvGrpSpPr>
        <p:grpSpPr>
          <a:xfrm>
            <a:off x="525669" y="401983"/>
            <a:ext cx="11140661" cy="5617817"/>
            <a:chOff x="1533938" y="351183"/>
            <a:chExt cx="11140661" cy="5617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19B5685-98EF-4787-94D3-D5E258AB3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8" t="62283" r="8580" b="7913"/>
            <a:stretch/>
          </p:blipFill>
          <p:spPr>
            <a:xfrm>
              <a:off x="1533938" y="351183"/>
              <a:ext cx="11140661" cy="561781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3997CCDB-A755-4AC6-A82D-CF445A600559}"/>
                </a:ext>
              </a:extLst>
            </p:cNvPr>
            <p:cNvSpPr/>
            <p:nvPr/>
          </p:nvSpPr>
          <p:spPr>
            <a:xfrm>
              <a:off x="8305800" y="351183"/>
              <a:ext cx="3886200" cy="1350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639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ED20AE-0984-45F7-8B7F-F55D286D3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514" r="7871" b="61411"/>
          <a:stretch/>
        </p:blipFill>
        <p:spPr>
          <a:xfrm>
            <a:off x="0" y="393699"/>
            <a:ext cx="11967882" cy="63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22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ED20AE-0984-45F7-8B7F-F55D286D3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43235" r="16369" b="7716"/>
          <a:stretch/>
        </p:blipFill>
        <p:spPr>
          <a:xfrm>
            <a:off x="107576" y="0"/>
            <a:ext cx="11981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4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3935" r="7794" b="35924"/>
          <a:stretch/>
        </p:blipFill>
        <p:spPr>
          <a:xfrm>
            <a:off x="161365" y="-9817"/>
            <a:ext cx="12030635" cy="68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92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29</Words>
  <Application>Microsoft Office PowerPoint</Application>
  <PresentationFormat>Widescreen</PresentationFormat>
  <Paragraphs>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VNI-Korin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STD_DELL</cp:lastModifiedBy>
  <cp:revision>4</cp:revision>
  <dcterms:created xsi:type="dcterms:W3CDTF">2020-08-27T15:25:15Z</dcterms:created>
  <dcterms:modified xsi:type="dcterms:W3CDTF">2022-01-10T23:16:34Z</dcterms:modified>
</cp:coreProperties>
</file>