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0"/>
  </p:notesMasterIdLst>
  <p:sldIdLst>
    <p:sldId id="288" r:id="rId3"/>
    <p:sldId id="275" r:id="rId4"/>
    <p:sldId id="276" r:id="rId5"/>
    <p:sldId id="256" r:id="rId6"/>
    <p:sldId id="277" r:id="rId7"/>
    <p:sldId id="278" r:id="rId8"/>
    <p:sldId id="279" r:id="rId9"/>
    <p:sldId id="257" r:id="rId10"/>
    <p:sldId id="280" r:id="rId11"/>
    <p:sldId id="281" r:id="rId12"/>
    <p:sldId id="259" r:id="rId13"/>
    <p:sldId id="260" r:id="rId14"/>
    <p:sldId id="261" r:id="rId15"/>
    <p:sldId id="262" r:id="rId16"/>
    <p:sldId id="282" r:id="rId17"/>
    <p:sldId id="263" r:id="rId18"/>
    <p:sldId id="264" r:id="rId19"/>
    <p:sldId id="283" r:id="rId20"/>
    <p:sldId id="265" r:id="rId21"/>
    <p:sldId id="284" r:id="rId22"/>
    <p:sldId id="285" r:id="rId23"/>
    <p:sldId id="266" r:id="rId24"/>
    <p:sldId id="267" r:id="rId25"/>
    <p:sldId id="286" r:id="rId26"/>
    <p:sldId id="268" r:id="rId27"/>
    <p:sldId id="271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574FA-20FE-4355-B3B2-E6776CE6AC41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DD162-734B-4231-B41B-D5C47E172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8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4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831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75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19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1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49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25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48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3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7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94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03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2EE730-A166-4D2A-9A40-60A801E0EA4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962D6D-2C11-4E2D-AF64-0DF13B5D67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3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"/>
            <a:ext cx="12192000" cy="68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2" y="360255"/>
            <a:ext cx="9555776" cy="46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2" y="3834758"/>
            <a:ext cx="1195414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7599"/>
            <a:ext cx="7094209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574069" y="772488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21" y="2243802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908112" y="-350521"/>
            <a:ext cx="2585190" cy="263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99584" y="-164113"/>
            <a:ext cx="2616651" cy="248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524002" y="3260718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Thúy Hằng</a:t>
            </a: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191278" y="753063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156541" y="2118889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2133601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4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0" t="14141" r="31773" b="68889"/>
          <a:stretch/>
        </p:blipFill>
        <p:spPr>
          <a:xfrm>
            <a:off x="2286000" y="228600"/>
            <a:ext cx="8001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7" t="23434" r="8990" b="59596"/>
          <a:stretch/>
        </p:blipFill>
        <p:spPr>
          <a:xfrm>
            <a:off x="2514600" y="304800"/>
            <a:ext cx="7239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4" t="34747" r="31488" b="48283"/>
          <a:stretch/>
        </p:blipFill>
        <p:spPr>
          <a:xfrm>
            <a:off x="2514600" y="630382"/>
            <a:ext cx="7162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7" t="50000" r="8420" b="33333"/>
          <a:stretch/>
        </p:blipFill>
        <p:spPr>
          <a:xfrm>
            <a:off x="1981200" y="685800"/>
            <a:ext cx="838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129540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73535" r="5288" b="7879"/>
          <a:stretch/>
        </p:blipFill>
        <p:spPr>
          <a:xfrm>
            <a:off x="2819401" y="2743200"/>
            <a:ext cx="67055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t="73131" r="47152" b="6869"/>
          <a:stretch/>
        </p:blipFill>
        <p:spPr>
          <a:xfrm>
            <a:off x="1905000" y="457200"/>
            <a:ext cx="7924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2" t="73940" r="6996" b="7879"/>
          <a:stretch/>
        </p:blipFill>
        <p:spPr>
          <a:xfrm>
            <a:off x="2057401" y="381000"/>
            <a:ext cx="81533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4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533400"/>
            <a:ext cx="807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196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228600"/>
            <a:ext cx="8610600" cy="5943600"/>
            <a:chOff x="990600" y="1143000"/>
            <a:chExt cx="7086600" cy="4087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04"/>
            <a:stretch/>
          </p:blipFill>
          <p:spPr>
            <a:xfrm>
              <a:off x="990600" y="1143000"/>
              <a:ext cx="4864788" cy="40870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7" b="40202"/>
            <a:stretch/>
          </p:blipFill>
          <p:spPr>
            <a:xfrm>
              <a:off x="5866479" y="1143000"/>
              <a:ext cx="2210721" cy="4087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0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947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372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14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438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3: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Đồ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dùng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trong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nhà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739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362200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49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68439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70908" r="8136" b="7273"/>
          <a:stretch/>
        </p:blipFill>
        <p:spPr>
          <a:xfrm>
            <a:off x="1981200" y="1468768"/>
            <a:ext cx="8305800" cy="48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71313" r="50000" b="7475"/>
          <a:stretch/>
        </p:blipFill>
        <p:spPr>
          <a:xfrm>
            <a:off x="1752600" y="457200"/>
            <a:ext cx="8458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111" r="8136" b="7475"/>
          <a:stretch/>
        </p:blipFill>
        <p:spPr>
          <a:xfrm>
            <a:off x="1828800" y="609600"/>
            <a:ext cx="8153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9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219201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6665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9" t="19192" r="8991" b="61818"/>
          <a:stretch/>
        </p:blipFill>
        <p:spPr>
          <a:xfrm>
            <a:off x="1752600" y="381000"/>
            <a:ext cx="8458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778" r="8990" b="41818"/>
          <a:stretch/>
        </p:blipFill>
        <p:spPr>
          <a:xfrm>
            <a:off x="2286000" y="609600"/>
            <a:ext cx="7543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3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447800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19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7526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175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9800" y="381000"/>
            <a:ext cx="7772400" cy="5791200"/>
            <a:chOff x="533400" y="990600"/>
            <a:chExt cx="6705600" cy="45997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929"/>
            <a:stretch/>
          </p:blipFill>
          <p:spPr>
            <a:xfrm>
              <a:off x="533400" y="990600"/>
              <a:ext cx="4864788" cy="45997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961" b="33535"/>
            <a:stretch/>
          </p:blipFill>
          <p:spPr>
            <a:xfrm>
              <a:off x="5388497" y="990600"/>
              <a:ext cx="1850503" cy="45581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806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066800"/>
            <a:ext cx="746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681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990600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13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72323" r="10699" b="7071"/>
          <a:stretch/>
        </p:blipFill>
        <p:spPr>
          <a:xfrm>
            <a:off x="1828800" y="533400"/>
            <a:ext cx="848060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8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72322" r="50000" b="7273"/>
          <a:stretch/>
        </p:blipFill>
        <p:spPr>
          <a:xfrm>
            <a:off x="2133600" y="228600"/>
            <a:ext cx="8001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3" t="72323" r="10698" b="7071"/>
          <a:stretch/>
        </p:blipFill>
        <p:spPr>
          <a:xfrm>
            <a:off x="1447800" y="152400"/>
            <a:ext cx="86868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1600200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9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132</TotalTime>
  <Words>278</Words>
  <Application>Microsoft Office PowerPoint</Application>
  <PresentationFormat>Widescreen</PresentationFormat>
  <Paragraphs>27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宋体</vt:lpstr>
      <vt:lpstr>Arial</vt:lpstr>
      <vt:lpstr>Arial Black</vt:lpstr>
      <vt:lpstr>Calibri</vt:lpstr>
      <vt:lpstr>Calibri Light</vt:lpstr>
      <vt:lpstr>Georgia</vt:lpstr>
      <vt:lpstr>Times New Roman</vt:lpstr>
      <vt:lpstr>Trebuchet MS</vt:lpstr>
      <vt:lpstr>等线</vt:lpstr>
      <vt:lpstr>Slipstream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STD_DELL</cp:lastModifiedBy>
  <cp:revision>32</cp:revision>
  <dcterms:created xsi:type="dcterms:W3CDTF">2020-08-09T14:07:33Z</dcterms:created>
  <dcterms:modified xsi:type="dcterms:W3CDTF">2022-01-10T13:42:44Z</dcterms:modified>
</cp:coreProperties>
</file>