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7" r:id="rId3"/>
    <p:sldId id="268" r:id="rId4"/>
    <p:sldId id="269" r:id="rId5"/>
    <p:sldId id="256" r:id="rId6"/>
    <p:sldId id="259" r:id="rId7"/>
    <p:sldId id="270" r:id="rId8"/>
    <p:sldId id="257" r:id="rId9"/>
    <p:sldId id="271" r:id="rId10"/>
    <p:sldId id="272" r:id="rId11"/>
    <p:sldId id="261" r:id="rId12"/>
    <p:sldId id="262" r:id="rId13"/>
    <p:sldId id="273" r:id="rId14"/>
    <p:sldId id="260" r:id="rId15"/>
    <p:sldId id="274" r:id="rId16"/>
    <p:sldId id="263" r:id="rId17"/>
    <p:sldId id="264" r:id="rId18"/>
    <p:sldId id="265" r:id="rId19"/>
    <p:sldId id="275" r:id="rId20"/>
    <p:sldId id="266" r:id="rId21"/>
    <p:sldId id="267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A7244-2A0E-44B4-9988-EF2BBBB402C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D3A67-FB3F-4BE2-8072-30EBF7528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3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4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1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16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33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54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36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1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16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47DB2-4CD3-4DD2-9412-C39C72C1BB9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3CB613-92ED-4137-AC5F-6BBE93725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C30FB2-7A34-424D-85D4-D91C57443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3E66F0-7C29-440B-B9AC-B751AD9270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9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" y="0"/>
            <a:ext cx="121912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8885" y="1803165"/>
            <a:ext cx="838967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39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3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CON ĐẾN VỚI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8885" y="1120168"/>
            <a:ext cx="7892964" cy="116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8782">
              <a:defRPr/>
            </a:pPr>
            <a:r>
              <a:rPr lang="en-US" sz="3733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68782">
              <a:defRPr/>
            </a:pPr>
            <a:endParaRPr lang="en-US" sz="3243" dirty="0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2222" y="3409950"/>
            <a:ext cx="7892964" cy="2314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8782">
              <a:defRPr/>
            </a:pPr>
            <a:r>
              <a:rPr lang="en-US" sz="3733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pPr algn="ctr" defTabSz="968782">
              <a:defRPr/>
            </a:pPr>
            <a:r>
              <a:rPr lang="en-US" sz="3733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 E</a:t>
            </a:r>
          </a:p>
          <a:p>
            <a:pPr algn="ctr" defTabSz="968782">
              <a:defRPr/>
            </a:pPr>
            <a:r>
              <a:rPr lang="en-US" sz="3733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Kim Oanh</a:t>
            </a:r>
            <a:endParaRPr lang="en-US" sz="37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68782">
              <a:defRPr/>
            </a:pPr>
            <a:endParaRPr lang="en-US" sz="3243" dirty="0">
              <a:solidFill>
                <a:prstClr val="black"/>
              </a:solidFill>
              <a:latin typeface="VNI-Av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23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0"/>
    </mc:Choice>
    <mc:Fallback>
      <p:transition spd="slow" advTm="3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5555" r="47722" b="7273"/>
          <a:stretch/>
        </p:blipFill>
        <p:spPr>
          <a:xfrm>
            <a:off x="2209800" y="533400"/>
            <a:ext cx="7772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71717" r="8706" b="7475"/>
          <a:stretch/>
        </p:blipFill>
        <p:spPr>
          <a:xfrm>
            <a:off x="2057400" y="3048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6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-76200"/>
            <a:ext cx="9144000" cy="6934200"/>
            <a:chOff x="0" y="914400"/>
            <a:chExt cx="7297182" cy="4239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586"/>
            <a:stretch/>
          </p:blipFill>
          <p:spPr>
            <a:xfrm>
              <a:off x="0" y="914400"/>
              <a:ext cx="4864788" cy="4211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38182"/>
            <a:stretch/>
          </p:blipFill>
          <p:spPr>
            <a:xfrm>
              <a:off x="4864788" y="914400"/>
              <a:ext cx="2432394" cy="4239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7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75260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044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72323" r="64239" b="7879"/>
          <a:stretch/>
        </p:blipFill>
        <p:spPr>
          <a:xfrm>
            <a:off x="1828800" y="315191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1" t="72929" r="36045" b="9091"/>
          <a:stretch/>
        </p:blipFill>
        <p:spPr>
          <a:xfrm>
            <a:off x="1911927" y="914401"/>
            <a:ext cx="82296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2" t="67273" r="6711" b="8484"/>
          <a:stretch/>
        </p:blipFill>
        <p:spPr>
          <a:xfrm>
            <a:off x="1981200" y="4572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0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1" y="1752601"/>
            <a:ext cx="525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370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7" t="17373" r="6996" b="45253"/>
          <a:stretch/>
        </p:blipFill>
        <p:spPr>
          <a:xfrm>
            <a:off x="2438400" y="3048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2883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5372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1905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4: An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toàn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sử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đồ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dùng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trong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3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7"/>
          <a:stretch/>
        </p:blipFill>
        <p:spPr>
          <a:xfrm>
            <a:off x="2057400" y="741218"/>
            <a:ext cx="81534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54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83820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43200" y="762001"/>
            <a:ext cx="6839982" cy="4793673"/>
            <a:chOff x="457200" y="762000"/>
            <a:chExt cx="6839982" cy="47936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01"/>
            <a:stretch/>
          </p:blipFill>
          <p:spPr>
            <a:xfrm>
              <a:off x="457200" y="762000"/>
              <a:ext cx="4864788" cy="479367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8" b="30909"/>
            <a:stretch/>
          </p:blipFill>
          <p:spPr>
            <a:xfrm>
              <a:off x="5321988" y="762000"/>
              <a:ext cx="1975194" cy="4738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0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7" t="78586" r="21521" b="7676"/>
          <a:stretch/>
        </p:blipFill>
        <p:spPr>
          <a:xfrm>
            <a:off x="1828800" y="914400"/>
            <a:ext cx="8153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50559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9" t="13131" r="10698" b="32121"/>
          <a:stretch/>
        </p:blipFill>
        <p:spPr>
          <a:xfrm>
            <a:off x="3657600" y="0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828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4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219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2455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196</Words>
  <Application>Microsoft Office PowerPoint</Application>
  <PresentationFormat>Widescreen</PresentationFormat>
  <Paragraphs>20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VNI-Avo</vt:lpstr>
      <vt:lpstr>Slipstream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STD_DELL</cp:lastModifiedBy>
  <cp:revision>20</cp:revision>
  <dcterms:created xsi:type="dcterms:W3CDTF">2020-08-09T14:51:21Z</dcterms:created>
  <dcterms:modified xsi:type="dcterms:W3CDTF">2022-01-10T13:35:22Z</dcterms:modified>
</cp:coreProperties>
</file>