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7" r:id="rId2"/>
    <p:sldId id="465" r:id="rId3"/>
    <p:sldId id="442" r:id="rId4"/>
    <p:sldId id="443" r:id="rId5"/>
    <p:sldId id="446" r:id="rId6"/>
    <p:sldId id="449" r:id="rId7"/>
    <p:sldId id="441" r:id="rId8"/>
    <p:sldId id="453" r:id="rId9"/>
    <p:sldId id="451" r:id="rId10"/>
    <p:sldId id="455" r:id="rId11"/>
    <p:sldId id="456" r:id="rId12"/>
    <p:sldId id="463" r:id="rId13"/>
    <p:sldId id="464" r:id="rId14"/>
    <p:sldId id="438" r:id="rId15"/>
    <p:sldId id="340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FF0000"/>
    <a:srgbClr val="FF3399"/>
    <a:srgbClr val="0000CC"/>
    <a:srgbClr val="FF0066"/>
    <a:srgbClr val="FF7C80"/>
    <a:srgbClr val="EDF6F7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1776FF-66C6-4F79-9C51-A33A9AE7CD87}" v="318" dt="2022-07-05T01:23:51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6" d="100"/>
          <a:sy n="56" d="100"/>
        </p:scale>
        <p:origin x="510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B71776FF-66C6-4F79-9C51-A33A9AE7CD87}"/>
    <pc:docChg chg="undo custSel addSld delSld modSld">
      <pc:chgData name="Trang Ha" userId="270efafb50020bd6" providerId="LiveId" clId="{B71776FF-66C6-4F79-9C51-A33A9AE7CD87}" dt="2022-07-05T01:23:51.526" v="2458" actId="14100"/>
      <pc:docMkLst>
        <pc:docMk/>
      </pc:docMkLst>
      <pc:sldChg chg="modSp mod">
        <pc:chgData name="Trang Ha" userId="270efafb50020bd6" providerId="LiveId" clId="{B71776FF-66C6-4F79-9C51-A33A9AE7CD87}" dt="2022-07-05T01:23:51.526" v="2458" actId="14100"/>
        <pc:sldMkLst>
          <pc:docMk/>
          <pc:sldMk cId="0" sldId="327"/>
        </pc:sldMkLst>
        <pc:spChg chg="mod">
          <ac:chgData name="Trang Ha" userId="270efafb50020bd6" providerId="LiveId" clId="{B71776FF-66C6-4F79-9C51-A33A9AE7CD87}" dt="2022-07-05T01:23:41.996" v="2456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B71776FF-66C6-4F79-9C51-A33A9AE7CD87}" dt="2022-07-05T01:23:46.689" v="2457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B71776FF-66C6-4F79-9C51-A33A9AE7CD87}" dt="2022-07-05T01:23:51.526" v="2458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delSp modSp mod delAnim">
        <pc:chgData name="Trang Ha" userId="270efafb50020bd6" providerId="LiveId" clId="{B71776FF-66C6-4F79-9C51-A33A9AE7CD87}" dt="2022-07-05T01:22:43.907" v="2416" actId="20577"/>
        <pc:sldMkLst>
          <pc:docMk/>
          <pc:sldMk cId="0" sldId="407"/>
        </pc:sldMkLst>
        <pc:spChg chg="mod">
          <ac:chgData name="Trang Ha" userId="270efafb50020bd6" providerId="LiveId" clId="{B71776FF-66C6-4F79-9C51-A33A9AE7CD87}" dt="2022-07-05T01:22:43.907" v="2416" actId="20577"/>
          <ac:spMkLst>
            <pc:docMk/>
            <pc:sldMk cId="0" sldId="407"/>
            <ac:spMk id="13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6.567" v="2413" actId="478"/>
          <ac:spMkLst>
            <pc:docMk/>
            <pc:sldMk cId="0" sldId="407"/>
            <ac:spMk id="31" creationId="{00000000-0000-0000-0000-000000000000}"/>
          </ac:spMkLst>
        </pc:spChg>
        <pc:spChg chg="del mod">
          <ac:chgData name="Trang Ha" userId="270efafb50020bd6" providerId="LiveId" clId="{B71776FF-66C6-4F79-9C51-A33A9AE7CD87}" dt="2022-07-05T01:22:20.412" v="2409" actId="478"/>
          <ac:spMkLst>
            <pc:docMk/>
            <pc:sldMk cId="0" sldId="407"/>
            <ac:spMk id="35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8.228" v="2414" actId="478"/>
          <ac:spMkLst>
            <pc:docMk/>
            <pc:sldMk cId="0" sldId="407"/>
            <ac:spMk id="38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2.109" v="2410" actId="478"/>
          <ac:spMkLst>
            <pc:docMk/>
            <pc:sldMk cId="0" sldId="407"/>
            <ac:spMk id="39" creationId="{00000000-0000-0000-0000-000000000000}"/>
          </ac:spMkLst>
        </pc:spChg>
        <pc:grpChg chg="del">
          <ac:chgData name="Trang Ha" userId="270efafb50020bd6" providerId="LiveId" clId="{B71776FF-66C6-4F79-9C51-A33A9AE7CD87}" dt="2022-07-05T01:22:14.814" v="2406" actId="478"/>
          <ac:grpSpMkLst>
            <pc:docMk/>
            <pc:sldMk cId="0" sldId="407"/>
            <ac:grpSpMk id="14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15.670" v="2407" actId="478"/>
          <ac:grpSpMkLst>
            <pc:docMk/>
            <pc:sldMk cId="0" sldId="407"/>
            <ac:grpSpMk id="17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33.392" v="2411" actId="478"/>
          <ac:grpSpMkLst>
            <pc:docMk/>
            <pc:sldMk cId="0" sldId="407"/>
            <ac:grpSpMk id="20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34.516" v="2412" actId="478"/>
          <ac:grpSpMkLst>
            <pc:docMk/>
            <pc:sldMk cId="0" sldId="407"/>
            <ac:grpSpMk id="28" creationId="{00000000-0000-0000-0000-000000000000}"/>
          </ac:grpSpMkLst>
        </pc:grpChg>
      </pc:sldChg>
      <pc:sldChg chg="addSp delSp modSp add del mod delAnim modAnim">
        <pc:chgData name="Trang Ha" userId="270efafb50020bd6" providerId="LiveId" clId="{B71776FF-66C6-4F79-9C51-A33A9AE7CD87}" dt="2022-07-05T01:23:20.910" v="2418" actId="1076"/>
        <pc:sldMkLst>
          <pc:docMk/>
          <pc:sldMk cId="0" sldId="408"/>
        </pc:sldMkLst>
        <pc:spChg chg="mod">
          <ac:chgData name="Trang Ha" userId="270efafb50020bd6" providerId="LiveId" clId="{B71776FF-66C6-4F79-9C51-A33A9AE7CD87}" dt="2022-07-04T22:31:53.471" v="301" actId="114"/>
          <ac:spMkLst>
            <pc:docMk/>
            <pc:sldMk cId="0" sldId="408"/>
            <ac:spMk id="12" creationId="{00000000-0000-0000-0000-000000000000}"/>
          </ac:spMkLst>
        </pc:spChg>
        <pc:spChg chg="del mod">
          <ac:chgData name="Trang Ha" userId="270efafb50020bd6" providerId="LiveId" clId="{B71776FF-66C6-4F79-9C51-A33A9AE7CD87}" dt="2022-07-04T22:31:37.974" v="298" actId="478"/>
          <ac:spMkLst>
            <pc:docMk/>
            <pc:sldMk cId="0" sldId="408"/>
            <ac:spMk id="19" creationId="{00000000-0000-0000-0000-000000000000}"/>
          </ac:spMkLst>
        </pc:spChg>
        <pc:spChg chg="del">
          <ac:chgData name="Trang Ha" userId="270efafb50020bd6" providerId="LiveId" clId="{B71776FF-66C6-4F79-9C51-A33A9AE7CD87}" dt="2022-07-04T22:29:24.933" v="59" actId="478"/>
          <ac:spMkLst>
            <pc:docMk/>
            <pc:sldMk cId="0" sldId="408"/>
            <ac:spMk id="21" creationId="{00000000-0000-0000-0000-000000000000}"/>
          </ac:spMkLst>
        </pc:spChg>
        <pc:spChg chg="add mod">
          <ac:chgData name="Trang Ha" userId="270efafb50020bd6" providerId="LiveId" clId="{B71776FF-66C6-4F79-9C51-A33A9AE7CD87}" dt="2022-07-04T22:29:25.800" v="60"/>
          <ac:spMkLst>
            <pc:docMk/>
            <pc:sldMk cId="0" sldId="408"/>
            <ac:spMk id="22" creationId="{9D76DDBE-0420-3932-B459-DDFF8F1CD340}"/>
          </ac:spMkLst>
        </pc:spChg>
        <pc:spChg chg="add mod">
          <ac:chgData name="Trang Ha" userId="270efafb50020bd6" providerId="LiveId" clId="{B71776FF-66C6-4F79-9C51-A33A9AE7CD87}" dt="2022-07-04T23:08:37.370" v="1780" actId="20577"/>
          <ac:spMkLst>
            <pc:docMk/>
            <pc:sldMk cId="0" sldId="408"/>
            <ac:spMk id="28" creationId="{F57D8484-2CF3-FA77-8227-58AFA2BD90BE}"/>
          </ac:spMkLst>
        </pc:spChg>
        <pc:spChg chg="add del mod">
          <ac:chgData name="Trang Ha" userId="270efafb50020bd6" providerId="LiveId" clId="{B71776FF-66C6-4F79-9C51-A33A9AE7CD87}" dt="2022-07-04T22:55:43.969" v="1427"/>
          <ac:spMkLst>
            <pc:docMk/>
            <pc:sldMk cId="0" sldId="408"/>
            <ac:spMk id="29" creationId="{75B352C1-5160-59DF-F524-CE5171D9A821}"/>
          </ac:spMkLst>
        </pc:spChg>
        <pc:spChg chg="add mod">
          <ac:chgData name="Trang Ha" userId="270efafb50020bd6" providerId="LiveId" clId="{B71776FF-66C6-4F79-9C51-A33A9AE7CD87}" dt="2022-07-04T23:09:19.583" v="1784" actId="20577"/>
          <ac:spMkLst>
            <pc:docMk/>
            <pc:sldMk cId="0" sldId="408"/>
            <ac:spMk id="32" creationId="{7E58429E-6B8E-4BC8-D1FF-0A6773104491}"/>
          </ac:spMkLst>
        </pc:spChg>
        <pc:spChg chg="add mod">
          <ac:chgData name="Trang Ha" userId="270efafb50020bd6" providerId="LiveId" clId="{B71776FF-66C6-4F79-9C51-A33A9AE7CD87}" dt="2022-07-04T23:08:26.994" v="1775" actId="1076"/>
          <ac:spMkLst>
            <pc:docMk/>
            <pc:sldMk cId="0" sldId="408"/>
            <ac:spMk id="33" creationId="{7388D40A-16F3-2A1F-58E0-F2D29B19DB28}"/>
          </ac:spMkLst>
        </pc:spChg>
        <pc:spChg chg="add mod">
          <ac:chgData name="Trang Ha" userId="270efafb50020bd6" providerId="LiveId" clId="{B71776FF-66C6-4F79-9C51-A33A9AE7CD87}" dt="2022-07-05T01:23:20.910" v="2418" actId="1076"/>
          <ac:spMkLst>
            <pc:docMk/>
            <pc:sldMk cId="0" sldId="408"/>
            <ac:spMk id="34" creationId="{17FBE120-07E0-B566-6B9A-BC4CE18A48EA}"/>
          </ac:spMkLst>
        </pc:spChg>
        <pc:graphicFrameChg chg="add mod modGraphic">
          <ac:chgData name="Trang Ha" userId="270efafb50020bd6" providerId="LiveId" clId="{B71776FF-66C6-4F79-9C51-A33A9AE7CD87}" dt="2022-07-04T23:10:23.619" v="1847" actId="255"/>
          <ac:graphicFrameMkLst>
            <pc:docMk/>
            <pc:sldMk cId="0" sldId="408"/>
            <ac:graphicFrameMk id="4" creationId="{8005610F-A287-AD19-4519-9261ADE7F4BE}"/>
          </ac:graphicFrameMkLst>
        </pc:graphicFrameChg>
        <pc:graphicFrameChg chg="add del mod">
          <ac:chgData name="Trang Ha" userId="270efafb50020bd6" providerId="LiveId" clId="{B71776FF-66C6-4F79-9C51-A33A9AE7CD87}" dt="2022-07-04T22:36:10.364" v="324"/>
          <ac:graphicFrameMkLst>
            <pc:docMk/>
            <pc:sldMk cId="0" sldId="408"/>
            <ac:graphicFrameMk id="5" creationId="{2D903F71-CB63-1049-EE38-A6FBED2CADEC}"/>
          </ac:graphicFrameMkLst>
        </pc:graphicFrameChg>
        <pc:picChg chg="add del mod">
          <ac:chgData name="Trang Ha" userId="270efafb50020bd6" providerId="LiveId" clId="{B71776FF-66C6-4F79-9C51-A33A9AE7CD87}" dt="2022-07-04T22:52:02.951" v="1131" actId="478"/>
          <ac:picMkLst>
            <pc:docMk/>
            <pc:sldMk cId="0" sldId="408"/>
            <ac:picMk id="3" creationId="{26EB947D-759D-DF32-A039-341A2D0535F6}"/>
          </ac:picMkLst>
        </pc:picChg>
        <pc:picChg chg="add mod ord">
          <ac:chgData name="Trang Ha" userId="270efafb50020bd6" providerId="LiveId" clId="{B71776FF-66C6-4F79-9C51-A33A9AE7CD87}" dt="2022-07-04T22:52:39.783" v="1196" actId="167"/>
          <ac:picMkLst>
            <pc:docMk/>
            <pc:sldMk cId="0" sldId="408"/>
            <ac:picMk id="7" creationId="{8C46E1B1-1C18-0C9D-8D25-FB934EEAB394}"/>
          </ac:picMkLst>
        </pc:picChg>
        <pc:picChg chg="add del mod ord">
          <ac:chgData name="Trang Ha" userId="270efafb50020bd6" providerId="LiveId" clId="{B71776FF-66C6-4F79-9C51-A33A9AE7CD87}" dt="2022-07-04T22:50:46.475" v="1127" actId="478"/>
          <ac:picMkLst>
            <pc:docMk/>
            <pc:sldMk cId="0" sldId="408"/>
            <ac:picMk id="13" creationId="{ACD15879-BB07-CB3F-3B2F-BDA3336B7577}"/>
          </ac:picMkLst>
        </pc:picChg>
        <pc:picChg chg="del">
          <ac:chgData name="Trang Ha" userId="270efafb50020bd6" providerId="LiveId" clId="{B71776FF-66C6-4F79-9C51-A33A9AE7CD87}" dt="2022-07-04T22:28:41.713" v="0" actId="478"/>
          <ac:picMkLst>
            <pc:docMk/>
            <pc:sldMk cId="0" sldId="408"/>
            <ac:picMk id="20" creationId="{00000000-0000-0000-0000-000000000000}"/>
          </ac:picMkLst>
        </pc:picChg>
        <pc:picChg chg="add mod">
          <ac:chgData name="Trang Ha" userId="270efafb50020bd6" providerId="LiveId" clId="{B71776FF-66C6-4F79-9C51-A33A9AE7CD87}" dt="2022-07-04T23:08:21.705" v="1774" actId="1076"/>
          <ac:picMkLst>
            <pc:docMk/>
            <pc:sldMk cId="0" sldId="408"/>
            <ac:picMk id="24" creationId="{F4443187-97D8-C0BE-ABB5-262D3C40557C}"/>
          </ac:picMkLst>
        </pc:picChg>
        <pc:picChg chg="add mod ord">
          <ac:chgData name="Trang Ha" userId="270efafb50020bd6" providerId="LiveId" clId="{B71776FF-66C6-4F79-9C51-A33A9AE7CD87}" dt="2022-07-04T22:59:05.014" v="1711" actId="1076"/>
          <ac:picMkLst>
            <pc:docMk/>
            <pc:sldMk cId="0" sldId="408"/>
            <ac:picMk id="25" creationId="{79FA494F-4417-6838-E843-DA1FCB20DD42}"/>
          </ac:picMkLst>
        </pc:picChg>
        <pc:picChg chg="add mod">
          <ac:chgData name="Trang Ha" userId="270efafb50020bd6" providerId="LiveId" clId="{B71776FF-66C6-4F79-9C51-A33A9AE7CD87}" dt="2022-07-04T22:50:48.742" v="1128" actId="1076"/>
          <ac:picMkLst>
            <pc:docMk/>
            <pc:sldMk cId="0" sldId="408"/>
            <ac:picMk id="26" creationId="{3DED3ADC-36BA-8E2C-833E-5BCB358563D4}"/>
          </ac:picMkLst>
        </pc:picChg>
        <pc:picChg chg="add del mod">
          <ac:chgData name="Trang Ha" userId="270efafb50020bd6" providerId="LiveId" clId="{B71776FF-66C6-4F79-9C51-A33A9AE7CD87}" dt="2022-07-04T22:58:55.215" v="1710" actId="478"/>
          <ac:picMkLst>
            <pc:docMk/>
            <pc:sldMk cId="0" sldId="408"/>
            <ac:picMk id="27" creationId="{3428A7CD-5A43-7CAA-F30A-0FB87A305DAC}"/>
          </ac:picMkLst>
        </pc:picChg>
        <pc:picChg chg="del">
          <ac:chgData name="Trang Ha" userId="270efafb50020bd6" providerId="LiveId" clId="{B71776FF-66C6-4F79-9C51-A33A9AE7CD87}" dt="2022-07-04T22:28:43.352" v="1" actId="478"/>
          <ac:picMkLst>
            <pc:docMk/>
            <pc:sldMk cId="0" sldId="408"/>
            <ac:picMk id="1026" creationId="{00000000-0000-0000-0000-000000000000}"/>
          </ac:picMkLst>
        </pc:picChg>
      </pc:sldChg>
      <pc:sldChg chg="delSp mod delAnim">
        <pc:chgData name="Trang Ha" userId="270efafb50020bd6" providerId="LiveId" clId="{B71776FF-66C6-4F79-9C51-A33A9AE7CD87}" dt="2022-07-05T01:21:24.166" v="2405" actId="478"/>
        <pc:sldMkLst>
          <pc:docMk/>
          <pc:sldMk cId="94275523" sldId="423"/>
        </pc:sldMkLst>
        <pc:picChg chg="del">
          <ac:chgData name="Trang Ha" userId="270efafb50020bd6" providerId="LiveId" clId="{B71776FF-66C6-4F79-9C51-A33A9AE7CD87}" dt="2022-07-05T01:21:24.166" v="2405" actId="478"/>
          <ac:picMkLst>
            <pc:docMk/>
            <pc:sldMk cId="94275523" sldId="423"/>
            <ac:picMk id="2" creationId="{00000000-0000-0000-0000-000000000000}"/>
          </ac:picMkLst>
        </pc:picChg>
      </pc:sldChg>
      <pc:sldChg chg="addSp delSp modSp mod delAnim modAnim">
        <pc:chgData name="Trang Ha" userId="270efafb50020bd6" providerId="LiveId" clId="{B71776FF-66C6-4F79-9C51-A33A9AE7CD87}" dt="2022-07-05T00:59:57.039" v="2183" actId="20577"/>
        <pc:sldMkLst>
          <pc:docMk/>
          <pc:sldMk cId="426134198" sldId="437"/>
        </pc:sldMkLst>
        <pc:spChg chg="mod">
          <ac:chgData name="Trang Ha" userId="270efafb50020bd6" providerId="LiveId" clId="{B71776FF-66C6-4F79-9C51-A33A9AE7CD87}" dt="2022-07-04T23:15:13.739" v="2016" actId="20577"/>
          <ac:spMkLst>
            <pc:docMk/>
            <pc:sldMk cId="426134198" sldId="437"/>
            <ac:spMk id="12" creationId="{00000000-0000-0000-0000-000000000000}"/>
          </ac:spMkLst>
        </pc:spChg>
        <pc:spChg chg="add mod">
          <ac:chgData name="Trang Ha" userId="270efafb50020bd6" providerId="LiveId" clId="{B71776FF-66C6-4F79-9C51-A33A9AE7CD87}" dt="2022-07-04T22:29:35.541" v="62"/>
          <ac:spMkLst>
            <pc:docMk/>
            <pc:sldMk cId="426134198" sldId="437"/>
            <ac:spMk id="19" creationId="{724FD448-E670-C2AD-038A-9846D7BB56D7}"/>
          </ac:spMkLst>
        </pc:spChg>
        <pc:spChg chg="add mod">
          <ac:chgData name="Trang Ha" userId="270efafb50020bd6" providerId="LiveId" clId="{B71776FF-66C6-4F79-9C51-A33A9AE7CD87}" dt="2022-07-05T00:57:30.670" v="2162" actId="20577"/>
          <ac:spMkLst>
            <pc:docMk/>
            <pc:sldMk cId="426134198" sldId="437"/>
            <ac:spMk id="20" creationId="{40930EF1-7686-7A76-2FF1-60608CB0017E}"/>
          </ac:spMkLst>
        </pc:spChg>
        <pc:spChg chg="add mod">
          <ac:chgData name="Trang Ha" userId="270efafb50020bd6" providerId="LiveId" clId="{B71776FF-66C6-4F79-9C51-A33A9AE7CD87}" dt="2022-07-05T00:53:35.484" v="2124" actId="1076"/>
          <ac:spMkLst>
            <pc:docMk/>
            <pc:sldMk cId="426134198" sldId="437"/>
            <ac:spMk id="21" creationId="{EA6EB115-7300-099A-AFFC-C95FD1BE7F3F}"/>
          </ac:spMkLst>
        </pc:spChg>
        <pc:spChg chg="add mod">
          <ac:chgData name="Trang Ha" userId="270efafb50020bd6" providerId="LiveId" clId="{B71776FF-66C6-4F79-9C51-A33A9AE7CD87}" dt="2022-07-05T00:57:38.745" v="2164" actId="20577"/>
          <ac:spMkLst>
            <pc:docMk/>
            <pc:sldMk cId="426134198" sldId="437"/>
            <ac:spMk id="22" creationId="{F8CDBFF8-AB61-B8EB-5761-06627E38C2A4}"/>
          </ac:spMkLst>
        </pc:spChg>
        <pc:spChg chg="add del mod">
          <ac:chgData name="Trang Ha" userId="270efafb50020bd6" providerId="LiveId" clId="{B71776FF-66C6-4F79-9C51-A33A9AE7CD87}" dt="2022-07-05T00:52:13.774" v="2104" actId="478"/>
          <ac:spMkLst>
            <pc:docMk/>
            <pc:sldMk cId="426134198" sldId="437"/>
            <ac:spMk id="23" creationId="{8AB8924F-F638-7390-D6D0-44D77ABAEEB2}"/>
          </ac:spMkLst>
        </pc:spChg>
        <pc:spChg chg="add mod">
          <ac:chgData name="Trang Ha" userId="270efafb50020bd6" providerId="LiveId" clId="{B71776FF-66C6-4F79-9C51-A33A9AE7CD87}" dt="2022-07-05T00:59:57.039" v="2183" actId="20577"/>
          <ac:spMkLst>
            <pc:docMk/>
            <pc:sldMk cId="426134198" sldId="437"/>
            <ac:spMk id="24" creationId="{A6EBA4B5-43E8-0857-7C81-CDF43F05A776}"/>
          </ac:spMkLst>
        </pc:spChg>
        <pc:spChg chg="del">
          <ac:chgData name="Trang Ha" userId="270efafb50020bd6" providerId="LiveId" clId="{B71776FF-66C6-4F79-9C51-A33A9AE7CD87}" dt="2022-07-04T22:29:34.822" v="61" actId="478"/>
          <ac:spMkLst>
            <pc:docMk/>
            <pc:sldMk cId="426134198" sldId="437"/>
            <ac:spMk id="34" creationId="{00000000-0000-0000-0000-000000000000}"/>
          </ac:spMkLst>
        </pc:spChg>
        <pc:spChg chg="del">
          <ac:chgData name="Trang Ha" userId="270efafb50020bd6" providerId="LiveId" clId="{B71776FF-66C6-4F79-9C51-A33A9AE7CD87}" dt="2022-07-04T23:15:10.906" v="2015" actId="478"/>
          <ac:spMkLst>
            <pc:docMk/>
            <pc:sldMk cId="426134198" sldId="437"/>
            <ac:spMk id="35" creationId="{00000000-0000-0000-0000-000000000000}"/>
          </ac:spMkLst>
        </pc:spChg>
        <pc:spChg chg="del mod">
          <ac:chgData name="Trang Ha" userId="270efafb50020bd6" providerId="LiveId" clId="{B71776FF-66C6-4F79-9C51-A33A9AE7CD87}" dt="2022-07-04T23:15:04.820" v="2013" actId="478"/>
          <ac:spMkLst>
            <pc:docMk/>
            <pc:sldMk cId="426134198" sldId="437"/>
            <ac:spMk id="37" creationId="{00000000-0000-0000-0000-000000000000}"/>
          </ac:spMkLst>
        </pc:spChg>
        <pc:spChg chg="del">
          <ac:chgData name="Trang Ha" userId="270efafb50020bd6" providerId="LiveId" clId="{B71776FF-66C6-4F79-9C51-A33A9AE7CD87}" dt="2022-07-04T23:14:58.206" v="2011" actId="478"/>
          <ac:spMkLst>
            <pc:docMk/>
            <pc:sldMk cId="426134198" sldId="437"/>
            <ac:spMk id="38" creationId="{00000000-0000-0000-0000-000000000000}"/>
          </ac:spMkLst>
        </pc:spChg>
        <pc:picChg chg="add del mod">
          <ac:chgData name="Trang Ha" userId="270efafb50020bd6" providerId="LiveId" clId="{B71776FF-66C6-4F79-9C51-A33A9AE7CD87}" dt="2022-07-04T23:18:47.300" v="2031" actId="478"/>
          <ac:picMkLst>
            <pc:docMk/>
            <pc:sldMk cId="426134198" sldId="437"/>
            <ac:picMk id="3" creationId="{ABD1720B-1264-18F4-4C91-D04A0B7A4B2B}"/>
          </ac:picMkLst>
        </pc:picChg>
        <pc:picChg chg="add del">
          <ac:chgData name="Trang Ha" userId="270efafb50020bd6" providerId="LiveId" clId="{B71776FF-66C6-4F79-9C51-A33A9AE7CD87}" dt="2022-07-04T23:16:54.244" v="2022" actId="478"/>
          <ac:picMkLst>
            <pc:docMk/>
            <pc:sldMk cId="426134198" sldId="437"/>
            <ac:picMk id="5" creationId="{68F8B65E-1DA9-EAFC-6B2C-55A97BFD7598}"/>
          </ac:picMkLst>
        </pc:picChg>
        <pc:cxnChg chg="add del mod">
          <ac:chgData name="Trang Ha" userId="270efafb50020bd6" providerId="LiveId" clId="{B71776FF-66C6-4F79-9C51-A33A9AE7CD87}" dt="2022-07-05T00:56:00.741" v="2149" actId="478"/>
          <ac:cxnSpMkLst>
            <pc:docMk/>
            <pc:sldMk cId="426134198" sldId="437"/>
            <ac:cxnSpMk id="7" creationId="{9B15CDBA-D62A-749A-0E4C-347BA748747F}"/>
          </ac:cxnSpMkLst>
        </pc:cxnChg>
        <pc:cxnChg chg="add mod">
          <ac:chgData name="Trang Ha" userId="270efafb50020bd6" providerId="LiveId" clId="{B71776FF-66C6-4F79-9C51-A33A9AE7CD87}" dt="2022-07-05T00:58:28.257" v="2168" actId="14100"/>
          <ac:cxnSpMkLst>
            <pc:docMk/>
            <pc:sldMk cId="426134198" sldId="437"/>
            <ac:cxnSpMk id="25" creationId="{F2D33D3C-3B5F-67C3-BD67-A793CF767464}"/>
          </ac:cxnSpMkLst>
        </pc:cxnChg>
        <pc:cxnChg chg="add mod">
          <ac:chgData name="Trang Ha" userId="270efafb50020bd6" providerId="LiveId" clId="{B71776FF-66C6-4F79-9C51-A33A9AE7CD87}" dt="2022-07-05T00:58:38.317" v="2169" actId="14100"/>
          <ac:cxnSpMkLst>
            <pc:docMk/>
            <pc:sldMk cId="426134198" sldId="437"/>
            <ac:cxnSpMk id="31" creationId="{B687C86F-2266-53F9-DD3B-A02DADD95938}"/>
          </ac:cxnSpMkLst>
        </pc:cxnChg>
        <pc:cxnChg chg="add mod">
          <ac:chgData name="Trang Ha" userId="270efafb50020bd6" providerId="LiveId" clId="{B71776FF-66C6-4F79-9C51-A33A9AE7CD87}" dt="2022-07-05T00:57:14.447" v="2161" actId="1076"/>
          <ac:cxnSpMkLst>
            <pc:docMk/>
            <pc:sldMk cId="426134198" sldId="437"/>
            <ac:cxnSpMk id="33" creationId="{785B394B-399F-0C20-25F8-9F569FDC8748}"/>
          </ac:cxnSpMkLst>
        </pc:cxnChg>
      </pc:sldChg>
      <pc:sldChg chg="addSp delSp modSp add mod delAnim modAnim">
        <pc:chgData name="Trang Ha" userId="270efafb50020bd6" providerId="LiveId" clId="{B71776FF-66C6-4F79-9C51-A33A9AE7CD87}" dt="2022-07-05T01:21:04.272" v="2404"/>
        <pc:sldMkLst>
          <pc:docMk/>
          <pc:sldMk cId="206988765" sldId="438"/>
        </pc:sldMkLst>
        <pc:spChg chg="mod">
          <ac:chgData name="Trang Ha" userId="270efafb50020bd6" providerId="LiveId" clId="{B71776FF-66C6-4F79-9C51-A33A9AE7CD87}" dt="2022-07-05T01:17:38.970" v="2369" actId="20577"/>
          <ac:spMkLst>
            <pc:docMk/>
            <pc:sldMk cId="206988765" sldId="438"/>
            <ac:spMk id="12" creationId="{00000000-0000-0000-0000-000000000000}"/>
          </ac:spMkLst>
        </pc:spChg>
        <pc:spChg chg="del">
          <ac:chgData name="Trang Ha" userId="270efafb50020bd6" providerId="LiveId" clId="{B71776FF-66C6-4F79-9C51-A33A9AE7CD87}" dt="2022-07-05T01:17:42.262" v="2370" actId="478"/>
          <ac:spMkLst>
            <pc:docMk/>
            <pc:sldMk cId="206988765" sldId="438"/>
            <ac:spMk id="20" creationId="{40930EF1-7686-7A76-2FF1-60608CB0017E}"/>
          </ac:spMkLst>
        </pc:spChg>
        <pc:spChg chg="mod">
          <ac:chgData name="Trang Ha" userId="270efafb50020bd6" providerId="LiveId" clId="{B71776FF-66C6-4F79-9C51-A33A9AE7CD87}" dt="2022-07-05T01:19:00.040" v="2387" actId="2085"/>
          <ac:spMkLst>
            <pc:docMk/>
            <pc:sldMk cId="206988765" sldId="438"/>
            <ac:spMk id="21" creationId="{EA6EB115-7300-099A-AFFC-C95FD1BE7F3F}"/>
          </ac:spMkLst>
        </pc:spChg>
        <pc:spChg chg="mod">
          <ac:chgData name="Trang Ha" userId="270efafb50020bd6" providerId="LiveId" clId="{B71776FF-66C6-4F79-9C51-A33A9AE7CD87}" dt="2022-07-05T01:20:11.112" v="2398" actId="1076"/>
          <ac:spMkLst>
            <pc:docMk/>
            <pc:sldMk cId="206988765" sldId="438"/>
            <ac:spMk id="22" creationId="{F8CDBFF8-AB61-B8EB-5761-06627E38C2A4}"/>
          </ac:spMkLst>
        </pc:spChg>
        <pc:spChg chg="mod">
          <ac:chgData name="Trang Ha" userId="270efafb50020bd6" providerId="LiveId" clId="{B71776FF-66C6-4F79-9C51-A33A9AE7CD87}" dt="2022-07-05T01:20:15.053" v="2399" actId="1076"/>
          <ac:spMkLst>
            <pc:docMk/>
            <pc:sldMk cId="206988765" sldId="438"/>
            <ac:spMk id="24" creationId="{A6EBA4B5-43E8-0857-7C81-CDF43F05A776}"/>
          </ac:spMkLst>
        </pc:spChg>
        <pc:picChg chg="add del mod">
          <ac:chgData name="Trang Ha" userId="270efafb50020bd6" providerId="LiveId" clId="{B71776FF-66C6-4F79-9C51-A33A9AE7CD87}" dt="2022-07-05T01:20:43.437" v="2400" actId="478"/>
          <ac:picMkLst>
            <pc:docMk/>
            <pc:sldMk cId="206988765" sldId="438"/>
            <ac:picMk id="3" creationId="{BC65FAB0-CE11-A8F4-C747-3F8EEC37DC2D}"/>
          </ac:picMkLst>
        </pc:picChg>
        <pc:cxnChg chg="del mod">
          <ac:chgData name="Trang Ha" userId="270efafb50020bd6" providerId="LiveId" clId="{B71776FF-66C6-4F79-9C51-A33A9AE7CD87}" dt="2022-07-05T01:17:46.539" v="2371" actId="478"/>
          <ac:cxnSpMkLst>
            <pc:docMk/>
            <pc:sldMk cId="206988765" sldId="438"/>
            <ac:cxnSpMk id="25" creationId="{F2D33D3C-3B5F-67C3-BD67-A793CF767464}"/>
          </ac:cxnSpMkLst>
        </pc:cxnChg>
        <pc:cxnChg chg="del mod">
          <ac:chgData name="Trang Ha" userId="270efafb50020bd6" providerId="LiveId" clId="{B71776FF-66C6-4F79-9C51-A33A9AE7CD87}" dt="2022-07-05T01:17:48.575" v="2373" actId="478"/>
          <ac:cxnSpMkLst>
            <pc:docMk/>
            <pc:sldMk cId="206988765" sldId="438"/>
            <ac:cxnSpMk id="31" creationId="{B687C86F-2266-53F9-DD3B-A02DADD95938}"/>
          </ac:cxnSpMkLst>
        </pc:cxnChg>
        <pc:cxnChg chg="del">
          <ac:chgData name="Trang Ha" userId="270efafb50020bd6" providerId="LiveId" clId="{B71776FF-66C6-4F79-9C51-A33A9AE7CD87}" dt="2022-07-05T01:17:47.545" v="2372" actId="478"/>
          <ac:cxnSpMkLst>
            <pc:docMk/>
            <pc:sldMk cId="206988765" sldId="438"/>
            <ac:cxnSpMk id="33" creationId="{785B394B-399F-0C20-25F8-9F569FDC8748}"/>
          </ac:cxnSpMkLst>
        </pc:cxnChg>
      </pc:sldChg>
      <pc:sldChg chg="modSp del mod">
        <pc:chgData name="Trang Ha" userId="270efafb50020bd6" providerId="LiveId" clId="{B71776FF-66C6-4F79-9C51-A33A9AE7CD87}" dt="2022-07-04T23:13:12.513" v="1853" actId="2696"/>
        <pc:sldMkLst>
          <pc:docMk/>
          <pc:sldMk cId="2252523067" sldId="440"/>
        </pc:sldMkLst>
        <pc:spChg chg="mod">
          <ac:chgData name="Trang Ha" userId="270efafb50020bd6" providerId="LiveId" clId="{B71776FF-66C6-4F79-9C51-A33A9AE7CD87}" dt="2022-07-04T22:29:13.119" v="58" actId="20577"/>
          <ac:spMkLst>
            <pc:docMk/>
            <pc:sldMk cId="2252523067" sldId="440"/>
            <ac:spMk id="2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1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0" y="5885035"/>
            <a:ext cx="1766808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80904" y="2014368"/>
            <a:ext cx="13437031" cy="614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CHUYÊN ĐỀ CHUYÊN MÔN TỔ 2, 3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GDPT 2018”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30/9/2022</a:t>
            </a:r>
            <a:endParaRPr lang="en-US" sz="3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5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3016925" y="617538"/>
            <a:ext cx="10386446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UỶ BAN NHÂN DÂN HUYỆN THUỶ NGUYÊN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TÂN DƯƠNG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83268" y="190418"/>
            <a:ext cx="2119650" cy="27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72838" y="5111135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385719" y="1524000"/>
            <a:ext cx="3733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417" y="457200"/>
            <a:ext cx="14554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930EF1-7686-7A76-2FF1-60608CB0017E}"/>
              </a:ext>
            </a:extLst>
          </p:cNvPr>
          <p:cNvSpPr/>
          <p:nvPr/>
        </p:nvSpPr>
        <p:spPr>
          <a:xfrm>
            <a:off x="-27273" y="2770049"/>
            <a:ext cx="4724400" cy="37581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cảm,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một người bạn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=""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5972485" y="2061127"/>
            <a:ext cx="7299324" cy="1417844"/>
          </a:xfrm>
          <a:prstGeom prst="roundRect">
            <a:avLst>
              <a:gd name="adj" fmla="val 1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bạn nào?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4745445" y="2926480"/>
            <a:ext cx="1178722" cy="17226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04119" y="1066800"/>
            <a:ext cx="838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1919" y="1066800"/>
            <a:ext cx="3505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85719" y="1066800"/>
            <a:ext cx="12954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595519" y="1066800"/>
            <a:ext cx="36576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99319" y="1629236"/>
            <a:ext cx="1905000" cy="998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81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417" y="457200"/>
            <a:ext cx="14554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930EF1-7686-7A76-2FF1-60608CB0017E}"/>
              </a:ext>
            </a:extLst>
          </p:cNvPr>
          <p:cNvSpPr/>
          <p:nvPr/>
        </p:nvSpPr>
        <p:spPr>
          <a:xfrm>
            <a:off x="24543" y="2883048"/>
            <a:ext cx="4075176" cy="37581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cảm,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một người bạn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04119" y="1066800"/>
            <a:ext cx="838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04319" y="1066800"/>
            <a:ext cx="3352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09519" y="1066800"/>
            <a:ext cx="1447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641398" y="1066800"/>
            <a:ext cx="338312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2525" y="1600200"/>
            <a:ext cx="231419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85B394B-399F-0C20-25F8-9F569FDC8748}"/>
              </a:ext>
            </a:extLst>
          </p:cNvPr>
          <p:cNvCxnSpPr>
            <a:cxnSpLocks/>
          </p:cNvCxnSpPr>
          <p:nvPr/>
        </p:nvCxnSpPr>
        <p:spPr>
          <a:xfrm>
            <a:off x="4107766" y="4749069"/>
            <a:ext cx="115014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2">
            <a:extLst>
              <a:ext uri="{FF2B5EF4-FFF2-40B4-BE49-F238E27FC236}">
                <a16:creationId xmlns="" xmlns:a16="http://schemas.microsoft.com/office/drawing/2014/main" id="{F8CDBFF8-AB61-B8EB-5761-06627E38C2A4}"/>
              </a:ext>
            </a:extLst>
          </p:cNvPr>
          <p:cNvSpPr/>
          <p:nvPr/>
        </p:nvSpPr>
        <p:spPr>
          <a:xfrm>
            <a:off x="5265960" y="4053201"/>
            <a:ext cx="5539359" cy="1417844"/>
          </a:xfrm>
          <a:prstGeom prst="roundRect">
            <a:avLst>
              <a:gd name="adj" fmla="val 22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đó có điểm gì khiến em yêu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ý?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10796746" y="3505201"/>
            <a:ext cx="1227773" cy="10730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1835657" y="2695322"/>
            <a:ext cx="4029138" cy="124197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>
            <a:off x="10813366" y="4648200"/>
            <a:ext cx="104042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853786" y="4092023"/>
            <a:ext cx="4029138" cy="13660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10813366" y="4648200"/>
            <a:ext cx="1719048" cy="11961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1942360" y="5644343"/>
            <a:ext cx="4029138" cy="13660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4107766" y="2852317"/>
            <a:ext cx="1307592" cy="18967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21">
            <a:extLst>
              <a:ext uri="{FF2B5EF4-FFF2-40B4-BE49-F238E27FC236}">
                <a16:creationId xmlns=""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5090319" y="1440569"/>
            <a:ext cx="7299324" cy="1417844"/>
          </a:xfrm>
          <a:prstGeom prst="roundRect">
            <a:avLst>
              <a:gd name="adj" fmla="val 1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bạn nào?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7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22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417" y="457200"/>
            <a:ext cx="14554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930EF1-7686-7A76-2FF1-60608CB0017E}"/>
              </a:ext>
            </a:extLst>
          </p:cNvPr>
          <p:cNvSpPr/>
          <p:nvPr/>
        </p:nvSpPr>
        <p:spPr>
          <a:xfrm>
            <a:off x="24543" y="2883048"/>
            <a:ext cx="4075176" cy="37581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cảm,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một người bạn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04119" y="1066800"/>
            <a:ext cx="838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602167" y="1036320"/>
            <a:ext cx="3478752" cy="365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85719" y="1036320"/>
            <a:ext cx="1447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519319" y="1036320"/>
            <a:ext cx="36576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2525" y="1600200"/>
            <a:ext cx="223799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85B394B-399F-0C20-25F8-9F569FDC8748}"/>
              </a:ext>
            </a:extLst>
          </p:cNvPr>
          <p:cNvCxnSpPr>
            <a:cxnSpLocks/>
          </p:cNvCxnSpPr>
          <p:nvPr/>
        </p:nvCxnSpPr>
        <p:spPr>
          <a:xfrm>
            <a:off x="4107766" y="4749069"/>
            <a:ext cx="115014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2">
            <a:extLst>
              <a:ext uri="{FF2B5EF4-FFF2-40B4-BE49-F238E27FC236}">
                <a16:creationId xmlns="" xmlns:a16="http://schemas.microsoft.com/office/drawing/2014/main" id="{F8CDBFF8-AB61-B8EB-5761-06627E38C2A4}"/>
              </a:ext>
            </a:extLst>
          </p:cNvPr>
          <p:cNvSpPr/>
          <p:nvPr/>
        </p:nvSpPr>
        <p:spPr>
          <a:xfrm>
            <a:off x="5265960" y="4053201"/>
            <a:ext cx="5539359" cy="1417844"/>
          </a:xfrm>
          <a:prstGeom prst="roundRect">
            <a:avLst>
              <a:gd name="adj" fmla="val 22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đó có điểm gì khiến em yêu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ý?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10796746" y="3505201"/>
            <a:ext cx="1227773" cy="10730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1835657" y="2695322"/>
            <a:ext cx="4029138" cy="124197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>
            <a:off x="10813366" y="4648200"/>
            <a:ext cx="104042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853786" y="4092023"/>
            <a:ext cx="4029138" cy="13660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10813366" y="4648200"/>
            <a:ext cx="1719048" cy="11961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1942360" y="5644343"/>
            <a:ext cx="4029138" cy="13660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4107766" y="2852317"/>
            <a:ext cx="1307592" cy="18967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21">
            <a:extLst>
              <a:ext uri="{FF2B5EF4-FFF2-40B4-BE49-F238E27FC236}">
                <a16:creationId xmlns=""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5090319" y="1440569"/>
            <a:ext cx="7299324" cy="1417844"/>
          </a:xfrm>
          <a:prstGeom prst="roundRect">
            <a:avLst>
              <a:gd name="adj" fmla="val 1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bạn nào?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>
            <a:off x="4098064" y="4719768"/>
            <a:ext cx="1601855" cy="22239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2">
            <a:extLst>
              <a:ext uri="{FF2B5EF4-FFF2-40B4-BE49-F238E27FC236}">
                <a16:creationId xmlns="" xmlns:a16="http://schemas.microsoft.com/office/drawing/2014/main" id="{A6EBA4B5-43E8-0857-7C81-CDF43F05A776}"/>
              </a:ext>
            </a:extLst>
          </p:cNvPr>
          <p:cNvSpPr/>
          <p:nvPr/>
        </p:nvSpPr>
        <p:spPr>
          <a:xfrm>
            <a:off x="5233090" y="6943752"/>
            <a:ext cx="7299324" cy="1524000"/>
          </a:xfrm>
          <a:prstGeom prst="roundRect">
            <a:avLst>
              <a:gd name="adj" fmla="val 28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cảm, cảm xúc như thế nào đối với bạn 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04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417" y="457200"/>
            <a:ext cx="14554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930EF1-7686-7A76-2FF1-60608CB0017E}"/>
              </a:ext>
            </a:extLst>
          </p:cNvPr>
          <p:cNvSpPr/>
          <p:nvPr/>
        </p:nvSpPr>
        <p:spPr>
          <a:xfrm>
            <a:off x="24543" y="2883048"/>
            <a:ext cx="4075176" cy="37581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cảm,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một người bạn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04119" y="1066800"/>
            <a:ext cx="838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27694" y="1066800"/>
            <a:ext cx="36056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85719" y="1066800"/>
            <a:ext cx="1447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595519" y="1066800"/>
            <a:ext cx="3429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2525" y="1600200"/>
            <a:ext cx="216179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85B394B-399F-0C20-25F8-9F569FDC8748}"/>
              </a:ext>
            </a:extLst>
          </p:cNvPr>
          <p:cNvCxnSpPr>
            <a:cxnSpLocks/>
          </p:cNvCxnSpPr>
          <p:nvPr/>
        </p:nvCxnSpPr>
        <p:spPr>
          <a:xfrm>
            <a:off x="4107766" y="4749069"/>
            <a:ext cx="115014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2">
            <a:extLst>
              <a:ext uri="{FF2B5EF4-FFF2-40B4-BE49-F238E27FC236}">
                <a16:creationId xmlns="" xmlns:a16="http://schemas.microsoft.com/office/drawing/2014/main" id="{F8CDBFF8-AB61-B8EB-5761-06627E38C2A4}"/>
              </a:ext>
            </a:extLst>
          </p:cNvPr>
          <p:cNvSpPr/>
          <p:nvPr/>
        </p:nvSpPr>
        <p:spPr>
          <a:xfrm>
            <a:off x="5265960" y="4053201"/>
            <a:ext cx="5539359" cy="1417844"/>
          </a:xfrm>
          <a:prstGeom prst="roundRect">
            <a:avLst>
              <a:gd name="adj" fmla="val 22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đó có điểm gì khiến em yêu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ý?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10796746" y="3505201"/>
            <a:ext cx="1227773" cy="10730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1835657" y="2695322"/>
            <a:ext cx="4029138" cy="124197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>
            <a:off x="10813366" y="4648200"/>
            <a:ext cx="104042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853786" y="4092023"/>
            <a:ext cx="4029138" cy="13660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10813366" y="4648200"/>
            <a:ext cx="1719048" cy="11961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1942360" y="5644343"/>
            <a:ext cx="4029138" cy="13660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4107766" y="2852317"/>
            <a:ext cx="1307592" cy="18967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21">
            <a:extLst>
              <a:ext uri="{FF2B5EF4-FFF2-40B4-BE49-F238E27FC236}">
                <a16:creationId xmlns=""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5090319" y="1440569"/>
            <a:ext cx="7299324" cy="1417844"/>
          </a:xfrm>
          <a:prstGeom prst="roundRect">
            <a:avLst>
              <a:gd name="adj" fmla="val 1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bạn nào?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>
            <a:off x="4098064" y="4719768"/>
            <a:ext cx="1601855" cy="22239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2">
            <a:extLst>
              <a:ext uri="{FF2B5EF4-FFF2-40B4-BE49-F238E27FC236}">
                <a16:creationId xmlns="" xmlns:a16="http://schemas.microsoft.com/office/drawing/2014/main" id="{A6EBA4B5-43E8-0857-7C81-CDF43F05A776}"/>
              </a:ext>
            </a:extLst>
          </p:cNvPr>
          <p:cNvSpPr/>
          <p:nvPr/>
        </p:nvSpPr>
        <p:spPr>
          <a:xfrm>
            <a:off x="5233090" y="6943752"/>
            <a:ext cx="7299324" cy="1524000"/>
          </a:xfrm>
          <a:prstGeom prst="roundRect">
            <a:avLst>
              <a:gd name="adj" fmla="val 28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cảm, cảm xúc như thế nào đối với bạn 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179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8319" y="762000"/>
            <a:ext cx="1524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– 3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 ở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27919" y="1447800"/>
            <a:ext cx="3352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688916" y="1447800"/>
            <a:ext cx="4267200" cy="609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186319" y="1429512"/>
            <a:ext cx="17526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085126" y="1429512"/>
            <a:ext cx="1520793" cy="1828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13719" y="2133600"/>
            <a:ext cx="1447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47319" y="2103120"/>
            <a:ext cx="2057400" cy="3048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2">
            <a:extLst>
              <a:ext uri="{FF2B5EF4-FFF2-40B4-BE49-F238E27FC236}">
                <a16:creationId xmlns="" xmlns:a16="http://schemas.microsoft.com/office/drawing/2014/main" id="{A6EBA4B5-43E8-0857-7C81-CDF43F05A776}"/>
              </a:ext>
            </a:extLst>
          </p:cNvPr>
          <p:cNvSpPr/>
          <p:nvPr/>
        </p:nvSpPr>
        <p:spPr>
          <a:xfrm>
            <a:off x="518319" y="2894349"/>
            <a:ext cx="10117122" cy="2743200"/>
          </a:xfrm>
          <a:prstGeom prst="roundRect">
            <a:avLst>
              <a:gd name="adj" fmla="val 285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cảm, cảm xúc như thế nào đối với bạn đó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8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89129" y="-70810"/>
            <a:ext cx="2119650" cy="27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00550" y="54669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537" y="6324600"/>
            <a:ext cx="3777458" cy="269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0" y="6858000"/>
            <a:ext cx="170200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847131" y="564045"/>
            <a:ext cx="8710046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UỶ BAN NHÂN DÂN HUYỆN THUỶ NGUYÊN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TÂN DƯƠNG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85719" y="1524000"/>
            <a:ext cx="3733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118520" y="2348250"/>
            <a:ext cx="12496800" cy="605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 –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5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36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6119" y="685800"/>
            <a:ext cx="1234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/>
            <a:r>
              <a:rPr lang="en-US" sz="4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8 – </a:t>
            </a:r>
            <a:r>
              <a:rPr lang="en-US" sz="4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800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DED3ADC-36BA-8E2C-833E-5BCB3585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9119" y="7356195"/>
            <a:ext cx="1709498" cy="1521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DED3ADC-36BA-8E2C-833E-5BCB3585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8358" y="8025093"/>
            <a:ext cx="924219" cy="822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DED3ADC-36BA-8E2C-833E-5BCB3585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5250" y="7984369"/>
            <a:ext cx="924219" cy="822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87B7D04-823E-4D88-90B6-BAB09BF6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9" y="6095999"/>
            <a:ext cx="5867718" cy="32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9FA494F-4417-6838-E843-DA1FCB20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5319" y="8303112"/>
            <a:ext cx="924219" cy="822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46E1B1-1C18-0C9D-8D25-FB934EEAB3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2519" y="8321220"/>
            <a:ext cx="924219" cy="8227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1981" y="1252520"/>
            <a:ext cx="1308793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Đọc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4443187-97D8-C0BE-ABB5-262D3C4055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2319" y="8321220"/>
            <a:ext cx="924219" cy="8227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DED3ADC-36BA-8E2C-833E-5BCB3585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8319" y="8303112"/>
            <a:ext cx="924219" cy="82278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1585119" y="2362200"/>
            <a:ext cx="11430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5566" y="4876800"/>
            <a:ext cx="121955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415" y="3581400"/>
            <a:ext cx="50771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75950" y="3581400"/>
            <a:ext cx="486756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6217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1619" y="180259"/>
            <a:ext cx="150114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1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Đọc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975519" y="920846"/>
            <a:ext cx="6781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003604" y="894062"/>
            <a:ext cx="7086600" cy="26784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Table 4">
            <a:extLst>
              <a:ext uri="{FF2B5EF4-FFF2-40B4-BE49-F238E27FC236}">
                <a16:creationId xmlns="" xmlns:a16="http://schemas.microsoft.com/office/drawing/2014/main" id="{8005610F-A287-AD19-4519-9261ADE7F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657180"/>
              </p:ext>
            </p:extLst>
          </p:nvPr>
        </p:nvGraphicFramePr>
        <p:xfrm>
          <a:off x="251619" y="2122454"/>
          <a:ext cx="15889968" cy="6564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0375">
                  <a:extLst>
                    <a:ext uri="{9D8B030D-6E8A-4147-A177-3AD203B41FA5}">
                      <a16:colId xmlns="" xmlns:a16="http://schemas.microsoft.com/office/drawing/2014/main" val="171364744"/>
                    </a:ext>
                  </a:extLst>
                </a:gridCol>
                <a:gridCol w="4560325">
                  <a:extLst>
                    <a:ext uri="{9D8B030D-6E8A-4147-A177-3AD203B41FA5}">
                      <a16:colId xmlns="" xmlns:a16="http://schemas.microsoft.com/office/drawing/2014/main" val="2527364465"/>
                    </a:ext>
                  </a:extLst>
                </a:gridCol>
                <a:gridCol w="6479268">
                  <a:extLst>
                    <a:ext uri="{9D8B030D-6E8A-4147-A177-3AD203B41FA5}">
                      <a16:colId xmlns="" xmlns:a16="http://schemas.microsoft.com/office/drawing/2014/main" val="100419499"/>
                    </a:ext>
                  </a:extLst>
                </a:gridCol>
              </a:tblGrid>
              <a:tr h="138347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9831"/>
                  </a:ext>
                </a:extLst>
              </a:tr>
              <a:tr h="1673225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3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lvl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b="1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200" b="1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lvl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baseline="0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1" baseline="0" dirty="0" smtClean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1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31816506"/>
                  </a:ext>
                </a:extLst>
              </a:tr>
              <a:tr h="1674154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đến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endParaRPr lang="en-US" sz="3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CC"/>
                          </a:solidFill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2773326"/>
                  </a:ext>
                </a:extLst>
              </a:tr>
              <a:tr h="1833492"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1913538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233331" y="1600200"/>
            <a:ext cx="28194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E58429E-6B8E-4BC8-D1FF-0A6773104491}"/>
              </a:ext>
            </a:extLst>
          </p:cNvPr>
          <p:cNvSpPr txBox="1"/>
          <p:nvPr/>
        </p:nvSpPr>
        <p:spPr>
          <a:xfrm>
            <a:off x="5164689" y="5169174"/>
            <a:ext cx="43383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7D8484-2CF3-FA77-8227-58AFA2BD90BE}"/>
              </a:ext>
            </a:extLst>
          </p:cNvPr>
          <p:cNvSpPr txBox="1"/>
          <p:nvPr/>
        </p:nvSpPr>
        <p:spPr>
          <a:xfrm>
            <a:off x="9803215" y="5400006"/>
            <a:ext cx="590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7FBE120-07E0-B566-6B9A-BC4CE18A48EA}"/>
              </a:ext>
            </a:extLst>
          </p:cNvPr>
          <p:cNvSpPr txBox="1"/>
          <p:nvPr/>
        </p:nvSpPr>
        <p:spPr>
          <a:xfrm>
            <a:off x="5242719" y="7031832"/>
            <a:ext cx="41823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388D40A-16F3-2A1F-58E0-F2D29B19DB28}"/>
              </a:ext>
            </a:extLst>
          </p:cNvPr>
          <p:cNvSpPr txBox="1"/>
          <p:nvPr/>
        </p:nvSpPr>
        <p:spPr>
          <a:xfrm>
            <a:off x="9863646" y="6934200"/>
            <a:ext cx="5872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quanh,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.</a:t>
            </a:r>
          </a:p>
        </p:txBody>
      </p:sp>
    </p:spTree>
    <p:extLst>
      <p:ext uri="{BB962C8B-B14F-4D97-AF65-F5344CB8AC3E}">
        <p14:creationId xmlns:p14="http://schemas.microsoft.com/office/powerpoint/2010/main" val="396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37F560-DDC1-D6F3-DF06-EF18E4B60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417" y="457200"/>
            <a:ext cx="1455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661319" y="1341120"/>
            <a:ext cx="1066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71119" y="1341120"/>
            <a:ext cx="6096000" cy="3048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19119" y="2286000"/>
            <a:ext cx="3810000" cy="1265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0310019" y="1341120"/>
            <a:ext cx="2247900" cy="2133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23119" y="2286000"/>
            <a:ext cx="4648200" cy="1265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417" y="457200"/>
            <a:ext cx="14554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930EF1-7686-7A76-2FF1-60608CB0017E}"/>
              </a:ext>
            </a:extLst>
          </p:cNvPr>
          <p:cNvSpPr/>
          <p:nvPr/>
        </p:nvSpPr>
        <p:spPr>
          <a:xfrm>
            <a:off x="321842" y="3222074"/>
            <a:ext cx="5775325" cy="37581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cảm,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một người bạn</a:t>
            </a:r>
            <a:r>
              <a:rPr lang="en-US" sz="4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="" xmlns:a16="http://schemas.microsoft.com/office/drawing/2014/main" id="{EA6EB115-7300-099A-AFFC-C95FD1BE7F3F}"/>
              </a:ext>
            </a:extLst>
          </p:cNvPr>
          <p:cNvSpPr/>
          <p:nvPr/>
        </p:nvSpPr>
        <p:spPr>
          <a:xfrm>
            <a:off x="7313968" y="2544557"/>
            <a:ext cx="7299324" cy="1417844"/>
          </a:xfrm>
          <a:prstGeom prst="roundRect">
            <a:avLst>
              <a:gd name="adj" fmla="val 1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muốn nói về tình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 xúc của em đối với bạn nào?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="" xmlns:a16="http://schemas.microsoft.com/office/drawing/2014/main" id="{F8CDBFF8-AB61-B8EB-5761-06627E38C2A4}"/>
              </a:ext>
            </a:extLst>
          </p:cNvPr>
          <p:cNvSpPr/>
          <p:nvPr/>
        </p:nvSpPr>
        <p:spPr>
          <a:xfrm>
            <a:off x="7232587" y="4548878"/>
            <a:ext cx="7407275" cy="1417844"/>
          </a:xfrm>
          <a:prstGeom prst="roundRect">
            <a:avLst>
              <a:gd name="adj" fmla="val 22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đó có điểm gì khiến em </a:t>
            </a:r>
            <a:endParaRPr lang="en-US" sz="36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ý?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="" xmlns:a16="http://schemas.microsoft.com/office/drawing/2014/main" id="{A6EBA4B5-43E8-0857-7C81-CDF43F05A776}"/>
              </a:ext>
            </a:extLst>
          </p:cNvPr>
          <p:cNvSpPr/>
          <p:nvPr/>
        </p:nvSpPr>
        <p:spPr>
          <a:xfrm>
            <a:off x="7298661" y="6685517"/>
            <a:ext cx="7299324" cy="1524000"/>
          </a:xfrm>
          <a:prstGeom prst="roundRect">
            <a:avLst>
              <a:gd name="adj" fmla="val 28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tình cảm, cảm xúc như thế nào đối với bạn 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F2D33D3C-3B5F-67C3-BD67-A793CF767464}"/>
              </a:ext>
            </a:extLst>
          </p:cNvPr>
          <p:cNvCxnSpPr>
            <a:cxnSpLocks/>
          </p:cNvCxnSpPr>
          <p:nvPr/>
        </p:nvCxnSpPr>
        <p:spPr>
          <a:xfrm flipV="1">
            <a:off x="6100145" y="3435834"/>
            <a:ext cx="1178722" cy="17226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B687C86F-2266-53F9-DD3B-A02DADD95938}"/>
              </a:ext>
            </a:extLst>
          </p:cNvPr>
          <p:cNvCxnSpPr>
            <a:cxnSpLocks/>
          </p:cNvCxnSpPr>
          <p:nvPr/>
        </p:nvCxnSpPr>
        <p:spPr>
          <a:xfrm>
            <a:off x="6098160" y="5158478"/>
            <a:ext cx="1182691" cy="2057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785B394B-399F-0C20-25F8-9F569FDC8748}"/>
              </a:ext>
            </a:extLst>
          </p:cNvPr>
          <p:cNvCxnSpPr>
            <a:cxnSpLocks/>
          </p:cNvCxnSpPr>
          <p:nvPr/>
        </p:nvCxnSpPr>
        <p:spPr>
          <a:xfrm>
            <a:off x="6100145" y="5158478"/>
            <a:ext cx="115014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04119" y="1066800"/>
            <a:ext cx="838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1919" y="1066800"/>
            <a:ext cx="344524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09519" y="1066800"/>
            <a:ext cx="12954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671719" y="1066800"/>
            <a:ext cx="3429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2822" y="1600200"/>
            <a:ext cx="214769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08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10549</TotalTime>
  <Words>809</Words>
  <Application>Microsoft Office PowerPoint</Application>
  <PresentationFormat>Custom</PresentationFormat>
  <Paragraphs>94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1115</cp:revision>
  <dcterms:created xsi:type="dcterms:W3CDTF">2008-09-09T22:52:10Z</dcterms:created>
  <dcterms:modified xsi:type="dcterms:W3CDTF">2022-10-02T04:32:57Z</dcterms:modified>
</cp:coreProperties>
</file>