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1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96" r:id="rId2"/>
    <p:sldMasterId id="2147483698" r:id="rId3"/>
    <p:sldMasterId id="2147483700" r:id="rId4"/>
    <p:sldMasterId id="2147483702" r:id="rId5"/>
    <p:sldMasterId id="2147483704" r:id="rId6"/>
    <p:sldMasterId id="2147483706" r:id="rId7"/>
    <p:sldMasterId id="2147483708" r:id="rId8"/>
    <p:sldMasterId id="2147483710" r:id="rId9"/>
    <p:sldMasterId id="2147483712" r:id="rId10"/>
    <p:sldMasterId id="2147483714" r:id="rId11"/>
  </p:sldMasterIdLst>
  <p:notesMasterIdLst>
    <p:notesMasterId r:id="rId34"/>
  </p:notesMasterIdLst>
  <p:sldIdLst>
    <p:sldId id="257" r:id="rId12"/>
    <p:sldId id="313" r:id="rId13"/>
    <p:sldId id="256" r:id="rId14"/>
    <p:sldId id="314" r:id="rId15"/>
    <p:sldId id="360" r:id="rId16"/>
    <p:sldId id="361" r:id="rId17"/>
    <p:sldId id="365" r:id="rId18"/>
    <p:sldId id="329" r:id="rId19"/>
    <p:sldId id="363" r:id="rId20"/>
    <p:sldId id="364" r:id="rId21"/>
    <p:sldId id="330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36" r:id="rId33"/>
  </p:sldIdLst>
  <p:sldSz cx="9144000" cy="5143500" type="screen16x9"/>
  <p:notesSz cx="6858000" cy="9144000"/>
  <p:embeddedFontLst>
    <p:embeddedFont>
      <p:font typeface="#9Slide02 Noi dung dai" panose="020B0604020202020204" charset="0"/>
      <p:regular r:id="rId35"/>
    </p:embeddedFont>
    <p:embeddedFont>
      <p:font typeface="#9Slide02 Tieu de dai" panose="020B0604020202020204" charset="0"/>
      <p:bold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Elephant" panose="02020904090505020303" pitchFamily="18" charset="0"/>
      <p:regular r:id="rId46"/>
      <p:italic r:id="rId47"/>
    </p:embeddedFont>
    <p:embeddedFont>
      <p:font typeface="Karla" pitchFamily="2" charset="0"/>
      <p:regular r:id="rId48"/>
      <p:bold r:id="rId49"/>
      <p:italic r:id="rId50"/>
      <p:boldItalic r:id="rId51"/>
    </p:embeddedFont>
    <p:embeddedFont>
      <p:font typeface="Karla Medium" pitchFamily="2" charset="0"/>
      <p:regular r:id="rId52"/>
      <p:bold r:id="rId53"/>
      <p:italic r:id="rId54"/>
      <p:boldItalic r:id="rId55"/>
    </p:embeddedFont>
    <p:embeddedFont>
      <p:font typeface="Luckiest Guy" panose="020B060402020202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AE921F-F196-409F-A4E8-B940D8317A86}">
  <a:tblStyle styleId="{9AAE921F-F196-409F-A4E8-B940D8317A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48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5.fntdata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531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412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ba4facb9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ba4facb9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9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7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1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9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9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8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9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7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1609850" y="420700"/>
            <a:ext cx="591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667200" y="1178825"/>
            <a:ext cx="7809600" cy="3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75725" y="4165451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8133778" y="-68612"/>
            <a:ext cx="1086248" cy="99946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34398" y="11574"/>
            <a:ext cx="3515397" cy="3534168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8697079" y="1030430"/>
            <a:ext cx="87416" cy="57641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5740605" y="1760105"/>
            <a:ext cx="3345890" cy="3315845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5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9"/>
          <p:cNvGrpSpPr/>
          <p:nvPr/>
        </p:nvGrpSpPr>
        <p:grpSpPr>
          <a:xfrm>
            <a:off x="-88175" y="-84475"/>
            <a:ext cx="5458550" cy="5285497"/>
            <a:chOff x="-88175" y="-84475"/>
            <a:chExt cx="5458550" cy="5285497"/>
          </a:xfrm>
        </p:grpSpPr>
        <p:sp>
          <p:nvSpPr>
            <p:cNvPr id="285" name="Google Shape;285;p9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-88175" y="-84475"/>
              <a:ext cx="1932000" cy="528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9"/>
          <p:cNvSpPr/>
          <p:nvPr/>
        </p:nvSpPr>
        <p:spPr>
          <a:xfrm rot="10800000">
            <a:off x="6006081" y="-48966"/>
            <a:ext cx="3188719" cy="293241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9"/>
          <p:cNvSpPr txBox="1">
            <a:spLocks noGrp="1"/>
          </p:cNvSpPr>
          <p:nvPr>
            <p:ph type="ctrTitle"/>
          </p:nvPr>
        </p:nvSpPr>
        <p:spPr>
          <a:xfrm>
            <a:off x="761175" y="1672150"/>
            <a:ext cx="3823500" cy="11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subTitle" idx="1"/>
          </p:nvPr>
        </p:nvSpPr>
        <p:spPr>
          <a:xfrm>
            <a:off x="761175" y="2541050"/>
            <a:ext cx="3823500" cy="9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 sz="1600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0" name="Google Shape;290;p9"/>
          <p:cNvGrpSpPr/>
          <p:nvPr/>
        </p:nvGrpSpPr>
        <p:grpSpPr>
          <a:xfrm flipH="1">
            <a:off x="7090294" y="57950"/>
            <a:ext cx="1990697" cy="1849834"/>
            <a:chOff x="817100" y="238125"/>
            <a:chExt cx="5912375" cy="5495644"/>
          </a:xfrm>
        </p:grpSpPr>
        <p:sp>
          <p:nvSpPr>
            <p:cNvPr id="291" name="Google Shape;291;p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solidFill>
          <a:schemeClr val="accent5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"/>
          <p:cNvSpPr/>
          <p:nvPr/>
        </p:nvSpPr>
        <p:spPr>
          <a:xfrm rot="5400000" flipH="1">
            <a:off x="-147566" y="3509584"/>
            <a:ext cx="1800735" cy="165599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0"/>
          <p:cNvSpPr/>
          <p:nvPr/>
        </p:nvSpPr>
        <p:spPr>
          <a:xfrm rot="-5400000" flipH="1">
            <a:off x="5000884" y="46990"/>
            <a:ext cx="4386553" cy="40339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title"/>
          </p:nvPr>
        </p:nvSpPr>
        <p:spPr>
          <a:xfrm>
            <a:off x="1249300" y="420700"/>
            <a:ext cx="6642900" cy="7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0"/>
          <p:cNvSpPr txBox="1">
            <a:spLocks noGrp="1"/>
          </p:cNvSpPr>
          <p:nvPr>
            <p:ph type="subTitle" idx="1"/>
          </p:nvPr>
        </p:nvSpPr>
        <p:spPr>
          <a:xfrm>
            <a:off x="761175" y="2546875"/>
            <a:ext cx="2615100" cy="7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0"/>
          <p:cNvSpPr txBox="1">
            <a:spLocks noGrp="1"/>
          </p:cNvSpPr>
          <p:nvPr>
            <p:ph type="subTitle" idx="2"/>
          </p:nvPr>
        </p:nvSpPr>
        <p:spPr>
          <a:xfrm>
            <a:off x="761175" y="2146850"/>
            <a:ext cx="2615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0"/>
          <p:cNvSpPr txBox="1">
            <a:spLocks noGrp="1"/>
          </p:cNvSpPr>
          <p:nvPr>
            <p:ph type="subTitle" idx="3"/>
          </p:nvPr>
        </p:nvSpPr>
        <p:spPr>
          <a:xfrm>
            <a:off x="3263200" y="3698100"/>
            <a:ext cx="2615100" cy="7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7" name="Google Shape;577;p20"/>
          <p:cNvSpPr txBox="1">
            <a:spLocks noGrp="1"/>
          </p:cNvSpPr>
          <p:nvPr>
            <p:ph type="subTitle" idx="4"/>
          </p:nvPr>
        </p:nvSpPr>
        <p:spPr>
          <a:xfrm>
            <a:off x="3263200" y="3298075"/>
            <a:ext cx="2615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0"/>
          <p:cNvSpPr txBox="1">
            <a:spLocks noGrp="1"/>
          </p:cNvSpPr>
          <p:nvPr>
            <p:ph type="subTitle" idx="5"/>
          </p:nvPr>
        </p:nvSpPr>
        <p:spPr>
          <a:xfrm>
            <a:off x="5767725" y="2546750"/>
            <a:ext cx="2615100" cy="7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9" name="Google Shape;579;p20"/>
          <p:cNvSpPr txBox="1">
            <a:spLocks noGrp="1"/>
          </p:cNvSpPr>
          <p:nvPr>
            <p:ph type="subTitle" idx="6"/>
          </p:nvPr>
        </p:nvSpPr>
        <p:spPr>
          <a:xfrm>
            <a:off x="5767725" y="2146725"/>
            <a:ext cx="2615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20"/>
          <p:cNvGrpSpPr/>
          <p:nvPr/>
        </p:nvGrpSpPr>
        <p:grpSpPr>
          <a:xfrm rot="10800000">
            <a:off x="93005" y="92580"/>
            <a:ext cx="3345890" cy="3315845"/>
            <a:chOff x="5740605" y="1760105"/>
            <a:chExt cx="3345890" cy="3315845"/>
          </a:xfrm>
        </p:grpSpPr>
        <p:sp>
          <p:nvSpPr>
            <p:cNvPr id="581" name="Google Shape;581;p20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099" y="11574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8" y="1760105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5268251" y="-7034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75725" y="1543220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8019759" y="1605239"/>
            <a:ext cx="208518" cy="21866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8666822" y="2770789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7497626" y="4637247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238622" y="272889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20501" y="2205522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186101" y="3152722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7725226" y="1394947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994813" y="1962647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147213" y="2115047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196113" y="12729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705188" y="4176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318413" y="3699772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482363" y="3866134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272463" y="41849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8514113" y="4586884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8023413" y="29155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8872813" y="11199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8666813" y="8558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8590463" y="407880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7160726" y="128381"/>
            <a:ext cx="1990697" cy="184983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67776" y="3237581"/>
            <a:ext cx="1990697" cy="1849834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5268251" y="1602905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75725" y="-70346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5268251" y="-48942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5725" y="1564625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58800" y="608275"/>
            <a:ext cx="6026400" cy="2713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44125" y="1055250"/>
            <a:ext cx="5872200" cy="15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64250" y="2495550"/>
            <a:ext cx="38235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54455" y="11580"/>
            <a:ext cx="4003978" cy="4045522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4980155" y="943780"/>
            <a:ext cx="4003978" cy="4045522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757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8EBCB-048C-4AB7-B420-C6B6879265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74916"/>
      </p:ext>
    </p:extLst>
  </p:cSld>
  <p:clrMapOvr>
    <a:masterClrMapping/>
  </p:clrMapOvr>
  <p:transition spd="med">
    <p:zoom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8" r:id="rId3"/>
    <p:sldLayoutId id="2147483666" r:id="rId4"/>
    <p:sldLayoutId id="2147483673" r:id="rId5"/>
    <p:sldLayoutId id="2147483674" r:id="rId6"/>
    <p:sldLayoutId id="2147483675" r:id="rId7"/>
    <p:sldLayoutId id="2147483716" r:id="rId8"/>
    <p:sldLayoutId id="214748371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9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1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2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9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1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4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2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29/9/2022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audio" Target="NULL"/><Relationship Id="rId2" Type="http://schemas.microsoft.com/office/2007/relationships/media" Target="../media/media10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openxmlformats.org/officeDocument/2006/relationships/audio" Target="../media/media11.wav"/><Relationship Id="rId16" Type="http://schemas.openxmlformats.org/officeDocument/2006/relationships/image" Target="../media/image15.png"/><Relationship Id="rId1" Type="http://schemas.microsoft.com/office/2007/relationships/media" Target="../media/media1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audio" Target="../media/media12.mp3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audio" Target="../media/media12.mp3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3" Type="http://schemas.microsoft.com/office/2007/relationships/media" Target="../media/media1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2.png"/><Relationship Id="rId2" Type="http://schemas.openxmlformats.org/officeDocument/2006/relationships/audio" Target="../media/media11.wav"/><Relationship Id="rId16" Type="http://schemas.openxmlformats.org/officeDocument/2006/relationships/image" Target="../media/image35.png"/><Relationship Id="rId1" Type="http://schemas.microsoft.com/office/2007/relationships/media" Target="../media/media11.wav"/><Relationship Id="rId6" Type="http://schemas.openxmlformats.org/officeDocument/2006/relationships/audio" Target="../media/media13.mp3"/><Relationship Id="rId11" Type="http://schemas.openxmlformats.org/officeDocument/2006/relationships/image" Target="../media/image31.png"/><Relationship Id="rId5" Type="http://schemas.microsoft.com/office/2007/relationships/media" Target="../media/media13.mp3"/><Relationship Id="rId1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audio" Target="../media/media12.mp3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2.png"/><Relationship Id="rId18" Type="http://schemas.openxmlformats.org/officeDocument/2006/relationships/image" Target="../media/image11.png"/><Relationship Id="rId3" Type="http://schemas.microsoft.com/office/2007/relationships/media" Target="../media/media12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11.wav"/><Relationship Id="rId16" Type="http://schemas.openxmlformats.org/officeDocument/2006/relationships/image" Target="../media/image10.png"/><Relationship Id="rId20" Type="http://schemas.openxmlformats.org/officeDocument/2006/relationships/image" Target="../media/image15.png"/><Relationship Id="rId1" Type="http://schemas.microsoft.com/office/2007/relationships/media" Target="../media/media11.wav"/><Relationship Id="rId6" Type="http://schemas.openxmlformats.org/officeDocument/2006/relationships/audio" Target="../media/media14.mp3"/><Relationship Id="rId11" Type="http://schemas.openxmlformats.org/officeDocument/2006/relationships/image" Target="../media/image25.png"/><Relationship Id="rId5" Type="http://schemas.microsoft.com/office/2007/relationships/media" Target="../media/media14.mp3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16.png"/><Relationship Id="rId4" Type="http://schemas.openxmlformats.org/officeDocument/2006/relationships/audio" Target="../media/media12.mp3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32.png"/><Relationship Id="rId3" Type="http://schemas.microsoft.com/office/2007/relationships/media" Target="../media/media12.mp3"/><Relationship Id="rId21" Type="http://schemas.openxmlformats.org/officeDocument/2006/relationships/image" Target="../media/image10.png"/><Relationship Id="rId7" Type="http://schemas.microsoft.com/office/2007/relationships/media" Target="../media/media16.mp3"/><Relationship Id="rId12" Type="http://schemas.openxmlformats.org/officeDocument/2006/relationships/audio" Target="../media/media18.mp3"/><Relationship Id="rId17" Type="http://schemas.openxmlformats.org/officeDocument/2006/relationships/image" Target="../media/image37.png"/><Relationship Id="rId25" Type="http://schemas.openxmlformats.org/officeDocument/2006/relationships/image" Target="../media/image11.png"/><Relationship Id="rId2" Type="http://schemas.openxmlformats.org/officeDocument/2006/relationships/audio" Target="../media/media11.wav"/><Relationship Id="rId16" Type="http://schemas.openxmlformats.org/officeDocument/2006/relationships/image" Target="../media/image25.png"/><Relationship Id="rId20" Type="http://schemas.openxmlformats.org/officeDocument/2006/relationships/image" Target="../media/image34.png"/><Relationship Id="rId1" Type="http://schemas.microsoft.com/office/2007/relationships/media" Target="../media/media11.wav"/><Relationship Id="rId6" Type="http://schemas.openxmlformats.org/officeDocument/2006/relationships/audio" Target="../media/media15.mp3"/><Relationship Id="rId11" Type="http://schemas.microsoft.com/office/2007/relationships/media" Target="../media/media18.mp3"/><Relationship Id="rId24" Type="http://schemas.openxmlformats.org/officeDocument/2006/relationships/image" Target="../media/image39.png"/><Relationship Id="rId5" Type="http://schemas.microsoft.com/office/2007/relationships/media" Target="../media/media15.mp3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audio" Target="../media/media17.mp3"/><Relationship Id="rId19" Type="http://schemas.openxmlformats.org/officeDocument/2006/relationships/image" Target="../media/image33.png"/><Relationship Id="rId4" Type="http://schemas.openxmlformats.org/officeDocument/2006/relationships/audio" Target="../media/media12.mp3"/><Relationship Id="rId9" Type="http://schemas.microsoft.com/office/2007/relationships/media" Target="../media/media17.mp3"/><Relationship Id="rId14" Type="http://schemas.openxmlformats.org/officeDocument/2006/relationships/image" Target="../media/image19.png"/><Relationship Id="rId2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openxmlformats.org/officeDocument/2006/relationships/audio" Target="../media/media11.wav"/><Relationship Id="rId16" Type="http://schemas.openxmlformats.org/officeDocument/2006/relationships/image" Target="../media/image41.png"/><Relationship Id="rId1" Type="http://schemas.microsoft.com/office/2007/relationships/media" Target="../media/media1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audio" Target="../media/media12.mp3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openxmlformats.org/officeDocument/2006/relationships/audio" Target="../media/media11.wav"/><Relationship Id="rId16" Type="http://schemas.openxmlformats.org/officeDocument/2006/relationships/image" Target="../media/image42.png"/><Relationship Id="rId1" Type="http://schemas.microsoft.com/office/2007/relationships/media" Target="../media/media1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audio" Target="../media/media12.mp3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4.xml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4.xml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_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ANIFLOW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643">
            <a:off x="3181351" y="4593432"/>
            <a:ext cx="517922" cy="4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ANIFLOW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643">
            <a:off x="2283619" y="4510088"/>
            <a:ext cx="517922" cy="4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ANIFLOW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643">
            <a:off x="5676900" y="4668442"/>
            <a:ext cx="445294" cy="4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ANIFLOW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643">
            <a:off x="4329113" y="4636294"/>
            <a:ext cx="517922" cy="4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ANIFLOW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643">
            <a:off x="6718697" y="4025504"/>
            <a:ext cx="517922" cy="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828800" y="1021893"/>
            <a:ext cx="560070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Welcome to our class!</a:t>
            </a:r>
          </a:p>
        </p:txBody>
      </p:sp>
      <p:pic>
        <p:nvPicPr>
          <p:cNvPr id="2057" name="Picture 14" descr="MMj0284171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43250"/>
            <a:ext cx="10334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MMj0283933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2" y="3128963"/>
            <a:ext cx="757238" cy="10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45532" y="3093623"/>
            <a:ext cx="47704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2060"/>
              </a:solidFill>
              <a:latin typeface="Amazone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mazone" pitchFamily="66" charset="0"/>
              </a:rPr>
              <a:t>Teacher: Dang </a:t>
            </a:r>
            <a:r>
              <a:rPr lang="en-US" altLang="en-US" sz="2400" dirty="0" err="1">
                <a:solidFill>
                  <a:srgbClr val="002060"/>
                </a:solidFill>
                <a:latin typeface="Amazone" pitchFamily="66" charset="0"/>
              </a:rPr>
              <a:t>Thi</a:t>
            </a:r>
            <a:r>
              <a:rPr lang="en-US" altLang="en-US" sz="2400" dirty="0">
                <a:solidFill>
                  <a:srgbClr val="002060"/>
                </a:solidFill>
                <a:latin typeface="Amazone" pitchFamily="66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mazone" pitchFamily="66" charset="0"/>
              </a:rPr>
              <a:t>Luong</a:t>
            </a:r>
            <a:endParaRPr lang="en-US" altLang="en-US" sz="2400" dirty="0">
              <a:solidFill>
                <a:srgbClr val="002060"/>
              </a:solidFill>
              <a:latin typeface="Amazone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mazone" pitchFamily="66" charset="0"/>
              </a:rPr>
              <a:t>Class: 3A1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B29831-4B1B-39C4-1C36-56DF56406DCC}"/>
              </a:ext>
            </a:extLst>
          </p:cNvPr>
          <p:cNvSpPr txBox="1"/>
          <p:nvPr/>
        </p:nvSpPr>
        <p:spPr>
          <a:xfrm>
            <a:off x="4252736" y="750358"/>
            <a:ext cx="357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Friday, September 30</a:t>
            </a:r>
            <a:r>
              <a:rPr lang="en-US" sz="2000" baseline="30000" dirty="0"/>
              <a:t>th</a:t>
            </a:r>
            <a:r>
              <a:rPr lang="en-US" sz="20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317983741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 Diagonal Corner Rectangle 3"/>
          <p:cNvSpPr/>
          <p:nvPr/>
        </p:nvSpPr>
        <p:spPr>
          <a:xfrm>
            <a:off x="429604" y="256235"/>
            <a:ext cx="8261749" cy="4636294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4" name="Picture 2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49" y="300065"/>
            <a:ext cx="4225321" cy="47998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63" y="882510"/>
            <a:ext cx="7280325" cy="3584711"/>
          </a:xfrm>
          <a:prstGeom prst="rect">
            <a:avLst/>
          </a:prstGeom>
        </p:spPr>
      </p:pic>
      <p:grpSp>
        <p:nvGrpSpPr>
          <p:cNvPr id="110" name="Google Shape;4995;p68"/>
          <p:cNvGrpSpPr/>
          <p:nvPr/>
        </p:nvGrpSpPr>
        <p:grpSpPr>
          <a:xfrm>
            <a:off x="7894822" y="4130419"/>
            <a:ext cx="1036960" cy="794338"/>
            <a:chOff x="761175" y="1135282"/>
            <a:chExt cx="1990307" cy="1705394"/>
          </a:xfrm>
        </p:grpSpPr>
        <p:grpSp>
          <p:nvGrpSpPr>
            <p:cNvPr id="111" name="Google Shape;4996;p68"/>
            <p:cNvGrpSpPr/>
            <p:nvPr/>
          </p:nvGrpSpPr>
          <p:grpSpPr>
            <a:xfrm>
              <a:off x="761175" y="1135282"/>
              <a:ext cx="1990307" cy="1705394"/>
              <a:chOff x="761175" y="1714307"/>
              <a:chExt cx="1990307" cy="1705394"/>
            </a:xfrm>
          </p:grpSpPr>
          <p:sp>
            <p:nvSpPr>
              <p:cNvPr id="113" name="Google Shape;4997;p68"/>
              <p:cNvSpPr/>
              <p:nvPr/>
            </p:nvSpPr>
            <p:spPr>
              <a:xfrm>
                <a:off x="771783" y="3237923"/>
                <a:ext cx="768534" cy="181779"/>
              </a:xfrm>
              <a:custGeom>
                <a:avLst/>
                <a:gdLst/>
                <a:ahLst/>
                <a:cxnLst/>
                <a:rect l="l" t="t" r="r" b="b"/>
                <a:pathLst>
                  <a:path w="19706" h="4661" extrusionOk="0">
                    <a:moveTo>
                      <a:pt x="9851" y="1"/>
                    </a:moveTo>
                    <a:cubicBezTo>
                      <a:pt x="4410" y="1"/>
                      <a:pt x="1" y="1043"/>
                      <a:pt x="1" y="2329"/>
                    </a:cubicBezTo>
                    <a:cubicBezTo>
                      <a:pt x="1" y="3618"/>
                      <a:pt x="4410" y="4661"/>
                      <a:pt x="9851" y="4661"/>
                    </a:cubicBezTo>
                    <a:cubicBezTo>
                      <a:pt x="15293" y="4661"/>
                      <a:pt x="19705" y="3618"/>
                      <a:pt x="19705" y="2329"/>
                    </a:cubicBezTo>
                    <a:cubicBezTo>
                      <a:pt x="19705" y="1043"/>
                      <a:pt x="15293" y="1"/>
                      <a:pt x="9851" y="1"/>
                    </a:cubicBezTo>
                    <a:close/>
                  </a:path>
                </a:pathLst>
              </a:custGeom>
              <a:solidFill>
                <a:srgbClr val="422C46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998;p68"/>
              <p:cNvSpPr/>
              <p:nvPr/>
            </p:nvSpPr>
            <p:spPr>
              <a:xfrm>
                <a:off x="1976124" y="3233945"/>
                <a:ext cx="715377" cy="169182"/>
              </a:xfrm>
              <a:custGeom>
                <a:avLst/>
                <a:gdLst/>
                <a:ahLst/>
                <a:cxnLst/>
                <a:rect l="l" t="t" r="r" b="b"/>
                <a:pathLst>
                  <a:path w="18343" h="4338" extrusionOk="0">
                    <a:moveTo>
                      <a:pt x="9172" y="1"/>
                    </a:moveTo>
                    <a:cubicBezTo>
                      <a:pt x="4106" y="1"/>
                      <a:pt x="0" y="970"/>
                      <a:pt x="0" y="2170"/>
                    </a:cubicBezTo>
                    <a:cubicBezTo>
                      <a:pt x="0" y="3368"/>
                      <a:pt x="4106" y="4337"/>
                      <a:pt x="9172" y="4337"/>
                    </a:cubicBezTo>
                    <a:cubicBezTo>
                      <a:pt x="14237" y="4337"/>
                      <a:pt x="18343" y="3368"/>
                      <a:pt x="18343" y="2170"/>
                    </a:cubicBezTo>
                    <a:cubicBezTo>
                      <a:pt x="18343" y="970"/>
                      <a:pt x="14237" y="1"/>
                      <a:pt x="9172" y="1"/>
                    </a:cubicBezTo>
                    <a:close/>
                  </a:path>
                </a:pathLst>
              </a:custGeom>
              <a:solidFill>
                <a:srgbClr val="422C46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999;p68"/>
              <p:cNvSpPr/>
              <p:nvPr/>
            </p:nvSpPr>
            <p:spPr>
              <a:xfrm>
                <a:off x="2118862" y="2858267"/>
                <a:ext cx="191451" cy="45310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18" extrusionOk="0">
                    <a:moveTo>
                      <a:pt x="2332" y="1"/>
                    </a:moveTo>
                    <a:cubicBezTo>
                      <a:pt x="2332" y="1"/>
                      <a:pt x="1676" y="7147"/>
                      <a:pt x="1834" y="10471"/>
                    </a:cubicBezTo>
                    <a:cubicBezTo>
                      <a:pt x="1834" y="10471"/>
                      <a:pt x="1" y="11302"/>
                      <a:pt x="545" y="11500"/>
                    </a:cubicBezTo>
                    <a:cubicBezTo>
                      <a:pt x="758" y="11578"/>
                      <a:pt x="1252" y="11618"/>
                      <a:pt x="1773" y="11618"/>
                    </a:cubicBezTo>
                    <a:cubicBezTo>
                      <a:pt x="2576" y="11618"/>
                      <a:pt x="3445" y="11524"/>
                      <a:pt x="3457" y="11332"/>
                    </a:cubicBezTo>
                    <a:cubicBezTo>
                      <a:pt x="3477" y="11015"/>
                      <a:pt x="4908" y="825"/>
                      <a:pt x="4908" y="825"/>
                    </a:cubicBezTo>
                    <a:lnTo>
                      <a:pt x="2332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000;p68"/>
              <p:cNvSpPr/>
              <p:nvPr/>
            </p:nvSpPr>
            <p:spPr>
              <a:xfrm>
                <a:off x="2148853" y="3203331"/>
                <a:ext cx="116298" cy="109278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802" extrusionOk="0">
                    <a:moveTo>
                      <a:pt x="1046" y="1"/>
                    </a:moveTo>
                    <a:lnTo>
                      <a:pt x="1046" y="1"/>
                    </a:lnTo>
                    <a:cubicBezTo>
                      <a:pt x="1036" y="601"/>
                      <a:pt x="1046" y="1152"/>
                      <a:pt x="1065" y="1626"/>
                    </a:cubicBezTo>
                    <a:cubicBezTo>
                      <a:pt x="1065" y="1626"/>
                      <a:pt x="587" y="1788"/>
                      <a:pt x="83" y="1989"/>
                    </a:cubicBezTo>
                    <a:lnTo>
                      <a:pt x="0" y="2797"/>
                    </a:lnTo>
                    <a:cubicBezTo>
                      <a:pt x="117" y="2800"/>
                      <a:pt x="238" y="2802"/>
                      <a:pt x="363" y="2802"/>
                    </a:cubicBezTo>
                    <a:cubicBezTo>
                      <a:pt x="1418" y="2802"/>
                      <a:pt x="2680" y="2691"/>
                      <a:pt x="2695" y="2487"/>
                    </a:cubicBezTo>
                    <a:cubicBezTo>
                      <a:pt x="2701" y="2398"/>
                      <a:pt x="2817" y="1534"/>
                      <a:pt x="2982" y="340"/>
                    </a:cubicBezTo>
                    <a:cubicBezTo>
                      <a:pt x="2342" y="248"/>
                      <a:pt x="1689" y="139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001;p68"/>
              <p:cNvSpPr/>
              <p:nvPr/>
            </p:nvSpPr>
            <p:spPr>
              <a:xfrm>
                <a:off x="2346541" y="2827653"/>
                <a:ext cx="228423" cy="522951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13409" extrusionOk="0">
                    <a:moveTo>
                      <a:pt x="2704" y="1"/>
                    </a:moveTo>
                    <a:lnTo>
                      <a:pt x="0" y="129"/>
                    </a:lnTo>
                    <a:cubicBezTo>
                      <a:pt x="0" y="129"/>
                      <a:pt x="1148" y="11978"/>
                      <a:pt x="1088" y="12292"/>
                    </a:cubicBezTo>
                    <a:cubicBezTo>
                      <a:pt x="1027" y="12596"/>
                      <a:pt x="4499" y="13408"/>
                      <a:pt x="5224" y="13408"/>
                    </a:cubicBezTo>
                    <a:cubicBezTo>
                      <a:pt x="5245" y="13408"/>
                      <a:pt x="5264" y="13408"/>
                      <a:pt x="5280" y="13406"/>
                    </a:cubicBezTo>
                    <a:cubicBezTo>
                      <a:pt x="5857" y="13357"/>
                      <a:pt x="3166" y="11787"/>
                      <a:pt x="3166" y="11787"/>
                    </a:cubicBezTo>
                    <a:cubicBezTo>
                      <a:pt x="3281" y="9940"/>
                      <a:pt x="2704" y="1"/>
                      <a:pt x="2704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002;p68"/>
              <p:cNvSpPr/>
              <p:nvPr/>
            </p:nvSpPr>
            <p:spPr>
              <a:xfrm>
                <a:off x="2383317" y="3227510"/>
                <a:ext cx="117195" cy="115674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96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9" y="1155"/>
                      <a:pt x="162" y="1960"/>
                      <a:pt x="145" y="2039"/>
                    </a:cubicBezTo>
                    <a:cubicBezTo>
                      <a:pt x="102" y="2246"/>
                      <a:pt x="1745" y="2705"/>
                      <a:pt x="3005" y="2965"/>
                    </a:cubicBezTo>
                    <a:lnTo>
                      <a:pt x="2889" y="1940"/>
                    </a:lnTo>
                    <a:cubicBezTo>
                      <a:pt x="2513" y="1709"/>
                      <a:pt x="2223" y="1534"/>
                      <a:pt x="2223" y="1534"/>
                    </a:cubicBezTo>
                    <a:cubicBezTo>
                      <a:pt x="2243" y="1234"/>
                      <a:pt x="2243" y="720"/>
                      <a:pt x="2230" y="63"/>
                    </a:cubicBezTo>
                    <a:cubicBezTo>
                      <a:pt x="1768" y="63"/>
                      <a:pt x="976" y="53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003;p68"/>
              <p:cNvSpPr/>
              <p:nvPr/>
            </p:nvSpPr>
            <p:spPr>
              <a:xfrm>
                <a:off x="2159655" y="2901868"/>
                <a:ext cx="343551" cy="161577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4143" extrusionOk="0">
                    <a:moveTo>
                      <a:pt x="178" y="1"/>
                    </a:moveTo>
                    <a:lnTo>
                      <a:pt x="0" y="3912"/>
                    </a:lnTo>
                    <a:lnTo>
                      <a:pt x="3763" y="4143"/>
                    </a:lnTo>
                    <a:lnTo>
                      <a:pt x="4334" y="1920"/>
                    </a:lnTo>
                    <a:lnTo>
                      <a:pt x="4842" y="4073"/>
                    </a:lnTo>
                    <a:lnTo>
                      <a:pt x="8809" y="4139"/>
                    </a:lnTo>
                    <a:lnTo>
                      <a:pt x="8542" y="584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004;p68"/>
              <p:cNvSpPr/>
              <p:nvPr/>
            </p:nvSpPr>
            <p:spPr>
              <a:xfrm>
                <a:off x="2375244" y="3241589"/>
                <a:ext cx="199719" cy="10939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805" extrusionOk="0">
                    <a:moveTo>
                      <a:pt x="2314" y="0"/>
                    </a:moveTo>
                    <a:cubicBezTo>
                      <a:pt x="1961" y="0"/>
                      <a:pt x="1660" y="276"/>
                      <a:pt x="1645" y="639"/>
                    </a:cubicBezTo>
                    <a:lnTo>
                      <a:pt x="521" y="418"/>
                    </a:lnTo>
                    <a:cubicBezTo>
                      <a:pt x="494" y="413"/>
                      <a:pt x="468" y="410"/>
                      <a:pt x="443" y="410"/>
                    </a:cubicBezTo>
                    <a:cubicBezTo>
                      <a:pt x="234" y="410"/>
                      <a:pt x="59" y="583"/>
                      <a:pt x="62" y="804"/>
                    </a:cubicBezTo>
                    <a:cubicBezTo>
                      <a:pt x="65" y="1272"/>
                      <a:pt x="65" y="1566"/>
                      <a:pt x="59" y="1612"/>
                    </a:cubicBezTo>
                    <a:cubicBezTo>
                      <a:pt x="1" y="1917"/>
                      <a:pt x="3764" y="2804"/>
                      <a:pt x="4492" y="2804"/>
                    </a:cubicBezTo>
                    <a:cubicBezTo>
                      <a:pt x="4512" y="2804"/>
                      <a:pt x="4529" y="2804"/>
                      <a:pt x="4544" y="2802"/>
                    </a:cubicBezTo>
                    <a:cubicBezTo>
                      <a:pt x="5121" y="2749"/>
                      <a:pt x="2997" y="1120"/>
                      <a:pt x="2997" y="1120"/>
                    </a:cubicBezTo>
                    <a:cubicBezTo>
                      <a:pt x="3000" y="1002"/>
                      <a:pt x="3007" y="857"/>
                      <a:pt x="3010" y="678"/>
                    </a:cubicBezTo>
                    <a:cubicBezTo>
                      <a:pt x="3014" y="345"/>
                      <a:pt x="2766" y="55"/>
                      <a:pt x="2433" y="12"/>
                    </a:cubicBezTo>
                    <a:lnTo>
                      <a:pt x="2400" y="6"/>
                    </a:lnTo>
                    <a:cubicBezTo>
                      <a:pt x="2371" y="2"/>
                      <a:pt x="2342" y="0"/>
                      <a:pt x="23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005;p68"/>
              <p:cNvSpPr/>
              <p:nvPr/>
            </p:nvSpPr>
            <p:spPr>
              <a:xfrm>
                <a:off x="2477969" y="3284878"/>
                <a:ext cx="24219" cy="967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8" fill="none" extrusionOk="0">
                    <a:moveTo>
                      <a:pt x="620" y="17"/>
                    </a:moveTo>
                    <a:cubicBezTo>
                      <a:pt x="620" y="17"/>
                      <a:pt x="185" y="0"/>
                      <a:pt x="0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006;p68"/>
              <p:cNvSpPr/>
              <p:nvPr/>
            </p:nvSpPr>
            <p:spPr>
              <a:xfrm>
                <a:off x="2489396" y="3296694"/>
                <a:ext cx="24102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49" fill="none" extrusionOk="0">
                    <a:moveTo>
                      <a:pt x="618" y="17"/>
                    </a:moveTo>
                    <a:cubicBezTo>
                      <a:pt x="618" y="17"/>
                      <a:pt x="186" y="1"/>
                      <a:pt x="1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007;p68"/>
              <p:cNvSpPr/>
              <p:nvPr/>
            </p:nvSpPr>
            <p:spPr>
              <a:xfrm>
                <a:off x="2501485" y="3308277"/>
                <a:ext cx="24102" cy="967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48" fill="none" extrusionOk="0">
                    <a:moveTo>
                      <a:pt x="618" y="17"/>
                    </a:moveTo>
                    <a:cubicBezTo>
                      <a:pt x="618" y="17"/>
                      <a:pt x="186" y="1"/>
                      <a:pt x="1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008;p68"/>
              <p:cNvSpPr/>
              <p:nvPr/>
            </p:nvSpPr>
            <p:spPr>
              <a:xfrm>
                <a:off x="2375127" y="3298761"/>
                <a:ext cx="18248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1335" extrusionOk="0">
                    <a:moveTo>
                      <a:pt x="68" y="1"/>
                    </a:moveTo>
                    <a:cubicBezTo>
                      <a:pt x="65" y="73"/>
                      <a:pt x="62" y="123"/>
                      <a:pt x="62" y="139"/>
                    </a:cubicBezTo>
                    <a:cubicBezTo>
                      <a:pt x="1" y="444"/>
                      <a:pt x="3764" y="1335"/>
                      <a:pt x="4495" y="1335"/>
                    </a:cubicBezTo>
                    <a:cubicBezTo>
                      <a:pt x="4515" y="1335"/>
                      <a:pt x="4532" y="1334"/>
                      <a:pt x="4547" y="1333"/>
                    </a:cubicBezTo>
                    <a:cubicBezTo>
                      <a:pt x="4679" y="1320"/>
                      <a:pt x="4666" y="1221"/>
                      <a:pt x="4567" y="1076"/>
                    </a:cubicBezTo>
                    <a:cubicBezTo>
                      <a:pt x="3495" y="957"/>
                      <a:pt x="1602" y="449"/>
                      <a:pt x="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009;p68"/>
              <p:cNvSpPr/>
              <p:nvPr/>
            </p:nvSpPr>
            <p:spPr>
              <a:xfrm>
                <a:off x="2085557" y="3237299"/>
                <a:ext cx="182403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2380" extrusionOk="0">
                    <a:moveTo>
                      <a:pt x="2140" y="0"/>
                    </a:moveTo>
                    <a:cubicBezTo>
                      <a:pt x="1924" y="0"/>
                      <a:pt x="1756" y="195"/>
                      <a:pt x="1788" y="409"/>
                    </a:cubicBezTo>
                    <a:cubicBezTo>
                      <a:pt x="1821" y="627"/>
                      <a:pt x="1864" y="848"/>
                      <a:pt x="1904" y="970"/>
                    </a:cubicBezTo>
                    <a:cubicBezTo>
                      <a:pt x="1904" y="970"/>
                      <a:pt x="1" y="2117"/>
                      <a:pt x="552" y="2289"/>
                    </a:cubicBezTo>
                    <a:cubicBezTo>
                      <a:pt x="744" y="2350"/>
                      <a:pt x="1301" y="2380"/>
                      <a:pt x="1946" y="2380"/>
                    </a:cubicBezTo>
                    <a:cubicBezTo>
                      <a:pt x="3152" y="2380"/>
                      <a:pt x="4666" y="2274"/>
                      <a:pt x="4670" y="2068"/>
                    </a:cubicBezTo>
                    <a:cubicBezTo>
                      <a:pt x="4670" y="2022"/>
                      <a:pt x="4670" y="1751"/>
                      <a:pt x="4674" y="1333"/>
                    </a:cubicBezTo>
                    <a:cubicBezTo>
                      <a:pt x="4677" y="1064"/>
                      <a:pt x="4459" y="850"/>
                      <a:pt x="4194" y="850"/>
                    </a:cubicBezTo>
                    <a:cubicBezTo>
                      <a:pt x="4183" y="850"/>
                      <a:pt x="4171" y="850"/>
                      <a:pt x="4159" y="851"/>
                    </a:cubicBezTo>
                    <a:lnTo>
                      <a:pt x="3022" y="934"/>
                    </a:lnTo>
                    <a:lnTo>
                      <a:pt x="3157" y="478"/>
                    </a:lnTo>
                    <a:cubicBezTo>
                      <a:pt x="3223" y="261"/>
                      <a:pt x="3064" y="37"/>
                      <a:pt x="2837" y="30"/>
                    </a:cubicBezTo>
                    <a:lnTo>
                      <a:pt x="2151" y="0"/>
                    </a:lnTo>
                    <a:cubicBezTo>
                      <a:pt x="2147" y="0"/>
                      <a:pt x="2144" y="0"/>
                      <a:pt x="21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010;p68"/>
              <p:cNvSpPr/>
              <p:nvPr/>
            </p:nvSpPr>
            <p:spPr>
              <a:xfrm>
                <a:off x="2102560" y="3307263"/>
                <a:ext cx="165282" cy="23166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594" extrusionOk="0">
                    <a:moveTo>
                      <a:pt x="4238" y="0"/>
                    </a:moveTo>
                    <a:lnTo>
                      <a:pt x="4238" y="0"/>
                    </a:lnTo>
                    <a:cubicBezTo>
                      <a:pt x="3302" y="286"/>
                      <a:pt x="2069" y="359"/>
                      <a:pt x="1071" y="359"/>
                    </a:cubicBezTo>
                    <a:cubicBezTo>
                      <a:pt x="676" y="359"/>
                      <a:pt x="318" y="347"/>
                      <a:pt x="30" y="333"/>
                    </a:cubicBezTo>
                    <a:lnTo>
                      <a:pt x="30" y="333"/>
                    </a:lnTo>
                    <a:cubicBezTo>
                      <a:pt x="0" y="412"/>
                      <a:pt x="23" y="475"/>
                      <a:pt x="116" y="505"/>
                    </a:cubicBezTo>
                    <a:cubicBezTo>
                      <a:pt x="307" y="564"/>
                      <a:pt x="856" y="593"/>
                      <a:pt x="1494" y="593"/>
                    </a:cubicBezTo>
                    <a:cubicBezTo>
                      <a:pt x="2703" y="593"/>
                      <a:pt x="4230" y="488"/>
                      <a:pt x="4234" y="281"/>
                    </a:cubicBezTo>
                    <a:cubicBezTo>
                      <a:pt x="4238" y="251"/>
                      <a:pt x="4238" y="159"/>
                      <a:pt x="4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011;p68"/>
              <p:cNvSpPr/>
              <p:nvPr/>
            </p:nvSpPr>
            <p:spPr>
              <a:xfrm>
                <a:off x="2140741" y="3278053"/>
                <a:ext cx="23946" cy="994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" fill="none" extrusionOk="0">
                    <a:moveTo>
                      <a:pt x="1" y="7"/>
                    </a:moveTo>
                    <a:cubicBezTo>
                      <a:pt x="1" y="7"/>
                      <a:pt x="433" y="1"/>
                      <a:pt x="614" y="255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012;p68"/>
              <p:cNvSpPr/>
              <p:nvPr/>
            </p:nvSpPr>
            <p:spPr>
              <a:xfrm>
                <a:off x="2128924" y="3289362"/>
                <a:ext cx="24063" cy="101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59" fill="none" extrusionOk="0">
                    <a:moveTo>
                      <a:pt x="0" y="11"/>
                    </a:moveTo>
                    <a:cubicBezTo>
                      <a:pt x="0" y="11"/>
                      <a:pt x="435" y="1"/>
                      <a:pt x="617" y="25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013;p68"/>
              <p:cNvSpPr/>
              <p:nvPr/>
            </p:nvSpPr>
            <p:spPr>
              <a:xfrm>
                <a:off x="2116561" y="3300711"/>
                <a:ext cx="23946" cy="9906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4" fill="none" extrusionOk="0">
                    <a:moveTo>
                      <a:pt x="1" y="7"/>
                    </a:moveTo>
                    <a:cubicBezTo>
                      <a:pt x="1" y="7"/>
                      <a:pt x="433" y="0"/>
                      <a:pt x="614" y="254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014;p68"/>
              <p:cNvSpPr/>
              <p:nvPr/>
            </p:nvSpPr>
            <p:spPr>
              <a:xfrm>
                <a:off x="1194147" y="2805540"/>
                <a:ext cx="201084" cy="486876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12484" extrusionOk="0">
                    <a:moveTo>
                      <a:pt x="2781" y="0"/>
                    </a:moveTo>
                    <a:lnTo>
                      <a:pt x="1" y="848"/>
                    </a:lnTo>
                    <a:cubicBezTo>
                      <a:pt x="1" y="848"/>
                      <a:pt x="1419" y="11810"/>
                      <a:pt x="1438" y="12153"/>
                    </a:cubicBezTo>
                    <a:cubicBezTo>
                      <a:pt x="1451" y="12371"/>
                      <a:pt x="2472" y="12484"/>
                      <a:pt x="3367" y="12484"/>
                    </a:cubicBezTo>
                    <a:cubicBezTo>
                      <a:pt x="3881" y="12484"/>
                      <a:pt x="4353" y="12446"/>
                      <a:pt x="4568" y="12371"/>
                    </a:cubicBezTo>
                    <a:cubicBezTo>
                      <a:pt x="5155" y="12166"/>
                      <a:pt x="3193" y="11249"/>
                      <a:pt x="3193" y="11249"/>
                    </a:cubicBezTo>
                    <a:cubicBezTo>
                      <a:pt x="3401" y="7688"/>
                      <a:pt x="2781" y="0"/>
                      <a:pt x="2781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015;p68"/>
              <p:cNvSpPr/>
              <p:nvPr/>
            </p:nvSpPr>
            <p:spPr>
              <a:xfrm>
                <a:off x="1239152" y="3176187"/>
                <a:ext cx="123669" cy="117546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014" extrusionOk="0">
                    <a:moveTo>
                      <a:pt x="2082" y="1"/>
                    </a:moveTo>
                    <a:cubicBezTo>
                      <a:pt x="1389" y="143"/>
                      <a:pt x="683" y="251"/>
                      <a:pt x="1" y="340"/>
                    </a:cubicBezTo>
                    <a:cubicBezTo>
                      <a:pt x="159" y="1627"/>
                      <a:pt x="275" y="2553"/>
                      <a:pt x="284" y="2649"/>
                    </a:cubicBezTo>
                    <a:cubicBezTo>
                      <a:pt x="300" y="2877"/>
                      <a:pt x="1813" y="3013"/>
                      <a:pt x="2976" y="3013"/>
                    </a:cubicBezTo>
                    <a:cubicBezTo>
                      <a:pt x="3042" y="3013"/>
                      <a:pt x="3107" y="3013"/>
                      <a:pt x="3170" y="3012"/>
                    </a:cubicBezTo>
                    <a:lnTo>
                      <a:pt x="3091" y="2151"/>
                    </a:lnTo>
                    <a:cubicBezTo>
                      <a:pt x="2557" y="1927"/>
                      <a:pt x="2039" y="1745"/>
                      <a:pt x="2039" y="1745"/>
                    </a:cubicBezTo>
                    <a:cubicBezTo>
                      <a:pt x="2069" y="1237"/>
                      <a:pt x="2082" y="644"/>
                      <a:pt x="20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016;p68"/>
              <p:cNvSpPr/>
              <p:nvPr/>
            </p:nvSpPr>
            <p:spPr>
              <a:xfrm>
                <a:off x="904771" y="2769778"/>
                <a:ext cx="251628" cy="560664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14376" extrusionOk="0">
                    <a:moveTo>
                      <a:pt x="3546" y="1"/>
                    </a:moveTo>
                    <a:cubicBezTo>
                      <a:pt x="3546" y="1"/>
                      <a:pt x="2807" y="10669"/>
                      <a:pt x="2909" y="12658"/>
                    </a:cubicBezTo>
                    <a:cubicBezTo>
                      <a:pt x="2909" y="12658"/>
                      <a:pt x="0" y="14313"/>
                      <a:pt x="620" y="14373"/>
                    </a:cubicBezTo>
                    <a:cubicBezTo>
                      <a:pt x="642" y="14375"/>
                      <a:pt x="667" y="14376"/>
                      <a:pt x="696" y="14376"/>
                    </a:cubicBezTo>
                    <a:cubicBezTo>
                      <a:pt x="1509" y="14376"/>
                      <a:pt x="5199" y="13543"/>
                      <a:pt x="5138" y="13222"/>
                    </a:cubicBezTo>
                    <a:cubicBezTo>
                      <a:pt x="5079" y="12885"/>
                      <a:pt x="6451" y="172"/>
                      <a:pt x="6451" y="172"/>
                    </a:cubicBezTo>
                    <a:lnTo>
                      <a:pt x="3546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017;p68"/>
              <p:cNvSpPr/>
              <p:nvPr/>
            </p:nvSpPr>
            <p:spPr>
              <a:xfrm>
                <a:off x="984759" y="3199977"/>
                <a:ext cx="127491" cy="122889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3151" extrusionOk="0">
                    <a:moveTo>
                      <a:pt x="3269" y="1"/>
                    </a:moveTo>
                    <a:cubicBezTo>
                      <a:pt x="2444" y="37"/>
                      <a:pt x="1738" y="45"/>
                      <a:pt x="1232" y="45"/>
                    </a:cubicBezTo>
                    <a:cubicBezTo>
                      <a:pt x="1097" y="45"/>
                      <a:pt x="976" y="44"/>
                      <a:pt x="871" y="44"/>
                    </a:cubicBezTo>
                    <a:cubicBezTo>
                      <a:pt x="852" y="743"/>
                      <a:pt x="845" y="1300"/>
                      <a:pt x="861" y="1627"/>
                    </a:cubicBezTo>
                    <a:cubicBezTo>
                      <a:pt x="861" y="1627"/>
                      <a:pt x="545" y="1808"/>
                      <a:pt x="143" y="2052"/>
                    </a:cubicBezTo>
                    <a:lnTo>
                      <a:pt x="1" y="3150"/>
                    </a:lnTo>
                    <a:cubicBezTo>
                      <a:pt x="1356" y="2886"/>
                      <a:pt x="3127" y="2418"/>
                      <a:pt x="3087" y="2191"/>
                    </a:cubicBezTo>
                    <a:cubicBezTo>
                      <a:pt x="3071" y="2108"/>
                      <a:pt x="3147" y="1247"/>
                      <a:pt x="32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018;p68"/>
              <p:cNvSpPr/>
              <p:nvPr/>
            </p:nvSpPr>
            <p:spPr>
              <a:xfrm>
                <a:off x="985149" y="2852729"/>
                <a:ext cx="369174" cy="171990"/>
              </a:xfrm>
              <a:custGeom>
                <a:avLst/>
                <a:gdLst/>
                <a:ahLst/>
                <a:cxnLst/>
                <a:rect l="l" t="t" r="r" b="b"/>
                <a:pathLst>
                  <a:path w="9466" h="4410" extrusionOk="0">
                    <a:moveTo>
                      <a:pt x="9320" y="1"/>
                    </a:moveTo>
                    <a:lnTo>
                      <a:pt x="330" y="528"/>
                    </a:lnTo>
                    <a:lnTo>
                      <a:pt x="1" y="4347"/>
                    </a:lnTo>
                    <a:lnTo>
                      <a:pt x="4261" y="4321"/>
                    </a:lnTo>
                    <a:lnTo>
                      <a:pt x="4832" y="2012"/>
                    </a:lnTo>
                    <a:lnTo>
                      <a:pt x="5416" y="4410"/>
                    </a:lnTo>
                    <a:lnTo>
                      <a:pt x="9465" y="4205"/>
                    </a:lnTo>
                    <a:lnTo>
                      <a:pt x="9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019;p68"/>
              <p:cNvSpPr/>
              <p:nvPr/>
            </p:nvSpPr>
            <p:spPr>
              <a:xfrm>
                <a:off x="904654" y="3213899"/>
                <a:ext cx="215007" cy="116376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2984" extrusionOk="0">
                    <a:moveTo>
                      <a:pt x="3049" y="1"/>
                    </a:moveTo>
                    <a:cubicBezTo>
                      <a:pt x="3019" y="1"/>
                      <a:pt x="2989" y="3"/>
                      <a:pt x="2958" y="7"/>
                    </a:cubicBezTo>
                    <a:lnTo>
                      <a:pt x="2919" y="13"/>
                    </a:lnTo>
                    <a:cubicBezTo>
                      <a:pt x="2563" y="56"/>
                      <a:pt x="2295" y="363"/>
                      <a:pt x="2295" y="726"/>
                    </a:cubicBezTo>
                    <a:cubicBezTo>
                      <a:pt x="2295" y="914"/>
                      <a:pt x="2299" y="1072"/>
                      <a:pt x="2302" y="1194"/>
                    </a:cubicBezTo>
                    <a:cubicBezTo>
                      <a:pt x="2302" y="1194"/>
                      <a:pt x="0" y="2919"/>
                      <a:pt x="623" y="2981"/>
                    </a:cubicBezTo>
                    <a:cubicBezTo>
                      <a:pt x="642" y="2983"/>
                      <a:pt x="664" y="2984"/>
                      <a:pt x="690" y="2984"/>
                    </a:cubicBezTo>
                    <a:cubicBezTo>
                      <a:pt x="1500" y="2984"/>
                      <a:pt x="5512" y="2081"/>
                      <a:pt x="5455" y="1754"/>
                    </a:cubicBezTo>
                    <a:cubicBezTo>
                      <a:pt x="5448" y="1705"/>
                      <a:pt x="5448" y="1388"/>
                      <a:pt x="5458" y="890"/>
                    </a:cubicBezTo>
                    <a:cubicBezTo>
                      <a:pt x="5464" y="655"/>
                      <a:pt x="5271" y="468"/>
                      <a:pt x="5046" y="468"/>
                    </a:cubicBezTo>
                    <a:cubicBezTo>
                      <a:pt x="5022" y="468"/>
                      <a:pt x="4998" y="470"/>
                      <a:pt x="4973" y="475"/>
                    </a:cubicBezTo>
                    <a:lnTo>
                      <a:pt x="3763" y="693"/>
                    </a:lnTo>
                    <a:cubicBezTo>
                      <a:pt x="3745" y="301"/>
                      <a:pt x="3426" y="1"/>
                      <a:pt x="30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020;p68"/>
              <p:cNvSpPr/>
              <p:nvPr/>
            </p:nvSpPr>
            <p:spPr>
              <a:xfrm>
                <a:off x="983862" y="3260308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1" y="17"/>
                    </a:moveTo>
                    <a:cubicBezTo>
                      <a:pt x="1" y="17"/>
                      <a:pt x="466" y="1"/>
                      <a:pt x="664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021;p68"/>
              <p:cNvSpPr/>
              <p:nvPr/>
            </p:nvSpPr>
            <p:spPr>
              <a:xfrm>
                <a:off x="971265" y="3272905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0" y="17"/>
                    </a:moveTo>
                    <a:cubicBezTo>
                      <a:pt x="0" y="17"/>
                      <a:pt x="465" y="1"/>
                      <a:pt x="663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022;p68"/>
              <p:cNvSpPr/>
              <p:nvPr/>
            </p:nvSpPr>
            <p:spPr>
              <a:xfrm>
                <a:off x="958278" y="3285151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0" y="17"/>
                    </a:moveTo>
                    <a:cubicBezTo>
                      <a:pt x="0" y="17"/>
                      <a:pt x="465" y="0"/>
                      <a:pt x="663" y="26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023;p68"/>
              <p:cNvSpPr/>
              <p:nvPr/>
            </p:nvSpPr>
            <p:spPr>
              <a:xfrm>
                <a:off x="923413" y="3276766"/>
                <a:ext cx="196248" cy="53664"/>
              </a:xfrm>
              <a:custGeom>
                <a:avLst/>
                <a:gdLst/>
                <a:ahLst/>
                <a:cxnLst/>
                <a:rect l="l" t="t" r="r" b="b"/>
                <a:pathLst>
                  <a:path w="5032" h="1376" extrusionOk="0">
                    <a:moveTo>
                      <a:pt x="4964" y="1"/>
                    </a:moveTo>
                    <a:cubicBezTo>
                      <a:pt x="3315" y="462"/>
                      <a:pt x="1277" y="983"/>
                      <a:pt x="123" y="1099"/>
                    </a:cubicBezTo>
                    <a:cubicBezTo>
                      <a:pt x="17" y="1254"/>
                      <a:pt x="1" y="1359"/>
                      <a:pt x="139" y="1373"/>
                    </a:cubicBezTo>
                    <a:cubicBezTo>
                      <a:pt x="159" y="1375"/>
                      <a:pt x="182" y="1376"/>
                      <a:pt x="209" y="1376"/>
                    </a:cubicBezTo>
                    <a:cubicBezTo>
                      <a:pt x="1029" y="1376"/>
                      <a:pt x="5031" y="475"/>
                      <a:pt x="4970" y="149"/>
                    </a:cubicBezTo>
                    <a:cubicBezTo>
                      <a:pt x="4967" y="133"/>
                      <a:pt x="4967" y="77"/>
                      <a:pt x="4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024;p68"/>
              <p:cNvSpPr/>
              <p:nvPr/>
            </p:nvSpPr>
            <p:spPr>
              <a:xfrm>
                <a:off x="1235291" y="3213080"/>
                <a:ext cx="195663" cy="99957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2563" extrusionOk="0">
                    <a:moveTo>
                      <a:pt x="2744" y="1"/>
                    </a:moveTo>
                    <a:cubicBezTo>
                      <a:pt x="2739" y="1"/>
                      <a:pt x="2734" y="1"/>
                      <a:pt x="2728" y="1"/>
                    </a:cubicBezTo>
                    <a:lnTo>
                      <a:pt x="1993" y="24"/>
                    </a:lnTo>
                    <a:cubicBezTo>
                      <a:pt x="1752" y="34"/>
                      <a:pt x="1577" y="268"/>
                      <a:pt x="1643" y="503"/>
                    </a:cubicBezTo>
                    <a:lnTo>
                      <a:pt x="1785" y="991"/>
                    </a:lnTo>
                    <a:lnTo>
                      <a:pt x="565" y="885"/>
                    </a:lnTo>
                    <a:cubicBezTo>
                      <a:pt x="551" y="884"/>
                      <a:pt x="537" y="884"/>
                      <a:pt x="524" y="884"/>
                    </a:cubicBezTo>
                    <a:cubicBezTo>
                      <a:pt x="238" y="884"/>
                      <a:pt x="4" y="1110"/>
                      <a:pt x="4" y="1403"/>
                    </a:cubicBezTo>
                    <a:cubicBezTo>
                      <a:pt x="1" y="1855"/>
                      <a:pt x="1" y="2138"/>
                      <a:pt x="1" y="2194"/>
                    </a:cubicBezTo>
                    <a:cubicBezTo>
                      <a:pt x="3" y="2430"/>
                      <a:pt x="1838" y="2562"/>
                      <a:pt x="3163" y="2562"/>
                    </a:cubicBezTo>
                    <a:cubicBezTo>
                      <a:pt x="3752" y="2562"/>
                      <a:pt x="4240" y="2536"/>
                      <a:pt x="4423" y="2481"/>
                    </a:cubicBezTo>
                    <a:cubicBezTo>
                      <a:pt x="5017" y="2303"/>
                      <a:pt x="2979" y="1043"/>
                      <a:pt x="2979" y="1043"/>
                    </a:cubicBezTo>
                    <a:cubicBezTo>
                      <a:pt x="3025" y="905"/>
                      <a:pt x="3071" y="677"/>
                      <a:pt x="3111" y="440"/>
                    </a:cubicBezTo>
                    <a:cubicBezTo>
                      <a:pt x="3153" y="211"/>
                      <a:pt x="2977" y="1"/>
                      <a:pt x="2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025;p68"/>
              <p:cNvSpPr/>
              <p:nvPr/>
            </p:nvSpPr>
            <p:spPr>
              <a:xfrm>
                <a:off x="1235057" y="3287062"/>
                <a:ext cx="177528" cy="26091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669" extrusionOk="0">
                    <a:moveTo>
                      <a:pt x="0" y="1"/>
                    </a:moveTo>
                    <a:lnTo>
                      <a:pt x="0" y="301"/>
                    </a:lnTo>
                    <a:cubicBezTo>
                      <a:pt x="5" y="537"/>
                      <a:pt x="1828" y="669"/>
                      <a:pt x="3153" y="669"/>
                    </a:cubicBezTo>
                    <a:cubicBezTo>
                      <a:pt x="3747" y="669"/>
                      <a:pt x="4240" y="643"/>
                      <a:pt x="4426" y="588"/>
                    </a:cubicBezTo>
                    <a:cubicBezTo>
                      <a:pt x="4528" y="555"/>
                      <a:pt x="4551" y="495"/>
                      <a:pt x="4518" y="413"/>
                    </a:cubicBezTo>
                    <a:lnTo>
                      <a:pt x="4518" y="413"/>
                    </a:lnTo>
                    <a:cubicBezTo>
                      <a:pt x="4281" y="421"/>
                      <a:pt x="3999" y="427"/>
                      <a:pt x="3689" y="427"/>
                    </a:cubicBezTo>
                    <a:cubicBezTo>
                      <a:pt x="2574" y="427"/>
                      <a:pt x="1094" y="349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026;p68"/>
              <p:cNvSpPr/>
              <p:nvPr/>
            </p:nvSpPr>
            <p:spPr>
              <a:xfrm>
                <a:off x="1346166" y="3256954"/>
                <a:ext cx="25779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68" fill="none" extrusionOk="0">
                    <a:moveTo>
                      <a:pt x="660" y="14"/>
                    </a:moveTo>
                    <a:cubicBezTo>
                      <a:pt x="660" y="14"/>
                      <a:pt x="195" y="1"/>
                      <a:pt x="1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027;p68"/>
              <p:cNvSpPr/>
              <p:nvPr/>
            </p:nvSpPr>
            <p:spPr>
              <a:xfrm>
                <a:off x="1358763" y="3269317"/>
                <a:ext cx="25779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68" fill="none" extrusionOk="0">
                    <a:moveTo>
                      <a:pt x="660" y="14"/>
                    </a:moveTo>
                    <a:cubicBezTo>
                      <a:pt x="660" y="14"/>
                      <a:pt x="192" y="0"/>
                      <a:pt x="1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028;p68"/>
              <p:cNvSpPr/>
              <p:nvPr/>
            </p:nvSpPr>
            <p:spPr>
              <a:xfrm>
                <a:off x="1371906" y="3281524"/>
                <a:ext cx="2574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0" h="268" fill="none" extrusionOk="0">
                    <a:moveTo>
                      <a:pt x="660" y="14"/>
                    </a:moveTo>
                    <a:cubicBezTo>
                      <a:pt x="660" y="14"/>
                      <a:pt x="195" y="1"/>
                      <a:pt x="0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029;p68"/>
              <p:cNvSpPr/>
              <p:nvPr/>
            </p:nvSpPr>
            <p:spPr>
              <a:xfrm>
                <a:off x="1319296" y="2446320"/>
                <a:ext cx="357981" cy="231738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5942" extrusionOk="0">
                    <a:moveTo>
                      <a:pt x="63" y="1"/>
                    </a:moveTo>
                    <a:lnTo>
                      <a:pt x="0" y="4726"/>
                    </a:lnTo>
                    <a:cubicBezTo>
                      <a:pt x="0" y="4726"/>
                      <a:pt x="2655" y="5805"/>
                      <a:pt x="4195" y="5933"/>
                    </a:cubicBezTo>
                    <a:cubicBezTo>
                      <a:pt x="4258" y="5939"/>
                      <a:pt x="4321" y="5941"/>
                      <a:pt x="4384" y="5941"/>
                    </a:cubicBezTo>
                    <a:cubicBezTo>
                      <a:pt x="6653" y="5941"/>
                      <a:pt x="9178" y="2682"/>
                      <a:pt x="9178" y="2682"/>
                    </a:cubicBezTo>
                    <a:lnTo>
                      <a:pt x="7387" y="1600"/>
                    </a:lnTo>
                    <a:cubicBezTo>
                      <a:pt x="7387" y="1600"/>
                      <a:pt x="5880" y="2883"/>
                      <a:pt x="4710" y="3068"/>
                    </a:cubicBezTo>
                    <a:cubicBezTo>
                      <a:pt x="4677" y="3073"/>
                      <a:pt x="4642" y="3075"/>
                      <a:pt x="4606" y="3075"/>
                    </a:cubicBezTo>
                    <a:cubicBezTo>
                      <a:pt x="3350" y="3075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030;p68"/>
              <p:cNvSpPr/>
              <p:nvPr/>
            </p:nvSpPr>
            <p:spPr>
              <a:xfrm>
                <a:off x="1596465" y="2478572"/>
                <a:ext cx="121953" cy="104793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2687" extrusionOk="0">
                    <a:moveTo>
                      <a:pt x="1745" y="1"/>
                    </a:moveTo>
                    <a:cubicBezTo>
                      <a:pt x="1711" y="1"/>
                      <a:pt x="1677" y="2"/>
                      <a:pt x="1642" y="5"/>
                    </a:cubicBezTo>
                    <a:lnTo>
                      <a:pt x="1280" y="31"/>
                    </a:lnTo>
                    <a:cubicBezTo>
                      <a:pt x="551" y="87"/>
                      <a:pt x="0" y="724"/>
                      <a:pt x="56" y="1459"/>
                    </a:cubicBezTo>
                    <a:cubicBezTo>
                      <a:pt x="107" y="2155"/>
                      <a:pt x="693" y="2686"/>
                      <a:pt x="1383" y="2686"/>
                    </a:cubicBezTo>
                    <a:cubicBezTo>
                      <a:pt x="1416" y="2686"/>
                      <a:pt x="1448" y="2685"/>
                      <a:pt x="1481" y="2683"/>
                    </a:cubicBezTo>
                    <a:lnTo>
                      <a:pt x="1844" y="2653"/>
                    </a:lnTo>
                    <a:cubicBezTo>
                      <a:pt x="2579" y="2600"/>
                      <a:pt x="3127" y="1960"/>
                      <a:pt x="3067" y="1228"/>
                    </a:cubicBezTo>
                    <a:cubicBezTo>
                      <a:pt x="3017" y="534"/>
                      <a:pt x="2433" y="1"/>
                      <a:pt x="1745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031;p68"/>
              <p:cNvSpPr/>
              <p:nvPr/>
            </p:nvSpPr>
            <p:spPr>
              <a:xfrm>
                <a:off x="1632851" y="2495030"/>
                <a:ext cx="92040" cy="89622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298" extrusionOk="0">
                    <a:moveTo>
                      <a:pt x="1393" y="0"/>
                    </a:moveTo>
                    <a:cubicBezTo>
                      <a:pt x="1322" y="0"/>
                      <a:pt x="1245" y="10"/>
                      <a:pt x="1161" y="31"/>
                    </a:cubicBezTo>
                    <a:cubicBezTo>
                      <a:pt x="1161" y="31"/>
                      <a:pt x="0" y="312"/>
                      <a:pt x="53" y="1017"/>
                    </a:cubicBezTo>
                    <a:cubicBezTo>
                      <a:pt x="80" y="1364"/>
                      <a:pt x="310" y="1436"/>
                      <a:pt x="310" y="1436"/>
                    </a:cubicBezTo>
                    <a:cubicBezTo>
                      <a:pt x="310" y="1436"/>
                      <a:pt x="304" y="1703"/>
                      <a:pt x="370" y="1924"/>
                    </a:cubicBezTo>
                    <a:cubicBezTo>
                      <a:pt x="453" y="2195"/>
                      <a:pt x="776" y="2297"/>
                      <a:pt x="1081" y="2297"/>
                    </a:cubicBezTo>
                    <a:cubicBezTo>
                      <a:pt x="1286" y="2297"/>
                      <a:pt x="1481" y="2251"/>
                      <a:pt x="1590" y="2178"/>
                    </a:cubicBezTo>
                    <a:cubicBezTo>
                      <a:pt x="2088" y="1858"/>
                      <a:pt x="2360" y="0"/>
                      <a:pt x="1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032;p68"/>
              <p:cNvSpPr/>
              <p:nvPr/>
            </p:nvSpPr>
            <p:spPr>
              <a:xfrm>
                <a:off x="1659722" y="2474594"/>
                <a:ext cx="83889" cy="35451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909" extrusionOk="0">
                    <a:moveTo>
                      <a:pt x="1746" y="0"/>
                    </a:moveTo>
                    <a:cubicBezTo>
                      <a:pt x="1736" y="0"/>
                      <a:pt x="1726" y="0"/>
                      <a:pt x="1716" y="1"/>
                    </a:cubicBezTo>
                    <a:lnTo>
                      <a:pt x="1" y="130"/>
                    </a:lnTo>
                    <a:lnTo>
                      <a:pt x="57" y="908"/>
                    </a:lnTo>
                    <a:lnTo>
                      <a:pt x="1772" y="783"/>
                    </a:lnTo>
                    <a:cubicBezTo>
                      <a:pt x="1989" y="766"/>
                      <a:pt x="2151" y="578"/>
                      <a:pt x="2134" y="361"/>
                    </a:cubicBezTo>
                    <a:cubicBezTo>
                      <a:pt x="2119" y="156"/>
                      <a:pt x="1947" y="0"/>
                      <a:pt x="1746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033;p68"/>
              <p:cNvSpPr/>
              <p:nvPr/>
            </p:nvSpPr>
            <p:spPr>
              <a:xfrm>
                <a:off x="1646228" y="2493392"/>
                <a:ext cx="83499" cy="90090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310" extrusionOk="0">
                    <a:moveTo>
                      <a:pt x="1053" y="0"/>
                    </a:moveTo>
                    <a:cubicBezTo>
                      <a:pt x="980" y="0"/>
                      <a:pt x="902" y="10"/>
                      <a:pt x="818" y="30"/>
                    </a:cubicBezTo>
                    <a:cubicBezTo>
                      <a:pt x="818" y="30"/>
                      <a:pt x="0" y="327"/>
                      <a:pt x="53" y="1030"/>
                    </a:cubicBezTo>
                    <a:cubicBezTo>
                      <a:pt x="76" y="1376"/>
                      <a:pt x="307" y="1448"/>
                      <a:pt x="307" y="1448"/>
                    </a:cubicBezTo>
                    <a:cubicBezTo>
                      <a:pt x="307" y="1448"/>
                      <a:pt x="304" y="1716"/>
                      <a:pt x="370" y="1936"/>
                    </a:cubicBezTo>
                    <a:cubicBezTo>
                      <a:pt x="451" y="2207"/>
                      <a:pt x="772" y="2310"/>
                      <a:pt x="1077" y="2310"/>
                    </a:cubicBezTo>
                    <a:cubicBezTo>
                      <a:pt x="1282" y="2310"/>
                      <a:pt x="1479" y="2263"/>
                      <a:pt x="1590" y="2190"/>
                    </a:cubicBezTo>
                    <a:cubicBezTo>
                      <a:pt x="2140" y="1837"/>
                      <a:pt x="2069" y="0"/>
                      <a:pt x="1053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034;p68"/>
              <p:cNvSpPr/>
              <p:nvPr/>
            </p:nvSpPr>
            <p:spPr>
              <a:xfrm>
                <a:off x="1224098" y="2426898"/>
                <a:ext cx="228735" cy="251355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6445" extrusionOk="0">
                    <a:moveTo>
                      <a:pt x="2253" y="1"/>
                    </a:moveTo>
                    <a:lnTo>
                      <a:pt x="1" y="3295"/>
                    </a:lnTo>
                    <a:lnTo>
                      <a:pt x="4991" y="6445"/>
                    </a:lnTo>
                    <a:lnTo>
                      <a:pt x="5865" y="2570"/>
                    </a:lnTo>
                    <a:cubicBezTo>
                      <a:pt x="5198" y="2372"/>
                      <a:pt x="2253" y="1"/>
                      <a:pt x="2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035;p68"/>
              <p:cNvSpPr/>
              <p:nvPr/>
            </p:nvSpPr>
            <p:spPr>
              <a:xfrm>
                <a:off x="809066" y="2438598"/>
                <a:ext cx="239421" cy="489177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2543" extrusionOk="0">
                    <a:moveTo>
                      <a:pt x="5894" y="1"/>
                    </a:moveTo>
                    <a:cubicBezTo>
                      <a:pt x="5894" y="1"/>
                      <a:pt x="1" y="3322"/>
                      <a:pt x="713" y="10168"/>
                    </a:cubicBezTo>
                    <a:cubicBezTo>
                      <a:pt x="713" y="10168"/>
                      <a:pt x="562" y="12351"/>
                      <a:pt x="1432" y="12529"/>
                    </a:cubicBezTo>
                    <a:cubicBezTo>
                      <a:pt x="1475" y="12538"/>
                      <a:pt x="1514" y="12542"/>
                      <a:pt x="1551" y="12542"/>
                    </a:cubicBezTo>
                    <a:cubicBezTo>
                      <a:pt x="2270" y="12542"/>
                      <a:pt x="1993" y="10976"/>
                      <a:pt x="1993" y="10976"/>
                    </a:cubicBezTo>
                    <a:lnTo>
                      <a:pt x="1993" y="10976"/>
                    </a:lnTo>
                    <a:cubicBezTo>
                      <a:pt x="1993" y="10976"/>
                      <a:pt x="2347" y="11762"/>
                      <a:pt x="2610" y="11762"/>
                    </a:cubicBezTo>
                    <a:cubicBezTo>
                      <a:pt x="2669" y="11762"/>
                      <a:pt x="2723" y="11722"/>
                      <a:pt x="2768" y="11626"/>
                    </a:cubicBezTo>
                    <a:cubicBezTo>
                      <a:pt x="3015" y="11098"/>
                      <a:pt x="2224" y="9690"/>
                      <a:pt x="2224" y="9690"/>
                    </a:cubicBezTo>
                    <a:cubicBezTo>
                      <a:pt x="2224" y="9690"/>
                      <a:pt x="4568" y="3246"/>
                      <a:pt x="6138" y="2507"/>
                    </a:cubicBezTo>
                    <a:lnTo>
                      <a:pt x="5894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036;p68"/>
              <p:cNvSpPr/>
              <p:nvPr/>
            </p:nvSpPr>
            <p:spPr>
              <a:xfrm>
                <a:off x="882502" y="2431149"/>
                <a:ext cx="227721" cy="227955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5845" extrusionOk="0">
                    <a:moveTo>
                      <a:pt x="4136" y="1"/>
                    </a:moveTo>
                    <a:lnTo>
                      <a:pt x="4136" y="1"/>
                    </a:lnTo>
                    <a:cubicBezTo>
                      <a:pt x="4136" y="1"/>
                      <a:pt x="1370" y="1557"/>
                      <a:pt x="1" y="3770"/>
                    </a:cubicBezTo>
                    <a:lnTo>
                      <a:pt x="2461" y="5844"/>
                    </a:lnTo>
                    <a:cubicBezTo>
                      <a:pt x="2461" y="5841"/>
                      <a:pt x="5838" y="2002"/>
                      <a:pt x="4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037;p68"/>
              <p:cNvSpPr/>
              <p:nvPr/>
            </p:nvSpPr>
            <p:spPr>
              <a:xfrm>
                <a:off x="976912" y="2393844"/>
                <a:ext cx="429156" cy="504348"/>
              </a:xfrm>
              <a:custGeom>
                <a:avLst/>
                <a:gdLst/>
                <a:ahLst/>
                <a:cxnLst/>
                <a:rect l="l" t="t" r="r" b="b"/>
                <a:pathLst>
                  <a:path w="11004" h="12932" extrusionOk="0">
                    <a:moveTo>
                      <a:pt x="6886" y="0"/>
                    </a:moveTo>
                    <a:cubicBezTo>
                      <a:pt x="6819" y="0"/>
                      <a:pt x="6752" y="2"/>
                      <a:pt x="6685" y="6"/>
                    </a:cubicBezTo>
                    <a:lnTo>
                      <a:pt x="4169" y="165"/>
                    </a:lnTo>
                    <a:cubicBezTo>
                      <a:pt x="2391" y="277"/>
                      <a:pt x="887" y="953"/>
                      <a:pt x="996" y="2727"/>
                    </a:cubicBezTo>
                    <a:lnTo>
                      <a:pt x="211" y="11921"/>
                    </a:lnTo>
                    <a:cubicBezTo>
                      <a:pt x="0" y="12736"/>
                      <a:pt x="5059" y="12884"/>
                      <a:pt x="5059" y="12884"/>
                    </a:cubicBezTo>
                    <a:cubicBezTo>
                      <a:pt x="5558" y="12917"/>
                      <a:pt x="6021" y="12932"/>
                      <a:pt x="6451" y="12932"/>
                    </a:cubicBezTo>
                    <a:cubicBezTo>
                      <a:pt x="9680" y="12932"/>
                      <a:pt x="11004" y="12087"/>
                      <a:pt x="10946" y="11499"/>
                    </a:cubicBezTo>
                    <a:lnTo>
                      <a:pt x="10105" y="3021"/>
                    </a:lnTo>
                    <a:cubicBezTo>
                      <a:pt x="9997" y="1311"/>
                      <a:pt x="8576" y="0"/>
                      <a:pt x="6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038;p68"/>
              <p:cNvSpPr/>
              <p:nvPr/>
            </p:nvSpPr>
            <p:spPr>
              <a:xfrm>
                <a:off x="1058078" y="2377057"/>
                <a:ext cx="241059" cy="117195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3005" extrusionOk="0">
                    <a:moveTo>
                      <a:pt x="5487" y="1"/>
                    </a:moveTo>
                    <a:cubicBezTo>
                      <a:pt x="5372" y="1"/>
                      <a:pt x="5258" y="6"/>
                      <a:pt x="5142" y="12"/>
                    </a:cubicBezTo>
                    <a:lnTo>
                      <a:pt x="1036" y="266"/>
                    </a:lnTo>
                    <a:cubicBezTo>
                      <a:pt x="680" y="286"/>
                      <a:pt x="340" y="322"/>
                      <a:pt x="0" y="375"/>
                    </a:cubicBezTo>
                    <a:cubicBezTo>
                      <a:pt x="317" y="1836"/>
                      <a:pt x="990" y="2875"/>
                      <a:pt x="3127" y="2997"/>
                    </a:cubicBezTo>
                    <a:cubicBezTo>
                      <a:pt x="3216" y="3002"/>
                      <a:pt x="3302" y="3005"/>
                      <a:pt x="3387" y="3005"/>
                    </a:cubicBezTo>
                    <a:cubicBezTo>
                      <a:pt x="5363" y="3005"/>
                      <a:pt x="6155" y="1589"/>
                      <a:pt x="6181" y="45"/>
                    </a:cubicBezTo>
                    <a:cubicBezTo>
                      <a:pt x="6111" y="39"/>
                      <a:pt x="6045" y="35"/>
                      <a:pt x="5973" y="29"/>
                    </a:cubicBezTo>
                    <a:cubicBezTo>
                      <a:pt x="5874" y="22"/>
                      <a:pt x="5772" y="9"/>
                      <a:pt x="5669" y="6"/>
                    </a:cubicBezTo>
                    <a:cubicBezTo>
                      <a:pt x="5609" y="2"/>
                      <a:pt x="5548" y="1"/>
                      <a:pt x="5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039;p68"/>
              <p:cNvSpPr/>
              <p:nvPr/>
            </p:nvSpPr>
            <p:spPr>
              <a:xfrm>
                <a:off x="1872854" y="2551890"/>
                <a:ext cx="396162" cy="194961"/>
              </a:xfrm>
              <a:custGeom>
                <a:avLst/>
                <a:gdLst/>
                <a:ahLst/>
                <a:cxnLst/>
                <a:rect l="l" t="t" r="r" b="b"/>
                <a:pathLst>
                  <a:path w="10158" h="4999" extrusionOk="0">
                    <a:moveTo>
                      <a:pt x="8423" y="0"/>
                    </a:moveTo>
                    <a:cubicBezTo>
                      <a:pt x="8180" y="0"/>
                      <a:pt x="7936" y="110"/>
                      <a:pt x="7776" y="341"/>
                    </a:cubicBezTo>
                    <a:cubicBezTo>
                      <a:pt x="6943" y="1545"/>
                      <a:pt x="6568" y="3610"/>
                      <a:pt x="4102" y="3610"/>
                    </a:cubicBezTo>
                    <a:cubicBezTo>
                      <a:pt x="3495" y="3610"/>
                      <a:pt x="2760" y="3485"/>
                      <a:pt x="1860" y="3190"/>
                    </a:cubicBezTo>
                    <a:cubicBezTo>
                      <a:pt x="1860" y="3190"/>
                      <a:pt x="1280" y="2583"/>
                      <a:pt x="755" y="2570"/>
                    </a:cubicBezTo>
                    <a:cubicBezTo>
                      <a:pt x="751" y="2570"/>
                      <a:pt x="747" y="2570"/>
                      <a:pt x="743" y="2570"/>
                    </a:cubicBezTo>
                    <a:cubicBezTo>
                      <a:pt x="0" y="2570"/>
                      <a:pt x="10" y="4346"/>
                      <a:pt x="1204" y="4598"/>
                    </a:cubicBezTo>
                    <a:cubicBezTo>
                      <a:pt x="1558" y="4674"/>
                      <a:pt x="1807" y="4701"/>
                      <a:pt x="1984" y="4701"/>
                    </a:cubicBezTo>
                    <a:cubicBezTo>
                      <a:pt x="2404" y="4701"/>
                      <a:pt x="2408" y="4549"/>
                      <a:pt x="2408" y="4549"/>
                    </a:cubicBezTo>
                    <a:cubicBezTo>
                      <a:pt x="2408" y="4549"/>
                      <a:pt x="3343" y="4998"/>
                      <a:pt x="4687" y="4998"/>
                    </a:cubicBezTo>
                    <a:cubicBezTo>
                      <a:pt x="6238" y="4998"/>
                      <a:pt x="8331" y="4400"/>
                      <a:pt x="10157" y="1825"/>
                    </a:cubicBezTo>
                    <a:lnTo>
                      <a:pt x="9175" y="539"/>
                    </a:lnTo>
                    <a:cubicBezTo>
                      <a:pt x="9057" y="189"/>
                      <a:pt x="8741" y="0"/>
                      <a:pt x="8423" y="0"/>
                    </a:cubicBezTo>
                    <a:close/>
                  </a:path>
                </a:pathLst>
              </a:custGeom>
              <a:solidFill>
                <a:srgbClr val="EDB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040;p68"/>
              <p:cNvSpPr/>
              <p:nvPr/>
            </p:nvSpPr>
            <p:spPr>
              <a:xfrm>
                <a:off x="1976124" y="2564916"/>
                <a:ext cx="287235" cy="184236"/>
              </a:xfrm>
              <a:custGeom>
                <a:avLst/>
                <a:gdLst/>
                <a:ahLst/>
                <a:cxnLst/>
                <a:rect l="l" t="t" r="r" b="b"/>
                <a:pathLst>
                  <a:path w="7365" h="4724" extrusionOk="0">
                    <a:moveTo>
                      <a:pt x="5135" y="0"/>
                    </a:moveTo>
                    <a:cubicBezTo>
                      <a:pt x="5132" y="4"/>
                      <a:pt x="5132" y="7"/>
                      <a:pt x="5128" y="7"/>
                    </a:cubicBezTo>
                    <a:cubicBezTo>
                      <a:pt x="4199" y="1350"/>
                      <a:pt x="4113" y="3026"/>
                      <a:pt x="594" y="3026"/>
                    </a:cubicBezTo>
                    <a:cubicBezTo>
                      <a:pt x="406" y="3026"/>
                      <a:pt x="208" y="3021"/>
                      <a:pt x="0" y="3011"/>
                    </a:cubicBezTo>
                    <a:lnTo>
                      <a:pt x="0" y="3011"/>
                    </a:lnTo>
                    <a:cubicBezTo>
                      <a:pt x="93" y="3348"/>
                      <a:pt x="142" y="3786"/>
                      <a:pt x="53" y="4324"/>
                    </a:cubicBezTo>
                    <a:cubicBezTo>
                      <a:pt x="539" y="4491"/>
                      <a:pt x="1287" y="4723"/>
                      <a:pt x="2194" y="4723"/>
                    </a:cubicBezTo>
                    <a:cubicBezTo>
                      <a:pt x="3651" y="4723"/>
                      <a:pt x="5519" y="4123"/>
                      <a:pt x="7364" y="1685"/>
                    </a:cubicBezTo>
                    <a:lnTo>
                      <a:pt x="5498" y="17"/>
                    </a:lnTo>
                    <a:lnTo>
                      <a:pt x="513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041;p68"/>
              <p:cNvSpPr/>
              <p:nvPr/>
            </p:nvSpPr>
            <p:spPr>
              <a:xfrm>
                <a:off x="2095072" y="2493938"/>
                <a:ext cx="196716" cy="237198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6082" extrusionOk="0">
                    <a:moveTo>
                      <a:pt x="3465" y="0"/>
                    </a:moveTo>
                    <a:cubicBezTo>
                      <a:pt x="2885" y="0"/>
                      <a:pt x="2174" y="594"/>
                      <a:pt x="1439" y="2140"/>
                    </a:cubicBezTo>
                    <a:cubicBezTo>
                      <a:pt x="1211" y="2618"/>
                      <a:pt x="1" y="3486"/>
                      <a:pt x="1" y="3486"/>
                    </a:cubicBezTo>
                    <a:lnTo>
                      <a:pt x="2253" y="6081"/>
                    </a:lnTo>
                    <a:cubicBezTo>
                      <a:pt x="2253" y="6081"/>
                      <a:pt x="5043" y="4129"/>
                      <a:pt x="4826" y="2061"/>
                    </a:cubicBezTo>
                    <a:cubicBezTo>
                      <a:pt x="4707" y="916"/>
                      <a:pt x="4186" y="0"/>
                      <a:pt x="3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042;p68"/>
              <p:cNvSpPr/>
              <p:nvPr/>
            </p:nvSpPr>
            <p:spPr>
              <a:xfrm>
                <a:off x="1886347" y="2804877"/>
                <a:ext cx="151788" cy="24601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308" extrusionOk="0">
                    <a:moveTo>
                      <a:pt x="2870" y="1"/>
                    </a:moveTo>
                    <a:cubicBezTo>
                      <a:pt x="2810" y="1"/>
                      <a:pt x="2750" y="8"/>
                      <a:pt x="2691" y="24"/>
                    </a:cubicBezTo>
                    <a:cubicBezTo>
                      <a:pt x="2306" y="133"/>
                      <a:pt x="2104" y="532"/>
                      <a:pt x="2190" y="914"/>
                    </a:cubicBezTo>
                    <a:cubicBezTo>
                      <a:pt x="2395" y="1795"/>
                      <a:pt x="2405" y="2745"/>
                      <a:pt x="2141" y="3619"/>
                    </a:cubicBezTo>
                    <a:cubicBezTo>
                      <a:pt x="2029" y="3981"/>
                      <a:pt x="1880" y="4282"/>
                      <a:pt x="1600" y="4542"/>
                    </a:cubicBezTo>
                    <a:cubicBezTo>
                      <a:pt x="1564" y="4575"/>
                      <a:pt x="1527" y="4611"/>
                      <a:pt x="1484" y="4641"/>
                    </a:cubicBezTo>
                    <a:cubicBezTo>
                      <a:pt x="1501" y="4629"/>
                      <a:pt x="1507" y="4625"/>
                      <a:pt x="1506" y="4625"/>
                    </a:cubicBezTo>
                    <a:lnTo>
                      <a:pt x="1506" y="4625"/>
                    </a:lnTo>
                    <a:cubicBezTo>
                      <a:pt x="1505" y="4625"/>
                      <a:pt x="1460" y="4655"/>
                      <a:pt x="1448" y="4664"/>
                    </a:cubicBezTo>
                    <a:cubicBezTo>
                      <a:pt x="1395" y="4697"/>
                      <a:pt x="1339" y="4730"/>
                      <a:pt x="1283" y="4756"/>
                    </a:cubicBezTo>
                    <a:cubicBezTo>
                      <a:pt x="1252" y="4774"/>
                      <a:pt x="1245" y="4779"/>
                      <a:pt x="1249" y="4779"/>
                    </a:cubicBezTo>
                    <a:cubicBezTo>
                      <a:pt x="1250" y="4779"/>
                      <a:pt x="1253" y="4778"/>
                      <a:pt x="1256" y="4777"/>
                    </a:cubicBezTo>
                    <a:lnTo>
                      <a:pt x="1256" y="4777"/>
                    </a:lnTo>
                    <a:cubicBezTo>
                      <a:pt x="1254" y="4778"/>
                      <a:pt x="1252" y="4779"/>
                      <a:pt x="1250" y="4780"/>
                    </a:cubicBezTo>
                    <a:cubicBezTo>
                      <a:pt x="1158" y="4816"/>
                      <a:pt x="1059" y="4839"/>
                      <a:pt x="960" y="4855"/>
                    </a:cubicBezTo>
                    <a:cubicBezTo>
                      <a:pt x="959" y="4856"/>
                      <a:pt x="958" y="4856"/>
                      <a:pt x="958" y="4856"/>
                    </a:cubicBezTo>
                    <a:lnTo>
                      <a:pt x="958" y="4856"/>
                    </a:lnTo>
                    <a:cubicBezTo>
                      <a:pt x="952" y="4856"/>
                      <a:pt x="944" y="4855"/>
                      <a:pt x="934" y="4855"/>
                    </a:cubicBezTo>
                    <a:cubicBezTo>
                      <a:pt x="871" y="4855"/>
                      <a:pt x="808" y="4855"/>
                      <a:pt x="742" y="4852"/>
                    </a:cubicBezTo>
                    <a:cubicBezTo>
                      <a:pt x="731" y="4851"/>
                      <a:pt x="720" y="4851"/>
                      <a:pt x="709" y="4851"/>
                    </a:cubicBezTo>
                    <a:cubicBezTo>
                      <a:pt x="342" y="4851"/>
                      <a:pt x="1" y="5213"/>
                      <a:pt x="17" y="5578"/>
                    </a:cubicBezTo>
                    <a:cubicBezTo>
                      <a:pt x="33" y="5990"/>
                      <a:pt x="334" y="6273"/>
                      <a:pt x="742" y="6303"/>
                    </a:cubicBezTo>
                    <a:cubicBezTo>
                      <a:pt x="792" y="6306"/>
                      <a:pt x="842" y="6308"/>
                      <a:pt x="891" y="6308"/>
                    </a:cubicBezTo>
                    <a:cubicBezTo>
                      <a:pt x="2117" y="6308"/>
                      <a:pt x="3044" y="5333"/>
                      <a:pt x="3457" y="4242"/>
                    </a:cubicBezTo>
                    <a:cubicBezTo>
                      <a:pt x="3892" y="3084"/>
                      <a:pt x="3859" y="1722"/>
                      <a:pt x="3582" y="532"/>
                    </a:cubicBezTo>
                    <a:cubicBezTo>
                      <a:pt x="3507" y="213"/>
                      <a:pt x="3189" y="1"/>
                      <a:pt x="28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043;p68"/>
              <p:cNvSpPr/>
              <p:nvPr/>
            </p:nvSpPr>
            <p:spPr>
              <a:xfrm>
                <a:off x="1886503" y="2987666"/>
                <a:ext cx="66885" cy="6306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17" extrusionOk="0">
                    <a:moveTo>
                      <a:pt x="1408" y="0"/>
                    </a:moveTo>
                    <a:cubicBezTo>
                      <a:pt x="1365" y="27"/>
                      <a:pt x="1325" y="50"/>
                      <a:pt x="1283" y="69"/>
                    </a:cubicBezTo>
                    <a:cubicBezTo>
                      <a:pt x="1266" y="79"/>
                      <a:pt x="1260" y="83"/>
                      <a:pt x="1253" y="86"/>
                    </a:cubicBezTo>
                    <a:lnTo>
                      <a:pt x="1250" y="86"/>
                    </a:lnTo>
                    <a:cubicBezTo>
                      <a:pt x="1161" y="126"/>
                      <a:pt x="1062" y="149"/>
                      <a:pt x="963" y="165"/>
                    </a:cubicBezTo>
                    <a:lnTo>
                      <a:pt x="933" y="165"/>
                    </a:lnTo>
                    <a:cubicBezTo>
                      <a:pt x="870" y="165"/>
                      <a:pt x="808" y="165"/>
                      <a:pt x="742" y="162"/>
                    </a:cubicBezTo>
                    <a:cubicBezTo>
                      <a:pt x="729" y="161"/>
                      <a:pt x="716" y="160"/>
                      <a:pt x="704" y="160"/>
                    </a:cubicBezTo>
                    <a:cubicBezTo>
                      <a:pt x="339" y="160"/>
                      <a:pt x="0" y="524"/>
                      <a:pt x="16" y="887"/>
                    </a:cubicBezTo>
                    <a:cubicBezTo>
                      <a:pt x="33" y="1300"/>
                      <a:pt x="336" y="1583"/>
                      <a:pt x="742" y="1613"/>
                    </a:cubicBezTo>
                    <a:cubicBezTo>
                      <a:pt x="787" y="1615"/>
                      <a:pt x="831" y="1617"/>
                      <a:pt x="876" y="1617"/>
                    </a:cubicBezTo>
                    <a:cubicBezTo>
                      <a:pt x="1177" y="1617"/>
                      <a:pt x="1456" y="1559"/>
                      <a:pt x="1715" y="1461"/>
                    </a:cubicBezTo>
                    <a:cubicBezTo>
                      <a:pt x="1695" y="785"/>
                      <a:pt x="1573" y="317"/>
                      <a:pt x="1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044;p68"/>
              <p:cNvSpPr/>
              <p:nvPr/>
            </p:nvSpPr>
            <p:spPr>
              <a:xfrm>
                <a:off x="1956819" y="2946873"/>
                <a:ext cx="67314" cy="52533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347" extrusionOk="0">
                    <a:moveTo>
                      <a:pt x="330" y="1"/>
                    </a:moveTo>
                    <a:cubicBezTo>
                      <a:pt x="251" y="255"/>
                      <a:pt x="152" y="479"/>
                      <a:pt x="1" y="680"/>
                    </a:cubicBezTo>
                    <a:cubicBezTo>
                      <a:pt x="446" y="924"/>
                      <a:pt x="941" y="1178"/>
                      <a:pt x="1274" y="1346"/>
                    </a:cubicBezTo>
                    <a:cubicBezTo>
                      <a:pt x="1425" y="1112"/>
                      <a:pt x="1557" y="858"/>
                      <a:pt x="1653" y="598"/>
                    </a:cubicBezTo>
                    <a:cubicBezTo>
                      <a:pt x="1683" y="522"/>
                      <a:pt x="1702" y="449"/>
                      <a:pt x="1725" y="370"/>
                    </a:cubicBezTo>
                    <a:cubicBezTo>
                      <a:pt x="1254" y="334"/>
                      <a:pt x="749" y="172"/>
                      <a:pt x="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045;p68"/>
              <p:cNvSpPr/>
              <p:nvPr/>
            </p:nvSpPr>
            <p:spPr>
              <a:xfrm>
                <a:off x="1975851" y="2868056"/>
                <a:ext cx="58812" cy="52221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339" extrusionOk="0">
                    <a:moveTo>
                      <a:pt x="1465" y="0"/>
                    </a:moveTo>
                    <a:cubicBezTo>
                      <a:pt x="1023" y="133"/>
                      <a:pt x="581" y="184"/>
                      <a:pt x="175" y="184"/>
                    </a:cubicBezTo>
                    <a:cubicBezTo>
                      <a:pt x="126" y="184"/>
                      <a:pt x="78" y="183"/>
                      <a:pt x="30" y="182"/>
                    </a:cubicBezTo>
                    <a:lnTo>
                      <a:pt x="30" y="182"/>
                    </a:lnTo>
                    <a:cubicBezTo>
                      <a:pt x="60" y="548"/>
                      <a:pt x="50" y="920"/>
                      <a:pt x="1" y="1286"/>
                    </a:cubicBezTo>
                    <a:cubicBezTo>
                      <a:pt x="185" y="1323"/>
                      <a:pt x="364" y="1339"/>
                      <a:pt x="535" y="1339"/>
                    </a:cubicBezTo>
                    <a:cubicBezTo>
                      <a:pt x="897" y="1339"/>
                      <a:pt x="1220" y="1269"/>
                      <a:pt x="1472" y="1191"/>
                    </a:cubicBezTo>
                    <a:cubicBezTo>
                      <a:pt x="1508" y="795"/>
                      <a:pt x="1501" y="396"/>
                      <a:pt x="1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046;p68"/>
              <p:cNvSpPr/>
              <p:nvPr/>
            </p:nvSpPr>
            <p:spPr>
              <a:xfrm>
                <a:off x="2121943" y="2481380"/>
                <a:ext cx="399165" cy="469716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12044" extrusionOk="0">
                    <a:moveTo>
                      <a:pt x="3919" y="0"/>
                    </a:moveTo>
                    <a:cubicBezTo>
                      <a:pt x="2366" y="0"/>
                      <a:pt x="1048" y="1202"/>
                      <a:pt x="931" y="2779"/>
                    </a:cubicBezTo>
                    <a:lnTo>
                      <a:pt x="60" y="10667"/>
                    </a:lnTo>
                    <a:cubicBezTo>
                      <a:pt x="1" y="11220"/>
                      <a:pt x="1276" y="12044"/>
                      <a:pt x="4427" y="12044"/>
                    </a:cubicBezTo>
                    <a:cubicBezTo>
                      <a:pt x="4771" y="12044"/>
                      <a:pt x="5138" y="12034"/>
                      <a:pt x="5528" y="12013"/>
                    </a:cubicBezTo>
                    <a:cubicBezTo>
                      <a:pt x="5528" y="12013"/>
                      <a:pt x="10234" y="11924"/>
                      <a:pt x="10053" y="11168"/>
                    </a:cubicBezTo>
                    <a:lnTo>
                      <a:pt x="9439" y="2921"/>
                    </a:lnTo>
                    <a:cubicBezTo>
                      <a:pt x="9426" y="2762"/>
                      <a:pt x="9420" y="2607"/>
                      <a:pt x="9423" y="2449"/>
                    </a:cubicBezTo>
                    <a:cubicBezTo>
                      <a:pt x="9446" y="909"/>
                      <a:pt x="8087" y="302"/>
                      <a:pt x="6488" y="183"/>
                    </a:cubicBezTo>
                    <a:lnTo>
                      <a:pt x="4143" y="9"/>
                    </a:lnTo>
                    <a:cubicBezTo>
                      <a:pt x="4068" y="3"/>
                      <a:pt x="3993" y="0"/>
                      <a:pt x="39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047;p68"/>
              <p:cNvSpPr/>
              <p:nvPr/>
            </p:nvSpPr>
            <p:spPr>
              <a:xfrm>
                <a:off x="2213787" y="2457863"/>
                <a:ext cx="231543" cy="113724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2916" extrusionOk="0">
                    <a:moveTo>
                      <a:pt x="612" y="0"/>
                    </a:moveTo>
                    <a:cubicBezTo>
                      <a:pt x="572" y="0"/>
                      <a:pt x="532" y="1"/>
                      <a:pt x="492" y="1"/>
                    </a:cubicBezTo>
                    <a:cubicBezTo>
                      <a:pt x="393" y="1"/>
                      <a:pt x="298" y="15"/>
                      <a:pt x="199" y="25"/>
                    </a:cubicBezTo>
                    <a:cubicBezTo>
                      <a:pt x="133" y="31"/>
                      <a:pt x="67" y="31"/>
                      <a:pt x="1" y="41"/>
                    </a:cubicBezTo>
                    <a:cubicBezTo>
                      <a:pt x="7" y="1534"/>
                      <a:pt x="769" y="2915"/>
                      <a:pt x="2707" y="2915"/>
                    </a:cubicBezTo>
                    <a:cubicBezTo>
                      <a:pt x="2773" y="2915"/>
                      <a:pt x="2841" y="2913"/>
                      <a:pt x="2909" y="2910"/>
                    </a:cubicBezTo>
                    <a:cubicBezTo>
                      <a:pt x="4961" y="2811"/>
                      <a:pt x="5617" y="1815"/>
                      <a:pt x="5937" y="420"/>
                    </a:cubicBezTo>
                    <a:cubicBezTo>
                      <a:pt x="5617" y="364"/>
                      <a:pt x="5284" y="328"/>
                      <a:pt x="4944" y="305"/>
                    </a:cubicBezTo>
                    <a:lnTo>
                      <a:pt x="1000" y="15"/>
                    </a:lnTo>
                    <a:cubicBezTo>
                      <a:pt x="871" y="5"/>
                      <a:pt x="741" y="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048;p68"/>
              <p:cNvSpPr/>
              <p:nvPr/>
            </p:nvSpPr>
            <p:spPr>
              <a:xfrm>
                <a:off x="1989228" y="2374483"/>
                <a:ext cx="96876" cy="11742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011" extrusionOk="0">
                    <a:moveTo>
                      <a:pt x="1539" y="1"/>
                    </a:moveTo>
                    <a:cubicBezTo>
                      <a:pt x="1384" y="1"/>
                      <a:pt x="1228" y="70"/>
                      <a:pt x="1122" y="220"/>
                    </a:cubicBezTo>
                    <a:lnTo>
                      <a:pt x="1" y="1823"/>
                    </a:lnTo>
                    <a:lnTo>
                      <a:pt x="2484" y="3010"/>
                    </a:lnTo>
                    <a:lnTo>
                      <a:pt x="2045" y="425"/>
                    </a:lnTo>
                    <a:cubicBezTo>
                      <a:pt x="1998" y="156"/>
                      <a:pt x="1770" y="1"/>
                      <a:pt x="1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049;p68"/>
              <p:cNvSpPr/>
              <p:nvPr/>
            </p:nvSpPr>
            <p:spPr>
              <a:xfrm>
                <a:off x="2014968" y="2397493"/>
                <a:ext cx="45669" cy="5967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530" extrusionOk="0">
                    <a:moveTo>
                      <a:pt x="815" y="1"/>
                    </a:moveTo>
                    <a:cubicBezTo>
                      <a:pt x="746" y="1"/>
                      <a:pt x="676" y="29"/>
                      <a:pt x="624" y="92"/>
                    </a:cubicBezTo>
                    <a:lnTo>
                      <a:pt x="0" y="834"/>
                    </a:lnTo>
                    <a:lnTo>
                      <a:pt x="1171" y="1530"/>
                    </a:lnTo>
                    <a:lnTo>
                      <a:pt x="1069" y="237"/>
                    </a:lnTo>
                    <a:cubicBezTo>
                      <a:pt x="1058" y="91"/>
                      <a:pt x="938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050;p68"/>
              <p:cNvSpPr/>
              <p:nvPr/>
            </p:nvSpPr>
            <p:spPr>
              <a:xfrm>
                <a:off x="1867043" y="2360990"/>
                <a:ext cx="107445" cy="92313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67" extrusionOk="0">
                    <a:moveTo>
                      <a:pt x="837" y="0"/>
                    </a:moveTo>
                    <a:cubicBezTo>
                      <a:pt x="606" y="0"/>
                      <a:pt x="378" y="155"/>
                      <a:pt x="331" y="424"/>
                    </a:cubicBezTo>
                    <a:lnTo>
                      <a:pt x="1" y="2354"/>
                    </a:lnTo>
                    <a:lnTo>
                      <a:pt x="2754" y="2367"/>
                    </a:lnTo>
                    <a:lnTo>
                      <a:pt x="2754" y="2367"/>
                    </a:lnTo>
                    <a:lnTo>
                      <a:pt x="1254" y="220"/>
                    </a:lnTo>
                    <a:cubicBezTo>
                      <a:pt x="1148" y="69"/>
                      <a:pt x="992" y="0"/>
                      <a:pt x="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051;p68"/>
              <p:cNvSpPr/>
              <p:nvPr/>
            </p:nvSpPr>
            <p:spPr>
              <a:xfrm>
                <a:off x="1906159" y="2584844"/>
                <a:ext cx="223431" cy="276315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7085" extrusionOk="0">
                    <a:moveTo>
                      <a:pt x="169" y="0"/>
                    </a:moveTo>
                    <a:lnTo>
                      <a:pt x="37" y="4782"/>
                    </a:lnTo>
                    <a:cubicBezTo>
                      <a:pt x="0" y="6002"/>
                      <a:pt x="963" y="7018"/>
                      <a:pt x="2183" y="7051"/>
                    </a:cubicBezTo>
                    <a:lnTo>
                      <a:pt x="3371" y="7084"/>
                    </a:lnTo>
                    <a:cubicBezTo>
                      <a:pt x="3391" y="7085"/>
                      <a:pt x="3411" y="7085"/>
                      <a:pt x="3431" y="7085"/>
                    </a:cubicBezTo>
                    <a:cubicBezTo>
                      <a:pt x="4625" y="7085"/>
                      <a:pt x="5611" y="6134"/>
                      <a:pt x="5646" y="4934"/>
                    </a:cubicBezTo>
                    <a:cubicBezTo>
                      <a:pt x="5729" y="1867"/>
                      <a:pt x="3288" y="83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052;p68"/>
              <p:cNvSpPr/>
              <p:nvPr/>
            </p:nvSpPr>
            <p:spPr>
              <a:xfrm>
                <a:off x="1910020" y="2584844"/>
                <a:ext cx="172263" cy="101439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601" extrusionOk="0">
                    <a:moveTo>
                      <a:pt x="66" y="0"/>
                    </a:moveTo>
                    <a:lnTo>
                      <a:pt x="0" y="2444"/>
                    </a:lnTo>
                    <a:cubicBezTo>
                      <a:pt x="445" y="2552"/>
                      <a:pt x="922" y="2601"/>
                      <a:pt x="1396" y="2601"/>
                    </a:cubicBezTo>
                    <a:cubicBezTo>
                      <a:pt x="2652" y="2601"/>
                      <a:pt x="3884" y="2256"/>
                      <a:pt x="4416" y="1738"/>
                    </a:cubicBezTo>
                    <a:cubicBezTo>
                      <a:pt x="3427" y="653"/>
                      <a:pt x="1877" y="43"/>
                      <a:pt x="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053;p68"/>
              <p:cNvSpPr/>
              <p:nvPr/>
            </p:nvSpPr>
            <p:spPr>
              <a:xfrm>
                <a:off x="2066525" y="2674854"/>
                <a:ext cx="60879" cy="14309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3669" extrusionOk="0">
                    <a:moveTo>
                      <a:pt x="835" y="1"/>
                    </a:moveTo>
                    <a:cubicBezTo>
                      <a:pt x="327" y="397"/>
                      <a:pt x="1" y="1013"/>
                      <a:pt x="1" y="1709"/>
                    </a:cubicBezTo>
                    <a:cubicBezTo>
                      <a:pt x="1" y="2576"/>
                      <a:pt x="509" y="3318"/>
                      <a:pt x="1237" y="3668"/>
                    </a:cubicBezTo>
                    <a:cubicBezTo>
                      <a:pt x="1415" y="3358"/>
                      <a:pt x="1524" y="3005"/>
                      <a:pt x="1531" y="2626"/>
                    </a:cubicBezTo>
                    <a:cubicBezTo>
                      <a:pt x="1561" y="1597"/>
                      <a:pt x="1300" y="720"/>
                      <a:pt x="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054;p68"/>
              <p:cNvSpPr/>
              <p:nvPr/>
            </p:nvSpPr>
            <p:spPr>
              <a:xfrm>
                <a:off x="1885840" y="2381893"/>
                <a:ext cx="54834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548" extrusionOk="0">
                    <a:moveTo>
                      <a:pt x="346" y="1"/>
                    </a:moveTo>
                    <a:cubicBezTo>
                      <a:pt x="220" y="1"/>
                      <a:pt x="97" y="95"/>
                      <a:pt x="93" y="244"/>
                    </a:cubicBezTo>
                    <a:lnTo>
                      <a:pt x="0" y="1547"/>
                    </a:lnTo>
                    <a:lnTo>
                      <a:pt x="1405" y="1043"/>
                    </a:lnTo>
                    <a:lnTo>
                      <a:pt x="531" y="83"/>
                    </a:lnTo>
                    <a:cubicBezTo>
                      <a:pt x="479" y="26"/>
                      <a:pt x="412" y="1"/>
                      <a:pt x="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055;p68"/>
              <p:cNvSpPr/>
              <p:nvPr/>
            </p:nvSpPr>
            <p:spPr>
              <a:xfrm>
                <a:off x="1803513" y="2417226"/>
                <a:ext cx="324675" cy="257634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6606" extrusionOk="0">
                    <a:moveTo>
                      <a:pt x="4112" y="1"/>
                    </a:moveTo>
                    <a:cubicBezTo>
                      <a:pt x="1360" y="1"/>
                      <a:pt x="0" y="2205"/>
                      <a:pt x="627" y="4664"/>
                    </a:cubicBezTo>
                    <a:cubicBezTo>
                      <a:pt x="637" y="4694"/>
                      <a:pt x="640" y="4717"/>
                      <a:pt x="650" y="4744"/>
                    </a:cubicBezTo>
                    <a:cubicBezTo>
                      <a:pt x="1018" y="6090"/>
                      <a:pt x="2596" y="6606"/>
                      <a:pt x="4137" y="6606"/>
                    </a:cubicBezTo>
                    <a:cubicBezTo>
                      <a:pt x="5430" y="6606"/>
                      <a:pt x="6697" y="6242"/>
                      <a:pt x="7196" y="5700"/>
                    </a:cubicBezTo>
                    <a:cubicBezTo>
                      <a:pt x="8209" y="4599"/>
                      <a:pt x="8324" y="493"/>
                      <a:pt x="4829" y="48"/>
                    </a:cubicBezTo>
                    <a:cubicBezTo>
                      <a:pt x="4581" y="16"/>
                      <a:pt x="4342" y="1"/>
                      <a:pt x="4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056;p68"/>
              <p:cNvSpPr/>
              <p:nvPr/>
            </p:nvSpPr>
            <p:spPr>
              <a:xfrm>
                <a:off x="1809324" y="2417382"/>
                <a:ext cx="166959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4400" extrusionOk="0">
                    <a:moveTo>
                      <a:pt x="3957" y="1"/>
                    </a:moveTo>
                    <a:cubicBezTo>
                      <a:pt x="1352" y="7"/>
                      <a:pt x="0" y="1979"/>
                      <a:pt x="406" y="4281"/>
                    </a:cubicBezTo>
                    <a:cubicBezTo>
                      <a:pt x="670" y="4354"/>
                      <a:pt x="950" y="4400"/>
                      <a:pt x="1237" y="4400"/>
                    </a:cubicBezTo>
                    <a:cubicBezTo>
                      <a:pt x="2915" y="4400"/>
                      <a:pt x="4281" y="3041"/>
                      <a:pt x="4281" y="1359"/>
                    </a:cubicBezTo>
                    <a:cubicBezTo>
                      <a:pt x="4281" y="871"/>
                      <a:pt x="4162" y="410"/>
                      <a:pt x="39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057;p68"/>
              <p:cNvSpPr/>
              <p:nvPr/>
            </p:nvSpPr>
            <p:spPr>
              <a:xfrm>
                <a:off x="1887517" y="2740178"/>
                <a:ext cx="120783" cy="141570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630" extrusionOk="0">
                    <a:moveTo>
                      <a:pt x="1569" y="1"/>
                    </a:moveTo>
                    <a:cubicBezTo>
                      <a:pt x="742" y="1"/>
                      <a:pt x="56" y="785"/>
                      <a:pt x="30" y="1775"/>
                    </a:cubicBezTo>
                    <a:cubicBezTo>
                      <a:pt x="0" y="2778"/>
                      <a:pt x="656" y="3606"/>
                      <a:pt x="1497" y="3629"/>
                    </a:cubicBezTo>
                    <a:cubicBezTo>
                      <a:pt x="1509" y="3629"/>
                      <a:pt x="1521" y="3629"/>
                      <a:pt x="1533" y="3629"/>
                    </a:cubicBezTo>
                    <a:cubicBezTo>
                      <a:pt x="2358" y="3629"/>
                      <a:pt x="3038" y="2846"/>
                      <a:pt x="3067" y="1858"/>
                    </a:cubicBezTo>
                    <a:cubicBezTo>
                      <a:pt x="3097" y="855"/>
                      <a:pt x="2437" y="24"/>
                      <a:pt x="1600" y="1"/>
                    </a:cubicBezTo>
                    <a:cubicBezTo>
                      <a:pt x="1589" y="1"/>
                      <a:pt x="1579" y="1"/>
                      <a:pt x="1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058;p68"/>
              <p:cNvSpPr/>
              <p:nvPr/>
            </p:nvSpPr>
            <p:spPr>
              <a:xfrm>
                <a:off x="1911424" y="2853119"/>
                <a:ext cx="56355" cy="5163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4" extrusionOk="0">
                    <a:moveTo>
                      <a:pt x="720" y="0"/>
                    </a:moveTo>
                    <a:cubicBezTo>
                      <a:pt x="336" y="0"/>
                      <a:pt x="17" y="284"/>
                      <a:pt x="10" y="644"/>
                    </a:cubicBezTo>
                    <a:cubicBezTo>
                      <a:pt x="1" y="1007"/>
                      <a:pt x="311" y="1310"/>
                      <a:pt x="703" y="1323"/>
                    </a:cubicBezTo>
                    <a:cubicBezTo>
                      <a:pt x="709" y="1323"/>
                      <a:pt x="716" y="1323"/>
                      <a:pt x="722" y="1323"/>
                    </a:cubicBezTo>
                    <a:cubicBezTo>
                      <a:pt x="1103" y="1323"/>
                      <a:pt x="1422" y="1040"/>
                      <a:pt x="1432" y="680"/>
                    </a:cubicBezTo>
                    <a:cubicBezTo>
                      <a:pt x="1445" y="314"/>
                      <a:pt x="1135" y="7"/>
                      <a:pt x="739" y="1"/>
                    </a:cubicBezTo>
                    <a:cubicBezTo>
                      <a:pt x="733" y="1"/>
                      <a:pt x="726" y="0"/>
                      <a:pt x="7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059;p68"/>
              <p:cNvSpPr/>
              <p:nvPr/>
            </p:nvSpPr>
            <p:spPr>
              <a:xfrm>
                <a:off x="1916065" y="2697318"/>
                <a:ext cx="135720" cy="160797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123" extrusionOk="0">
                    <a:moveTo>
                      <a:pt x="1657" y="1"/>
                    </a:moveTo>
                    <a:cubicBezTo>
                      <a:pt x="1609" y="1"/>
                      <a:pt x="1562" y="3"/>
                      <a:pt x="1514" y="9"/>
                    </a:cubicBezTo>
                    <a:cubicBezTo>
                      <a:pt x="624" y="108"/>
                      <a:pt x="0" y="1107"/>
                      <a:pt x="126" y="2238"/>
                    </a:cubicBezTo>
                    <a:cubicBezTo>
                      <a:pt x="241" y="3312"/>
                      <a:pt x="986" y="4122"/>
                      <a:pt x="1825" y="4122"/>
                    </a:cubicBezTo>
                    <a:cubicBezTo>
                      <a:pt x="1873" y="4122"/>
                      <a:pt x="1921" y="4120"/>
                      <a:pt x="1969" y="4114"/>
                    </a:cubicBezTo>
                    <a:cubicBezTo>
                      <a:pt x="2859" y="4015"/>
                      <a:pt x="3479" y="3020"/>
                      <a:pt x="3357" y="1885"/>
                    </a:cubicBezTo>
                    <a:cubicBezTo>
                      <a:pt x="3236" y="811"/>
                      <a:pt x="2491" y="1"/>
                      <a:pt x="1657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060;p68"/>
              <p:cNvSpPr/>
              <p:nvPr/>
            </p:nvSpPr>
            <p:spPr>
              <a:xfrm>
                <a:off x="1916065" y="2697318"/>
                <a:ext cx="135720" cy="160797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123" extrusionOk="0">
                    <a:moveTo>
                      <a:pt x="1657" y="1"/>
                    </a:moveTo>
                    <a:cubicBezTo>
                      <a:pt x="1609" y="1"/>
                      <a:pt x="1562" y="3"/>
                      <a:pt x="1514" y="9"/>
                    </a:cubicBezTo>
                    <a:cubicBezTo>
                      <a:pt x="624" y="108"/>
                      <a:pt x="0" y="1107"/>
                      <a:pt x="126" y="2238"/>
                    </a:cubicBezTo>
                    <a:cubicBezTo>
                      <a:pt x="241" y="3312"/>
                      <a:pt x="986" y="4122"/>
                      <a:pt x="1825" y="4122"/>
                    </a:cubicBezTo>
                    <a:cubicBezTo>
                      <a:pt x="1873" y="4122"/>
                      <a:pt x="1921" y="4120"/>
                      <a:pt x="1969" y="4114"/>
                    </a:cubicBezTo>
                    <a:cubicBezTo>
                      <a:pt x="2859" y="4015"/>
                      <a:pt x="3479" y="3020"/>
                      <a:pt x="3357" y="1885"/>
                    </a:cubicBezTo>
                    <a:cubicBezTo>
                      <a:pt x="3236" y="811"/>
                      <a:pt x="2491" y="1"/>
                      <a:pt x="1657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061;p68"/>
              <p:cNvSpPr/>
              <p:nvPr/>
            </p:nvSpPr>
            <p:spPr>
              <a:xfrm>
                <a:off x="1920160" y="2697357"/>
                <a:ext cx="128388" cy="142623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3657" extrusionOk="0">
                    <a:moveTo>
                      <a:pt x="1548" y="0"/>
                    </a:moveTo>
                    <a:cubicBezTo>
                      <a:pt x="1502" y="0"/>
                      <a:pt x="1456" y="3"/>
                      <a:pt x="1409" y="8"/>
                    </a:cubicBezTo>
                    <a:cubicBezTo>
                      <a:pt x="588" y="100"/>
                      <a:pt x="1" y="947"/>
                      <a:pt x="4" y="1967"/>
                    </a:cubicBezTo>
                    <a:cubicBezTo>
                      <a:pt x="141" y="2936"/>
                      <a:pt x="851" y="3657"/>
                      <a:pt x="1650" y="3657"/>
                    </a:cubicBezTo>
                    <a:cubicBezTo>
                      <a:pt x="1699" y="3657"/>
                      <a:pt x="1749" y="3654"/>
                      <a:pt x="1798" y="3648"/>
                    </a:cubicBezTo>
                    <a:cubicBezTo>
                      <a:pt x="2675" y="3553"/>
                      <a:pt x="3292" y="2610"/>
                      <a:pt x="3173" y="1541"/>
                    </a:cubicBezTo>
                    <a:cubicBezTo>
                      <a:pt x="3170" y="1495"/>
                      <a:pt x="3160" y="1455"/>
                      <a:pt x="3153" y="1409"/>
                    </a:cubicBezTo>
                    <a:cubicBezTo>
                      <a:pt x="2897" y="583"/>
                      <a:pt x="2256" y="0"/>
                      <a:pt x="1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062;p68"/>
              <p:cNvSpPr/>
              <p:nvPr/>
            </p:nvSpPr>
            <p:spPr>
              <a:xfrm>
                <a:off x="1865522" y="2680782"/>
                <a:ext cx="76947" cy="109122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798" extrusionOk="0">
                    <a:moveTo>
                      <a:pt x="874" y="1"/>
                    </a:moveTo>
                    <a:lnTo>
                      <a:pt x="122" y="1913"/>
                    </a:lnTo>
                    <a:cubicBezTo>
                      <a:pt x="0" y="2230"/>
                      <a:pt x="142" y="2593"/>
                      <a:pt x="452" y="2738"/>
                    </a:cubicBezTo>
                    <a:cubicBezTo>
                      <a:pt x="539" y="2779"/>
                      <a:pt x="631" y="2798"/>
                      <a:pt x="721" y="2798"/>
                    </a:cubicBezTo>
                    <a:cubicBezTo>
                      <a:pt x="988" y="2798"/>
                      <a:pt x="1242" y="2630"/>
                      <a:pt x="1336" y="2359"/>
                    </a:cubicBezTo>
                    <a:lnTo>
                      <a:pt x="1972" y="482"/>
                    </a:lnTo>
                    <a:lnTo>
                      <a:pt x="8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063;p68"/>
              <p:cNvSpPr/>
              <p:nvPr/>
            </p:nvSpPr>
            <p:spPr>
              <a:xfrm>
                <a:off x="1984587" y="2508952"/>
                <a:ext cx="55380" cy="54327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393" extrusionOk="0">
                    <a:moveTo>
                      <a:pt x="706" y="0"/>
                    </a:moveTo>
                    <a:cubicBezTo>
                      <a:pt x="331" y="0"/>
                      <a:pt x="24" y="299"/>
                      <a:pt x="14" y="677"/>
                    </a:cubicBezTo>
                    <a:cubicBezTo>
                      <a:pt x="1" y="1059"/>
                      <a:pt x="304" y="1379"/>
                      <a:pt x="690" y="1392"/>
                    </a:cubicBezTo>
                    <a:cubicBezTo>
                      <a:pt x="698" y="1393"/>
                      <a:pt x="706" y="1393"/>
                      <a:pt x="714" y="1393"/>
                    </a:cubicBezTo>
                    <a:cubicBezTo>
                      <a:pt x="1086" y="1393"/>
                      <a:pt x="1393" y="1091"/>
                      <a:pt x="1406" y="716"/>
                    </a:cubicBezTo>
                    <a:cubicBezTo>
                      <a:pt x="1419" y="334"/>
                      <a:pt x="1112" y="11"/>
                      <a:pt x="730" y="1"/>
                    </a:cubicBezTo>
                    <a:cubicBezTo>
                      <a:pt x="722" y="0"/>
                      <a:pt x="714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064;p68"/>
              <p:cNvSpPr/>
              <p:nvPr/>
            </p:nvSpPr>
            <p:spPr>
              <a:xfrm>
                <a:off x="1876169" y="2505988"/>
                <a:ext cx="55341" cy="5448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97" extrusionOk="0">
                    <a:moveTo>
                      <a:pt x="709" y="0"/>
                    </a:moveTo>
                    <a:cubicBezTo>
                      <a:pt x="334" y="0"/>
                      <a:pt x="24" y="299"/>
                      <a:pt x="14" y="677"/>
                    </a:cubicBezTo>
                    <a:cubicBezTo>
                      <a:pt x="1" y="1059"/>
                      <a:pt x="308" y="1383"/>
                      <a:pt x="690" y="1396"/>
                    </a:cubicBezTo>
                    <a:cubicBezTo>
                      <a:pt x="696" y="1396"/>
                      <a:pt x="702" y="1396"/>
                      <a:pt x="708" y="1396"/>
                    </a:cubicBezTo>
                    <a:cubicBezTo>
                      <a:pt x="1083" y="1396"/>
                      <a:pt x="1396" y="1096"/>
                      <a:pt x="1409" y="720"/>
                    </a:cubicBezTo>
                    <a:cubicBezTo>
                      <a:pt x="1419" y="334"/>
                      <a:pt x="1116" y="14"/>
                      <a:pt x="733" y="1"/>
                    </a:cubicBezTo>
                    <a:cubicBezTo>
                      <a:pt x="725" y="1"/>
                      <a:pt x="717" y="0"/>
                      <a:pt x="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065;p68"/>
              <p:cNvSpPr/>
              <p:nvPr/>
            </p:nvSpPr>
            <p:spPr>
              <a:xfrm>
                <a:off x="1904365" y="2516674"/>
                <a:ext cx="16224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407" extrusionOk="0">
                    <a:moveTo>
                      <a:pt x="203" y="0"/>
                    </a:moveTo>
                    <a:cubicBezTo>
                      <a:pt x="96" y="0"/>
                      <a:pt x="10" y="90"/>
                      <a:pt x="3" y="198"/>
                    </a:cubicBezTo>
                    <a:cubicBezTo>
                      <a:pt x="0" y="307"/>
                      <a:pt x="92" y="403"/>
                      <a:pt x="201" y="406"/>
                    </a:cubicBezTo>
                    <a:cubicBezTo>
                      <a:pt x="205" y="406"/>
                      <a:pt x="209" y="407"/>
                      <a:pt x="213" y="407"/>
                    </a:cubicBezTo>
                    <a:cubicBezTo>
                      <a:pt x="320" y="407"/>
                      <a:pt x="409" y="317"/>
                      <a:pt x="412" y="208"/>
                    </a:cubicBezTo>
                    <a:cubicBezTo>
                      <a:pt x="416" y="100"/>
                      <a:pt x="327" y="4"/>
                      <a:pt x="215" y="1"/>
                    </a:cubicBezTo>
                    <a:cubicBezTo>
                      <a:pt x="211" y="0"/>
                      <a:pt x="207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066;p68"/>
              <p:cNvSpPr/>
              <p:nvPr/>
            </p:nvSpPr>
            <p:spPr>
              <a:xfrm>
                <a:off x="2012121" y="2516674"/>
                <a:ext cx="16263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7" extrusionOk="0">
                    <a:moveTo>
                      <a:pt x="204" y="0"/>
                    </a:moveTo>
                    <a:cubicBezTo>
                      <a:pt x="97" y="0"/>
                      <a:pt x="7" y="90"/>
                      <a:pt x="4" y="198"/>
                    </a:cubicBezTo>
                    <a:cubicBezTo>
                      <a:pt x="1" y="307"/>
                      <a:pt x="90" y="403"/>
                      <a:pt x="202" y="406"/>
                    </a:cubicBezTo>
                    <a:cubicBezTo>
                      <a:pt x="206" y="406"/>
                      <a:pt x="209" y="407"/>
                      <a:pt x="213" y="407"/>
                    </a:cubicBezTo>
                    <a:cubicBezTo>
                      <a:pt x="320" y="407"/>
                      <a:pt x="407" y="317"/>
                      <a:pt x="413" y="208"/>
                    </a:cubicBezTo>
                    <a:cubicBezTo>
                      <a:pt x="416" y="100"/>
                      <a:pt x="324" y="4"/>
                      <a:pt x="215" y="1"/>
                    </a:cubicBezTo>
                    <a:cubicBezTo>
                      <a:pt x="211" y="0"/>
                      <a:pt x="208" y="0"/>
                      <a:pt x="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067;p68"/>
              <p:cNvSpPr/>
              <p:nvPr/>
            </p:nvSpPr>
            <p:spPr>
              <a:xfrm>
                <a:off x="2042501" y="2544090"/>
                <a:ext cx="98397" cy="13533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47" fill="none" extrusionOk="0">
                    <a:moveTo>
                      <a:pt x="0" y="346"/>
                    </a:moveTo>
                    <a:lnTo>
                      <a:pt x="2523" y="0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068;p68"/>
              <p:cNvSpPr/>
              <p:nvPr/>
            </p:nvSpPr>
            <p:spPr>
              <a:xfrm>
                <a:off x="2039264" y="2571585"/>
                <a:ext cx="107289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43" fill="none" extrusionOk="0">
                    <a:moveTo>
                      <a:pt x="1" y="1"/>
                    </a:moveTo>
                    <a:lnTo>
                      <a:pt x="2751" y="143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069;p68"/>
              <p:cNvSpPr/>
              <p:nvPr/>
            </p:nvSpPr>
            <p:spPr>
              <a:xfrm>
                <a:off x="2042111" y="2587301"/>
                <a:ext cx="97773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535" fill="none" extrusionOk="0">
                    <a:moveTo>
                      <a:pt x="0" y="0"/>
                    </a:moveTo>
                    <a:lnTo>
                      <a:pt x="2506" y="534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070;p68"/>
              <p:cNvSpPr/>
              <p:nvPr/>
            </p:nvSpPr>
            <p:spPr>
              <a:xfrm>
                <a:off x="1769934" y="2534029"/>
                <a:ext cx="97656" cy="18954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486" fill="none" extrusionOk="0">
                    <a:moveTo>
                      <a:pt x="2504" y="486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071;p68"/>
              <p:cNvSpPr/>
              <p:nvPr/>
            </p:nvSpPr>
            <p:spPr>
              <a:xfrm>
                <a:off x="1762602" y="2566437"/>
                <a:ext cx="107445" cy="702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8" fill="none" extrusionOk="0">
                    <a:moveTo>
                      <a:pt x="2755" y="1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072;p68"/>
              <p:cNvSpPr/>
              <p:nvPr/>
            </p:nvSpPr>
            <p:spPr>
              <a:xfrm>
                <a:off x="1767360" y="2582543"/>
                <a:ext cx="98709" cy="15327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393" fill="none" extrusionOk="0">
                    <a:moveTo>
                      <a:pt x="2530" y="0"/>
                    </a:moveTo>
                    <a:lnTo>
                      <a:pt x="1" y="392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073;p68"/>
              <p:cNvSpPr/>
              <p:nvPr/>
            </p:nvSpPr>
            <p:spPr>
              <a:xfrm>
                <a:off x="1930729" y="2539566"/>
                <a:ext cx="59319" cy="45591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9" extrusionOk="0">
                    <a:moveTo>
                      <a:pt x="766" y="0"/>
                    </a:moveTo>
                    <a:cubicBezTo>
                      <a:pt x="723" y="0"/>
                      <a:pt x="689" y="36"/>
                      <a:pt x="686" y="80"/>
                    </a:cubicBezTo>
                    <a:lnTo>
                      <a:pt x="670" y="716"/>
                    </a:lnTo>
                    <a:lnTo>
                      <a:pt x="670" y="733"/>
                    </a:lnTo>
                    <a:cubicBezTo>
                      <a:pt x="630" y="884"/>
                      <a:pt x="511" y="997"/>
                      <a:pt x="379" y="1003"/>
                    </a:cubicBezTo>
                    <a:cubicBezTo>
                      <a:pt x="373" y="1004"/>
                      <a:pt x="366" y="1004"/>
                      <a:pt x="360" y="1004"/>
                    </a:cubicBezTo>
                    <a:cubicBezTo>
                      <a:pt x="251" y="1004"/>
                      <a:pt x="174" y="929"/>
                      <a:pt x="149" y="904"/>
                    </a:cubicBezTo>
                    <a:cubicBezTo>
                      <a:pt x="132" y="888"/>
                      <a:pt x="112" y="879"/>
                      <a:pt x="91" y="879"/>
                    </a:cubicBezTo>
                    <a:cubicBezTo>
                      <a:pt x="70" y="879"/>
                      <a:pt x="50" y="888"/>
                      <a:pt x="33" y="904"/>
                    </a:cubicBezTo>
                    <a:cubicBezTo>
                      <a:pt x="0" y="937"/>
                      <a:pt x="0" y="987"/>
                      <a:pt x="33" y="1020"/>
                    </a:cubicBezTo>
                    <a:cubicBezTo>
                      <a:pt x="79" y="1066"/>
                      <a:pt x="198" y="1168"/>
                      <a:pt x="366" y="1168"/>
                    </a:cubicBezTo>
                    <a:lnTo>
                      <a:pt x="393" y="1168"/>
                    </a:lnTo>
                    <a:cubicBezTo>
                      <a:pt x="544" y="1161"/>
                      <a:pt x="680" y="1066"/>
                      <a:pt x="762" y="931"/>
                    </a:cubicBezTo>
                    <a:cubicBezTo>
                      <a:pt x="844" y="1066"/>
                      <a:pt x="980" y="1155"/>
                      <a:pt x="1135" y="1168"/>
                    </a:cubicBezTo>
                    <a:lnTo>
                      <a:pt x="1158" y="1168"/>
                    </a:lnTo>
                    <a:cubicBezTo>
                      <a:pt x="1326" y="1168"/>
                      <a:pt x="1448" y="1066"/>
                      <a:pt x="1491" y="1020"/>
                    </a:cubicBezTo>
                    <a:cubicBezTo>
                      <a:pt x="1520" y="997"/>
                      <a:pt x="1520" y="940"/>
                      <a:pt x="1488" y="907"/>
                    </a:cubicBezTo>
                    <a:cubicBezTo>
                      <a:pt x="1471" y="891"/>
                      <a:pt x="1450" y="883"/>
                      <a:pt x="1429" y="883"/>
                    </a:cubicBezTo>
                    <a:cubicBezTo>
                      <a:pt x="1408" y="883"/>
                      <a:pt x="1387" y="891"/>
                      <a:pt x="1372" y="907"/>
                    </a:cubicBezTo>
                    <a:cubicBezTo>
                      <a:pt x="1350" y="932"/>
                      <a:pt x="1267" y="1007"/>
                      <a:pt x="1160" y="1007"/>
                    </a:cubicBezTo>
                    <a:cubicBezTo>
                      <a:pt x="1154" y="1007"/>
                      <a:pt x="1148" y="1007"/>
                      <a:pt x="1141" y="1006"/>
                    </a:cubicBezTo>
                    <a:cubicBezTo>
                      <a:pt x="1003" y="1000"/>
                      <a:pt x="877" y="871"/>
                      <a:pt x="851" y="706"/>
                    </a:cubicBezTo>
                    <a:cubicBezTo>
                      <a:pt x="844" y="693"/>
                      <a:pt x="841" y="683"/>
                      <a:pt x="835" y="673"/>
                    </a:cubicBezTo>
                    <a:lnTo>
                      <a:pt x="851" y="90"/>
                    </a:lnTo>
                    <a:cubicBezTo>
                      <a:pt x="851" y="43"/>
                      <a:pt x="815" y="7"/>
                      <a:pt x="772" y="1"/>
                    </a:cubicBezTo>
                    <a:cubicBezTo>
                      <a:pt x="770" y="0"/>
                      <a:pt x="768" y="0"/>
                      <a:pt x="7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074;p68"/>
              <p:cNvSpPr/>
              <p:nvPr/>
            </p:nvSpPr>
            <p:spPr>
              <a:xfrm>
                <a:off x="1951671" y="2536369"/>
                <a:ext cx="18837" cy="1443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70" extrusionOk="0">
                    <a:moveTo>
                      <a:pt x="239" y="0"/>
                    </a:moveTo>
                    <a:cubicBezTo>
                      <a:pt x="114" y="0"/>
                      <a:pt x="4" y="65"/>
                      <a:pt x="4" y="142"/>
                    </a:cubicBezTo>
                    <a:cubicBezTo>
                      <a:pt x="1" y="221"/>
                      <a:pt x="103" y="363"/>
                      <a:pt x="235" y="369"/>
                    </a:cubicBezTo>
                    <a:cubicBezTo>
                      <a:pt x="236" y="370"/>
                      <a:pt x="238" y="370"/>
                      <a:pt x="239" y="370"/>
                    </a:cubicBezTo>
                    <a:cubicBezTo>
                      <a:pt x="369" y="370"/>
                      <a:pt x="472" y="230"/>
                      <a:pt x="479" y="155"/>
                    </a:cubicBezTo>
                    <a:cubicBezTo>
                      <a:pt x="482" y="76"/>
                      <a:pt x="373" y="7"/>
                      <a:pt x="248" y="0"/>
                    </a:cubicBezTo>
                    <a:cubicBezTo>
                      <a:pt x="245" y="0"/>
                      <a:pt x="242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075;p68"/>
              <p:cNvSpPr/>
              <p:nvPr/>
            </p:nvSpPr>
            <p:spPr>
              <a:xfrm>
                <a:off x="2012394" y="2737214"/>
                <a:ext cx="120666" cy="14157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630" extrusionOk="0">
                    <a:moveTo>
                      <a:pt x="1564" y="1"/>
                    </a:moveTo>
                    <a:cubicBezTo>
                      <a:pt x="739" y="1"/>
                      <a:pt x="59" y="784"/>
                      <a:pt x="30" y="1772"/>
                    </a:cubicBezTo>
                    <a:cubicBezTo>
                      <a:pt x="0" y="2775"/>
                      <a:pt x="657" y="3603"/>
                      <a:pt x="1498" y="3629"/>
                    </a:cubicBezTo>
                    <a:cubicBezTo>
                      <a:pt x="1508" y="3629"/>
                      <a:pt x="1518" y="3629"/>
                      <a:pt x="1528" y="3629"/>
                    </a:cubicBezTo>
                    <a:cubicBezTo>
                      <a:pt x="2355" y="3629"/>
                      <a:pt x="3038" y="2845"/>
                      <a:pt x="3067" y="1855"/>
                    </a:cubicBezTo>
                    <a:cubicBezTo>
                      <a:pt x="3094" y="852"/>
                      <a:pt x="2437" y="21"/>
                      <a:pt x="1600" y="1"/>
                    </a:cubicBezTo>
                    <a:cubicBezTo>
                      <a:pt x="1588" y="1"/>
                      <a:pt x="1576" y="1"/>
                      <a:pt x="1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076;p68"/>
              <p:cNvSpPr/>
              <p:nvPr/>
            </p:nvSpPr>
            <p:spPr>
              <a:xfrm>
                <a:off x="2032049" y="2857253"/>
                <a:ext cx="56277" cy="51753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327" extrusionOk="0">
                    <a:moveTo>
                      <a:pt x="723" y="0"/>
                    </a:moveTo>
                    <a:cubicBezTo>
                      <a:pt x="340" y="0"/>
                      <a:pt x="17" y="281"/>
                      <a:pt x="7" y="643"/>
                    </a:cubicBezTo>
                    <a:cubicBezTo>
                      <a:pt x="1" y="1006"/>
                      <a:pt x="308" y="1313"/>
                      <a:pt x="700" y="1326"/>
                    </a:cubicBezTo>
                    <a:cubicBezTo>
                      <a:pt x="704" y="1326"/>
                      <a:pt x="709" y="1326"/>
                      <a:pt x="713" y="1326"/>
                    </a:cubicBezTo>
                    <a:cubicBezTo>
                      <a:pt x="1100" y="1326"/>
                      <a:pt x="1422" y="1045"/>
                      <a:pt x="1429" y="683"/>
                    </a:cubicBezTo>
                    <a:cubicBezTo>
                      <a:pt x="1442" y="313"/>
                      <a:pt x="1129" y="10"/>
                      <a:pt x="736" y="0"/>
                    </a:cubicBezTo>
                    <a:cubicBezTo>
                      <a:pt x="732" y="0"/>
                      <a:pt x="727" y="0"/>
                      <a:pt x="723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077;p68"/>
              <p:cNvSpPr/>
              <p:nvPr/>
            </p:nvSpPr>
            <p:spPr>
              <a:xfrm>
                <a:off x="1991568" y="2589134"/>
                <a:ext cx="474240" cy="183924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4716" extrusionOk="0">
                    <a:moveTo>
                      <a:pt x="10458" y="0"/>
                    </a:moveTo>
                    <a:cubicBezTo>
                      <a:pt x="10214" y="0"/>
                      <a:pt x="9967" y="111"/>
                      <a:pt x="9804" y="346"/>
                    </a:cubicBezTo>
                    <a:cubicBezTo>
                      <a:pt x="8983" y="1538"/>
                      <a:pt x="7385" y="2953"/>
                      <a:pt x="4441" y="2953"/>
                    </a:cubicBezTo>
                    <a:cubicBezTo>
                      <a:pt x="3688" y="2953"/>
                      <a:pt x="2846" y="2860"/>
                      <a:pt x="1906" y="2647"/>
                    </a:cubicBezTo>
                    <a:cubicBezTo>
                      <a:pt x="1880" y="2637"/>
                      <a:pt x="1850" y="2628"/>
                      <a:pt x="1824" y="2601"/>
                    </a:cubicBezTo>
                    <a:cubicBezTo>
                      <a:pt x="1692" y="2473"/>
                      <a:pt x="1204" y="2027"/>
                      <a:pt x="752" y="2018"/>
                    </a:cubicBezTo>
                    <a:cubicBezTo>
                      <a:pt x="747" y="2017"/>
                      <a:pt x="742" y="2017"/>
                      <a:pt x="738" y="2017"/>
                    </a:cubicBezTo>
                    <a:cubicBezTo>
                      <a:pt x="0" y="2017"/>
                      <a:pt x="11" y="3790"/>
                      <a:pt x="1204" y="4046"/>
                    </a:cubicBezTo>
                    <a:cubicBezTo>
                      <a:pt x="1554" y="4121"/>
                      <a:pt x="1802" y="4147"/>
                      <a:pt x="1978" y="4147"/>
                    </a:cubicBezTo>
                    <a:cubicBezTo>
                      <a:pt x="2203" y="4147"/>
                      <a:pt x="2310" y="4104"/>
                      <a:pt x="2361" y="4065"/>
                    </a:cubicBezTo>
                    <a:cubicBezTo>
                      <a:pt x="2392" y="4042"/>
                      <a:pt x="2431" y="4029"/>
                      <a:pt x="2470" y="4029"/>
                    </a:cubicBezTo>
                    <a:cubicBezTo>
                      <a:pt x="2490" y="4029"/>
                      <a:pt x="2510" y="4032"/>
                      <a:pt x="2529" y="4039"/>
                    </a:cubicBezTo>
                    <a:cubicBezTo>
                      <a:pt x="2960" y="4199"/>
                      <a:pt x="4487" y="4715"/>
                      <a:pt x="6305" y="4715"/>
                    </a:cubicBezTo>
                    <a:cubicBezTo>
                      <a:pt x="8235" y="4715"/>
                      <a:pt x="10492" y="4134"/>
                      <a:pt x="12113" y="1928"/>
                    </a:cubicBezTo>
                    <a:cubicBezTo>
                      <a:pt x="12159" y="1869"/>
                      <a:pt x="12156" y="1787"/>
                      <a:pt x="12110" y="1724"/>
                    </a:cubicBezTo>
                    <a:lnTo>
                      <a:pt x="11219" y="557"/>
                    </a:lnTo>
                    <a:cubicBezTo>
                      <a:pt x="11213" y="543"/>
                      <a:pt x="11203" y="527"/>
                      <a:pt x="11196" y="510"/>
                    </a:cubicBezTo>
                    <a:cubicBezTo>
                      <a:pt x="11073" y="179"/>
                      <a:pt x="10768" y="0"/>
                      <a:pt x="10458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078;p68"/>
              <p:cNvSpPr/>
              <p:nvPr/>
            </p:nvSpPr>
            <p:spPr>
              <a:xfrm>
                <a:off x="2096164" y="2602316"/>
                <a:ext cx="363597" cy="170820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4380" extrusionOk="0">
                    <a:moveTo>
                      <a:pt x="7228" y="1"/>
                    </a:moveTo>
                    <a:cubicBezTo>
                      <a:pt x="7172" y="24"/>
                      <a:pt x="7132" y="50"/>
                      <a:pt x="7080" y="73"/>
                    </a:cubicBezTo>
                    <a:cubicBezTo>
                      <a:pt x="6239" y="1253"/>
                      <a:pt x="4649" y="2613"/>
                      <a:pt x="1763" y="2613"/>
                    </a:cubicBezTo>
                    <a:cubicBezTo>
                      <a:pt x="1285" y="2613"/>
                      <a:pt x="771" y="2576"/>
                      <a:pt x="220" y="2494"/>
                    </a:cubicBezTo>
                    <a:cubicBezTo>
                      <a:pt x="211" y="2493"/>
                      <a:pt x="202" y="2492"/>
                      <a:pt x="194" y="2492"/>
                    </a:cubicBezTo>
                    <a:cubicBezTo>
                      <a:pt x="84" y="2492"/>
                      <a:pt x="1" y="2585"/>
                      <a:pt x="22" y="2692"/>
                    </a:cubicBezTo>
                    <a:cubicBezTo>
                      <a:pt x="72" y="2956"/>
                      <a:pt x="88" y="3266"/>
                      <a:pt x="42" y="3625"/>
                    </a:cubicBezTo>
                    <a:cubicBezTo>
                      <a:pt x="29" y="3708"/>
                      <a:pt x="78" y="3784"/>
                      <a:pt x="157" y="3810"/>
                    </a:cubicBezTo>
                    <a:cubicBezTo>
                      <a:pt x="803" y="4023"/>
                      <a:pt x="2114" y="4380"/>
                      <a:pt x="3625" y="4380"/>
                    </a:cubicBezTo>
                    <a:cubicBezTo>
                      <a:pt x="5488" y="4380"/>
                      <a:pt x="7657" y="3837"/>
                      <a:pt x="9263" y="1815"/>
                    </a:cubicBezTo>
                    <a:cubicBezTo>
                      <a:pt x="9322" y="1745"/>
                      <a:pt x="9312" y="1640"/>
                      <a:pt x="9243" y="1581"/>
                    </a:cubicBezTo>
                    <a:lnTo>
                      <a:pt x="7541" y="54"/>
                    </a:lnTo>
                    <a:cubicBezTo>
                      <a:pt x="7512" y="31"/>
                      <a:pt x="7475" y="14"/>
                      <a:pt x="7432" y="8"/>
                    </a:cubicBezTo>
                    <a:lnTo>
                      <a:pt x="72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079;p68"/>
              <p:cNvSpPr/>
              <p:nvPr/>
            </p:nvSpPr>
            <p:spPr>
              <a:xfrm>
                <a:off x="2296621" y="2531299"/>
                <a:ext cx="192192" cy="224796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5764" extrusionOk="0">
                    <a:moveTo>
                      <a:pt x="3373" y="1"/>
                    </a:moveTo>
                    <a:cubicBezTo>
                      <a:pt x="2793" y="1"/>
                      <a:pt x="2083" y="595"/>
                      <a:pt x="1349" y="2142"/>
                    </a:cubicBezTo>
                    <a:cubicBezTo>
                      <a:pt x="1188" y="2481"/>
                      <a:pt x="538" y="2679"/>
                      <a:pt x="169" y="2765"/>
                    </a:cubicBezTo>
                    <a:cubicBezTo>
                      <a:pt x="50" y="2795"/>
                      <a:pt x="0" y="2933"/>
                      <a:pt x="70" y="3032"/>
                    </a:cubicBezTo>
                    <a:lnTo>
                      <a:pt x="1989" y="5694"/>
                    </a:lnTo>
                    <a:cubicBezTo>
                      <a:pt x="2022" y="5739"/>
                      <a:pt x="2075" y="5764"/>
                      <a:pt x="2128" y="5764"/>
                    </a:cubicBezTo>
                    <a:cubicBezTo>
                      <a:pt x="2160" y="5764"/>
                      <a:pt x="2192" y="5755"/>
                      <a:pt x="2220" y="5736"/>
                    </a:cubicBezTo>
                    <a:cubicBezTo>
                      <a:pt x="2787" y="5367"/>
                      <a:pt x="4927" y="3857"/>
                      <a:pt x="4743" y="2066"/>
                    </a:cubicBezTo>
                    <a:cubicBezTo>
                      <a:pt x="4618" y="918"/>
                      <a:pt x="4095" y="1"/>
                      <a:pt x="33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080;p68"/>
              <p:cNvSpPr/>
              <p:nvPr/>
            </p:nvSpPr>
            <p:spPr>
              <a:xfrm>
                <a:off x="1876832" y="2658280"/>
                <a:ext cx="63297" cy="73359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881" extrusionOk="0">
                    <a:moveTo>
                      <a:pt x="814" y="0"/>
                    </a:moveTo>
                    <a:cubicBezTo>
                      <a:pt x="385" y="0"/>
                      <a:pt x="27" y="408"/>
                      <a:pt x="14" y="921"/>
                    </a:cubicBezTo>
                    <a:cubicBezTo>
                      <a:pt x="0" y="1438"/>
                      <a:pt x="343" y="1867"/>
                      <a:pt x="785" y="1880"/>
                    </a:cubicBezTo>
                    <a:cubicBezTo>
                      <a:pt x="792" y="1880"/>
                      <a:pt x="799" y="1881"/>
                      <a:pt x="806" y="1881"/>
                    </a:cubicBezTo>
                    <a:cubicBezTo>
                      <a:pt x="1232" y="1881"/>
                      <a:pt x="1593" y="1473"/>
                      <a:pt x="1606" y="960"/>
                    </a:cubicBezTo>
                    <a:cubicBezTo>
                      <a:pt x="1623" y="442"/>
                      <a:pt x="1277" y="14"/>
                      <a:pt x="835" y="0"/>
                    </a:cubicBezTo>
                    <a:cubicBezTo>
                      <a:pt x="828" y="0"/>
                      <a:pt x="821" y="0"/>
                      <a:pt x="814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081;p68"/>
              <p:cNvSpPr/>
              <p:nvPr/>
            </p:nvSpPr>
            <p:spPr>
              <a:xfrm>
                <a:off x="2015475" y="2666703"/>
                <a:ext cx="73983" cy="101166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594" extrusionOk="0">
                    <a:moveTo>
                      <a:pt x="1213" y="0"/>
                    </a:moveTo>
                    <a:cubicBezTo>
                      <a:pt x="969" y="0"/>
                      <a:pt x="735" y="147"/>
                      <a:pt x="644" y="391"/>
                    </a:cubicBezTo>
                    <a:lnTo>
                      <a:pt x="122" y="1710"/>
                    </a:lnTo>
                    <a:cubicBezTo>
                      <a:pt x="0" y="2027"/>
                      <a:pt x="146" y="2390"/>
                      <a:pt x="452" y="2535"/>
                    </a:cubicBezTo>
                    <a:cubicBezTo>
                      <a:pt x="539" y="2575"/>
                      <a:pt x="631" y="2593"/>
                      <a:pt x="720" y="2593"/>
                    </a:cubicBezTo>
                    <a:cubicBezTo>
                      <a:pt x="988" y="2593"/>
                      <a:pt x="1242" y="2427"/>
                      <a:pt x="1336" y="2156"/>
                    </a:cubicBezTo>
                    <a:lnTo>
                      <a:pt x="1794" y="813"/>
                    </a:lnTo>
                    <a:cubicBezTo>
                      <a:pt x="1897" y="510"/>
                      <a:pt x="1752" y="180"/>
                      <a:pt x="1458" y="52"/>
                    </a:cubicBezTo>
                    <a:cubicBezTo>
                      <a:pt x="1379" y="17"/>
                      <a:pt x="1295" y="0"/>
                      <a:pt x="12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082;p68"/>
              <p:cNvSpPr/>
              <p:nvPr/>
            </p:nvSpPr>
            <p:spPr>
              <a:xfrm>
                <a:off x="1059092" y="2465624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0"/>
                    </a:moveTo>
                    <a:cubicBezTo>
                      <a:pt x="1" y="7"/>
                      <a:pt x="1" y="610"/>
                      <a:pt x="390" y="610"/>
                    </a:cubicBezTo>
                    <a:cubicBezTo>
                      <a:pt x="782" y="610"/>
                      <a:pt x="782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083;p68"/>
              <p:cNvSpPr/>
              <p:nvPr/>
            </p:nvSpPr>
            <p:spPr>
              <a:xfrm>
                <a:off x="1113496" y="2523226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1" y="4"/>
                      <a:pt x="1" y="611"/>
                      <a:pt x="393" y="611"/>
                    </a:cubicBezTo>
                    <a:cubicBezTo>
                      <a:pt x="786" y="611"/>
                      <a:pt x="786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084;p68"/>
              <p:cNvSpPr/>
              <p:nvPr/>
            </p:nvSpPr>
            <p:spPr>
              <a:xfrm>
                <a:off x="1168680" y="2592059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3"/>
                      <a:pt x="1" y="610"/>
                      <a:pt x="393" y="610"/>
                    </a:cubicBezTo>
                    <a:cubicBezTo>
                      <a:pt x="785" y="610"/>
                      <a:pt x="785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085;p68"/>
              <p:cNvSpPr/>
              <p:nvPr/>
            </p:nvSpPr>
            <p:spPr>
              <a:xfrm>
                <a:off x="1214075" y="2529037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0"/>
                    </a:moveTo>
                    <a:cubicBezTo>
                      <a:pt x="1" y="3"/>
                      <a:pt x="1" y="610"/>
                      <a:pt x="390" y="610"/>
                    </a:cubicBezTo>
                    <a:cubicBezTo>
                      <a:pt x="782" y="610"/>
                      <a:pt x="782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086;p68"/>
              <p:cNvSpPr/>
              <p:nvPr/>
            </p:nvSpPr>
            <p:spPr>
              <a:xfrm>
                <a:off x="1000085" y="2771065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1"/>
                    </a:moveTo>
                    <a:cubicBezTo>
                      <a:pt x="0" y="7"/>
                      <a:pt x="0" y="611"/>
                      <a:pt x="389" y="611"/>
                    </a:cubicBezTo>
                    <a:cubicBezTo>
                      <a:pt x="782" y="611"/>
                      <a:pt x="782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087;p68"/>
              <p:cNvSpPr/>
              <p:nvPr/>
            </p:nvSpPr>
            <p:spPr>
              <a:xfrm>
                <a:off x="1318399" y="2647360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0"/>
                    </a:moveTo>
                    <a:cubicBezTo>
                      <a:pt x="0" y="3"/>
                      <a:pt x="0" y="610"/>
                      <a:pt x="389" y="610"/>
                    </a:cubicBezTo>
                    <a:cubicBezTo>
                      <a:pt x="782" y="610"/>
                      <a:pt x="782" y="0"/>
                      <a:pt x="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088;p68"/>
              <p:cNvSpPr/>
              <p:nvPr/>
            </p:nvSpPr>
            <p:spPr>
              <a:xfrm>
                <a:off x="1273900" y="2495966"/>
                <a:ext cx="30498" cy="2398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5" extrusionOk="0">
                    <a:moveTo>
                      <a:pt x="389" y="1"/>
                    </a:moveTo>
                    <a:cubicBezTo>
                      <a:pt x="0" y="4"/>
                      <a:pt x="0" y="614"/>
                      <a:pt x="389" y="614"/>
                    </a:cubicBezTo>
                    <a:cubicBezTo>
                      <a:pt x="782" y="614"/>
                      <a:pt x="782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089;p68"/>
              <p:cNvSpPr/>
              <p:nvPr/>
            </p:nvSpPr>
            <p:spPr>
              <a:xfrm>
                <a:off x="1176285" y="2698137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090;p68"/>
              <p:cNvSpPr/>
              <p:nvPr/>
            </p:nvSpPr>
            <p:spPr>
              <a:xfrm>
                <a:off x="1275421" y="2568504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1" y="7"/>
                      <a:pt x="1" y="611"/>
                      <a:pt x="393" y="611"/>
                    </a:cubicBezTo>
                    <a:cubicBezTo>
                      <a:pt x="786" y="611"/>
                      <a:pt x="786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091;p68"/>
              <p:cNvSpPr/>
              <p:nvPr/>
            </p:nvSpPr>
            <p:spPr>
              <a:xfrm>
                <a:off x="1079176" y="2729648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092;p68"/>
              <p:cNvSpPr/>
              <p:nvPr/>
            </p:nvSpPr>
            <p:spPr>
              <a:xfrm>
                <a:off x="1120828" y="2847581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7" y="1"/>
                    </a:moveTo>
                    <a:cubicBezTo>
                      <a:pt x="4" y="1"/>
                      <a:pt x="1" y="611"/>
                      <a:pt x="397" y="611"/>
                    </a:cubicBezTo>
                    <a:cubicBezTo>
                      <a:pt x="786" y="611"/>
                      <a:pt x="786" y="1"/>
                      <a:pt x="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093;p68"/>
              <p:cNvSpPr/>
              <p:nvPr/>
            </p:nvSpPr>
            <p:spPr>
              <a:xfrm>
                <a:off x="1013189" y="2834984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7" y="1"/>
                      <a:pt x="1" y="611"/>
                      <a:pt x="393" y="611"/>
                    </a:cubicBezTo>
                    <a:cubicBezTo>
                      <a:pt x="785" y="611"/>
                      <a:pt x="785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094;p68"/>
              <p:cNvSpPr/>
              <p:nvPr/>
            </p:nvSpPr>
            <p:spPr>
              <a:xfrm>
                <a:off x="1081867" y="2790369"/>
                <a:ext cx="30771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611" extrusionOk="0">
                    <a:moveTo>
                      <a:pt x="396" y="0"/>
                    </a:moveTo>
                    <a:cubicBezTo>
                      <a:pt x="4" y="7"/>
                      <a:pt x="1" y="610"/>
                      <a:pt x="396" y="610"/>
                    </a:cubicBezTo>
                    <a:cubicBezTo>
                      <a:pt x="789" y="610"/>
                      <a:pt x="789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095;p68"/>
              <p:cNvSpPr/>
              <p:nvPr/>
            </p:nvSpPr>
            <p:spPr>
              <a:xfrm>
                <a:off x="1241219" y="2753047"/>
                <a:ext cx="30537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2" extrusionOk="0">
                    <a:moveTo>
                      <a:pt x="390" y="1"/>
                    </a:moveTo>
                    <a:cubicBezTo>
                      <a:pt x="1" y="8"/>
                      <a:pt x="1" y="611"/>
                      <a:pt x="390" y="611"/>
                    </a:cubicBezTo>
                    <a:cubicBezTo>
                      <a:pt x="782" y="611"/>
                      <a:pt x="782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096;p68"/>
              <p:cNvSpPr/>
              <p:nvPr/>
            </p:nvSpPr>
            <p:spPr>
              <a:xfrm>
                <a:off x="1295740" y="2721419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1"/>
                    </a:moveTo>
                    <a:cubicBezTo>
                      <a:pt x="1" y="1"/>
                      <a:pt x="1" y="611"/>
                      <a:pt x="390" y="611"/>
                    </a:cubicBezTo>
                    <a:cubicBezTo>
                      <a:pt x="782" y="611"/>
                      <a:pt x="782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097;p68"/>
              <p:cNvSpPr/>
              <p:nvPr/>
            </p:nvSpPr>
            <p:spPr>
              <a:xfrm>
                <a:off x="1329436" y="2758468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0"/>
                      <a:pt x="1" y="611"/>
                      <a:pt x="393" y="611"/>
                    </a:cubicBezTo>
                    <a:cubicBezTo>
                      <a:pt x="786" y="611"/>
                      <a:pt x="786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098;p68"/>
              <p:cNvSpPr/>
              <p:nvPr/>
            </p:nvSpPr>
            <p:spPr>
              <a:xfrm>
                <a:off x="1164312" y="2782921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0" y="0"/>
                      <a:pt x="0" y="610"/>
                      <a:pt x="393" y="610"/>
                    </a:cubicBezTo>
                    <a:cubicBezTo>
                      <a:pt x="785" y="610"/>
                      <a:pt x="785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099;p68"/>
              <p:cNvSpPr/>
              <p:nvPr/>
            </p:nvSpPr>
            <p:spPr>
              <a:xfrm>
                <a:off x="1346829" y="2819541"/>
                <a:ext cx="30615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12" extrusionOk="0">
                    <a:moveTo>
                      <a:pt x="393" y="1"/>
                    </a:moveTo>
                    <a:cubicBezTo>
                      <a:pt x="0" y="4"/>
                      <a:pt x="0" y="611"/>
                      <a:pt x="393" y="611"/>
                    </a:cubicBezTo>
                    <a:cubicBezTo>
                      <a:pt x="785" y="611"/>
                      <a:pt x="785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100;p68"/>
              <p:cNvSpPr/>
              <p:nvPr/>
            </p:nvSpPr>
            <p:spPr>
              <a:xfrm>
                <a:off x="1229012" y="2835101"/>
                <a:ext cx="30498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2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101;p68"/>
              <p:cNvSpPr/>
              <p:nvPr/>
            </p:nvSpPr>
            <p:spPr>
              <a:xfrm>
                <a:off x="1229012" y="2646814"/>
                <a:ext cx="30498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2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102;p68"/>
              <p:cNvSpPr/>
              <p:nvPr/>
            </p:nvSpPr>
            <p:spPr>
              <a:xfrm>
                <a:off x="1101952" y="2646814"/>
                <a:ext cx="30615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12" extrusionOk="0">
                    <a:moveTo>
                      <a:pt x="392" y="1"/>
                    </a:moveTo>
                    <a:cubicBezTo>
                      <a:pt x="0" y="1"/>
                      <a:pt x="0" y="611"/>
                      <a:pt x="392" y="611"/>
                    </a:cubicBezTo>
                    <a:cubicBezTo>
                      <a:pt x="785" y="611"/>
                      <a:pt x="785" y="1"/>
                      <a:pt x="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103;p68"/>
              <p:cNvSpPr/>
              <p:nvPr/>
            </p:nvSpPr>
            <p:spPr>
              <a:xfrm>
                <a:off x="1047782" y="2588705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4"/>
                      <a:pt x="1" y="610"/>
                      <a:pt x="393" y="610"/>
                    </a:cubicBezTo>
                    <a:cubicBezTo>
                      <a:pt x="786" y="610"/>
                      <a:pt x="786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104;p68"/>
              <p:cNvSpPr/>
              <p:nvPr/>
            </p:nvSpPr>
            <p:spPr>
              <a:xfrm>
                <a:off x="1010888" y="2659450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0"/>
                    </a:moveTo>
                    <a:cubicBezTo>
                      <a:pt x="0" y="3"/>
                      <a:pt x="0" y="610"/>
                      <a:pt x="389" y="610"/>
                    </a:cubicBezTo>
                    <a:cubicBezTo>
                      <a:pt x="782" y="610"/>
                      <a:pt x="782" y="0"/>
                      <a:pt x="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105;p68"/>
              <p:cNvSpPr/>
              <p:nvPr/>
            </p:nvSpPr>
            <p:spPr>
              <a:xfrm>
                <a:off x="871465" y="1960040"/>
                <a:ext cx="612612" cy="488514"/>
              </a:xfrm>
              <a:custGeom>
                <a:avLst/>
                <a:gdLst/>
                <a:ahLst/>
                <a:cxnLst/>
                <a:rect l="l" t="t" r="r" b="b"/>
                <a:pathLst>
                  <a:path w="15708" h="12526" extrusionOk="0">
                    <a:moveTo>
                      <a:pt x="11170" y="1"/>
                    </a:moveTo>
                    <a:lnTo>
                      <a:pt x="0" y="1801"/>
                    </a:lnTo>
                    <a:cubicBezTo>
                      <a:pt x="377" y="9188"/>
                      <a:pt x="1613" y="12525"/>
                      <a:pt x="6210" y="12525"/>
                    </a:cubicBezTo>
                    <a:cubicBezTo>
                      <a:pt x="6842" y="12525"/>
                      <a:pt x="7538" y="12462"/>
                      <a:pt x="8304" y="12338"/>
                    </a:cubicBezTo>
                    <a:cubicBezTo>
                      <a:pt x="14616" y="11322"/>
                      <a:pt x="15708" y="6036"/>
                      <a:pt x="11170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106;p68"/>
              <p:cNvSpPr/>
              <p:nvPr/>
            </p:nvSpPr>
            <p:spPr>
              <a:xfrm>
                <a:off x="827591" y="2271331"/>
                <a:ext cx="128778" cy="10171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608" extrusionOk="0">
                    <a:moveTo>
                      <a:pt x="2112" y="1"/>
                    </a:moveTo>
                    <a:cubicBezTo>
                      <a:pt x="1247" y="1"/>
                      <a:pt x="0" y="874"/>
                      <a:pt x="608" y="1932"/>
                    </a:cubicBezTo>
                    <a:cubicBezTo>
                      <a:pt x="892" y="2426"/>
                      <a:pt x="1278" y="2607"/>
                      <a:pt x="1679" y="2607"/>
                    </a:cubicBezTo>
                    <a:cubicBezTo>
                      <a:pt x="2289" y="2607"/>
                      <a:pt x="2933" y="2184"/>
                      <a:pt x="3302" y="1800"/>
                    </a:cubicBezTo>
                    <a:lnTo>
                      <a:pt x="2299" y="16"/>
                    </a:lnTo>
                    <a:cubicBezTo>
                      <a:pt x="2240" y="6"/>
                      <a:pt x="2177" y="1"/>
                      <a:pt x="2112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107;p68"/>
              <p:cNvSpPr/>
              <p:nvPr/>
            </p:nvSpPr>
            <p:spPr>
              <a:xfrm>
                <a:off x="838550" y="1714307"/>
                <a:ext cx="694239" cy="389727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9993" extrusionOk="0">
                    <a:moveTo>
                      <a:pt x="13317" y="0"/>
                    </a:moveTo>
                    <a:cubicBezTo>
                      <a:pt x="12467" y="0"/>
                      <a:pt x="11706" y="544"/>
                      <a:pt x="11081" y="1042"/>
                    </a:cubicBezTo>
                    <a:cubicBezTo>
                      <a:pt x="9940" y="1932"/>
                      <a:pt x="9525" y="2316"/>
                      <a:pt x="8943" y="2316"/>
                    </a:cubicBezTo>
                    <a:cubicBezTo>
                      <a:pt x="8596" y="2316"/>
                      <a:pt x="8190" y="2180"/>
                      <a:pt x="7536" y="1932"/>
                    </a:cubicBezTo>
                    <a:cubicBezTo>
                      <a:pt x="6869" y="1679"/>
                      <a:pt x="6167" y="1563"/>
                      <a:pt x="5476" y="1563"/>
                    </a:cubicBezTo>
                    <a:cubicBezTo>
                      <a:pt x="2640" y="1563"/>
                      <a:pt x="1" y="3514"/>
                      <a:pt x="801" y="5893"/>
                    </a:cubicBezTo>
                    <a:lnTo>
                      <a:pt x="1633" y="9068"/>
                    </a:lnTo>
                    <a:cubicBezTo>
                      <a:pt x="2207" y="9744"/>
                      <a:pt x="2834" y="9992"/>
                      <a:pt x="3492" y="9992"/>
                    </a:cubicBezTo>
                    <a:cubicBezTo>
                      <a:pt x="5310" y="9992"/>
                      <a:pt x="7366" y="8099"/>
                      <a:pt x="9210" y="8099"/>
                    </a:cubicBezTo>
                    <a:cubicBezTo>
                      <a:pt x="9450" y="8099"/>
                      <a:pt x="9687" y="8131"/>
                      <a:pt x="9920" y="8204"/>
                    </a:cubicBezTo>
                    <a:cubicBezTo>
                      <a:pt x="10966" y="8566"/>
                      <a:pt x="11986" y="9703"/>
                      <a:pt x="13073" y="9703"/>
                    </a:cubicBezTo>
                    <a:cubicBezTo>
                      <a:pt x="13374" y="9703"/>
                      <a:pt x="13680" y="9616"/>
                      <a:pt x="13993" y="9402"/>
                    </a:cubicBezTo>
                    <a:cubicBezTo>
                      <a:pt x="14929" y="8762"/>
                      <a:pt x="14992" y="7307"/>
                      <a:pt x="13284" y="6763"/>
                    </a:cubicBezTo>
                    <a:lnTo>
                      <a:pt x="13284" y="6763"/>
                    </a:lnTo>
                    <a:cubicBezTo>
                      <a:pt x="13874" y="6935"/>
                      <a:pt x="14524" y="7055"/>
                      <a:pt x="15137" y="7055"/>
                    </a:cubicBezTo>
                    <a:cubicBezTo>
                      <a:pt x="16299" y="7055"/>
                      <a:pt x="17325" y="6623"/>
                      <a:pt x="17554" y="5292"/>
                    </a:cubicBezTo>
                    <a:cubicBezTo>
                      <a:pt x="17800" y="3864"/>
                      <a:pt x="16840" y="2953"/>
                      <a:pt x="15641" y="2953"/>
                    </a:cubicBezTo>
                    <a:cubicBezTo>
                      <a:pt x="15262" y="2953"/>
                      <a:pt x="14860" y="3044"/>
                      <a:pt x="14464" y="3238"/>
                    </a:cubicBezTo>
                    <a:cubicBezTo>
                      <a:pt x="15302" y="1939"/>
                      <a:pt x="15107" y="613"/>
                      <a:pt x="14154" y="184"/>
                    </a:cubicBezTo>
                    <a:cubicBezTo>
                      <a:pt x="13867" y="55"/>
                      <a:pt x="13587" y="0"/>
                      <a:pt x="1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108;p68"/>
              <p:cNvSpPr/>
              <p:nvPr/>
            </p:nvSpPr>
            <p:spPr>
              <a:xfrm>
                <a:off x="761175" y="1928841"/>
                <a:ext cx="182988" cy="379158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9722" extrusionOk="0">
                    <a:moveTo>
                      <a:pt x="2984" y="1"/>
                    </a:moveTo>
                    <a:cubicBezTo>
                      <a:pt x="1449" y="1"/>
                      <a:pt x="1" y="1275"/>
                      <a:pt x="75" y="2845"/>
                    </a:cubicBezTo>
                    <a:cubicBezTo>
                      <a:pt x="213" y="5833"/>
                      <a:pt x="1945" y="7627"/>
                      <a:pt x="4382" y="9721"/>
                    </a:cubicBezTo>
                    <a:cubicBezTo>
                      <a:pt x="4365" y="8006"/>
                      <a:pt x="4276" y="6014"/>
                      <a:pt x="4171" y="4201"/>
                    </a:cubicBezTo>
                    <a:lnTo>
                      <a:pt x="4692" y="606"/>
                    </a:lnTo>
                    <a:cubicBezTo>
                      <a:pt x="4162" y="185"/>
                      <a:pt x="3567" y="1"/>
                      <a:pt x="2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109;p68"/>
              <p:cNvSpPr/>
              <p:nvPr/>
            </p:nvSpPr>
            <p:spPr>
              <a:xfrm>
                <a:off x="932811" y="1826001"/>
                <a:ext cx="448773" cy="198705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5095" extrusionOk="0">
                    <a:moveTo>
                      <a:pt x="10193" y="0"/>
                    </a:moveTo>
                    <a:cubicBezTo>
                      <a:pt x="10167" y="0"/>
                      <a:pt x="10141" y="0"/>
                      <a:pt x="10115" y="1"/>
                    </a:cubicBezTo>
                    <a:cubicBezTo>
                      <a:pt x="9788" y="11"/>
                      <a:pt x="9472" y="87"/>
                      <a:pt x="9175" y="199"/>
                    </a:cubicBezTo>
                    <a:cubicBezTo>
                      <a:pt x="8878" y="308"/>
                      <a:pt x="8591" y="466"/>
                      <a:pt x="8360" y="681"/>
                    </a:cubicBezTo>
                    <a:cubicBezTo>
                      <a:pt x="8621" y="503"/>
                      <a:pt x="8914" y="390"/>
                      <a:pt x="9211" y="315"/>
                    </a:cubicBezTo>
                    <a:cubicBezTo>
                      <a:pt x="9461" y="251"/>
                      <a:pt x="9720" y="215"/>
                      <a:pt x="9972" y="215"/>
                    </a:cubicBezTo>
                    <a:cubicBezTo>
                      <a:pt x="10020" y="215"/>
                      <a:pt x="10068" y="216"/>
                      <a:pt x="10115" y="219"/>
                    </a:cubicBezTo>
                    <a:cubicBezTo>
                      <a:pt x="10412" y="235"/>
                      <a:pt x="10702" y="318"/>
                      <a:pt x="10900" y="489"/>
                    </a:cubicBezTo>
                    <a:cubicBezTo>
                      <a:pt x="11104" y="664"/>
                      <a:pt x="11170" y="931"/>
                      <a:pt x="11144" y="1208"/>
                    </a:cubicBezTo>
                    <a:cubicBezTo>
                      <a:pt x="11140" y="1278"/>
                      <a:pt x="11127" y="1347"/>
                      <a:pt x="11114" y="1419"/>
                    </a:cubicBezTo>
                    <a:cubicBezTo>
                      <a:pt x="11104" y="1485"/>
                      <a:pt x="11088" y="1545"/>
                      <a:pt x="11061" y="1607"/>
                    </a:cubicBezTo>
                    <a:cubicBezTo>
                      <a:pt x="11012" y="1726"/>
                      <a:pt x="10946" y="1832"/>
                      <a:pt x="10850" y="1914"/>
                    </a:cubicBezTo>
                    <a:cubicBezTo>
                      <a:pt x="10666" y="2082"/>
                      <a:pt x="10398" y="2171"/>
                      <a:pt x="10115" y="2214"/>
                    </a:cubicBezTo>
                    <a:cubicBezTo>
                      <a:pt x="9911" y="2247"/>
                      <a:pt x="9701" y="2260"/>
                      <a:pt x="9489" y="2260"/>
                    </a:cubicBezTo>
                    <a:cubicBezTo>
                      <a:pt x="9402" y="2260"/>
                      <a:pt x="9315" y="2258"/>
                      <a:pt x="9228" y="2254"/>
                    </a:cubicBezTo>
                    <a:cubicBezTo>
                      <a:pt x="8928" y="2244"/>
                      <a:pt x="8621" y="2214"/>
                      <a:pt x="8301" y="2194"/>
                    </a:cubicBezTo>
                    <a:cubicBezTo>
                      <a:pt x="8294" y="2194"/>
                      <a:pt x="8287" y="2194"/>
                      <a:pt x="8280" y="2194"/>
                    </a:cubicBezTo>
                    <a:cubicBezTo>
                      <a:pt x="8163" y="2194"/>
                      <a:pt x="8058" y="2270"/>
                      <a:pt x="8027" y="2382"/>
                    </a:cubicBezTo>
                    <a:cubicBezTo>
                      <a:pt x="7988" y="2524"/>
                      <a:pt x="8070" y="2666"/>
                      <a:pt x="8209" y="2709"/>
                    </a:cubicBezTo>
                    <a:lnTo>
                      <a:pt x="8225" y="2712"/>
                    </a:lnTo>
                    <a:cubicBezTo>
                      <a:pt x="8420" y="2771"/>
                      <a:pt x="8598" y="2854"/>
                      <a:pt x="8720" y="2976"/>
                    </a:cubicBezTo>
                    <a:cubicBezTo>
                      <a:pt x="8845" y="3101"/>
                      <a:pt x="8911" y="3256"/>
                      <a:pt x="8905" y="3418"/>
                    </a:cubicBezTo>
                    <a:cubicBezTo>
                      <a:pt x="8901" y="3583"/>
                      <a:pt x="8822" y="3744"/>
                      <a:pt x="8700" y="3870"/>
                    </a:cubicBezTo>
                    <a:cubicBezTo>
                      <a:pt x="8575" y="3995"/>
                      <a:pt x="8410" y="4091"/>
                      <a:pt x="8222" y="4143"/>
                    </a:cubicBezTo>
                    <a:lnTo>
                      <a:pt x="8219" y="4143"/>
                    </a:lnTo>
                    <a:cubicBezTo>
                      <a:pt x="8209" y="4143"/>
                      <a:pt x="8195" y="4147"/>
                      <a:pt x="8189" y="4150"/>
                    </a:cubicBezTo>
                    <a:cubicBezTo>
                      <a:pt x="8083" y="4192"/>
                      <a:pt x="7974" y="4212"/>
                      <a:pt x="7860" y="4212"/>
                    </a:cubicBezTo>
                    <a:cubicBezTo>
                      <a:pt x="7672" y="4212"/>
                      <a:pt x="7474" y="4158"/>
                      <a:pt x="7269" y="4061"/>
                    </a:cubicBezTo>
                    <a:cubicBezTo>
                      <a:pt x="6942" y="3909"/>
                      <a:pt x="6613" y="3688"/>
                      <a:pt x="6223" y="3523"/>
                    </a:cubicBezTo>
                    <a:cubicBezTo>
                      <a:pt x="6124" y="3484"/>
                      <a:pt x="6019" y="3448"/>
                      <a:pt x="5913" y="3418"/>
                    </a:cubicBezTo>
                    <a:cubicBezTo>
                      <a:pt x="5861" y="3401"/>
                      <a:pt x="5805" y="3388"/>
                      <a:pt x="5749" y="3382"/>
                    </a:cubicBezTo>
                    <a:cubicBezTo>
                      <a:pt x="5696" y="3372"/>
                      <a:pt x="5640" y="3358"/>
                      <a:pt x="5567" y="3358"/>
                    </a:cubicBezTo>
                    <a:cubicBezTo>
                      <a:pt x="5303" y="3358"/>
                      <a:pt x="5109" y="3431"/>
                      <a:pt x="4911" y="3490"/>
                    </a:cubicBezTo>
                    <a:cubicBezTo>
                      <a:pt x="4518" y="3622"/>
                      <a:pt x="4169" y="3794"/>
                      <a:pt x="3809" y="3952"/>
                    </a:cubicBezTo>
                    <a:cubicBezTo>
                      <a:pt x="3457" y="4117"/>
                      <a:pt x="3100" y="4275"/>
                      <a:pt x="2748" y="4427"/>
                    </a:cubicBezTo>
                    <a:cubicBezTo>
                      <a:pt x="2391" y="4575"/>
                      <a:pt x="2029" y="4707"/>
                      <a:pt x="1663" y="4800"/>
                    </a:cubicBezTo>
                    <a:cubicBezTo>
                      <a:pt x="1478" y="4842"/>
                      <a:pt x="1293" y="4875"/>
                      <a:pt x="1105" y="4882"/>
                    </a:cubicBezTo>
                    <a:cubicBezTo>
                      <a:pt x="1091" y="4882"/>
                      <a:pt x="1077" y="4882"/>
                      <a:pt x="1063" y="4882"/>
                    </a:cubicBezTo>
                    <a:cubicBezTo>
                      <a:pt x="892" y="4882"/>
                      <a:pt x="723" y="4863"/>
                      <a:pt x="571" y="4790"/>
                    </a:cubicBezTo>
                    <a:cubicBezTo>
                      <a:pt x="406" y="4717"/>
                      <a:pt x="271" y="4579"/>
                      <a:pt x="179" y="4414"/>
                    </a:cubicBezTo>
                    <a:cubicBezTo>
                      <a:pt x="80" y="4255"/>
                      <a:pt x="40" y="4058"/>
                      <a:pt x="0" y="3866"/>
                    </a:cubicBezTo>
                    <a:lnTo>
                      <a:pt x="0" y="3866"/>
                    </a:lnTo>
                    <a:cubicBezTo>
                      <a:pt x="14" y="4061"/>
                      <a:pt x="24" y="4262"/>
                      <a:pt x="103" y="4453"/>
                    </a:cubicBezTo>
                    <a:cubicBezTo>
                      <a:pt x="179" y="4641"/>
                      <a:pt x="314" y="4816"/>
                      <a:pt x="495" y="4922"/>
                    </a:cubicBezTo>
                    <a:cubicBezTo>
                      <a:pt x="676" y="5037"/>
                      <a:pt x="891" y="5077"/>
                      <a:pt x="1092" y="5090"/>
                    </a:cubicBezTo>
                    <a:cubicBezTo>
                      <a:pt x="1141" y="5093"/>
                      <a:pt x="1191" y="5094"/>
                      <a:pt x="1240" y="5094"/>
                    </a:cubicBezTo>
                    <a:cubicBezTo>
                      <a:pt x="1397" y="5094"/>
                      <a:pt x="1551" y="5079"/>
                      <a:pt x="1702" y="5057"/>
                    </a:cubicBezTo>
                    <a:cubicBezTo>
                      <a:pt x="2104" y="5001"/>
                      <a:pt x="2487" y="4879"/>
                      <a:pt x="2863" y="4757"/>
                    </a:cubicBezTo>
                    <a:cubicBezTo>
                      <a:pt x="3239" y="4631"/>
                      <a:pt x="3605" y="4490"/>
                      <a:pt x="3968" y="4345"/>
                    </a:cubicBezTo>
                    <a:cubicBezTo>
                      <a:pt x="4324" y="4203"/>
                      <a:pt x="4693" y="4061"/>
                      <a:pt x="5046" y="3949"/>
                    </a:cubicBezTo>
                    <a:cubicBezTo>
                      <a:pt x="5210" y="3902"/>
                      <a:pt x="5386" y="3856"/>
                      <a:pt x="5513" y="3856"/>
                    </a:cubicBezTo>
                    <a:cubicBezTo>
                      <a:pt x="5522" y="3856"/>
                      <a:pt x="5530" y="3856"/>
                      <a:pt x="5537" y="3856"/>
                    </a:cubicBezTo>
                    <a:cubicBezTo>
                      <a:pt x="5540" y="3856"/>
                      <a:pt x="5543" y="3856"/>
                      <a:pt x="5546" y="3856"/>
                    </a:cubicBezTo>
                    <a:cubicBezTo>
                      <a:pt x="5570" y="3856"/>
                      <a:pt x="5608" y="3867"/>
                      <a:pt x="5643" y="3876"/>
                    </a:cubicBezTo>
                    <a:cubicBezTo>
                      <a:pt x="5686" y="3883"/>
                      <a:pt x="5722" y="3893"/>
                      <a:pt x="5765" y="3909"/>
                    </a:cubicBezTo>
                    <a:cubicBezTo>
                      <a:pt x="5847" y="3929"/>
                      <a:pt x="5927" y="3965"/>
                      <a:pt x="6009" y="3998"/>
                    </a:cubicBezTo>
                    <a:cubicBezTo>
                      <a:pt x="6339" y="4150"/>
                      <a:pt x="6655" y="4371"/>
                      <a:pt x="7038" y="4552"/>
                    </a:cubicBezTo>
                    <a:cubicBezTo>
                      <a:pt x="7226" y="4641"/>
                      <a:pt x="7444" y="4720"/>
                      <a:pt x="7678" y="4750"/>
                    </a:cubicBezTo>
                    <a:cubicBezTo>
                      <a:pt x="7735" y="4757"/>
                      <a:pt x="7794" y="4760"/>
                      <a:pt x="7853" y="4760"/>
                    </a:cubicBezTo>
                    <a:cubicBezTo>
                      <a:pt x="8033" y="4760"/>
                      <a:pt x="8219" y="4729"/>
                      <a:pt x="8384" y="4663"/>
                    </a:cubicBezTo>
                    <a:lnTo>
                      <a:pt x="8384" y="4663"/>
                    </a:lnTo>
                    <a:lnTo>
                      <a:pt x="8357" y="4674"/>
                    </a:lnTo>
                    <a:cubicBezTo>
                      <a:pt x="8624" y="4605"/>
                      <a:pt x="8895" y="4473"/>
                      <a:pt x="9099" y="4255"/>
                    </a:cubicBezTo>
                    <a:cubicBezTo>
                      <a:pt x="9300" y="4044"/>
                      <a:pt x="9445" y="3748"/>
                      <a:pt x="9449" y="3434"/>
                    </a:cubicBezTo>
                    <a:cubicBezTo>
                      <a:pt x="9456" y="3189"/>
                      <a:pt x="9373" y="2946"/>
                      <a:pt x="9234" y="2752"/>
                    </a:cubicBezTo>
                    <a:lnTo>
                      <a:pt x="9234" y="2752"/>
                    </a:lnTo>
                    <a:cubicBezTo>
                      <a:pt x="9240" y="2752"/>
                      <a:pt x="9245" y="2752"/>
                      <a:pt x="9251" y="2752"/>
                    </a:cubicBezTo>
                    <a:cubicBezTo>
                      <a:pt x="9562" y="2752"/>
                      <a:pt x="9879" y="2735"/>
                      <a:pt x="10201" y="2676"/>
                    </a:cubicBezTo>
                    <a:cubicBezTo>
                      <a:pt x="10524" y="2610"/>
                      <a:pt x="10873" y="2485"/>
                      <a:pt x="11144" y="2217"/>
                    </a:cubicBezTo>
                    <a:cubicBezTo>
                      <a:pt x="11276" y="2086"/>
                      <a:pt x="11375" y="1914"/>
                      <a:pt x="11431" y="1739"/>
                    </a:cubicBezTo>
                    <a:cubicBezTo>
                      <a:pt x="11460" y="1653"/>
                      <a:pt x="11477" y="1558"/>
                      <a:pt x="11490" y="1475"/>
                    </a:cubicBezTo>
                    <a:cubicBezTo>
                      <a:pt x="11500" y="1393"/>
                      <a:pt x="11507" y="1307"/>
                      <a:pt x="11507" y="1221"/>
                    </a:cubicBezTo>
                    <a:cubicBezTo>
                      <a:pt x="11507" y="1047"/>
                      <a:pt x="11487" y="869"/>
                      <a:pt x="11417" y="697"/>
                    </a:cubicBezTo>
                    <a:cubicBezTo>
                      <a:pt x="11352" y="522"/>
                      <a:pt x="11229" y="371"/>
                      <a:pt x="11088" y="259"/>
                    </a:cubicBezTo>
                    <a:cubicBezTo>
                      <a:pt x="10815" y="56"/>
                      <a:pt x="10492" y="0"/>
                      <a:pt x="10193" y="0"/>
                    </a:cubicBezTo>
                    <a:close/>
                  </a:path>
                </a:pathLst>
              </a:custGeom>
              <a:solidFill>
                <a:srgbClr val="FFFFFF">
                  <a:alpha val="16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110;p68"/>
              <p:cNvSpPr/>
              <p:nvPr/>
            </p:nvSpPr>
            <p:spPr>
              <a:xfrm>
                <a:off x="2024366" y="2087255"/>
                <a:ext cx="566553" cy="436644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1196" extrusionOk="0">
                    <a:moveTo>
                      <a:pt x="3647" y="0"/>
                    </a:moveTo>
                    <a:lnTo>
                      <a:pt x="3647" y="0"/>
                    </a:lnTo>
                    <a:cubicBezTo>
                      <a:pt x="0" y="6009"/>
                      <a:pt x="1504" y="10804"/>
                      <a:pt x="7443" y="11167"/>
                    </a:cubicBezTo>
                    <a:cubicBezTo>
                      <a:pt x="7755" y="11186"/>
                      <a:pt x="8054" y="11195"/>
                      <a:pt x="8340" y="11195"/>
                    </a:cubicBezTo>
                    <a:cubicBezTo>
                      <a:pt x="13524" y="11195"/>
                      <a:pt x="14527" y="8050"/>
                      <a:pt x="14164" y="633"/>
                    </a:cubicBez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111;p68"/>
              <p:cNvSpPr/>
              <p:nvPr/>
            </p:nvSpPr>
            <p:spPr>
              <a:xfrm>
                <a:off x="2526835" y="2338604"/>
                <a:ext cx="114894" cy="93054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386" extrusionOk="0">
                    <a:moveTo>
                      <a:pt x="1068" y="1"/>
                    </a:moveTo>
                    <a:cubicBezTo>
                      <a:pt x="959" y="1"/>
                      <a:pt x="856" y="13"/>
                      <a:pt x="762" y="39"/>
                    </a:cubicBezTo>
                    <a:lnTo>
                      <a:pt x="1" y="1783"/>
                    </a:lnTo>
                    <a:cubicBezTo>
                      <a:pt x="350" y="2080"/>
                      <a:pt x="920" y="2385"/>
                      <a:pt x="1450" y="2385"/>
                    </a:cubicBezTo>
                    <a:cubicBezTo>
                      <a:pt x="1870" y="2385"/>
                      <a:pt x="2265" y="2194"/>
                      <a:pt x="2507" y="1655"/>
                    </a:cubicBezTo>
                    <a:cubicBezTo>
                      <a:pt x="2945" y="670"/>
                      <a:pt x="1866" y="1"/>
                      <a:pt x="1068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112;p68"/>
              <p:cNvSpPr/>
              <p:nvPr/>
            </p:nvSpPr>
            <p:spPr>
              <a:xfrm>
                <a:off x="2023274" y="1842653"/>
                <a:ext cx="728208" cy="53352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3680" extrusionOk="0">
                    <a:moveTo>
                      <a:pt x="8161" y="0"/>
                    </a:moveTo>
                    <a:cubicBezTo>
                      <a:pt x="6996" y="0"/>
                      <a:pt x="5860" y="786"/>
                      <a:pt x="5727" y="2460"/>
                    </a:cubicBezTo>
                    <a:cubicBezTo>
                      <a:pt x="5464" y="1475"/>
                      <a:pt x="4606" y="815"/>
                      <a:pt x="3736" y="815"/>
                    </a:cubicBezTo>
                    <a:cubicBezTo>
                      <a:pt x="3458" y="815"/>
                      <a:pt x="3178" y="882"/>
                      <a:pt x="2917" y="1029"/>
                    </a:cubicBezTo>
                    <a:cubicBezTo>
                      <a:pt x="1565" y="1777"/>
                      <a:pt x="2122" y="3525"/>
                      <a:pt x="3098" y="4142"/>
                    </a:cubicBezTo>
                    <a:cubicBezTo>
                      <a:pt x="1" y="4508"/>
                      <a:pt x="920" y="7785"/>
                      <a:pt x="2920" y="7785"/>
                    </a:cubicBezTo>
                    <a:cubicBezTo>
                      <a:pt x="3528" y="7785"/>
                      <a:pt x="4236" y="7482"/>
                      <a:pt x="4962" y="6701"/>
                    </a:cubicBezTo>
                    <a:lnTo>
                      <a:pt x="4962" y="6701"/>
                    </a:lnTo>
                    <a:cubicBezTo>
                      <a:pt x="4498" y="8080"/>
                      <a:pt x="5656" y="8965"/>
                      <a:pt x="6830" y="8965"/>
                    </a:cubicBezTo>
                    <a:cubicBezTo>
                      <a:pt x="7654" y="8965"/>
                      <a:pt x="8486" y="8529"/>
                      <a:pt x="8771" y="7522"/>
                    </a:cubicBezTo>
                    <a:lnTo>
                      <a:pt x="8771" y="7522"/>
                    </a:lnTo>
                    <a:cubicBezTo>
                      <a:pt x="8405" y="9178"/>
                      <a:pt x="9560" y="10038"/>
                      <a:pt x="10721" y="10038"/>
                    </a:cubicBezTo>
                    <a:cubicBezTo>
                      <a:pt x="11695" y="10038"/>
                      <a:pt x="12674" y="9433"/>
                      <a:pt x="12764" y="8185"/>
                    </a:cubicBezTo>
                    <a:cubicBezTo>
                      <a:pt x="12959" y="10094"/>
                      <a:pt x="13506" y="11859"/>
                      <a:pt x="13701" y="13679"/>
                    </a:cubicBezTo>
                    <a:cubicBezTo>
                      <a:pt x="15081" y="12109"/>
                      <a:pt x="18671" y="5601"/>
                      <a:pt x="14446" y="5601"/>
                    </a:cubicBezTo>
                    <a:cubicBezTo>
                      <a:pt x="14331" y="5601"/>
                      <a:pt x="14210" y="5606"/>
                      <a:pt x="14083" y="5616"/>
                    </a:cubicBezTo>
                    <a:cubicBezTo>
                      <a:pt x="15171" y="3811"/>
                      <a:pt x="14076" y="1929"/>
                      <a:pt x="12427" y="1929"/>
                    </a:cubicBezTo>
                    <a:cubicBezTo>
                      <a:pt x="11922" y="1929"/>
                      <a:pt x="11364" y="2106"/>
                      <a:pt x="10802" y="2516"/>
                    </a:cubicBezTo>
                    <a:cubicBezTo>
                      <a:pt x="10656" y="879"/>
                      <a:pt x="9392" y="0"/>
                      <a:pt x="8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113;p68"/>
              <p:cNvSpPr/>
              <p:nvPr/>
            </p:nvSpPr>
            <p:spPr>
              <a:xfrm>
                <a:off x="2174163" y="1988432"/>
                <a:ext cx="346944" cy="174252"/>
              </a:xfrm>
              <a:custGeom>
                <a:avLst/>
                <a:gdLst/>
                <a:ahLst/>
                <a:cxnLst/>
                <a:rect l="l" t="t" r="r" b="b"/>
                <a:pathLst>
                  <a:path w="8896" h="4468" extrusionOk="0">
                    <a:moveTo>
                      <a:pt x="1286" y="0"/>
                    </a:moveTo>
                    <a:cubicBezTo>
                      <a:pt x="1115" y="0"/>
                      <a:pt x="941" y="37"/>
                      <a:pt x="776" y="110"/>
                    </a:cubicBezTo>
                    <a:cubicBezTo>
                      <a:pt x="562" y="209"/>
                      <a:pt x="367" y="361"/>
                      <a:pt x="225" y="562"/>
                    </a:cubicBezTo>
                    <a:cubicBezTo>
                      <a:pt x="87" y="760"/>
                      <a:pt x="1" y="1011"/>
                      <a:pt x="11" y="1268"/>
                    </a:cubicBezTo>
                    <a:cubicBezTo>
                      <a:pt x="21" y="1522"/>
                      <a:pt x="136" y="1776"/>
                      <a:pt x="298" y="1967"/>
                    </a:cubicBezTo>
                    <a:lnTo>
                      <a:pt x="301" y="1974"/>
                    </a:lnTo>
                    <a:lnTo>
                      <a:pt x="308" y="1980"/>
                    </a:lnTo>
                    <a:cubicBezTo>
                      <a:pt x="519" y="2181"/>
                      <a:pt x="809" y="2280"/>
                      <a:pt x="1083" y="2297"/>
                    </a:cubicBezTo>
                    <a:cubicBezTo>
                      <a:pt x="1119" y="2299"/>
                      <a:pt x="1156" y="2300"/>
                      <a:pt x="1192" y="2300"/>
                    </a:cubicBezTo>
                    <a:cubicBezTo>
                      <a:pt x="1433" y="2300"/>
                      <a:pt x="1666" y="2254"/>
                      <a:pt x="1884" y="2191"/>
                    </a:cubicBezTo>
                    <a:cubicBezTo>
                      <a:pt x="2138" y="2115"/>
                      <a:pt x="2379" y="2010"/>
                      <a:pt x="2610" y="1878"/>
                    </a:cubicBezTo>
                    <a:cubicBezTo>
                      <a:pt x="2626" y="1868"/>
                      <a:pt x="2643" y="1858"/>
                      <a:pt x="2659" y="1848"/>
                    </a:cubicBezTo>
                    <a:lnTo>
                      <a:pt x="2659" y="1848"/>
                    </a:lnTo>
                    <a:cubicBezTo>
                      <a:pt x="2650" y="2048"/>
                      <a:pt x="2679" y="2260"/>
                      <a:pt x="2771" y="2455"/>
                    </a:cubicBezTo>
                    <a:cubicBezTo>
                      <a:pt x="2863" y="2676"/>
                      <a:pt x="3028" y="2867"/>
                      <a:pt x="3223" y="3002"/>
                    </a:cubicBezTo>
                    <a:cubicBezTo>
                      <a:pt x="3418" y="3138"/>
                      <a:pt x="3638" y="3227"/>
                      <a:pt x="3866" y="3263"/>
                    </a:cubicBezTo>
                    <a:cubicBezTo>
                      <a:pt x="3952" y="3276"/>
                      <a:pt x="4038" y="3283"/>
                      <a:pt x="4124" y="3283"/>
                    </a:cubicBezTo>
                    <a:cubicBezTo>
                      <a:pt x="4269" y="3283"/>
                      <a:pt x="4414" y="3264"/>
                      <a:pt x="4555" y="3227"/>
                    </a:cubicBezTo>
                    <a:cubicBezTo>
                      <a:pt x="4776" y="3164"/>
                      <a:pt x="4987" y="3052"/>
                      <a:pt x="5165" y="2904"/>
                    </a:cubicBezTo>
                    <a:cubicBezTo>
                      <a:pt x="5265" y="2820"/>
                      <a:pt x="5353" y="2727"/>
                      <a:pt x="5429" y="2628"/>
                    </a:cubicBezTo>
                    <a:lnTo>
                      <a:pt x="5429" y="2628"/>
                    </a:lnTo>
                    <a:cubicBezTo>
                      <a:pt x="5498" y="2916"/>
                      <a:pt x="5601" y="3199"/>
                      <a:pt x="5749" y="3467"/>
                    </a:cubicBezTo>
                    <a:cubicBezTo>
                      <a:pt x="5904" y="3741"/>
                      <a:pt x="6118" y="3988"/>
                      <a:pt x="6386" y="4170"/>
                    </a:cubicBezTo>
                    <a:cubicBezTo>
                      <a:pt x="6653" y="4351"/>
                      <a:pt x="6969" y="4453"/>
                      <a:pt x="7289" y="4467"/>
                    </a:cubicBezTo>
                    <a:cubicBezTo>
                      <a:pt x="7302" y="4467"/>
                      <a:pt x="7315" y="4467"/>
                      <a:pt x="7328" y="4467"/>
                    </a:cubicBezTo>
                    <a:cubicBezTo>
                      <a:pt x="7634" y="4467"/>
                      <a:pt x="7933" y="4391"/>
                      <a:pt x="8196" y="4239"/>
                    </a:cubicBezTo>
                    <a:cubicBezTo>
                      <a:pt x="8466" y="4084"/>
                      <a:pt x="8694" y="3843"/>
                      <a:pt x="8809" y="3550"/>
                    </a:cubicBezTo>
                    <a:cubicBezTo>
                      <a:pt x="8862" y="3408"/>
                      <a:pt x="8895" y="3250"/>
                      <a:pt x="8892" y="3098"/>
                    </a:cubicBezTo>
                    <a:cubicBezTo>
                      <a:pt x="8889" y="2946"/>
                      <a:pt x="8856" y="2798"/>
                      <a:pt x="8800" y="2656"/>
                    </a:cubicBezTo>
                    <a:cubicBezTo>
                      <a:pt x="8694" y="2376"/>
                      <a:pt x="8509" y="2145"/>
                      <a:pt x="8298" y="1950"/>
                    </a:cubicBezTo>
                    <a:lnTo>
                      <a:pt x="8298" y="1950"/>
                    </a:lnTo>
                    <a:cubicBezTo>
                      <a:pt x="8476" y="2175"/>
                      <a:pt x="8625" y="2422"/>
                      <a:pt x="8691" y="2689"/>
                    </a:cubicBezTo>
                    <a:cubicBezTo>
                      <a:pt x="8760" y="2956"/>
                      <a:pt x="8734" y="3233"/>
                      <a:pt x="8615" y="3464"/>
                    </a:cubicBezTo>
                    <a:cubicBezTo>
                      <a:pt x="8395" y="3880"/>
                      <a:pt x="7919" y="4116"/>
                      <a:pt x="7463" y="4116"/>
                    </a:cubicBezTo>
                    <a:cubicBezTo>
                      <a:pt x="7413" y="4116"/>
                      <a:pt x="7362" y="4113"/>
                      <a:pt x="7312" y="4107"/>
                    </a:cubicBezTo>
                    <a:cubicBezTo>
                      <a:pt x="7062" y="4084"/>
                      <a:pt x="6821" y="3988"/>
                      <a:pt x="6623" y="3837"/>
                    </a:cubicBezTo>
                    <a:cubicBezTo>
                      <a:pt x="6425" y="3685"/>
                      <a:pt x="6270" y="3477"/>
                      <a:pt x="6151" y="3250"/>
                    </a:cubicBezTo>
                    <a:cubicBezTo>
                      <a:pt x="5911" y="2788"/>
                      <a:pt x="5832" y="2244"/>
                      <a:pt x="5822" y="1700"/>
                    </a:cubicBezTo>
                    <a:cubicBezTo>
                      <a:pt x="5815" y="1584"/>
                      <a:pt x="5739" y="1482"/>
                      <a:pt x="5624" y="1459"/>
                    </a:cubicBezTo>
                    <a:cubicBezTo>
                      <a:pt x="5603" y="1454"/>
                      <a:pt x="5582" y="1451"/>
                      <a:pt x="5561" y="1451"/>
                    </a:cubicBezTo>
                    <a:cubicBezTo>
                      <a:pt x="5447" y="1451"/>
                      <a:pt x="5346" y="1532"/>
                      <a:pt x="5320" y="1647"/>
                    </a:cubicBezTo>
                    <a:lnTo>
                      <a:pt x="5320" y="1650"/>
                    </a:lnTo>
                    <a:cubicBezTo>
                      <a:pt x="5245" y="1990"/>
                      <a:pt x="5083" y="2297"/>
                      <a:pt x="4836" y="2501"/>
                    </a:cubicBezTo>
                    <a:cubicBezTo>
                      <a:pt x="4634" y="2665"/>
                      <a:pt x="4376" y="2754"/>
                      <a:pt x="4116" y="2754"/>
                    </a:cubicBezTo>
                    <a:cubicBezTo>
                      <a:pt x="4061" y="2754"/>
                      <a:pt x="4006" y="2750"/>
                      <a:pt x="3952" y="2742"/>
                    </a:cubicBezTo>
                    <a:cubicBezTo>
                      <a:pt x="3638" y="2702"/>
                      <a:pt x="3355" y="2514"/>
                      <a:pt x="3236" y="2244"/>
                    </a:cubicBezTo>
                    <a:cubicBezTo>
                      <a:pt x="3108" y="1980"/>
                      <a:pt x="3140" y="1637"/>
                      <a:pt x="3286" y="1321"/>
                    </a:cubicBezTo>
                    <a:lnTo>
                      <a:pt x="3289" y="1317"/>
                    </a:lnTo>
                    <a:cubicBezTo>
                      <a:pt x="3335" y="1222"/>
                      <a:pt x="3309" y="1113"/>
                      <a:pt x="3226" y="1040"/>
                    </a:cubicBezTo>
                    <a:cubicBezTo>
                      <a:pt x="3183" y="1004"/>
                      <a:pt x="3129" y="986"/>
                      <a:pt x="3076" y="986"/>
                    </a:cubicBezTo>
                    <a:cubicBezTo>
                      <a:pt x="3009" y="986"/>
                      <a:pt x="2943" y="1015"/>
                      <a:pt x="2896" y="1070"/>
                    </a:cubicBezTo>
                    <a:cubicBezTo>
                      <a:pt x="2765" y="1232"/>
                      <a:pt x="2580" y="1377"/>
                      <a:pt x="2385" y="1499"/>
                    </a:cubicBezTo>
                    <a:cubicBezTo>
                      <a:pt x="2194" y="1627"/>
                      <a:pt x="1983" y="1733"/>
                      <a:pt x="1769" y="1812"/>
                    </a:cubicBezTo>
                    <a:cubicBezTo>
                      <a:pt x="1551" y="1891"/>
                      <a:pt x="1327" y="1941"/>
                      <a:pt x="1109" y="1941"/>
                    </a:cubicBezTo>
                    <a:cubicBezTo>
                      <a:pt x="892" y="1941"/>
                      <a:pt x="681" y="1885"/>
                      <a:pt x="520" y="1753"/>
                    </a:cubicBezTo>
                    <a:lnTo>
                      <a:pt x="520" y="1753"/>
                    </a:lnTo>
                    <a:cubicBezTo>
                      <a:pt x="385" y="1614"/>
                      <a:pt x="297" y="1440"/>
                      <a:pt x="268" y="1248"/>
                    </a:cubicBezTo>
                    <a:cubicBezTo>
                      <a:pt x="238" y="1050"/>
                      <a:pt x="285" y="839"/>
                      <a:pt x="387" y="654"/>
                    </a:cubicBezTo>
                    <a:cubicBezTo>
                      <a:pt x="587" y="284"/>
                      <a:pt x="1005" y="15"/>
                      <a:pt x="1460" y="15"/>
                    </a:cubicBezTo>
                    <a:cubicBezTo>
                      <a:pt x="1463" y="15"/>
                      <a:pt x="1466" y="15"/>
                      <a:pt x="1469" y="15"/>
                    </a:cubicBezTo>
                    <a:cubicBezTo>
                      <a:pt x="1409" y="5"/>
                      <a:pt x="1348" y="0"/>
                      <a:pt x="1286" y="0"/>
                    </a:cubicBezTo>
                    <a:close/>
                  </a:path>
                </a:pathLst>
              </a:custGeom>
              <a:solidFill>
                <a:srgbClr val="FFFFFF">
                  <a:alpha val="16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114;p68"/>
              <p:cNvSpPr/>
              <p:nvPr/>
            </p:nvSpPr>
            <p:spPr>
              <a:xfrm>
                <a:off x="1028360" y="2158507"/>
                <a:ext cx="126204" cy="11973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070" extrusionOk="0">
                    <a:moveTo>
                      <a:pt x="1616" y="1"/>
                    </a:moveTo>
                    <a:cubicBezTo>
                      <a:pt x="801" y="1"/>
                      <a:pt x="169" y="646"/>
                      <a:pt x="86" y="1445"/>
                    </a:cubicBezTo>
                    <a:cubicBezTo>
                      <a:pt x="1" y="2269"/>
                      <a:pt x="730" y="3021"/>
                      <a:pt x="1531" y="3067"/>
                    </a:cubicBezTo>
                    <a:cubicBezTo>
                      <a:pt x="1561" y="3069"/>
                      <a:pt x="1591" y="3070"/>
                      <a:pt x="1620" y="3070"/>
                    </a:cubicBezTo>
                    <a:cubicBezTo>
                      <a:pt x="2432" y="3070"/>
                      <a:pt x="3067" y="2421"/>
                      <a:pt x="3150" y="1623"/>
                    </a:cubicBezTo>
                    <a:cubicBezTo>
                      <a:pt x="3236" y="798"/>
                      <a:pt x="2507" y="50"/>
                      <a:pt x="1706" y="3"/>
                    </a:cubicBezTo>
                    <a:cubicBezTo>
                      <a:pt x="1675" y="2"/>
                      <a:pt x="1646" y="1"/>
                      <a:pt x="1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115;p68"/>
              <p:cNvSpPr/>
              <p:nvPr/>
            </p:nvSpPr>
            <p:spPr>
              <a:xfrm>
                <a:off x="1028350" y="2166800"/>
                <a:ext cx="149653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071" extrusionOk="0">
                    <a:moveTo>
                      <a:pt x="2010" y="0"/>
                    </a:moveTo>
                    <a:cubicBezTo>
                      <a:pt x="134" y="0"/>
                      <a:pt x="0" y="2954"/>
                      <a:pt x="1937" y="3067"/>
                    </a:cubicBezTo>
                    <a:cubicBezTo>
                      <a:pt x="1973" y="3069"/>
                      <a:pt x="2009" y="3070"/>
                      <a:pt x="2044" y="3070"/>
                    </a:cubicBezTo>
                    <a:cubicBezTo>
                      <a:pt x="3918" y="3070"/>
                      <a:pt x="4054" y="117"/>
                      <a:pt x="2115" y="3"/>
                    </a:cubicBezTo>
                    <a:cubicBezTo>
                      <a:pt x="2079" y="1"/>
                      <a:pt x="2044" y="0"/>
                      <a:pt x="2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116;p68"/>
              <p:cNvSpPr/>
              <p:nvPr/>
            </p:nvSpPr>
            <p:spPr>
              <a:xfrm>
                <a:off x="1184631" y="2115569"/>
                <a:ext cx="126204" cy="11973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070" extrusionOk="0">
                    <a:moveTo>
                      <a:pt x="1616" y="0"/>
                    </a:moveTo>
                    <a:cubicBezTo>
                      <a:pt x="801" y="0"/>
                      <a:pt x="169" y="646"/>
                      <a:pt x="86" y="1447"/>
                    </a:cubicBezTo>
                    <a:cubicBezTo>
                      <a:pt x="1" y="2272"/>
                      <a:pt x="729" y="3020"/>
                      <a:pt x="1531" y="3067"/>
                    </a:cubicBezTo>
                    <a:cubicBezTo>
                      <a:pt x="1561" y="3068"/>
                      <a:pt x="1591" y="3069"/>
                      <a:pt x="1621" y="3069"/>
                    </a:cubicBezTo>
                    <a:cubicBezTo>
                      <a:pt x="2435" y="3069"/>
                      <a:pt x="3067" y="2424"/>
                      <a:pt x="3150" y="1622"/>
                    </a:cubicBezTo>
                    <a:cubicBezTo>
                      <a:pt x="3236" y="798"/>
                      <a:pt x="2507" y="49"/>
                      <a:pt x="1706" y="3"/>
                    </a:cubicBezTo>
                    <a:cubicBezTo>
                      <a:pt x="1675" y="1"/>
                      <a:pt x="1645" y="0"/>
                      <a:pt x="16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117;p68"/>
              <p:cNvSpPr/>
              <p:nvPr/>
            </p:nvSpPr>
            <p:spPr>
              <a:xfrm>
                <a:off x="1191601" y="2129000"/>
                <a:ext cx="139154" cy="105404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071" extrusionOk="0">
                    <a:moveTo>
                      <a:pt x="2010" y="1"/>
                    </a:moveTo>
                    <a:cubicBezTo>
                      <a:pt x="134" y="1"/>
                      <a:pt x="0" y="2954"/>
                      <a:pt x="1937" y="3068"/>
                    </a:cubicBezTo>
                    <a:cubicBezTo>
                      <a:pt x="1973" y="3070"/>
                      <a:pt x="2009" y="3071"/>
                      <a:pt x="2044" y="3071"/>
                    </a:cubicBezTo>
                    <a:cubicBezTo>
                      <a:pt x="3918" y="3071"/>
                      <a:pt x="4054" y="117"/>
                      <a:pt x="2115" y="4"/>
                    </a:cubicBezTo>
                    <a:cubicBezTo>
                      <a:pt x="2079" y="2"/>
                      <a:pt x="204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118;p68"/>
              <p:cNvSpPr/>
              <p:nvPr/>
            </p:nvSpPr>
            <p:spPr>
              <a:xfrm>
                <a:off x="1301044" y="2197779"/>
                <a:ext cx="81822" cy="7784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996" extrusionOk="0">
                    <a:moveTo>
                      <a:pt x="1051" y="1"/>
                    </a:moveTo>
                    <a:cubicBezTo>
                      <a:pt x="519" y="1"/>
                      <a:pt x="104" y="422"/>
                      <a:pt x="53" y="942"/>
                    </a:cubicBezTo>
                    <a:cubicBezTo>
                      <a:pt x="0" y="1476"/>
                      <a:pt x="475" y="1964"/>
                      <a:pt x="993" y="1994"/>
                    </a:cubicBezTo>
                    <a:cubicBezTo>
                      <a:pt x="1013" y="1995"/>
                      <a:pt x="1032" y="1996"/>
                      <a:pt x="1052" y="1996"/>
                    </a:cubicBezTo>
                    <a:cubicBezTo>
                      <a:pt x="1581" y="1996"/>
                      <a:pt x="1987" y="1573"/>
                      <a:pt x="2045" y="1051"/>
                    </a:cubicBezTo>
                    <a:cubicBezTo>
                      <a:pt x="2097" y="517"/>
                      <a:pt x="1623" y="29"/>
                      <a:pt x="1105" y="2"/>
                    </a:cubicBezTo>
                    <a:cubicBezTo>
                      <a:pt x="1087" y="1"/>
                      <a:pt x="1069" y="1"/>
                      <a:pt x="10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119;p68"/>
              <p:cNvSpPr/>
              <p:nvPr/>
            </p:nvSpPr>
            <p:spPr>
              <a:xfrm>
                <a:off x="1004063" y="2292585"/>
                <a:ext cx="81822" cy="7784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996" extrusionOk="0">
                    <a:moveTo>
                      <a:pt x="1057" y="1"/>
                    </a:moveTo>
                    <a:cubicBezTo>
                      <a:pt x="523" y="1"/>
                      <a:pt x="108" y="423"/>
                      <a:pt x="53" y="942"/>
                    </a:cubicBezTo>
                    <a:cubicBezTo>
                      <a:pt x="0" y="1479"/>
                      <a:pt x="475" y="1964"/>
                      <a:pt x="993" y="1994"/>
                    </a:cubicBezTo>
                    <a:cubicBezTo>
                      <a:pt x="1013" y="1995"/>
                      <a:pt x="1033" y="1995"/>
                      <a:pt x="1053" y="1995"/>
                    </a:cubicBezTo>
                    <a:cubicBezTo>
                      <a:pt x="1581" y="1995"/>
                      <a:pt x="1991" y="1575"/>
                      <a:pt x="2045" y="1054"/>
                    </a:cubicBezTo>
                    <a:cubicBezTo>
                      <a:pt x="2098" y="516"/>
                      <a:pt x="1626" y="31"/>
                      <a:pt x="1105" y="2"/>
                    </a:cubicBezTo>
                    <a:cubicBezTo>
                      <a:pt x="1089" y="1"/>
                      <a:pt x="1073" y="1"/>
                      <a:pt x="1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120;p68"/>
              <p:cNvSpPr/>
              <p:nvPr/>
            </p:nvSpPr>
            <p:spPr>
              <a:xfrm>
                <a:off x="1156863" y="2240522"/>
                <a:ext cx="71760" cy="4379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23" extrusionOk="0">
                    <a:moveTo>
                      <a:pt x="876" y="0"/>
                    </a:moveTo>
                    <a:cubicBezTo>
                      <a:pt x="736" y="0"/>
                      <a:pt x="599" y="35"/>
                      <a:pt x="478" y="113"/>
                    </a:cubicBezTo>
                    <a:cubicBezTo>
                      <a:pt x="185" y="308"/>
                      <a:pt x="66" y="657"/>
                      <a:pt x="10" y="991"/>
                    </a:cubicBezTo>
                    <a:cubicBezTo>
                      <a:pt x="0" y="1056"/>
                      <a:pt x="66" y="1119"/>
                      <a:pt x="126" y="1122"/>
                    </a:cubicBezTo>
                    <a:cubicBezTo>
                      <a:pt x="130" y="1123"/>
                      <a:pt x="134" y="1123"/>
                      <a:pt x="138" y="1123"/>
                    </a:cubicBezTo>
                    <a:cubicBezTo>
                      <a:pt x="206" y="1123"/>
                      <a:pt x="245" y="1069"/>
                      <a:pt x="257" y="1007"/>
                    </a:cubicBezTo>
                    <a:cubicBezTo>
                      <a:pt x="290" y="822"/>
                      <a:pt x="346" y="634"/>
                      <a:pt x="455" y="476"/>
                    </a:cubicBezTo>
                    <a:cubicBezTo>
                      <a:pt x="534" y="374"/>
                      <a:pt x="643" y="295"/>
                      <a:pt x="752" y="265"/>
                    </a:cubicBezTo>
                    <a:cubicBezTo>
                      <a:pt x="792" y="257"/>
                      <a:pt x="833" y="252"/>
                      <a:pt x="873" y="252"/>
                    </a:cubicBezTo>
                    <a:cubicBezTo>
                      <a:pt x="959" y="252"/>
                      <a:pt x="1046" y="271"/>
                      <a:pt x="1131" y="305"/>
                    </a:cubicBezTo>
                    <a:cubicBezTo>
                      <a:pt x="1296" y="364"/>
                      <a:pt x="1441" y="473"/>
                      <a:pt x="1563" y="591"/>
                    </a:cubicBezTo>
                    <a:cubicBezTo>
                      <a:pt x="1591" y="618"/>
                      <a:pt x="1623" y="629"/>
                      <a:pt x="1653" y="629"/>
                    </a:cubicBezTo>
                    <a:cubicBezTo>
                      <a:pt x="1752" y="629"/>
                      <a:pt x="1840" y="512"/>
                      <a:pt x="1751" y="423"/>
                    </a:cubicBezTo>
                    <a:cubicBezTo>
                      <a:pt x="1610" y="288"/>
                      <a:pt x="1455" y="173"/>
                      <a:pt x="1273" y="90"/>
                    </a:cubicBezTo>
                    <a:cubicBezTo>
                      <a:pt x="1149" y="33"/>
                      <a:pt x="1012" y="0"/>
                      <a:pt x="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121;p68"/>
              <p:cNvSpPr/>
              <p:nvPr/>
            </p:nvSpPr>
            <p:spPr>
              <a:xfrm>
                <a:off x="1113613" y="2273749"/>
                <a:ext cx="183066" cy="99645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555" extrusionOk="0">
                    <a:moveTo>
                      <a:pt x="3722" y="1"/>
                    </a:moveTo>
                    <a:cubicBezTo>
                      <a:pt x="3268" y="1"/>
                      <a:pt x="2774" y="673"/>
                      <a:pt x="2273" y="742"/>
                    </a:cubicBezTo>
                    <a:cubicBezTo>
                      <a:pt x="2154" y="780"/>
                      <a:pt x="2031" y="795"/>
                      <a:pt x="1907" y="795"/>
                    </a:cubicBezTo>
                    <a:cubicBezTo>
                      <a:pt x="1489" y="795"/>
                      <a:pt x="1059" y="627"/>
                      <a:pt x="725" y="627"/>
                    </a:cubicBezTo>
                    <a:cubicBezTo>
                      <a:pt x="443" y="627"/>
                      <a:pt x="231" y="747"/>
                      <a:pt x="153" y="1187"/>
                    </a:cubicBezTo>
                    <a:cubicBezTo>
                      <a:pt x="0" y="2045"/>
                      <a:pt x="717" y="2554"/>
                      <a:pt x="1750" y="2554"/>
                    </a:cubicBezTo>
                    <a:cubicBezTo>
                      <a:pt x="2011" y="2554"/>
                      <a:pt x="2293" y="2522"/>
                      <a:pt x="2587" y="2454"/>
                    </a:cubicBezTo>
                    <a:cubicBezTo>
                      <a:pt x="3754" y="2180"/>
                      <a:pt x="4694" y="1191"/>
                      <a:pt x="4239" y="396"/>
                    </a:cubicBezTo>
                    <a:cubicBezTo>
                      <a:pt x="4074" y="106"/>
                      <a:pt x="3901" y="1"/>
                      <a:pt x="3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122;p68"/>
              <p:cNvSpPr/>
              <p:nvPr/>
            </p:nvSpPr>
            <p:spPr>
              <a:xfrm>
                <a:off x="1147113" y="2321796"/>
                <a:ext cx="114075" cy="51324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1316" extrusionOk="0">
                    <a:moveTo>
                      <a:pt x="2046" y="1"/>
                    </a:moveTo>
                    <a:cubicBezTo>
                      <a:pt x="1807" y="1"/>
                      <a:pt x="1582" y="129"/>
                      <a:pt x="1444" y="430"/>
                    </a:cubicBezTo>
                    <a:cubicBezTo>
                      <a:pt x="1233" y="222"/>
                      <a:pt x="1019" y="135"/>
                      <a:pt x="824" y="135"/>
                    </a:cubicBezTo>
                    <a:cubicBezTo>
                      <a:pt x="358" y="135"/>
                      <a:pt x="1" y="631"/>
                      <a:pt x="59" y="1182"/>
                    </a:cubicBezTo>
                    <a:cubicBezTo>
                      <a:pt x="299" y="1270"/>
                      <a:pt x="580" y="1316"/>
                      <a:pt x="890" y="1316"/>
                    </a:cubicBezTo>
                    <a:cubicBezTo>
                      <a:pt x="1152" y="1316"/>
                      <a:pt x="1433" y="1283"/>
                      <a:pt x="1728" y="1215"/>
                    </a:cubicBezTo>
                    <a:cubicBezTo>
                      <a:pt x="2186" y="1109"/>
                      <a:pt x="2608" y="892"/>
                      <a:pt x="2925" y="618"/>
                    </a:cubicBezTo>
                    <a:cubicBezTo>
                      <a:pt x="2735" y="246"/>
                      <a:pt x="2378" y="1"/>
                      <a:pt x="20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123;p68"/>
              <p:cNvSpPr/>
              <p:nvPr/>
            </p:nvSpPr>
            <p:spPr>
              <a:xfrm>
                <a:off x="1185216" y="2083355"/>
                <a:ext cx="72891" cy="32526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834" extrusionOk="0">
                    <a:moveTo>
                      <a:pt x="1394" y="1"/>
                    </a:moveTo>
                    <a:cubicBezTo>
                      <a:pt x="1207" y="1"/>
                      <a:pt x="1023" y="28"/>
                      <a:pt x="843" y="90"/>
                    </a:cubicBezTo>
                    <a:cubicBezTo>
                      <a:pt x="549" y="196"/>
                      <a:pt x="299" y="384"/>
                      <a:pt x="88" y="611"/>
                    </a:cubicBezTo>
                    <a:cubicBezTo>
                      <a:pt x="1" y="701"/>
                      <a:pt x="80" y="834"/>
                      <a:pt x="173" y="834"/>
                    </a:cubicBezTo>
                    <a:cubicBezTo>
                      <a:pt x="200" y="834"/>
                      <a:pt x="227" y="823"/>
                      <a:pt x="253" y="796"/>
                    </a:cubicBezTo>
                    <a:cubicBezTo>
                      <a:pt x="444" y="595"/>
                      <a:pt x="662" y="417"/>
                      <a:pt x="925" y="321"/>
                    </a:cubicBezTo>
                    <a:cubicBezTo>
                      <a:pt x="1077" y="269"/>
                      <a:pt x="1233" y="248"/>
                      <a:pt x="1391" y="248"/>
                    </a:cubicBezTo>
                    <a:cubicBezTo>
                      <a:pt x="1504" y="248"/>
                      <a:pt x="1619" y="259"/>
                      <a:pt x="1733" y="278"/>
                    </a:cubicBezTo>
                    <a:cubicBezTo>
                      <a:pt x="1738" y="279"/>
                      <a:pt x="1742" y="279"/>
                      <a:pt x="1747" y="279"/>
                    </a:cubicBezTo>
                    <a:cubicBezTo>
                      <a:pt x="1808" y="279"/>
                      <a:pt x="1862" y="218"/>
                      <a:pt x="1865" y="163"/>
                    </a:cubicBezTo>
                    <a:cubicBezTo>
                      <a:pt x="1869" y="87"/>
                      <a:pt x="1816" y="41"/>
                      <a:pt x="1750" y="31"/>
                    </a:cubicBezTo>
                    <a:cubicBezTo>
                      <a:pt x="1631" y="12"/>
                      <a:pt x="1512" y="1"/>
                      <a:pt x="1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124;p68"/>
              <p:cNvSpPr/>
              <p:nvPr/>
            </p:nvSpPr>
            <p:spPr>
              <a:xfrm>
                <a:off x="1032416" y="2129062"/>
                <a:ext cx="73281" cy="31707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813" extrusionOk="0">
                    <a:moveTo>
                      <a:pt x="1342" y="0"/>
                    </a:moveTo>
                    <a:cubicBezTo>
                      <a:pt x="847" y="0"/>
                      <a:pt x="366" y="192"/>
                      <a:pt x="68" y="620"/>
                    </a:cubicBezTo>
                    <a:cubicBezTo>
                      <a:pt x="0" y="716"/>
                      <a:pt x="87" y="812"/>
                      <a:pt x="177" y="812"/>
                    </a:cubicBezTo>
                    <a:cubicBezTo>
                      <a:pt x="213" y="812"/>
                      <a:pt x="249" y="797"/>
                      <a:pt x="276" y="758"/>
                    </a:cubicBezTo>
                    <a:cubicBezTo>
                      <a:pt x="522" y="405"/>
                      <a:pt x="931" y="245"/>
                      <a:pt x="1344" y="245"/>
                    </a:cubicBezTo>
                    <a:cubicBezTo>
                      <a:pt x="1463" y="245"/>
                      <a:pt x="1582" y="258"/>
                      <a:pt x="1697" y="284"/>
                    </a:cubicBezTo>
                    <a:cubicBezTo>
                      <a:pt x="1710" y="286"/>
                      <a:pt x="1722" y="287"/>
                      <a:pt x="1735" y="287"/>
                    </a:cubicBezTo>
                    <a:cubicBezTo>
                      <a:pt x="1788" y="287"/>
                      <a:pt x="1838" y="263"/>
                      <a:pt x="1859" y="204"/>
                    </a:cubicBezTo>
                    <a:cubicBezTo>
                      <a:pt x="1879" y="148"/>
                      <a:pt x="1846" y="66"/>
                      <a:pt x="1780" y="49"/>
                    </a:cubicBezTo>
                    <a:cubicBezTo>
                      <a:pt x="1635" y="17"/>
                      <a:pt x="1488" y="0"/>
                      <a:pt x="1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25;p68"/>
              <p:cNvSpPr/>
              <p:nvPr/>
            </p:nvSpPr>
            <p:spPr>
              <a:xfrm>
                <a:off x="2388309" y="2248633"/>
                <a:ext cx="81471" cy="110838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842" extrusionOk="0">
                    <a:moveTo>
                      <a:pt x="383" y="1"/>
                    </a:moveTo>
                    <a:lnTo>
                      <a:pt x="383" y="1"/>
                    </a:lnTo>
                    <a:cubicBezTo>
                      <a:pt x="2088" y="529"/>
                      <a:pt x="1693" y="2741"/>
                      <a:pt x="1" y="2791"/>
                    </a:cubicBezTo>
                    <a:cubicBezTo>
                      <a:pt x="103" y="2821"/>
                      <a:pt x="209" y="2837"/>
                      <a:pt x="317" y="2840"/>
                    </a:cubicBezTo>
                    <a:cubicBezTo>
                      <a:pt x="336" y="2841"/>
                      <a:pt x="355" y="2842"/>
                      <a:pt x="373" y="2842"/>
                    </a:cubicBezTo>
                    <a:cubicBezTo>
                      <a:pt x="1114" y="2842"/>
                      <a:pt x="1739" y="2146"/>
                      <a:pt x="1739" y="1419"/>
                    </a:cubicBezTo>
                    <a:cubicBezTo>
                      <a:pt x="1739" y="644"/>
                      <a:pt x="1125" y="67"/>
                      <a:pt x="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26;p68"/>
              <p:cNvSpPr/>
              <p:nvPr/>
            </p:nvSpPr>
            <p:spPr>
              <a:xfrm>
                <a:off x="2344981" y="2248477"/>
                <a:ext cx="124683" cy="10916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99" extrusionOk="0">
                    <a:moveTo>
                      <a:pt x="1364" y="0"/>
                    </a:moveTo>
                    <a:cubicBezTo>
                      <a:pt x="622" y="0"/>
                      <a:pt x="0" y="697"/>
                      <a:pt x="0" y="1423"/>
                    </a:cubicBezTo>
                    <a:cubicBezTo>
                      <a:pt x="0" y="2106"/>
                      <a:pt x="485" y="2640"/>
                      <a:pt x="1105" y="2798"/>
                    </a:cubicBezTo>
                    <a:cubicBezTo>
                      <a:pt x="2804" y="2745"/>
                      <a:pt x="3196" y="533"/>
                      <a:pt x="1494" y="5"/>
                    </a:cubicBezTo>
                    <a:cubicBezTo>
                      <a:pt x="1468" y="5"/>
                      <a:pt x="1448" y="2"/>
                      <a:pt x="1425" y="2"/>
                    </a:cubicBezTo>
                    <a:cubicBezTo>
                      <a:pt x="1405" y="1"/>
                      <a:pt x="1384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27;p68"/>
              <p:cNvSpPr/>
              <p:nvPr/>
            </p:nvSpPr>
            <p:spPr>
              <a:xfrm>
                <a:off x="2210433" y="2218565"/>
                <a:ext cx="81471" cy="110838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842" extrusionOk="0">
                    <a:moveTo>
                      <a:pt x="384" y="0"/>
                    </a:moveTo>
                    <a:cubicBezTo>
                      <a:pt x="2088" y="528"/>
                      <a:pt x="1696" y="2741"/>
                      <a:pt x="1" y="2790"/>
                    </a:cubicBezTo>
                    <a:cubicBezTo>
                      <a:pt x="103" y="2820"/>
                      <a:pt x="212" y="2836"/>
                      <a:pt x="318" y="2840"/>
                    </a:cubicBezTo>
                    <a:cubicBezTo>
                      <a:pt x="338" y="2841"/>
                      <a:pt x="358" y="2841"/>
                      <a:pt x="378" y="2841"/>
                    </a:cubicBezTo>
                    <a:cubicBezTo>
                      <a:pt x="1120" y="2841"/>
                      <a:pt x="1742" y="2144"/>
                      <a:pt x="1742" y="1418"/>
                    </a:cubicBezTo>
                    <a:cubicBezTo>
                      <a:pt x="1742" y="643"/>
                      <a:pt x="1126" y="66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28;p68"/>
              <p:cNvSpPr/>
              <p:nvPr/>
            </p:nvSpPr>
            <p:spPr>
              <a:xfrm>
                <a:off x="2167221" y="2218370"/>
                <a:ext cx="124683" cy="109278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02" extrusionOk="0">
                    <a:moveTo>
                      <a:pt x="1366" y="1"/>
                    </a:moveTo>
                    <a:cubicBezTo>
                      <a:pt x="625" y="1"/>
                      <a:pt x="1" y="696"/>
                      <a:pt x="1" y="1423"/>
                    </a:cubicBezTo>
                    <a:cubicBezTo>
                      <a:pt x="1" y="2109"/>
                      <a:pt x="482" y="2640"/>
                      <a:pt x="1106" y="2802"/>
                    </a:cubicBezTo>
                    <a:cubicBezTo>
                      <a:pt x="2804" y="2746"/>
                      <a:pt x="3196" y="533"/>
                      <a:pt x="1492" y="5"/>
                    </a:cubicBezTo>
                    <a:cubicBezTo>
                      <a:pt x="1468" y="5"/>
                      <a:pt x="1449" y="2"/>
                      <a:pt x="1422" y="2"/>
                    </a:cubicBezTo>
                    <a:cubicBezTo>
                      <a:pt x="1403" y="1"/>
                      <a:pt x="1385" y="1"/>
                      <a:pt x="1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29;p68"/>
              <p:cNvSpPr/>
              <p:nvPr/>
            </p:nvSpPr>
            <p:spPr>
              <a:xfrm>
                <a:off x="2418807" y="2360600"/>
                <a:ext cx="73086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52" extrusionOk="0">
                    <a:moveTo>
                      <a:pt x="928" y="0"/>
                    </a:moveTo>
                    <a:cubicBezTo>
                      <a:pt x="909" y="0"/>
                      <a:pt x="890" y="1"/>
                      <a:pt x="871" y="2"/>
                    </a:cubicBezTo>
                    <a:cubicBezTo>
                      <a:pt x="350" y="39"/>
                      <a:pt x="0" y="490"/>
                      <a:pt x="14" y="992"/>
                    </a:cubicBezTo>
                    <a:cubicBezTo>
                      <a:pt x="26" y="1470"/>
                      <a:pt x="483" y="1851"/>
                      <a:pt x="946" y="1851"/>
                    </a:cubicBezTo>
                    <a:cubicBezTo>
                      <a:pt x="965" y="1851"/>
                      <a:pt x="984" y="1850"/>
                      <a:pt x="1003" y="1849"/>
                    </a:cubicBezTo>
                    <a:cubicBezTo>
                      <a:pt x="1521" y="1813"/>
                      <a:pt x="1874" y="1358"/>
                      <a:pt x="1860" y="860"/>
                    </a:cubicBezTo>
                    <a:cubicBezTo>
                      <a:pt x="1848" y="381"/>
                      <a:pt x="1391" y="0"/>
                      <a:pt x="9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30;p68"/>
              <p:cNvSpPr/>
              <p:nvPr/>
            </p:nvSpPr>
            <p:spPr>
              <a:xfrm>
                <a:off x="2112700" y="2308380"/>
                <a:ext cx="73086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52" extrusionOk="0">
                    <a:moveTo>
                      <a:pt x="929" y="0"/>
                    </a:moveTo>
                    <a:cubicBezTo>
                      <a:pt x="909" y="0"/>
                      <a:pt x="890" y="1"/>
                      <a:pt x="871" y="2"/>
                    </a:cubicBezTo>
                    <a:cubicBezTo>
                      <a:pt x="350" y="39"/>
                      <a:pt x="1" y="487"/>
                      <a:pt x="14" y="992"/>
                    </a:cubicBezTo>
                    <a:cubicBezTo>
                      <a:pt x="26" y="1470"/>
                      <a:pt x="483" y="1851"/>
                      <a:pt x="946" y="1851"/>
                    </a:cubicBezTo>
                    <a:cubicBezTo>
                      <a:pt x="965" y="1851"/>
                      <a:pt x="984" y="1850"/>
                      <a:pt x="1003" y="1849"/>
                    </a:cubicBezTo>
                    <a:cubicBezTo>
                      <a:pt x="1518" y="1813"/>
                      <a:pt x="1874" y="1358"/>
                      <a:pt x="1861" y="860"/>
                    </a:cubicBezTo>
                    <a:cubicBezTo>
                      <a:pt x="1848" y="378"/>
                      <a:pt x="1391" y="0"/>
                      <a:pt x="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31;p68"/>
              <p:cNvSpPr/>
              <p:nvPr/>
            </p:nvSpPr>
            <p:spPr>
              <a:xfrm>
                <a:off x="2261444" y="2332793"/>
                <a:ext cx="78000" cy="37323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957" extrusionOk="0">
                    <a:moveTo>
                      <a:pt x="984" y="0"/>
                    </a:moveTo>
                    <a:cubicBezTo>
                      <a:pt x="613" y="0"/>
                      <a:pt x="289" y="246"/>
                      <a:pt x="65" y="527"/>
                    </a:cubicBezTo>
                    <a:cubicBezTo>
                      <a:pt x="1" y="608"/>
                      <a:pt x="84" y="698"/>
                      <a:pt x="169" y="698"/>
                    </a:cubicBezTo>
                    <a:cubicBezTo>
                      <a:pt x="202" y="698"/>
                      <a:pt x="235" y="685"/>
                      <a:pt x="259" y="653"/>
                    </a:cubicBezTo>
                    <a:cubicBezTo>
                      <a:pt x="439" y="433"/>
                      <a:pt x="698" y="233"/>
                      <a:pt x="995" y="233"/>
                    </a:cubicBezTo>
                    <a:cubicBezTo>
                      <a:pt x="1019" y="233"/>
                      <a:pt x="1043" y="234"/>
                      <a:pt x="1067" y="237"/>
                    </a:cubicBezTo>
                    <a:cubicBezTo>
                      <a:pt x="1414" y="280"/>
                      <a:pt x="1631" y="597"/>
                      <a:pt x="1757" y="893"/>
                    </a:cubicBezTo>
                    <a:cubicBezTo>
                      <a:pt x="1775" y="938"/>
                      <a:pt x="1810" y="957"/>
                      <a:pt x="1847" y="957"/>
                    </a:cubicBezTo>
                    <a:cubicBezTo>
                      <a:pt x="1920" y="957"/>
                      <a:pt x="2000" y="880"/>
                      <a:pt x="1958" y="785"/>
                    </a:cubicBezTo>
                    <a:cubicBezTo>
                      <a:pt x="1803" y="412"/>
                      <a:pt x="1513" y="56"/>
                      <a:pt x="1084" y="6"/>
                    </a:cubicBezTo>
                    <a:cubicBezTo>
                      <a:pt x="1050" y="2"/>
                      <a:pt x="1017" y="0"/>
                      <a:pt x="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32;p68"/>
              <p:cNvSpPr/>
              <p:nvPr/>
            </p:nvSpPr>
            <p:spPr>
              <a:xfrm>
                <a:off x="2186799" y="2183154"/>
                <a:ext cx="86346" cy="24726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634" extrusionOk="0">
                    <a:moveTo>
                      <a:pt x="853" y="0"/>
                    </a:moveTo>
                    <a:cubicBezTo>
                      <a:pt x="606" y="0"/>
                      <a:pt x="358" y="51"/>
                      <a:pt x="122" y="163"/>
                    </a:cubicBezTo>
                    <a:cubicBezTo>
                      <a:pt x="1" y="221"/>
                      <a:pt x="62" y="385"/>
                      <a:pt x="172" y="385"/>
                    </a:cubicBezTo>
                    <a:cubicBezTo>
                      <a:pt x="187" y="385"/>
                      <a:pt x="204" y="381"/>
                      <a:pt x="221" y="374"/>
                    </a:cubicBezTo>
                    <a:cubicBezTo>
                      <a:pt x="427" y="276"/>
                      <a:pt x="641" y="232"/>
                      <a:pt x="854" y="232"/>
                    </a:cubicBezTo>
                    <a:cubicBezTo>
                      <a:pt x="1250" y="232"/>
                      <a:pt x="1645" y="382"/>
                      <a:pt x="1979" y="611"/>
                    </a:cubicBezTo>
                    <a:cubicBezTo>
                      <a:pt x="2001" y="627"/>
                      <a:pt x="2024" y="633"/>
                      <a:pt x="2045" y="633"/>
                    </a:cubicBezTo>
                    <a:cubicBezTo>
                      <a:pt x="2143" y="633"/>
                      <a:pt x="2214" y="494"/>
                      <a:pt x="2111" y="423"/>
                    </a:cubicBezTo>
                    <a:cubicBezTo>
                      <a:pt x="1738" y="163"/>
                      <a:pt x="1296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33;p68"/>
              <p:cNvSpPr/>
              <p:nvPr/>
            </p:nvSpPr>
            <p:spPr>
              <a:xfrm>
                <a:off x="2366508" y="2217746"/>
                <a:ext cx="86970" cy="30732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88" extrusionOk="0">
                    <a:moveTo>
                      <a:pt x="813" y="1"/>
                    </a:moveTo>
                    <a:cubicBezTo>
                      <a:pt x="584" y="1"/>
                      <a:pt x="355" y="40"/>
                      <a:pt x="134" y="100"/>
                    </a:cubicBezTo>
                    <a:cubicBezTo>
                      <a:pt x="1" y="137"/>
                      <a:pt x="58" y="322"/>
                      <a:pt x="181" y="322"/>
                    </a:cubicBezTo>
                    <a:cubicBezTo>
                      <a:pt x="191" y="322"/>
                      <a:pt x="202" y="321"/>
                      <a:pt x="214" y="318"/>
                    </a:cubicBezTo>
                    <a:cubicBezTo>
                      <a:pt x="408" y="265"/>
                      <a:pt x="609" y="232"/>
                      <a:pt x="808" y="232"/>
                    </a:cubicBezTo>
                    <a:cubicBezTo>
                      <a:pt x="931" y="232"/>
                      <a:pt x="1053" y="244"/>
                      <a:pt x="1173" y="272"/>
                    </a:cubicBezTo>
                    <a:cubicBezTo>
                      <a:pt x="1490" y="348"/>
                      <a:pt x="1767" y="529"/>
                      <a:pt x="1998" y="757"/>
                    </a:cubicBezTo>
                    <a:cubicBezTo>
                      <a:pt x="2020" y="778"/>
                      <a:pt x="2045" y="788"/>
                      <a:pt x="2068" y="788"/>
                    </a:cubicBezTo>
                    <a:cubicBezTo>
                      <a:pt x="2155" y="788"/>
                      <a:pt x="2229" y="662"/>
                      <a:pt x="2146" y="582"/>
                    </a:cubicBezTo>
                    <a:cubicBezTo>
                      <a:pt x="1886" y="328"/>
                      <a:pt x="1572" y="127"/>
                      <a:pt x="1213" y="44"/>
                    </a:cubicBezTo>
                    <a:cubicBezTo>
                      <a:pt x="1080" y="14"/>
                      <a:pt x="947" y="1"/>
                      <a:pt x="8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34;p68"/>
              <p:cNvSpPr/>
              <p:nvPr/>
            </p:nvSpPr>
            <p:spPr>
              <a:xfrm>
                <a:off x="2234768" y="2383960"/>
                <a:ext cx="122070" cy="61932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88" extrusionOk="0">
                    <a:moveTo>
                      <a:pt x="0" y="0"/>
                    </a:moveTo>
                    <a:cubicBezTo>
                      <a:pt x="9" y="1013"/>
                      <a:pt x="794" y="1587"/>
                      <a:pt x="1587" y="1587"/>
                    </a:cubicBezTo>
                    <a:cubicBezTo>
                      <a:pt x="2233" y="1587"/>
                      <a:pt x="2886" y="1206"/>
                      <a:pt x="3130" y="370"/>
                    </a:cubicBezTo>
                    <a:lnTo>
                      <a:pt x="3130" y="370"/>
                    </a:lnTo>
                    <a:cubicBezTo>
                      <a:pt x="2930" y="387"/>
                      <a:pt x="2728" y="395"/>
                      <a:pt x="2526" y="395"/>
                    </a:cubicBezTo>
                    <a:cubicBezTo>
                      <a:pt x="1633" y="395"/>
                      <a:pt x="740" y="2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35;p68"/>
              <p:cNvSpPr/>
              <p:nvPr/>
            </p:nvSpPr>
            <p:spPr>
              <a:xfrm>
                <a:off x="2178414" y="2578527"/>
                <a:ext cx="12909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1" h="977" extrusionOk="0">
                    <a:moveTo>
                      <a:pt x="110" y="1"/>
                    </a:moveTo>
                    <a:cubicBezTo>
                      <a:pt x="63" y="96"/>
                      <a:pt x="44" y="172"/>
                      <a:pt x="24" y="255"/>
                    </a:cubicBezTo>
                    <a:cubicBezTo>
                      <a:pt x="11" y="337"/>
                      <a:pt x="1" y="416"/>
                      <a:pt x="7" y="495"/>
                    </a:cubicBezTo>
                    <a:cubicBezTo>
                      <a:pt x="11" y="571"/>
                      <a:pt x="24" y="650"/>
                      <a:pt x="47" y="733"/>
                    </a:cubicBezTo>
                    <a:cubicBezTo>
                      <a:pt x="73" y="812"/>
                      <a:pt x="110" y="895"/>
                      <a:pt x="176" y="977"/>
                    </a:cubicBezTo>
                    <a:cubicBezTo>
                      <a:pt x="242" y="895"/>
                      <a:pt x="275" y="812"/>
                      <a:pt x="298" y="730"/>
                    </a:cubicBezTo>
                    <a:cubicBezTo>
                      <a:pt x="324" y="647"/>
                      <a:pt x="331" y="561"/>
                      <a:pt x="327" y="479"/>
                    </a:cubicBezTo>
                    <a:cubicBezTo>
                      <a:pt x="324" y="397"/>
                      <a:pt x="307" y="311"/>
                      <a:pt x="275" y="228"/>
                    </a:cubicBezTo>
                    <a:cubicBezTo>
                      <a:pt x="242" y="146"/>
                      <a:pt x="192" y="67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36;p68"/>
              <p:cNvSpPr/>
              <p:nvPr/>
            </p:nvSpPr>
            <p:spPr>
              <a:xfrm>
                <a:off x="2165583" y="2634724"/>
                <a:ext cx="12870" cy="3814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8" extrusionOk="0">
                    <a:moveTo>
                      <a:pt x="109" y="1"/>
                    </a:moveTo>
                    <a:cubicBezTo>
                      <a:pt x="63" y="97"/>
                      <a:pt x="43" y="176"/>
                      <a:pt x="23" y="258"/>
                    </a:cubicBezTo>
                    <a:cubicBezTo>
                      <a:pt x="10" y="341"/>
                      <a:pt x="0" y="416"/>
                      <a:pt x="7" y="496"/>
                    </a:cubicBezTo>
                    <a:cubicBezTo>
                      <a:pt x="10" y="575"/>
                      <a:pt x="23" y="654"/>
                      <a:pt x="46" y="736"/>
                    </a:cubicBezTo>
                    <a:cubicBezTo>
                      <a:pt x="73" y="812"/>
                      <a:pt x="109" y="895"/>
                      <a:pt x="175" y="977"/>
                    </a:cubicBezTo>
                    <a:cubicBezTo>
                      <a:pt x="241" y="895"/>
                      <a:pt x="274" y="812"/>
                      <a:pt x="297" y="730"/>
                    </a:cubicBezTo>
                    <a:cubicBezTo>
                      <a:pt x="323" y="647"/>
                      <a:pt x="330" y="562"/>
                      <a:pt x="327" y="479"/>
                    </a:cubicBezTo>
                    <a:cubicBezTo>
                      <a:pt x="323" y="397"/>
                      <a:pt x="307" y="311"/>
                      <a:pt x="274" y="229"/>
                    </a:cubicBezTo>
                    <a:cubicBezTo>
                      <a:pt x="241" y="146"/>
                      <a:pt x="191" y="6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37;p68"/>
              <p:cNvSpPr/>
              <p:nvPr/>
            </p:nvSpPr>
            <p:spPr>
              <a:xfrm>
                <a:off x="2310271" y="2583284"/>
                <a:ext cx="12870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7" extrusionOk="0">
                    <a:moveTo>
                      <a:pt x="109" y="1"/>
                    </a:moveTo>
                    <a:cubicBezTo>
                      <a:pt x="63" y="96"/>
                      <a:pt x="43" y="176"/>
                      <a:pt x="23" y="258"/>
                    </a:cubicBezTo>
                    <a:cubicBezTo>
                      <a:pt x="10" y="341"/>
                      <a:pt x="0" y="416"/>
                      <a:pt x="7" y="496"/>
                    </a:cubicBezTo>
                    <a:cubicBezTo>
                      <a:pt x="10" y="575"/>
                      <a:pt x="23" y="654"/>
                      <a:pt x="46" y="736"/>
                    </a:cubicBezTo>
                    <a:cubicBezTo>
                      <a:pt x="73" y="812"/>
                      <a:pt x="109" y="895"/>
                      <a:pt x="175" y="977"/>
                    </a:cubicBezTo>
                    <a:cubicBezTo>
                      <a:pt x="241" y="895"/>
                      <a:pt x="274" y="812"/>
                      <a:pt x="297" y="730"/>
                    </a:cubicBezTo>
                    <a:cubicBezTo>
                      <a:pt x="323" y="647"/>
                      <a:pt x="330" y="561"/>
                      <a:pt x="327" y="479"/>
                    </a:cubicBezTo>
                    <a:cubicBezTo>
                      <a:pt x="323" y="397"/>
                      <a:pt x="307" y="311"/>
                      <a:pt x="274" y="228"/>
                    </a:cubicBezTo>
                    <a:cubicBezTo>
                      <a:pt x="241" y="146"/>
                      <a:pt x="191" y="6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38;p68"/>
              <p:cNvSpPr/>
              <p:nvPr/>
            </p:nvSpPr>
            <p:spPr>
              <a:xfrm>
                <a:off x="2223458" y="2637961"/>
                <a:ext cx="12870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7" extrusionOk="0">
                    <a:moveTo>
                      <a:pt x="109" y="0"/>
                    </a:moveTo>
                    <a:cubicBezTo>
                      <a:pt x="63" y="96"/>
                      <a:pt x="43" y="175"/>
                      <a:pt x="23" y="258"/>
                    </a:cubicBezTo>
                    <a:cubicBezTo>
                      <a:pt x="10" y="340"/>
                      <a:pt x="0" y="416"/>
                      <a:pt x="7" y="495"/>
                    </a:cubicBezTo>
                    <a:cubicBezTo>
                      <a:pt x="10" y="574"/>
                      <a:pt x="23" y="653"/>
                      <a:pt x="46" y="736"/>
                    </a:cubicBezTo>
                    <a:cubicBezTo>
                      <a:pt x="73" y="812"/>
                      <a:pt x="109" y="894"/>
                      <a:pt x="175" y="977"/>
                    </a:cubicBezTo>
                    <a:cubicBezTo>
                      <a:pt x="241" y="894"/>
                      <a:pt x="274" y="812"/>
                      <a:pt x="297" y="729"/>
                    </a:cubicBezTo>
                    <a:cubicBezTo>
                      <a:pt x="323" y="647"/>
                      <a:pt x="330" y="561"/>
                      <a:pt x="327" y="479"/>
                    </a:cubicBezTo>
                    <a:cubicBezTo>
                      <a:pt x="323" y="396"/>
                      <a:pt x="307" y="310"/>
                      <a:pt x="274" y="228"/>
                    </a:cubicBezTo>
                    <a:cubicBezTo>
                      <a:pt x="241" y="146"/>
                      <a:pt x="191" y="6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39;p68"/>
              <p:cNvSpPr/>
              <p:nvPr/>
            </p:nvSpPr>
            <p:spPr>
              <a:xfrm>
                <a:off x="2210589" y="2528647"/>
                <a:ext cx="12909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1" h="977" extrusionOk="0">
                    <a:moveTo>
                      <a:pt x="109" y="0"/>
                    </a:moveTo>
                    <a:cubicBezTo>
                      <a:pt x="63" y="96"/>
                      <a:pt x="43" y="175"/>
                      <a:pt x="23" y="257"/>
                    </a:cubicBezTo>
                    <a:cubicBezTo>
                      <a:pt x="10" y="340"/>
                      <a:pt x="0" y="416"/>
                      <a:pt x="7" y="495"/>
                    </a:cubicBezTo>
                    <a:cubicBezTo>
                      <a:pt x="10" y="574"/>
                      <a:pt x="23" y="653"/>
                      <a:pt x="46" y="736"/>
                    </a:cubicBezTo>
                    <a:cubicBezTo>
                      <a:pt x="73" y="812"/>
                      <a:pt x="109" y="894"/>
                      <a:pt x="175" y="976"/>
                    </a:cubicBezTo>
                    <a:cubicBezTo>
                      <a:pt x="241" y="894"/>
                      <a:pt x="274" y="812"/>
                      <a:pt x="297" y="729"/>
                    </a:cubicBezTo>
                    <a:cubicBezTo>
                      <a:pt x="323" y="647"/>
                      <a:pt x="330" y="561"/>
                      <a:pt x="327" y="478"/>
                    </a:cubicBezTo>
                    <a:cubicBezTo>
                      <a:pt x="323" y="396"/>
                      <a:pt x="307" y="310"/>
                      <a:pt x="274" y="228"/>
                    </a:cubicBezTo>
                    <a:cubicBezTo>
                      <a:pt x="241" y="145"/>
                      <a:pt x="192" y="6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40;p68"/>
              <p:cNvSpPr/>
              <p:nvPr/>
            </p:nvSpPr>
            <p:spPr>
              <a:xfrm>
                <a:off x="2268854" y="2779801"/>
                <a:ext cx="12519" cy="37362"/>
              </a:xfrm>
              <a:custGeom>
                <a:avLst/>
                <a:gdLst/>
                <a:ahLst/>
                <a:cxnLst/>
                <a:rect l="l" t="t" r="r" b="b"/>
                <a:pathLst>
                  <a:path w="321" h="958" extrusionOk="0">
                    <a:moveTo>
                      <a:pt x="162" y="1"/>
                    </a:moveTo>
                    <a:cubicBezTo>
                      <a:pt x="96" y="80"/>
                      <a:pt x="63" y="163"/>
                      <a:pt x="33" y="238"/>
                    </a:cubicBezTo>
                    <a:cubicBezTo>
                      <a:pt x="13" y="318"/>
                      <a:pt x="0" y="400"/>
                      <a:pt x="0" y="479"/>
                    </a:cubicBezTo>
                    <a:cubicBezTo>
                      <a:pt x="0" y="558"/>
                      <a:pt x="7" y="641"/>
                      <a:pt x="33" y="717"/>
                    </a:cubicBezTo>
                    <a:cubicBezTo>
                      <a:pt x="56" y="796"/>
                      <a:pt x="96" y="878"/>
                      <a:pt x="162" y="957"/>
                    </a:cubicBezTo>
                    <a:cubicBezTo>
                      <a:pt x="231" y="878"/>
                      <a:pt x="264" y="796"/>
                      <a:pt x="287" y="717"/>
                    </a:cubicBezTo>
                    <a:cubicBezTo>
                      <a:pt x="310" y="641"/>
                      <a:pt x="320" y="558"/>
                      <a:pt x="320" y="479"/>
                    </a:cubicBezTo>
                    <a:cubicBezTo>
                      <a:pt x="320" y="400"/>
                      <a:pt x="313" y="318"/>
                      <a:pt x="287" y="238"/>
                    </a:cubicBezTo>
                    <a:cubicBezTo>
                      <a:pt x="264" y="163"/>
                      <a:pt x="228" y="80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41;p68"/>
              <p:cNvSpPr/>
              <p:nvPr/>
            </p:nvSpPr>
            <p:spPr>
              <a:xfrm>
                <a:off x="2171979" y="2785729"/>
                <a:ext cx="12792" cy="37206"/>
              </a:xfrm>
              <a:custGeom>
                <a:avLst/>
                <a:gdLst/>
                <a:ahLst/>
                <a:cxnLst/>
                <a:rect l="l" t="t" r="r" b="b"/>
                <a:pathLst>
                  <a:path w="328" h="954" extrusionOk="0">
                    <a:moveTo>
                      <a:pt x="106" y="1"/>
                    </a:moveTo>
                    <a:cubicBezTo>
                      <a:pt x="60" y="93"/>
                      <a:pt x="34" y="169"/>
                      <a:pt x="24" y="248"/>
                    </a:cubicBezTo>
                    <a:cubicBezTo>
                      <a:pt x="8" y="327"/>
                      <a:pt x="1" y="406"/>
                      <a:pt x="8" y="482"/>
                    </a:cubicBezTo>
                    <a:cubicBezTo>
                      <a:pt x="11" y="561"/>
                      <a:pt x="24" y="640"/>
                      <a:pt x="47" y="720"/>
                    </a:cubicBezTo>
                    <a:cubicBezTo>
                      <a:pt x="73" y="792"/>
                      <a:pt x="110" y="875"/>
                      <a:pt x="176" y="954"/>
                    </a:cubicBezTo>
                    <a:cubicBezTo>
                      <a:pt x="242" y="871"/>
                      <a:pt x="275" y="792"/>
                      <a:pt x="298" y="710"/>
                    </a:cubicBezTo>
                    <a:cubicBezTo>
                      <a:pt x="321" y="630"/>
                      <a:pt x="327" y="548"/>
                      <a:pt x="324" y="466"/>
                    </a:cubicBezTo>
                    <a:cubicBezTo>
                      <a:pt x="317" y="383"/>
                      <a:pt x="304" y="301"/>
                      <a:pt x="271" y="225"/>
                    </a:cubicBezTo>
                    <a:cubicBezTo>
                      <a:pt x="235" y="146"/>
                      <a:pt x="189" y="63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42;p68"/>
              <p:cNvSpPr/>
              <p:nvPr/>
            </p:nvSpPr>
            <p:spPr>
              <a:xfrm>
                <a:off x="2219949" y="2811858"/>
                <a:ext cx="12519" cy="3654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937" extrusionOk="0">
                    <a:moveTo>
                      <a:pt x="163" y="0"/>
                    </a:moveTo>
                    <a:cubicBezTo>
                      <a:pt x="97" y="76"/>
                      <a:pt x="57" y="155"/>
                      <a:pt x="34" y="234"/>
                    </a:cubicBezTo>
                    <a:cubicBezTo>
                      <a:pt x="14" y="310"/>
                      <a:pt x="1" y="389"/>
                      <a:pt x="1" y="468"/>
                    </a:cubicBezTo>
                    <a:cubicBezTo>
                      <a:pt x="1" y="548"/>
                      <a:pt x="8" y="623"/>
                      <a:pt x="34" y="703"/>
                    </a:cubicBezTo>
                    <a:cubicBezTo>
                      <a:pt x="57" y="782"/>
                      <a:pt x="97" y="861"/>
                      <a:pt x="163" y="937"/>
                    </a:cubicBezTo>
                    <a:cubicBezTo>
                      <a:pt x="232" y="861"/>
                      <a:pt x="265" y="782"/>
                      <a:pt x="288" y="703"/>
                    </a:cubicBezTo>
                    <a:cubicBezTo>
                      <a:pt x="311" y="627"/>
                      <a:pt x="321" y="548"/>
                      <a:pt x="321" y="468"/>
                    </a:cubicBezTo>
                    <a:cubicBezTo>
                      <a:pt x="321" y="389"/>
                      <a:pt x="314" y="313"/>
                      <a:pt x="288" y="234"/>
                    </a:cubicBezTo>
                    <a:cubicBezTo>
                      <a:pt x="265" y="155"/>
                      <a:pt x="229" y="76"/>
                      <a:pt x="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43;p68"/>
              <p:cNvSpPr/>
              <p:nvPr/>
            </p:nvSpPr>
            <p:spPr>
              <a:xfrm>
                <a:off x="2152558" y="2858930"/>
                <a:ext cx="12909" cy="40677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043" extrusionOk="0">
                    <a:moveTo>
                      <a:pt x="159" y="0"/>
                    </a:moveTo>
                    <a:cubicBezTo>
                      <a:pt x="87" y="86"/>
                      <a:pt x="54" y="172"/>
                      <a:pt x="34" y="257"/>
                    </a:cubicBezTo>
                    <a:cubicBezTo>
                      <a:pt x="11" y="346"/>
                      <a:pt x="1" y="435"/>
                      <a:pt x="4" y="528"/>
                    </a:cubicBezTo>
                    <a:cubicBezTo>
                      <a:pt x="11" y="617"/>
                      <a:pt x="27" y="709"/>
                      <a:pt x="60" y="795"/>
                    </a:cubicBezTo>
                    <a:cubicBezTo>
                      <a:pt x="93" y="881"/>
                      <a:pt x="143" y="966"/>
                      <a:pt x="225" y="1042"/>
                    </a:cubicBezTo>
                    <a:cubicBezTo>
                      <a:pt x="275" y="943"/>
                      <a:pt x="294" y="858"/>
                      <a:pt x="311" y="772"/>
                    </a:cubicBezTo>
                    <a:cubicBezTo>
                      <a:pt x="327" y="683"/>
                      <a:pt x="331" y="600"/>
                      <a:pt x="327" y="515"/>
                    </a:cubicBezTo>
                    <a:cubicBezTo>
                      <a:pt x="324" y="432"/>
                      <a:pt x="311" y="346"/>
                      <a:pt x="285" y="261"/>
                    </a:cubicBezTo>
                    <a:cubicBezTo>
                      <a:pt x="261" y="172"/>
                      <a:pt x="225" y="86"/>
                      <a:pt x="1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44;p68"/>
              <p:cNvSpPr/>
              <p:nvPr/>
            </p:nvSpPr>
            <p:spPr>
              <a:xfrm>
                <a:off x="2269478" y="2851832"/>
                <a:ext cx="12792" cy="3295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45" extrusionOk="0">
                    <a:moveTo>
                      <a:pt x="103" y="1"/>
                    </a:moveTo>
                    <a:cubicBezTo>
                      <a:pt x="53" y="86"/>
                      <a:pt x="30" y="156"/>
                      <a:pt x="20" y="222"/>
                    </a:cubicBezTo>
                    <a:cubicBezTo>
                      <a:pt x="4" y="294"/>
                      <a:pt x="1" y="360"/>
                      <a:pt x="4" y="429"/>
                    </a:cubicBezTo>
                    <a:cubicBezTo>
                      <a:pt x="7" y="499"/>
                      <a:pt x="20" y="565"/>
                      <a:pt x="47" y="634"/>
                    </a:cubicBezTo>
                    <a:cubicBezTo>
                      <a:pt x="70" y="706"/>
                      <a:pt x="106" y="776"/>
                      <a:pt x="172" y="845"/>
                    </a:cubicBezTo>
                    <a:cubicBezTo>
                      <a:pt x="238" y="776"/>
                      <a:pt x="271" y="706"/>
                      <a:pt x="297" y="631"/>
                    </a:cubicBezTo>
                    <a:cubicBezTo>
                      <a:pt x="317" y="561"/>
                      <a:pt x="327" y="485"/>
                      <a:pt x="321" y="413"/>
                    </a:cubicBezTo>
                    <a:cubicBezTo>
                      <a:pt x="317" y="337"/>
                      <a:pt x="301" y="265"/>
                      <a:pt x="268" y="192"/>
                    </a:cubicBezTo>
                    <a:cubicBezTo>
                      <a:pt x="232" y="123"/>
                      <a:pt x="185" y="53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45;p68"/>
              <p:cNvSpPr/>
              <p:nvPr/>
            </p:nvSpPr>
            <p:spPr>
              <a:xfrm>
                <a:off x="2432690" y="2824065"/>
                <a:ext cx="12519" cy="30888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92" extrusionOk="0">
                    <a:moveTo>
                      <a:pt x="159" y="0"/>
                    </a:moveTo>
                    <a:cubicBezTo>
                      <a:pt x="93" y="66"/>
                      <a:pt x="57" y="132"/>
                      <a:pt x="34" y="198"/>
                    </a:cubicBezTo>
                    <a:cubicBezTo>
                      <a:pt x="10" y="264"/>
                      <a:pt x="1" y="330"/>
                      <a:pt x="1" y="396"/>
                    </a:cubicBezTo>
                    <a:cubicBezTo>
                      <a:pt x="1" y="462"/>
                      <a:pt x="7" y="528"/>
                      <a:pt x="34" y="594"/>
                    </a:cubicBezTo>
                    <a:cubicBezTo>
                      <a:pt x="57" y="660"/>
                      <a:pt x="93" y="726"/>
                      <a:pt x="159" y="792"/>
                    </a:cubicBezTo>
                    <a:cubicBezTo>
                      <a:pt x="228" y="726"/>
                      <a:pt x="264" y="660"/>
                      <a:pt x="287" y="594"/>
                    </a:cubicBezTo>
                    <a:cubicBezTo>
                      <a:pt x="307" y="528"/>
                      <a:pt x="320" y="462"/>
                      <a:pt x="320" y="396"/>
                    </a:cubicBezTo>
                    <a:cubicBezTo>
                      <a:pt x="320" y="330"/>
                      <a:pt x="311" y="264"/>
                      <a:pt x="287" y="198"/>
                    </a:cubicBezTo>
                    <a:cubicBezTo>
                      <a:pt x="264" y="132"/>
                      <a:pt x="225" y="66"/>
                      <a:pt x="1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46;p68"/>
              <p:cNvSpPr/>
              <p:nvPr/>
            </p:nvSpPr>
            <p:spPr>
              <a:xfrm>
                <a:off x="2244674" y="2585234"/>
                <a:ext cx="12870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865" extrusionOk="0">
                    <a:moveTo>
                      <a:pt x="109" y="0"/>
                    </a:moveTo>
                    <a:cubicBezTo>
                      <a:pt x="76" y="93"/>
                      <a:pt x="43" y="155"/>
                      <a:pt x="27" y="228"/>
                    </a:cubicBezTo>
                    <a:cubicBezTo>
                      <a:pt x="10" y="297"/>
                      <a:pt x="0" y="370"/>
                      <a:pt x="7" y="439"/>
                    </a:cubicBezTo>
                    <a:cubicBezTo>
                      <a:pt x="10" y="508"/>
                      <a:pt x="23" y="577"/>
                      <a:pt x="46" y="650"/>
                    </a:cubicBezTo>
                    <a:cubicBezTo>
                      <a:pt x="73" y="719"/>
                      <a:pt x="109" y="788"/>
                      <a:pt x="175" y="864"/>
                    </a:cubicBezTo>
                    <a:cubicBezTo>
                      <a:pt x="241" y="788"/>
                      <a:pt x="274" y="719"/>
                      <a:pt x="297" y="643"/>
                    </a:cubicBezTo>
                    <a:cubicBezTo>
                      <a:pt x="323" y="571"/>
                      <a:pt x="330" y="495"/>
                      <a:pt x="327" y="422"/>
                    </a:cubicBezTo>
                    <a:cubicBezTo>
                      <a:pt x="323" y="347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47;p68"/>
              <p:cNvSpPr/>
              <p:nvPr/>
            </p:nvSpPr>
            <p:spPr>
              <a:xfrm>
                <a:off x="2466503" y="2696226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10" y="0"/>
                    </a:moveTo>
                    <a:cubicBezTo>
                      <a:pt x="77" y="89"/>
                      <a:pt x="44" y="152"/>
                      <a:pt x="27" y="228"/>
                    </a:cubicBezTo>
                    <a:cubicBezTo>
                      <a:pt x="11" y="297"/>
                      <a:pt x="1" y="366"/>
                      <a:pt x="8" y="436"/>
                    </a:cubicBezTo>
                    <a:cubicBezTo>
                      <a:pt x="11" y="508"/>
                      <a:pt x="24" y="577"/>
                      <a:pt x="47" y="647"/>
                    </a:cubicBezTo>
                    <a:cubicBezTo>
                      <a:pt x="73" y="716"/>
                      <a:pt x="110" y="789"/>
                      <a:pt x="176" y="861"/>
                    </a:cubicBezTo>
                    <a:cubicBezTo>
                      <a:pt x="242" y="789"/>
                      <a:pt x="275" y="716"/>
                      <a:pt x="298" y="643"/>
                    </a:cubicBezTo>
                    <a:cubicBezTo>
                      <a:pt x="324" y="568"/>
                      <a:pt x="331" y="495"/>
                      <a:pt x="327" y="419"/>
                    </a:cubicBezTo>
                    <a:cubicBezTo>
                      <a:pt x="324" y="347"/>
                      <a:pt x="311" y="271"/>
                      <a:pt x="278" y="198"/>
                    </a:cubicBezTo>
                    <a:cubicBezTo>
                      <a:pt x="245" y="129"/>
                      <a:pt x="199" y="47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48;p68"/>
              <p:cNvSpPr/>
              <p:nvPr/>
            </p:nvSpPr>
            <p:spPr>
              <a:xfrm>
                <a:off x="2458547" y="2887477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3"/>
                      <a:pt x="40" y="155"/>
                      <a:pt x="24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7"/>
                      <a:pt x="47" y="650"/>
                    </a:cubicBezTo>
                    <a:cubicBezTo>
                      <a:pt x="70" y="719"/>
                      <a:pt x="106" y="788"/>
                      <a:pt x="172" y="864"/>
                    </a:cubicBezTo>
                    <a:cubicBezTo>
                      <a:pt x="238" y="788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2"/>
                    </a:cubicBezTo>
                    <a:cubicBezTo>
                      <a:pt x="320" y="346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49;p68"/>
              <p:cNvSpPr/>
              <p:nvPr/>
            </p:nvSpPr>
            <p:spPr>
              <a:xfrm>
                <a:off x="2407107" y="2749225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2"/>
                      <a:pt x="40" y="155"/>
                      <a:pt x="23" y="228"/>
                    </a:cubicBezTo>
                    <a:cubicBezTo>
                      <a:pt x="7" y="297"/>
                      <a:pt x="0" y="369"/>
                      <a:pt x="4" y="439"/>
                    </a:cubicBezTo>
                    <a:cubicBezTo>
                      <a:pt x="7" y="508"/>
                      <a:pt x="20" y="577"/>
                      <a:pt x="46" y="650"/>
                    </a:cubicBezTo>
                    <a:cubicBezTo>
                      <a:pt x="70" y="719"/>
                      <a:pt x="106" y="788"/>
                      <a:pt x="172" y="864"/>
                    </a:cubicBezTo>
                    <a:cubicBezTo>
                      <a:pt x="238" y="788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2"/>
                    </a:cubicBezTo>
                    <a:cubicBezTo>
                      <a:pt x="320" y="346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50;p68"/>
              <p:cNvSpPr/>
              <p:nvPr/>
            </p:nvSpPr>
            <p:spPr>
              <a:xfrm>
                <a:off x="2342797" y="2903545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3"/>
                      <a:pt x="40" y="155"/>
                      <a:pt x="23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8"/>
                      <a:pt x="47" y="650"/>
                    </a:cubicBezTo>
                    <a:cubicBezTo>
                      <a:pt x="70" y="719"/>
                      <a:pt x="106" y="789"/>
                      <a:pt x="172" y="864"/>
                    </a:cubicBezTo>
                    <a:cubicBezTo>
                      <a:pt x="238" y="789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3"/>
                    </a:cubicBezTo>
                    <a:cubicBezTo>
                      <a:pt x="320" y="347"/>
                      <a:pt x="310" y="274"/>
                      <a:pt x="277" y="198"/>
                    </a:cubicBezTo>
                    <a:cubicBezTo>
                      <a:pt x="244" y="129"/>
                      <a:pt x="198" y="47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51;p68"/>
              <p:cNvSpPr/>
              <p:nvPr/>
            </p:nvSpPr>
            <p:spPr>
              <a:xfrm>
                <a:off x="2378169" y="2840912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06" y="0"/>
                    </a:moveTo>
                    <a:cubicBezTo>
                      <a:pt x="73" y="89"/>
                      <a:pt x="40" y="152"/>
                      <a:pt x="23" y="228"/>
                    </a:cubicBezTo>
                    <a:cubicBezTo>
                      <a:pt x="7" y="297"/>
                      <a:pt x="0" y="366"/>
                      <a:pt x="4" y="436"/>
                    </a:cubicBezTo>
                    <a:cubicBezTo>
                      <a:pt x="7" y="508"/>
                      <a:pt x="20" y="577"/>
                      <a:pt x="46" y="647"/>
                    </a:cubicBezTo>
                    <a:cubicBezTo>
                      <a:pt x="70" y="716"/>
                      <a:pt x="106" y="789"/>
                      <a:pt x="172" y="861"/>
                    </a:cubicBezTo>
                    <a:cubicBezTo>
                      <a:pt x="238" y="789"/>
                      <a:pt x="271" y="716"/>
                      <a:pt x="297" y="643"/>
                    </a:cubicBezTo>
                    <a:cubicBezTo>
                      <a:pt x="320" y="568"/>
                      <a:pt x="330" y="495"/>
                      <a:pt x="327" y="419"/>
                    </a:cubicBezTo>
                    <a:cubicBezTo>
                      <a:pt x="320" y="347"/>
                      <a:pt x="310" y="271"/>
                      <a:pt x="277" y="198"/>
                    </a:cubicBezTo>
                    <a:cubicBezTo>
                      <a:pt x="244" y="129"/>
                      <a:pt x="198" y="47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52;p68"/>
              <p:cNvSpPr/>
              <p:nvPr/>
            </p:nvSpPr>
            <p:spPr>
              <a:xfrm>
                <a:off x="2407107" y="2897110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1"/>
                    </a:moveTo>
                    <a:cubicBezTo>
                      <a:pt x="73" y="93"/>
                      <a:pt x="40" y="156"/>
                      <a:pt x="23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8"/>
                      <a:pt x="46" y="650"/>
                    </a:cubicBezTo>
                    <a:cubicBezTo>
                      <a:pt x="70" y="719"/>
                      <a:pt x="106" y="789"/>
                      <a:pt x="172" y="865"/>
                    </a:cubicBezTo>
                    <a:cubicBezTo>
                      <a:pt x="238" y="789"/>
                      <a:pt x="271" y="719"/>
                      <a:pt x="297" y="644"/>
                    </a:cubicBezTo>
                    <a:cubicBezTo>
                      <a:pt x="320" y="571"/>
                      <a:pt x="330" y="495"/>
                      <a:pt x="327" y="423"/>
                    </a:cubicBezTo>
                    <a:cubicBezTo>
                      <a:pt x="320" y="347"/>
                      <a:pt x="310" y="274"/>
                      <a:pt x="277" y="198"/>
                    </a:cubicBezTo>
                    <a:cubicBezTo>
                      <a:pt x="244" y="129"/>
                      <a:pt x="198" y="47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53;p68"/>
              <p:cNvSpPr/>
              <p:nvPr/>
            </p:nvSpPr>
            <p:spPr>
              <a:xfrm>
                <a:off x="2321815" y="2840912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10" y="0"/>
                    </a:moveTo>
                    <a:cubicBezTo>
                      <a:pt x="77" y="89"/>
                      <a:pt x="44" y="152"/>
                      <a:pt x="27" y="228"/>
                    </a:cubicBezTo>
                    <a:cubicBezTo>
                      <a:pt x="11" y="297"/>
                      <a:pt x="1" y="366"/>
                      <a:pt x="7" y="436"/>
                    </a:cubicBezTo>
                    <a:cubicBezTo>
                      <a:pt x="11" y="508"/>
                      <a:pt x="24" y="577"/>
                      <a:pt x="47" y="647"/>
                    </a:cubicBezTo>
                    <a:cubicBezTo>
                      <a:pt x="73" y="716"/>
                      <a:pt x="110" y="789"/>
                      <a:pt x="176" y="861"/>
                    </a:cubicBezTo>
                    <a:cubicBezTo>
                      <a:pt x="242" y="789"/>
                      <a:pt x="275" y="716"/>
                      <a:pt x="298" y="643"/>
                    </a:cubicBezTo>
                    <a:cubicBezTo>
                      <a:pt x="324" y="568"/>
                      <a:pt x="331" y="495"/>
                      <a:pt x="327" y="419"/>
                    </a:cubicBezTo>
                    <a:cubicBezTo>
                      <a:pt x="324" y="347"/>
                      <a:pt x="311" y="271"/>
                      <a:pt x="278" y="198"/>
                    </a:cubicBezTo>
                    <a:cubicBezTo>
                      <a:pt x="245" y="129"/>
                      <a:pt x="199" y="47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54;p68"/>
              <p:cNvSpPr/>
              <p:nvPr/>
            </p:nvSpPr>
            <p:spPr>
              <a:xfrm>
                <a:off x="2353990" y="2792670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09" y="1"/>
                    </a:moveTo>
                    <a:cubicBezTo>
                      <a:pt x="76" y="90"/>
                      <a:pt x="43" y="152"/>
                      <a:pt x="27" y="228"/>
                    </a:cubicBezTo>
                    <a:cubicBezTo>
                      <a:pt x="10" y="297"/>
                      <a:pt x="0" y="367"/>
                      <a:pt x="7" y="436"/>
                    </a:cubicBezTo>
                    <a:cubicBezTo>
                      <a:pt x="10" y="509"/>
                      <a:pt x="23" y="578"/>
                      <a:pt x="46" y="647"/>
                    </a:cubicBezTo>
                    <a:cubicBezTo>
                      <a:pt x="73" y="716"/>
                      <a:pt x="109" y="789"/>
                      <a:pt x="175" y="861"/>
                    </a:cubicBezTo>
                    <a:cubicBezTo>
                      <a:pt x="241" y="789"/>
                      <a:pt x="274" y="716"/>
                      <a:pt x="297" y="644"/>
                    </a:cubicBezTo>
                    <a:cubicBezTo>
                      <a:pt x="324" y="568"/>
                      <a:pt x="330" y="495"/>
                      <a:pt x="327" y="420"/>
                    </a:cubicBezTo>
                    <a:cubicBezTo>
                      <a:pt x="324" y="347"/>
                      <a:pt x="310" y="271"/>
                      <a:pt x="277" y="199"/>
                    </a:cubicBezTo>
                    <a:cubicBezTo>
                      <a:pt x="244" y="129"/>
                      <a:pt x="198" y="4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55;p68"/>
              <p:cNvSpPr/>
              <p:nvPr/>
            </p:nvSpPr>
            <p:spPr>
              <a:xfrm>
                <a:off x="2475122" y="2770831"/>
                <a:ext cx="12519" cy="2882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39" extrusionOk="0">
                    <a:moveTo>
                      <a:pt x="83" y="0"/>
                    </a:moveTo>
                    <a:cubicBezTo>
                      <a:pt x="50" y="86"/>
                      <a:pt x="34" y="145"/>
                      <a:pt x="21" y="205"/>
                    </a:cubicBezTo>
                    <a:cubicBezTo>
                      <a:pt x="7" y="261"/>
                      <a:pt x="1" y="310"/>
                      <a:pt x="1" y="363"/>
                    </a:cubicBezTo>
                    <a:cubicBezTo>
                      <a:pt x="1" y="412"/>
                      <a:pt x="1" y="465"/>
                      <a:pt x="11" y="528"/>
                    </a:cubicBezTo>
                    <a:cubicBezTo>
                      <a:pt x="21" y="590"/>
                      <a:pt x="37" y="656"/>
                      <a:pt x="83" y="739"/>
                    </a:cubicBezTo>
                    <a:cubicBezTo>
                      <a:pt x="169" y="696"/>
                      <a:pt x="222" y="643"/>
                      <a:pt x="258" y="580"/>
                    </a:cubicBezTo>
                    <a:cubicBezTo>
                      <a:pt x="298" y="518"/>
                      <a:pt x="317" y="445"/>
                      <a:pt x="321" y="369"/>
                    </a:cubicBezTo>
                    <a:cubicBezTo>
                      <a:pt x="321" y="297"/>
                      <a:pt x="304" y="218"/>
                      <a:pt x="268" y="152"/>
                    </a:cubicBezTo>
                    <a:cubicBezTo>
                      <a:pt x="225" y="86"/>
                      <a:pt x="169" y="3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56;p68"/>
              <p:cNvSpPr/>
              <p:nvPr/>
            </p:nvSpPr>
            <p:spPr>
              <a:xfrm>
                <a:off x="2481557" y="2838338"/>
                <a:ext cx="12519" cy="2886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40" extrusionOk="0">
                    <a:moveTo>
                      <a:pt x="83" y="0"/>
                    </a:moveTo>
                    <a:cubicBezTo>
                      <a:pt x="50" y="86"/>
                      <a:pt x="34" y="146"/>
                      <a:pt x="21" y="205"/>
                    </a:cubicBezTo>
                    <a:cubicBezTo>
                      <a:pt x="7" y="261"/>
                      <a:pt x="1" y="310"/>
                      <a:pt x="1" y="363"/>
                    </a:cubicBezTo>
                    <a:cubicBezTo>
                      <a:pt x="1" y="413"/>
                      <a:pt x="1" y="465"/>
                      <a:pt x="11" y="528"/>
                    </a:cubicBezTo>
                    <a:cubicBezTo>
                      <a:pt x="21" y="591"/>
                      <a:pt x="37" y="657"/>
                      <a:pt x="83" y="739"/>
                    </a:cubicBezTo>
                    <a:cubicBezTo>
                      <a:pt x="169" y="696"/>
                      <a:pt x="222" y="643"/>
                      <a:pt x="258" y="581"/>
                    </a:cubicBezTo>
                    <a:cubicBezTo>
                      <a:pt x="298" y="518"/>
                      <a:pt x="317" y="446"/>
                      <a:pt x="321" y="370"/>
                    </a:cubicBezTo>
                    <a:cubicBezTo>
                      <a:pt x="321" y="297"/>
                      <a:pt x="304" y="218"/>
                      <a:pt x="268" y="152"/>
                    </a:cubicBezTo>
                    <a:cubicBezTo>
                      <a:pt x="225" y="86"/>
                      <a:pt x="169" y="3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57;p68"/>
              <p:cNvSpPr/>
              <p:nvPr/>
            </p:nvSpPr>
            <p:spPr>
              <a:xfrm>
                <a:off x="2235665" y="2900698"/>
                <a:ext cx="12636" cy="35412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08" extrusionOk="0">
                    <a:moveTo>
                      <a:pt x="162" y="1"/>
                    </a:moveTo>
                    <a:cubicBezTo>
                      <a:pt x="93" y="80"/>
                      <a:pt x="60" y="153"/>
                      <a:pt x="33" y="228"/>
                    </a:cubicBezTo>
                    <a:cubicBezTo>
                      <a:pt x="14" y="301"/>
                      <a:pt x="0" y="380"/>
                      <a:pt x="0" y="453"/>
                    </a:cubicBezTo>
                    <a:cubicBezTo>
                      <a:pt x="0" y="529"/>
                      <a:pt x="10" y="608"/>
                      <a:pt x="33" y="680"/>
                    </a:cubicBezTo>
                    <a:cubicBezTo>
                      <a:pt x="60" y="756"/>
                      <a:pt x="96" y="832"/>
                      <a:pt x="162" y="908"/>
                    </a:cubicBezTo>
                    <a:cubicBezTo>
                      <a:pt x="231" y="832"/>
                      <a:pt x="264" y="756"/>
                      <a:pt x="291" y="680"/>
                    </a:cubicBezTo>
                    <a:cubicBezTo>
                      <a:pt x="310" y="608"/>
                      <a:pt x="324" y="529"/>
                      <a:pt x="324" y="453"/>
                    </a:cubicBezTo>
                    <a:cubicBezTo>
                      <a:pt x="324" y="380"/>
                      <a:pt x="314" y="301"/>
                      <a:pt x="291" y="228"/>
                    </a:cubicBezTo>
                    <a:cubicBezTo>
                      <a:pt x="264" y="153"/>
                      <a:pt x="228" y="73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5158;p68"/>
            <p:cNvSpPr/>
            <p:nvPr/>
          </p:nvSpPr>
          <p:spPr>
            <a:xfrm>
              <a:off x="2014562" y="2088016"/>
              <a:ext cx="73983" cy="101166"/>
            </a:xfrm>
            <a:custGeom>
              <a:avLst/>
              <a:gdLst/>
              <a:ahLst/>
              <a:cxnLst/>
              <a:rect l="l" t="t" r="r" b="b"/>
              <a:pathLst>
                <a:path w="1897" h="2594" extrusionOk="0">
                  <a:moveTo>
                    <a:pt x="1213" y="0"/>
                  </a:moveTo>
                  <a:cubicBezTo>
                    <a:pt x="969" y="0"/>
                    <a:pt x="735" y="147"/>
                    <a:pt x="644" y="391"/>
                  </a:cubicBezTo>
                  <a:lnTo>
                    <a:pt x="122" y="1710"/>
                  </a:lnTo>
                  <a:cubicBezTo>
                    <a:pt x="0" y="2027"/>
                    <a:pt x="146" y="2390"/>
                    <a:pt x="452" y="2535"/>
                  </a:cubicBezTo>
                  <a:cubicBezTo>
                    <a:pt x="539" y="2575"/>
                    <a:pt x="631" y="2593"/>
                    <a:pt x="720" y="2593"/>
                  </a:cubicBezTo>
                  <a:cubicBezTo>
                    <a:pt x="988" y="2593"/>
                    <a:pt x="1242" y="2427"/>
                    <a:pt x="1336" y="2156"/>
                  </a:cubicBezTo>
                  <a:lnTo>
                    <a:pt x="1794" y="813"/>
                  </a:lnTo>
                  <a:cubicBezTo>
                    <a:pt x="1897" y="510"/>
                    <a:pt x="1752" y="180"/>
                    <a:pt x="1458" y="52"/>
                  </a:cubicBezTo>
                  <a:cubicBezTo>
                    <a:pt x="1379" y="17"/>
                    <a:pt x="1295" y="0"/>
                    <a:pt x="1213" y="0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711;p68"/>
          <p:cNvGrpSpPr/>
          <p:nvPr/>
        </p:nvGrpSpPr>
        <p:grpSpPr>
          <a:xfrm>
            <a:off x="174468" y="4130418"/>
            <a:ext cx="979247" cy="816473"/>
            <a:chOff x="6372737" y="1924531"/>
            <a:chExt cx="1966127" cy="1479089"/>
          </a:xfrm>
        </p:grpSpPr>
        <p:sp>
          <p:nvSpPr>
            <p:cNvPr id="6" name="Google Shape;4712;p68"/>
            <p:cNvSpPr/>
            <p:nvPr/>
          </p:nvSpPr>
          <p:spPr>
            <a:xfrm>
              <a:off x="6796109" y="2888146"/>
              <a:ext cx="635926" cy="307829"/>
            </a:xfrm>
            <a:custGeom>
              <a:avLst/>
              <a:gdLst/>
              <a:ahLst/>
              <a:cxnLst/>
              <a:rect l="l" t="t" r="r" b="b"/>
              <a:pathLst>
                <a:path w="17634" h="8536" extrusionOk="0">
                  <a:moveTo>
                    <a:pt x="478" y="1"/>
                  </a:moveTo>
                  <a:cubicBezTo>
                    <a:pt x="461" y="1"/>
                    <a:pt x="445" y="4"/>
                    <a:pt x="429" y="10"/>
                  </a:cubicBezTo>
                  <a:cubicBezTo>
                    <a:pt x="0" y="192"/>
                    <a:pt x="696" y="5056"/>
                    <a:pt x="1016" y="5231"/>
                  </a:cubicBezTo>
                  <a:cubicBezTo>
                    <a:pt x="1339" y="5409"/>
                    <a:pt x="16270" y="8535"/>
                    <a:pt x="16969" y="8535"/>
                  </a:cubicBezTo>
                  <a:cubicBezTo>
                    <a:pt x="16970" y="8535"/>
                    <a:pt x="16970" y="8535"/>
                    <a:pt x="16971" y="8535"/>
                  </a:cubicBezTo>
                  <a:cubicBezTo>
                    <a:pt x="17634" y="8529"/>
                    <a:pt x="15197" y="2441"/>
                    <a:pt x="13587" y="1824"/>
                  </a:cubicBezTo>
                  <a:cubicBezTo>
                    <a:pt x="13524" y="1800"/>
                    <a:pt x="13333" y="1789"/>
                    <a:pt x="13043" y="1789"/>
                  </a:cubicBezTo>
                  <a:cubicBezTo>
                    <a:pt x="10914" y="1789"/>
                    <a:pt x="3461" y="2364"/>
                    <a:pt x="2349" y="2364"/>
                  </a:cubicBezTo>
                  <a:cubicBezTo>
                    <a:pt x="2272" y="2364"/>
                    <a:pt x="2226" y="2361"/>
                    <a:pt x="2213" y="2355"/>
                  </a:cubicBezTo>
                  <a:cubicBezTo>
                    <a:pt x="2004" y="2250"/>
                    <a:pt x="939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13;p68"/>
            <p:cNvSpPr/>
            <p:nvPr/>
          </p:nvSpPr>
          <p:spPr>
            <a:xfrm>
              <a:off x="6753952" y="2880969"/>
              <a:ext cx="153157" cy="209487"/>
            </a:xfrm>
            <a:custGeom>
              <a:avLst/>
              <a:gdLst/>
              <a:ahLst/>
              <a:cxnLst/>
              <a:rect l="l" t="t" r="r" b="b"/>
              <a:pathLst>
                <a:path w="4247" h="5809" extrusionOk="0">
                  <a:moveTo>
                    <a:pt x="179" y="1"/>
                  </a:moveTo>
                  <a:cubicBezTo>
                    <a:pt x="67" y="1"/>
                    <a:pt x="0" y="59"/>
                    <a:pt x="2" y="200"/>
                  </a:cubicBezTo>
                  <a:cubicBezTo>
                    <a:pt x="9" y="1033"/>
                    <a:pt x="1672" y="5809"/>
                    <a:pt x="2144" y="5809"/>
                  </a:cubicBezTo>
                  <a:cubicBezTo>
                    <a:pt x="2150" y="5809"/>
                    <a:pt x="2156" y="5808"/>
                    <a:pt x="2162" y="5806"/>
                  </a:cubicBezTo>
                  <a:cubicBezTo>
                    <a:pt x="2228" y="5786"/>
                    <a:pt x="2601" y="5664"/>
                    <a:pt x="3184" y="5479"/>
                  </a:cubicBezTo>
                  <a:cubicBezTo>
                    <a:pt x="3570" y="5351"/>
                    <a:pt x="3775" y="4922"/>
                    <a:pt x="3620" y="4543"/>
                  </a:cubicBezTo>
                  <a:lnTo>
                    <a:pt x="2993" y="3006"/>
                  </a:lnTo>
                  <a:lnTo>
                    <a:pt x="3682" y="2990"/>
                  </a:lnTo>
                  <a:cubicBezTo>
                    <a:pt x="4012" y="2983"/>
                    <a:pt x="4246" y="2666"/>
                    <a:pt x="4161" y="2343"/>
                  </a:cubicBezTo>
                  <a:lnTo>
                    <a:pt x="3897" y="1384"/>
                  </a:lnTo>
                  <a:cubicBezTo>
                    <a:pt x="3833" y="1152"/>
                    <a:pt x="3626" y="1007"/>
                    <a:pt x="3405" y="1007"/>
                  </a:cubicBezTo>
                  <a:cubicBezTo>
                    <a:pt x="3327" y="1007"/>
                    <a:pt x="3247" y="1025"/>
                    <a:pt x="3171" y="1064"/>
                  </a:cubicBezTo>
                  <a:cubicBezTo>
                    <a:pt x="2888" y="1209"/>
                    <a:pt x="2607" y="1360"/>
                    <a:pt x="2449" y="1476"/>
                  </a:cubicBezTo>
                  <a:cubicBezTo>
                    <a:pt x="2449" y="1476"/>
                    <a:pt x="740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14;p68"/>
            <p:cNvSpPr/>
            <p:nvPr/>
          </p:nvSpPr>
          <p:spPr>
            <a:xfrm>
              <a:off x="6748290" y="2882809"/>
              <a:ext cx="91959" cy="209415"/>
            </a:xfrm>
            <a:custGeom>
              <a:avLst/>
              <a:gdLst/>
              <a:ahLst/>
              <a:cxnLst/>
              <a:rect l="l" t="t" r="r" b="b"/>
              <a:pathLst>
                <a:path w="2550" h="5807" extrusionOk="0">
                  <a:moveTo>
                    <a:pt x="185" y="0"/>
                  </a:moveTo>
                  <a:cubicBezTo>
                    <a:pt x="69" y="0"/>
                    <a:pt x="1" y="54"/>
                    <a:pt x="1" y="198"/>
                  </a:cubicBezTo>
                  <a:cubicBezTo>
                    <a:pt x="11" y="1031"/>
                    <a:pt x="1671" y="5807"/>
                    <a:pt x="2142" y="5807"/>
                  </a:cubicBezTo>
                  <a:cubicBezTo>
                    <a:pt x="2149" y="5807"/>
                    <a:pt x="2155" y="5806"/>
                    <a:pt x="2161" y="5804"/>
                  </a:cubicBezTo>
                  <a:cubicBezTo>
                    <a:pt x="2200" y="5791"/>
                    <a:pt x="2336" y="5752"/>
                    <a:pt x="2550" y="5682"/>
                  </a:cubicBezTo>
                  <a:cubicBezTo>
                    <a:pt x="1409" y="4053"/>
                    <a:pt x="584" y="1431"/>
                    <a:pt x="195" y="0"/>
                  </a:cubicBezTo>
                  <a:cubicBezTo>
                    <a:pt x="192" y="0"/>
                    <a:pt x="188" y="0"/>
                    <a:pt x="185" y="0"/>
                  </a:cubicBezTo>
                  <a:close/>
                </a:path>
              </a:pathLst>
            </a:custGeom>
            <a:solidFill>
              <a:srgbClr val="F0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715;p68"/>
            <p:cNvSpPr/>
            <p:nvPr/>
          </p:nvSpPr>
          <p:spPr>
            <a:xfrm>
              <a:off x="6825500" y="2909206"/>
              <a:ext cx="14173" cy="38551"/>
            </a:xfrm>
            <a:custGeom>
              <a:avLst/>
              <a:gdLst/>
              <a:ahLst/>
              <a:cxnLst/>
              <a:rect l="l" t="t" r="r" b="b"/>
              <a:pathLst>
                <a:path w="393" h="1069" extrusionOk="0">
                  <a:moveTo>
                    <a:pt x="132" y="0"/>
                  </a:moveTo>
                  <a:cubicBezTo>
                    <a:pt x="125" y="0"/>
                    <a:pt x="119" y="1"/>
                    <a:pt x="112" y="4"/>
                  </a:cubicBezTo>
                  <a:cubicBezTo>
                    <a:pt x="79" y="10"/>
                    <a:pt x="66" y="43"/>
                    <a:pt x="76" y="73"/>
                  </a:cubicBezTo>
                  <a:cubicBezTo>
                    <a:pt x="76" y="76"/>
                    <a:pt x="264" y="647"/>
                    <a:pt x="17" y="980"/>
                  </a:cubicBezTo>
                  <a:cubicBezTo>
                    <a:pt x="0" y="1003"/>
                    <a:pt x="3" y="1036"/>
                    <a:pt x="30" y="1059"/>
                  </a:cubicBezTo>
                  <a:cubicBezTo>
                    <a:pt x="36" y="1066"/>
                    <a:pt x="49" y="1069"/>
                    <a:pt x="63" y="1069"/>
                  </a:cubicBezTo>
                  <a:cubicBezTo>
                    <a:pt x="82" y="1069"/>
                    <a:pt x="99" y="1062"/>
                    <a:pt x="109" y="1049"/>
                  </a:cubicBezTo>
                  <a:cubicBezTo>
                    <a:pt x="392" y="666"/>
                    <a:pt x="191" y="63"/>
                    <a:pt x="181" y="40"/>
                  </a:cubicBezTo>
                  <a:cubicBezTo>
                    <a:pt x="176" y="14"/>
                    <a:pt x="155" y="0"/>
                    <a:pt x="132" y="0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16;p68"/>
            <p:cNvSpPr/>
            <p:nvPr/>
          </p:nvSpPr>
          <p:spPr>
            <a:xfrm>
              <a:off x="6806207" y="2898928"/>
              <a:ext cx="14064" cy="38623"/>
            </a:xfrm>
            <a:custGeom>
              <a:avLst/>
              <a:gdLst/>
              <a:ahLst/>
              <a:cxnLst/>
              <a:rect l="l" t="t" r="r" b="b"/>
              <a:pathLst>
                <a:path w="390" h="1071" extrusionOk="0">
                  <a:moveTo>
                    <a:pt x="125" y="0"/>
                  </a:moveTo>
                  <a:cubicBezTo>
                    <a:pt x="120" y="0"/>
                    <a:pt x="115" y="1"/>
                    <a:pt x="110" y="2"/>
                  </a:cubicBezTo>
                  <a:cubicBezTo>
                    <a:pt x="77" y="12"/>
                    <a:pt x="67" y="45"/>
                    <a:pt x="73" y="74"/>
                  </a:cubicBezTo>
                  <a:cubicBezTo>
                    <a:pt x="73" y="78"/>
                    <a:pt x="265" y="645"/>
                    <a:pt x="17" y="981"/>
                  </a:cubicBezTo>
                  <a:cubicBezTo>
                    <a:pt x="1" y="1004"/>
                    <a:pt x="4" y="1037"/>
                    <a:pt x="27" y="1057"/>
                  </a:cubicBezTo>
                  <a:cubicBezTo>
                    <a:pt x="37" y="1067"/>
                    <a:pt x="50" y="1070"/>
                    <a:pt x="60" y="1070"/>
                  </a:cubicBezTo>
                  <a:cubicBezTo>
                    <a:pt x="77" y="1070"/>
                    <a:pt x="93" y="1060"/>
                    <a:pt x="106" y="1050"/>
                  </a:cubicBezTo>
                  <a:cubicBezTo>
                    <a:pt x="390" y="668"/>
                    <a:pt x="189" y="64"/>
                    <a:pt x="182" y="41"/>
                  </a:cubicBezTo>
                  <a:cubicBezTo>
                    <a:pt x="174" y="14"/>
                    <a:pt x="150" y="0"/>
                    <a:pt x="125" y="0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17;p68"/>
            <p:cNvSpPr/>
            <p:nvPr/>
          </p:nvSpPr>
          <p:spPr>
            <a:xfrm>
              <a:off x="6786589" y="2887785"/>
              <a:ext cx="14064" cy="38587"/>
            </a:xfrm>
            <a:custGeom>
              <a:avLst/>
              <a:gdLst/>
              <a:ahLst/>
              <a:cxnLst/>
              <a:rect l="l" t="t" r="r" b="b"/>
              <a:pathLst>
                <a:path w="390" h="1070" extrusionOk="0">
                  <a:moveTo>
                    <a:pt x="129" y="1"/>
                  </a:moveTo>
                  <a:cubicBezTo>
                    <a:pt x="123" y="1"/>
                    <a:pt x="116" y="2"/>
                    <a:pt x="109" y="4"/>
                  </a:cubicBezTo>
                  <a:cubicBezTo>
                    <a:pt x="76" y="11"/>
                    <a:pt x="67" y="44"/>
                    <a:pt x="73" y="73"/>
                  </a:cubicBezTo>
                  <a:cubicBezTo>
                    <a:pt x="73" y="77"/>
                    <a:pt x="264" y="647"/>
                    <a:pt x="17" y="980"/>
                  </a:cubicBezTo>
                  <a:cubicBezTo>
                    <a:pt x="1" y="1003"/>
                    <a:pt x="4" y="1043"/>
                    <a:pt x="27" y="1059"/>
                  </a:cubicBezTo>
                  <a:cubicBezTo>
                    <a:pt x="37" y="1066"/>
                    <a:pt x="50" y="1069"/>
                    <a:pt x="60" y="1069"/>
                  </a:cubicBezTo>
                  <a:cubicBezTo>
                    <a:pt x="76" y="1069"/>
                    <a:pt x="93" y="1063"/>
                    <a:pt x="106" y="1049"/>
                  </a:cubicBezTo>
                  <a:cubicBezTo>
                    <a:pt x="390" y="667"/>
                    <a:pt x="189" y="63"/>
                    <a:pt x="182" y="40"/>
                  </a:cubicBezTo>
                  <a:cubicBezTo>
                    <a:pt x="174" y="14"/>
                    <a:pt x="152" y="1"/>
                    <a:pt x="129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18;p68"/>
            <p:cNvSpPr/>
            <p:nvPr/>
          </p:nvSpPr>
          <p:spPr>
            <a:xfrm>
              <a:off x="6372737" y="3233152"/>
              <a:ext cx="1966127" cy="170467"/>
            </a:xfrm>
            <a:custGeom>
              <a:avLst/>
              <a:gdLst/>
              <a:ahLst/>
              <a:cxnLst/>
              <a:rect l="l" t="t" r="r" b="b"/>
              <a:pathLst>
                <a:path w="54520" h="4727" extrusionOk="0">
                  <a:moveTo>
                    <a:pt x="14646" y="1"/>
                  </a:moveTo>
                  <a:cubicBezTo>
                    <a:pt x="6553" y="1"/>
                    <a:pt x="0" y="1062"/>
                    <a:pt x="0" y="2365"/>
                  </a:cubicBezTo>
                  <a:cubicBezTo>
                    <a:pt x="0" y="3671"/>
                    <a:pt x="6556" y="4726"/>
                    <a:pt x="14646" y="4726"/>
                  </a:cubicBezTo>
                  <a:cubicBezTo>
                    <a:pt x="20018" y="4726"/>
                    <a:pt x="24711" y="4261"/>
                    <a:pt x="27260" y="3562"/>
                  </a:cubicBezTo>
                  <a:cubicBezTo>
                    <a:pt x="29806" y="4261"/>
                    <a:pt x="34502" y="4726"/>
                    <a:pt x="39874" y="4726"/>
                  </a:cubicBezTo>
                  <a:cubicBezTo>
                    <a:pt x="47967" y="4726"/>
                    <a:pt x="54520" y="3668"/>
                    <a:pt x="54520" y="2365"/>
                  </a:cubicBezTo>
                  <a:cubicBezTo>
                    <a:pt x="54520" y="1062"/>
                    <a:pt x="47967" y="7"/>
                    <a:pt x="39874" y="1"/>
                  </a:cubicBezTo>
                  <a:cubicBezTo>
                    <a:pt x="34502" y="1"/>
                    <a:pt x="29806" y="469"/>
                    <a:pt x="27260" y="1165"/>
                  </a:cubicBezTo>
                  <a:cubicBezTo>
                    <a:pt x="24711" y="469"/>
                    <a:pt x="20018" y="1"/>
                    <a:pt x="14646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19;p68"/>
            <p:cNvSpPr/>
            <p:nvPr/>
          </p:nvSpPr>
          <p:spPr>
            <a:xfrm>
              <a:off x="7285619" y="2095537"/>
              <a:ext cx="763407" cy="803328"/>
            </a:xfrm>
            <a:custGeom>
              <a:avLst/>
              <a:gdLst/>
              <a:ahLst/>
              <a:cxnLst/>
              <a:rect l="l" t="t" r="r" b="b"/>
              <a:pathLst>
                <a:path w="21169" h="22276" extrusionOk="0">
                  <a:moveTo>
                    <a:pt x="11212" y="1"/>
                  </a:moveTo>
                  <a:cubicBezTo>
                    <a:pt x="8524" y="1"/>
                    <a:pt x="4887" y="984"/>
                    <a:pt x="3127" y="5570"/>
                  </a:cubicBezTo>
                  <a:cubicBezTo>
                    <a:pt x="1108" y="10833"/>
                    <a:pt x="0" y="16640"/>
                    <a:pt x="472" y="17478"/>
                  </a:cubicBezTo>
                  <a:cubicBezTo>
                    <a:pt x="943" y="18316"/>
                    <a:pt x="5300" y="21689"/>
                    <a:pt x="9864" y="22204"/>
                  </a:cubicBezTo>
                  <a:cubicBezTo>
                    <a:pt x="10299" y="22253"/>
                    <a:pt x="10726" y="22275"/>
                    <a:pt x="11145" y="22275"/>
                  </a:cubicBezTo>
                  <a:cubicBezTo>
                    <a:pt x="15124" y="22275"/>
                    <a:pt x="18281" y="20242"/>
                    <a:pt x="18567" y="19308"/>
                  </a:cubicBezTo>
                  <a:cubicBezTo>
                    <a:pt x="18887" y="18273"/>
                    <a:pt x="21169" y="6176"/>
                    <a:pt x="18491" y="2654"/>
                  </a:cubicBezTo>
                  <a:cubicBezTo>
                    <a:pt x="17597" y="1477"/>
                    <a:pt x="15629" y="597"/>
                    <a:pt x="13126" y="165"/>
                  </a:cubicBezTo>
                  <a:cubicBezTo>
                    <a:pt x="12594" y="73"/>
                    <a:pt x="11937" y="1"/>
                    <a:pt x="11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20;p68"/>
            <p:cNvSpPr/>
            <p:nvPr/>
          </p:nvSpPr>
          <p:spPr>
            <a:xfrm>
              <a:off x="7652049" y="2756411"/>
              <a:ext cx="282946" cy="194882"/>
            </a:xfrm>
            <a:custGeom>
              <a:avLst/>
              <a:gdLst/>
              <a:ahLst/>
              <a:cxnLst/>
              <a:rect l="l" t="t" r="r" b="b"/>
              <a:pathLst>
                <a:path w="7846" h="5404" extrusionOk="0">
                  <a:moveTo>
                    <a:pt x="1539" y="0"/>
                  </a:moveTo>
                  <a:cubicBezTo>
                    <a:pt x="785" y="0"/>
                    <a:pt x="1" y="667"/>
                    <a:pt x="290" y="1780"/>
                  </a:cubicBezTo>
                  <a:cubicBezTo>
                    <a:pt x="630" y="3129"/>
                    <a:pt x="2295" y="5213"/>
                    <a:pt x="3660" y="5392"/>
                  </a:cubicBezTo>
                  <a:cubicBezTo>
                    <a:pt x="3725" y="5400"/>
                    <a:pt x="3790" y="5404"/>
                    <a:pt x="3855" y="5404"/>
                  </a:cubicBezTo>
                  <a:cubicBezTo>
                    <a:pt x="4556" y="5404"/>
                    <a:pt x="5241" y="4935"/>
                    <a:pt x="5751" y="4485"/>
                  </a:cubicBezTo>
                  <a:cubicBezTo>
                    <a:pt x="6183" y="4102"/>
                    <a:pt x="6490" y="3736"/>
                    <a:pt x="6566" y="3683"/>
                  </a:cubicBezTo>
                  <a:cubicBezTo>
                    <a:pt x="6747" y="3565"/>
                    <a:pt x="7615" y="2727"/>
                    <a:pt x="7502" y="2387"/>
                  </a:cubicBezTo>
                  <a:cubicBezTo>
                    <a:pt x="7390" y="2051"/>
                    <a:pt x="7845" y="1576"/>
                    <a:pt x="7845" y="1576"/>
                  </a:cubicBezTo>
                  <a:lnTo>
                    <a:pt x="7845" y="1576"/>
                  </a:lnTo>
                  <a:cubicBezTo>
                    <a:pt x="7845" y="1576"/>
                    <a:pt x="6612" y="1649"/>
                    <a:pt x="6253" y="1771"/>
                  </a:cubicBezTo>
                  <a:cubicBezTo>
                    <a:pt x="6038" y="1840"/>
                    <a:pt x="5438" y="2219"/>
                    <a:pt x="4930" y="2519"/>
                  </a:cubicBezTo>
                  <a:cubicBezTo>
                    <a:pt x="4577" y="2727"/>
                    <a:pt x="4271" y="2895"/>
                    <a:pt x="4172" y="2895"/>
                  </a:cubicBezTo>
                  <a:cubicBezTo>
                    <a:pt x="3822" y="2895"/>
                    <a:pt x="2836" y="435"/>
                    <a:pt x="1995" y="89"/>
                  </a:cubicBezTo>
                  <a:cubicBezTo>
                    <a:pt x="1851" y="29"/>
                    <a:pt x="1695" y="0"/>
                    <a:pt x="1539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21;p68"/>
            <p:cNvSpPr/>
            <p:nvPr/>
          </p:nvSpPr>
          <p:spPr>
            <a:xfrm>
              <a:off x="7849310" y="2761856"/>
              <a:ext cx="323300" cy="221424"/>
            </a:xfrm>
            <a:custGeom>
              <a:avLst/>
              <a:gdLst/>
              <a:ahLst/>
              <a:cxnLst/>
              <a:rect l="l" t="t" r="r" b="b"/>
              <a:pathLst>
                <a:path w="8965" h="6140" extrusionOk="0">
                  <a:moveTo>
                    <a:pt x="3841" y="1"/>
                  </a:moveTo>
                  <a:cubicBezTo>
                    <a:pt x="3772" y="1"/>
                    <a:pt x="3703" y="26"/>
                    <a:pt x="3648" y="73"/>
                  </a:cubicBezTo>
                  <a:lnTo>
                    <a:pt x="163" y="3074"/>
                  </a:lnTo>
                  <a:cubicBezTo>
                    <a:pt x="1" y="3209"/>
                    <a:pt x="31" y="3460"/>
                    <a:pt x="212" y="3562"/>
                  </a:cubicBezTo>
                  <a:lnTo>
                    <a:pt x="4961" y="6105"/>
                  </a:lnTo>
                  <a:cubicBezTo>
                    <a:pt x="5005" y="6128"/>
                    <a:pt x="5054" y="6140"/>
                    <a:pt x="5103" y="6140"/>
                  </a:cubicBezTo>
                  <a:cubicBezTo>
                    <a:pt x="5172" y="6140"/>
                    <a:pt x="5240" y="6116"/>
                    <a:pt x="5294" y="6068"/>
                  </a:cubicBezTo>
                  <a:lnTo>
                    <a:pt x="8809" y="3011"/>
                  </a:lnTo>
                  <a:cubicBezTo>
                    <a:pt x="8964" y="2876"/>
                    <a:pt x="8938" y="2625"/>
                    <a:pt x="8750" y="2526"/>
                  </a:cubicBezTo>
                  <a:lnTo>
                    <a:pt x="3978" y="37"/>
                  </a:lnTo>
                  <a:cubicBezTo>
                    <a:pt x="3935" y="13"/>
                    <a:pt x="3888" y="1"/>
                    <a:pt x="3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22;p68"/>
            <p:cNvSpPr/>
            <p:nvPr/>
          </p:nvSpPr>
          <p:spPr>
            <a:xfrm>
              <a:off x="7877619" y="2779094"/>
              <a:ext cx="266322" cy="183234"/>
            </a:xfrm>
            <a:custGeom>
              <a:avLst/>
              <a:gdLst/>
              <a:ahLst/>
              <a:cxnLst/>
              <a:rect l="l" t="t" r="r" b="b"/>
              <a:pathLst>
                <a:path w="7385" h="5081" extrusionOk="0">
                  <a:moveTo>
                    <a:pt x="3134" y="1"/>
                  </a:moveTo>
                  <a:cubicBezTo>
                    <a:pt x="3077" y="1"/>
                    <a:pt x="3021" y="20"/>
                    <a:pt x="2975" y="60"/>
                  </a:cubicBezTo>
                  <a:lnTo>
                    <a:pt x="2530" y="446"/>
                  </a:lnTo>
                  <a:lnTo>
                    <a:pt x="1050" y="1719"/>
                  </a:lnTo>
                  <a:lnTo>
                    <a:pt x="106" y="2530"/>
                  </a:lnTo>
                  <a:cubicBezTo>
                    <a:pt x="27" y="2599"/>
                    <a:pt x="1" y="2705"/>
                    <a:pt x="34" y="2794"/>
                  </a:cubicBezTo>
                  <a:cubicBezTo>
                    <a:pt x="57" y="2853"/>
                    <a:pt x="93" y="2903"/>
                    <a:pt x="149" y="2929"/>
                  </a:cubicBezTo>
                  <a:lnTo>
                    <a:pt x="423" y="3074"/>
                  </a:lnTo>
                  <a:lnTo>
                    <a:pt x="842" y="3302"/>
                  </a:lnTo>
                  <a:lnTo>
                    <a:pt x="984" y="3374"/>
                  </a:lnTo>
                  <a:lnTo>
                    <a:pt x="2464" y="4176"/>
                  </a:lnTo>
                  <a:lnTo>
                    <a:pt x="2946" y="4429"/>
                  </a:lnTo>
                  <a:lnTo>
                    <a:pt x="4120" y="5053"/>
                  </a:lnTo>
                  <a:cubicBezTo>
                    <a:pt x="4157" y="5071"/>
                    <a:pt x="4195" y="5080"/>
                    <a:pt x="4234" y="5080"/>
                  </a:cubicBezTo>
                  <a:cubicBezTo>
                    <a:pt x="4292" y="5080"/>
                    <a:pt x="4349" y="5059"/>
                    <a:pt x="4397" y="5020"/>
                  </a:cubicBezTo>
                  <a:lnTo>
                    <a:pt x="5403" y="4146"/>
                  </a:lnTo>
                  <a:lnTo>
                    <a:pt x="5953" y="3668"/>
                  </a:lnTo>
                  <a:lnTo>
                    <a:pt x="7292" y="2510"/>
                  </a:lnTo>
                  <a:cubicBezTo>
                    <a:pt x="7365" y="2444"/>
                    <a:pt x="7385" y="2345"/>
                    <a:pt x="7355" y="2253"/>
                  </a:cubicBezTo>
                  <a:cubicBezTo>
                    <a:pt x="7348" y="2220"/>
                    <a:pt x="7332" y="2187"/>
                    <a:pt x="7306" y="2161"/>
                  </a:cubicBezTo>
                  <a:cubicBezTo>
                    <a:pt x="7286" y="2137"/>
                    <a:pt x="7266" y="2121"/>
                    <a:pt x="7236" y="2105"/>
                  </a:cubicBezTo>
                  <a:lnTo>
                    <a:pt x="6903" y="1933"/>
                  </a:lnTo>
                  <a:lnTo>
                    <a:pt x="6412" y="1672"/>
                  </a:lnTo>
                  <a:lnTo>
                    <a:pt x="4908" y="894"/>
                  </a:lnTo>
                  <a:lnTo>
                    <a:pt x="3605" y="215"/>
                  </a:lnTo>
                  <a:lnTo>
                    <a:pt x="3246" y="27"/>
                  </a:lnTo>
                  <a:cubicBezTo>
                    <a:pt x="3210" y="10"/>
                    <a:pt x="3172" y="1"/>
                    <a:pt x="3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23;p68"/>
            <p:cNvSpPr/>
            <p:nvPr/>
          </p:nvSpPr>
          <p:spPr>
            <a:xfrm>
              <a:off x="7949781" y="2803732"/>
              <a:ext cx="54202" cy="56294"/>
            </a:xfrm>
            <a:custGeom>
              <a:avLst/>
              <a:gdLst/>
              <a:ahLst/>
              <a:cxnLst/>
              <a:rect l="l" t="t" r="r" b="b"/>
              <a:pathLst>
                <a:path w="1503" h="1561" extrusionOk="0">
                  <a:moveTo>
                    <a:pt x="790" y="325"/>
                  </a:moveTo>
                  <a:cubicBezTo>
                    <a:pt x="882" y="325"/>
                    <a:pt x="976" y="337"/>
                    <a:pt x="1059" y="354"/>
                  </a:cubicBezTo>
                  <a:cubicBezTo>
                    <a:pt x="930" y="562"/>
                    <a:pt x="779" y="773"/>
                    <a:pt x="581" y="865"/>
                  </a:cubicBezTo>
                  <a:cubicBezTo>
                    <a:pt x="530" y="889"/>
                    <a:pt x="478" y="902"/>
                    <a:pt x="431" y="902"/>
                  </a:cubicBezTo>
                  <a:cubicBezTo>
                    <a:pt x="326" y="902"/>
                    <a:pt x="246" y="836"/>
                    <a:pt x="258" y="684"/>
                  </a:cubicBezTo>
                  <a:cubicBezTo>
                    <a:pt x="268" y="585"/>
                    <a:pt x="340" y="482"/>
                    <a:pt x="423" y="420"/>
                  </a:cubicBezTo>
                  <a:cubicBezTo>
                    <a:pt x="517" y="351"/>
                    <a:pt x="652" y="325"/>
                    <a:pt x="790" y="325"/>
                  </a:cubicBezTo>
                  <a:close/>
                  <a:moveTo>
                    <a:pt x="1301" y="1"/>
                  </a:moveTo>
                  <a:cubicBezTo>
                    <a:pt x="1279" y="1"/>
                    <a:pt x="1257" y="10"/>
                    <a:pt x="1244" y="34"/>
                  </a:cubicBezTo>
                  <a:cubicBezTo>
                    <a:pt x="1201" y="103"/>
                    <a:pt x="1158" y="186"/>
                    <a:pt x="1112" y="268"/>
                  </a:cubicBezTo>
                  <a:cubicBezTo>
                    <a:pt x="1007" y="223"/>
                    <a:pt x="880" y="199"/>
                    <a:pt x="754" y="199"/>
                  </a:cubicBezTo>
                  <a:cubicBezTo>
                    <a:pt x="600" y="199"/>
                    <a:pt x="449" y="235"/>
                    <a:pt x="340" y="314"/>
                  </a:cubicBezTo>
                  <a:cubicBezTo>
                    <a:pt x="113" y="476"/>
                    <a:pt x="0" y="746"/>
                    <a:pt x="103" y="957"/>
                  </a:cubicBezTo>
                  <a:cubicBezTo>
                    <a:pt x="156" y="1077"/>
                    <a:pt x="256" y="1120"/>
                    <a:pt x="364" y="1120"/>
                  </a:cubicBezTo>
                  <a:cubicBezTo>
                    <a:pt x="477" y="1120"/>
                    <a:pt x="600" y="1072"/>
                    <a:pt x="690" y="1013"/>
                  </a:cubicBezTo>
                  <a:cubicBezTo>
                    <a:pt x="756" y="974"/>
                    <a:pt x="815" y="924"/>
                    <a:pt x="871" y="872"/>
                  </a:cubicBezTo>
                  <a:lnTo>
                    <a:pt x="871" y="872"/>
                  </a:lnTo>
                  <a:cubicBezTo>
                    <a:pt x="848" y="994"/>
                    <a:pt x="838" y="1112"/>
                    <a:pt x="871" y="1228"/>
                  </a:cubicBezTo>
                  <a:cubicBezTo>
                    <a:pt x="920" y="1410"/>
                    <a:pt x="1080" y="1560"/>
                    <a:pt x="1254" y="1560"/>
                  </a:cubicBezTo>
                  <a:cubicBezTo>
                    <a:pt x="1316" y="1560"/>
                    <a:pt x="1380" y="1541"/>
                    <a:pt x="1442" y="1498"/>
                  </a:cubicBezTo>
                  <a:cubicBezTo>
                    <a:pt x="1502" y="1457"/>
                    <a:pt x="1458" y="1372"/>
                    <a:pt x="1396" y="1372"/>
                  </a:cubicBezTo>
                  <a:cubicBezTo>
                    <a:pt x="1393" y="1372"/>
                    <a:pt x="1391" y="1373"/>
                    <a:pt x="1389" y="1373"/>
                  </a:cubicBezTo>
                  <a:cubicBezTo>
                    <a:pt x="1367" y="1375"/>
                    <a:pt x="1347" y="1376"/>
                    <a:pt x="1328" y="1376"/>
                  </a:cubicBezTo>
                  <a:cubicBezTo>
                    <a:pt x="738" y="1376"/>
                    <a:pt x="1268" y="369"/>
                    <a:pt x="1392" y="116"/>
                  </a:cubicBezTo>
                  <a:cubicBezTo>
                    <a:pt x="1413" y="56"/>
                    <a:pt x="1354" y="1"/>
                    <a:pt x="1301" y="1"/>
                  </a:cubicBezTo>
                  <a:close/>
                </a:path>
              </a:pathLst>
            </a:custGeom>
            <a:solidFill>
              <a:srgbClr val="5FB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24;p68"/>
            <p:cNvSpPr/>
            <p:nvPr/>
          </p:nvSpPr>
          <p:spPr>
            <a:xfrm>
              <a:off x="8003359" y="2847338"/>
              <a:ext cx="65526" cy="61414"/>
            </a:xfrm>
            <a:custGeom>
              <a:avLst/>
              <a:gdLst/>
              <a:ahLst/>
              <a:cxnLst/>
              <a:rect l="l" t="t" r="r" b="b"/>
              <a:pathLst>
                <a:path w="1817" h="1703" extrusionOk="0">
                  <a:moveTo>
                    <a:pt x="813" y="939"/>
                  </a:moveTo>
                  <a:cubicBezTo>
                    <a:pt x="1021" y="939"/>
                    <a:pt x="1202" y="1067"/>
                    <a:pt x="1179" y="1262"/>
                  </a:cubicBezTo>
                  <a:cubicBezTo>
                    <a:pt x="1173" y="1339"/>
                    <a:pt x="996" y="1532"/>
                    <a:pt x="779" y="1532"/>
                  </a:cubicBezTo>
                  <a:cubicBezTo>
                    <a:pt x="764" y="1532"/>
                    <a:pt x="749" y="1531"/>
                    <a:pt x="734" y="1529"/>
                  </a:cubicBezTo>
                  <a:cubicBezTo>
                    <a:pt x="427" y="1493"/>
                    <a:pt x="348" y="1308"/>
                    <a:pt x="404" y="1163"/>
                  </a:cubicBezTo>
                  <a:cubicBezTo>
                    <a:pt x="464" y="1028"/>
                    <a:pt x="651" y="939"/>
                    <a:pt x="813" y="939"/>
                  </a:cubicBezTo>
                  <a:close/>
                  <a:moveTo>
                    <a:pt x="1760" y="1"/>
                  </a:moveTo>
                  <a:cubicBezTo>
                    <a:pt x="1757" y="1"/>
                    <a:pt x="1753" y="1"/>
                    <a:pt x="1750" y="2"/>
                  </a:cubicBezTo>
                  <a:cubicBezTo>
                    <a:pt x="1400" y="94"/>
                    <a:pt x="1077" y="259"/>
                    <a:pt x="767" y="444"/>
                  </a:cubicBezTo>
                  <a:cubicBezTo>
                    <a:pt x="536" y="579"/>
                    <a:pt x="262" y="734"/>
                    <a:pt x="157" y="1001"/>
                  </a:cubicBezTo>
                  <a:cubicBezTo>
                    <a:pt x="1" y="1412"/>
                    <a:pt x="371" y="1703"/>
                    <a:pt x="747" y="1703"/>
                  </a:cubicBezTo>
                  <a:cubicBezTo>
                    <a:pt x="784" y="1703"/>
                    <a:pt x="822" y="1700"/>
                    <a:pt x="859" y="1694"/>
                  </a:cubicBezTo>
                  <a:cubicBezTo>
                    <a:pt x="1235" y="1638"/>
                    <a:pt x="1572" y="1282"/>
                    <a:pt x="1271" y="932"/>
                  </a:cubicBezTo>
                  <a:cubicBezTo>
                    <a:pt x="1163" y="803"/>
                    <a:pt x="1018" y="750"/>
                    <a:pt x="867" y="750"/>
                  </a:cubicBezTo>
                  <a:cubicBezTo>
                    <a:pt x="799" y="750"/>
                    <a:pt x="729" y="761"/>
                    <a:pt x="661" y="780"/>
                  </a:cubicBezTo>
                  <a:cubicBezTo>
                    <a:pt x="701" y="754"/>
                    <a:pt x="741" y="731"/>
                    <a:pt x="764" y="711"/>
                  </a:cubicBezTo>
                  <a:cubicBezTo>
                    <a:pt x="1097" y="490"/>
                    <a:pt x="1456" y="309"/>
                    <a:pt x="1783" y="81"/>
                  </a:cubicBezTo>
                  <a:cubicBezTo>
                    <a:pt x="1816" y="54"/>
                    <a:pt x="1802" y="1"/>
                    <a:pt x="1760" y="1"/>
                  </a:cubicBezTo>
                  <a:close/>
                </a:path>
              </a:pathLst>
            </a:custGeom>
            <a:solidFill>
              <a:srgbClr val="E55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25;p68"/>
            <p:cNvSpPr/>
            <p:nvPr/>
          </p:nvSpPr>
          <p:spPr>
            <a:xfrm>
              <a:off x="7939093" y="2865931"/>
              <a:ext cx="39993" cy="46485"/>
            </a:xfrm>
            <a:custGeom>
              <a:avLst/>
              <a:gdLst/>
              <a:ahLst/>
              <a:cxnLst/>
              <a:rect l="l" t="t" r="r" b="b"/>
              <a:pathLst>
                <a:path w="1109" h="1289" extrusionOk="0">
                  <a:moveTo>
                    <a:pt x="619" y="1"/>
                  </a:moveTo>
                  <a:cubicBezTo>
                    <a:pt x="412" y="1"/>
                    <a:pt x="245" y="167"/>
                    <a:pt x="149" y="361"/>
                  </a:cubicBezTo>
                  <a:cubicBezTo>
                    <a:pt x="24" y="605"/>
                    <a:pt x="1" y="902"/>
                    <a:pt x="202" y="1107"/>
                  </a:cubicBezTo>
                  <a:cubicBezTo>
                    <a:pt x="318" y="1224"/>
                    <a:pt x="489" y="1289"/>
                    <a:pt x="658" y="1289"/>
                  </a:cubicBezTo>
                  <a:cubicBezTo>
                    <a:pt x="778" y="1289"/>
                    <a:pt x="897" y="1256"/>
                    <a:pt x="994" y="1186"/>
                  </a:cubicBezTo>
                  <a:cubicBezTo>
                    <a:pt x="1030" y="1159"/>
                    <a:pt x="1023" y="1094"/>
                    <a:pt x="970" y="1094"/>
                  </a:cubicBezTo>
                  <a:cubicBezTo>
                    <a:pt x="886" y="1094"/>
                    <a:pt x="804" y="1103"/>
                    <a:pt x="723" y="1103"/>
                  </a:cubicBezTo>
                  <a:cubicBezTo>
                    <a:pt x="635" y="1103"/>
                    <a:pt x="550" y="1092"/>
                    <a:pt x="466" y="1044"/>
                  </a:cubicBezTo>
                  <a:cubicBezTo>
                    <a:pt x="301" y="952"/>
                    <a:pt x="238" y="777"/>
                    <a:pt x="284" y="599"/>
                  </a:cubicBezTo>
                  <a:cubicBezTo>
                    <a:pt x="327" y="450"/>
                    <a:pt x="449" y="220"/>
                    <a:pt x="631" y="216"/>
                  </a:cubicBezTo>
                  <a:cubicBezTo>
                    <a:pt x="632" y="216"/>
                    <a:pt x="634" y="216"/>
                    <a:pt x="635" y="216"/>
                  </a:cubicBezTo>
                  <a:cubicBezTo>
                    <a:pt x="846" y="216"/>
                    <a:pt x="941" y="468"/>
                    <a:pt x="941" y="642"/>
                  </a:cubicBezTo>
                  <a:cubicBezTo>
                    <a:pt x="941" y="669"/>
                    <a:pt x="961" y="682"/>
                    <a:pt x="982" y="682"/>
                  </a:cubicBezTo>
                  <a:cubicBezTo>
                    <a:pt x="1000" y="682"/>
                    <a:pt x="1017" y="673"/>
                    <a:pt x="1023" y="655"/>
                  </a:cubicBezTo>
                  <a:cubicBezTo>
                    <a:pt x="1109" y="411"/>
                    <a:pt x="1040" y="134"/>
                    <a:pt x="776" y="32"/>
                  </a:cubicBezTo>
                  <a:cubicBezTo>
                    <a:pt x="722" y="11"/>
                    <a:pt x="669" y="1"/>
                    <a:pt x="619" y="1"/>
                  </a:cubicBezTo>
                  <a:close/>
                </a:path>
              </a:pathLst>
            </a:custGeom>
            <a:solidFill>
              <a:srgbClr val="CC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26;p68"/>
            <p:cNvSpPr/>
            <p:nvPr/>
          </p:nvSpPr>
          <p:spPr>
            <a:xfrm>
              <a:off x="7911409" y="2786956"/>
              <a:ext cx="155465" cy="57808"/>
            </a:xfrm>
            <a:custGeom>
              <a:avLst/>
              <a:gdLst/>
              <a:ahLst/>
              <a:cxnLst/>
              <a:rect l="l" t="t" r="r" b="b"/>
              <a:pathLst>
                <a:path w="4311" h="1603" extrusionOk="0">
                  <a:moveTo>
                    <a:pt x="2672" y="0"/>
                  </a:moveTo>
                  <a:lnTo>
                    <a:pt x="1597" y="231"/>
                  </a:lnTo>
                  <a:lnTo>
                    <a:pt x="0" y="1603"/>
                  </a:lnTo>
                  <a:lnTo>
                    <a:pt x="4311" y="84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27;p68"/>
            <p:cNvSpPr/>
            <p:nvPr/>
          </p:nvSpPr>
          <p:spPr>
            <a:xfrm>
              <a:off x="7878953" y="2839498"/>
              <a:ext cx="247749" cy="50596"/>
            </a:xfrm>
            <a:custGeom>
              <a:avLst/>
              <a:gdLst/>
              <a:ahLst/>
              <a:cxnLst/>
              <a:rect l="l" t="t" r="r" b="b"/>
              <a:pathLst>
                <a:path w="6870" h="1403" extrusionOk="0">
                  <a:moveTo>
                    <a:pt x="6375" y="1"/>
                  </a:moveTo>
                  <a:lnTo>
                    <a:pt x="0" y="1122"/>
                  </a:lnTo>
                  <a:cubicBezTo>
                    <a:pt x="20" y="1181"/>
                    <a:pt x="56" y="1231"/>
                    <a:pt x="116" y="1261"/>
                  </a:cubicBezTo>
                  <a:lnTo>
                    <a:pt x="386" y="1402"/>
                  </a:lnTo>
                  <a:lnTo>
                    <a:pt x="6869" y="261"/>
                  </a:lnTo>
                  <a:lnTo>
                    <a:pt x="6375" y="1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28;p68"/>
            <p:cNvSpPr/>
            <p:nvPr/>
          </p:nvSpPr>
          <p:spPr>
            <a:xfrm>
              <a:off x="7919801" y="2911334"/>
              <a:ext cx="125966" cy="27768"/>
            </a:xfrm>
            <a:custGeom>
              <a:avLst/>
              <a:gdLst/>
              <a:ahLst/>
              <a:cxnLst/>
              <a:rect l="l" t="t" r="r" b="b"/>
              <a:pathLst>
                <a:path w="3493" h="770" extrusionOk="0">
                  <a:moveTo>
                    <a:pt x="3493" y="1"/>
                  </a:moveTo>
                  <a:lnTo>
                    <a:pt x="0" y="509"/>
                  </a:lnTo>
                  <a:lnTo>
                    <a:pt x="478" y="769"/>
                  </a:lnTo>
                  <a:lnTo>
                    <a:pt x="2939" y="482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29;p68"/>
            <p:cNvSpPr/>
            <p:nvPr/>
          </p:nvSpPr>
          <p:spPr>
            <a:xfrm>
              <a:off x="7907947" y="2857096"/>
              <a:ext cx="235164" cy="43924"/>
            </a:xfrm>
            <a:custGeom>
              <a:avLst/>
              <a:gdLst/>
              <a:ahLst/>
              <a:cxnLst/>
              <a:rect l="l" t="t" r="r" b="b"/>
              <a:pathLst>
                <a:path w="6521" h="1218" extrusionOk="0">
                  <a:moveTo>
                    <a:pt x="6471" y="1"/>
                  </a:moveTo>
                  <a:lnTo>
                    <a:pt x="1" y="1142"/>
                  </a:lnTo>
                  <a:lnTo>
                    <a:pt x="143" y="1218"/>
                  </a:lnTo>
                  <a:lnTo>
                    <a:pt x="6521" y="96"/>
                  </a:lnTo>
                  <a:cubicBezTo>
                    <a:pt x="6511" y="64"/>
                    <a:pt x="6494" y="31"/>
                    <a:pt x="647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30;p68"/>
            <p:cNvSpPr/>
            <p:nvPr/>
          </p:nvSpPr>
          <p:spPr>
            <a:xfrm>
              <a:off x="7859660" y="2813101"/>
              <a:ext cx="98775" cy="40282"/>
            </a:xfrm>
            <a:custGeom>
              <a:avLst/>
              <a:gdLst/>
              <a:ahLst/>
              <a:cxnLst/>
              <a:rect l="l" t="t" r="r" b="b"/>
              <a:pathLst>
                <a:path w="2739" h="1117" extrusionOk="0">
                  <a:moveTo>
                    <a:pt x="1740" y="1"/>
                  </a:moveTo>
                  <a:cubicBezTo>
                    <a:pt x="1400" y="1"/>
                    <a:pt x="875" y="128"/>
                    <a:pt x="601" y="248"/>
                  </a:cubicBezTo>
                  <a:cubicBezTo>
                    <a:pt x="360" y="350"/>
                    <a:pt x="1" y="954"/>
                    <a:pt x="374" y="1066"/>
                  </a:cubicBezTo>
                  <a:cubicBezTo>
                    <a:pt x="488" y="1101"/>
                    <a:pt x="592" y="1116"/>
                    <a:pt x="688" y="1116"/>
                  </a:cubicBezTo>
                  <a:cubicBezTo>
                    <a:pt x="1272" y="1116"/>
                    <a:pt x="1538" y="553"/>
                    <a:pt x="1764" y="553"/>
                  </a:cubicBezTo>
                  <a:cubicBezTo>
                    <a:pt x="1771" y="553"/>
                    <a:pt x="1778" y="554"/>
                    <a:pt x="1785" y="555"/>
                  </a:cubicBezTo>
                  <a:cubicBezTo>
                    <a:pt x="1905" y="574"/>
                    <a:pt x="2073" y="591"/>
                    <a:pt x="2230" y="591"/>
                  </a:cubicBezTo>
                  <a:cubicBezTo>
                    <a:pt x="2424" y="591"/>
                    <a:pt x="2601" y="564"/>
                    <a:pt x="2649" y="482"/>
                  </a:cubicBezTo>
                  <a:cubicBezTo>
                    <a:pt x="2738" y="334"/>
                    <a:pt x="2210" y="70"/>
                    <a:pt x="1904" y="14"/>
                  </a:cubicBezTo>
                  <a:cubicBezTo>
                    <a:pt x="1857" y="5"/>
                    <a:pt x="1801" y="1"/>
                    <a:pt x="1740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31;p68"/>
            <p:cNvSpPr/>
            <p:nvPr/>
          </p:nvSpPr>
          <p:spPr>
            <a:xfrm>
              <a:off x="7651904" y="2756411"/>
              <a:ext cx="207432" cy="195026"/>
            </a:xfrm>
            <a:custGeom>
              <a:avLst/>
              <a:gdLst/>
              <a:ahLst/>
              <a:cxnLst/>
              <a:rect l="l" t="t" r="r" b="b"/>
              <a:pathLst>
                <a:path w="5752" h="5408" extrusionOk="0">
                  <a:moveTo>
                    <a:pt x="1539" y="0"/>
                  </a:moveTo>
                  <a:cubicBezTo>
                    <a:pt x="786" y="0"/>
                    <a:pt x="1" y="667"/>
                    <a:pt x="287" y="1784"/>
                  </a:cubicBezTo>
                  <a:cubicBezTo>
                    <a:pt x="630" y="3129"/>
                    <a:pt x="2296" y="5213"/>
                    <a:pt x="3661" y="5395"/>
                  </a:cubicBezTo>
                  <a:cubicBezTo>
                    <a:pt x="3725" y="5403"/>
                    <a:pt x="3790" y="5407"/>
                    <a:pt x="3854" y="5407"/>
                  </a:cubicBezTo>
                  <a:cubicBezTo>
                    <a:pt x="4554" y="5407"/>
                    <a:pt x="5241" y="4935"/>
                    <a:pt x="5752" y="4488"/>
                  </a:cubicBezTo>
                  <a:cubicBezTo>
                    <a:pt x="5670" y="4128"/>
                    <a:pt x="5554" y="3772"/>
                    <a:pt x="5409" y="3436"/>
                  </a:cubicBezTo>
                  <a:cubicBezTo>
                    <a:pt x="5274" y="3116"/>
                    <a:pt x="5115" y="2809"/>
                    <a:pt x="4931" y="2519"/>
                  </a:cubicBezTo>
                  <a:cubicBezTo>
                    <a:pt x="4575" y="2727"/>
                    <a:pt x="4271" y="2895"/>
                    <a:pt x="4172" y="2895"/>
                  </a:cubicBezTo>
                  <a:cubicBezTo>
                    <a:pt x="3823" y="2895"/>
                    <a:pt x="2837" y="435"/>
                    <a:pt x="1996" y="89"/>
                  </a:cubicBezTo>
                  <a:cubicBezTo>
                    <a:pt x="1852" y="29"/>
                    <a:pt x="1696" y="0"/>
                    <a:pt x="1539" y="0"/>
                  </a:cubicBezTo>
                  <a:close/>
                </a:path>
              </a:pathLst>
            </a:custGeom>
            <a:solidFill>
              <a:srgbClr val="B67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32;p68"/>
            <p:cNvSpPr/>
            <p:nvPr/>
          </p:nvSpPr>
          <p:spPr>
            <a:xfrm>
              <a:off x="7647149" y="3002827"/>
              <a:ext cx="649017" cy="256585"/>
            </a:xfrm>
            <a:custGeom>
              <a:avLst/>
              <a:gdLst/>
              <a:ahLst/>
              <a:cxnLst/>
              <a:rect l="l" t="t" r="r" b="b"/>
              <a:pathLst>
                <a:path w="17997" h="7115" extrusionOk="0">
                  <a:moveTo>
                    <a:pt x="8270" y="0"/>
                  </a:moveTo>
                  <a:cubicBezTo>
                    <a:pt x="6859" y="0"/>
                    <a:pt x="2705" y="1293"/>
                    <a:pt x="2061" y="1875"/>
                  </a:cubicBezTo>
                  <a:cubicBezTo>
                    <a:pt x="0" y="3745"/>
                    <a:pt x="1435" y="6973"/>
                    <a:pt x="2061" y="7108"/>
                  </a:cubicBezTo>
                  <a:cubicBezTo>
                    <a:pt x="2081" y="7113"/>
                    <a:pt x="2105" y="7115"/>
                    <a:pt x="2133" y="7115"/>
                  </a:cubicBezTo>
                  <a:cubicBezTo>
                    <a:pt x="2990" y="7115"/>
                    <a:pt x="7768" y="5236"/>
                    <a:pt x="8651" y="5236"/>
                  </a:cubicBezTo>
                  <a:cubicBezTo>
                    <a:pt x="8669" y="5236"/>
                    <a:pt x="8685" y="5237"/>
                    <a:pt x="8700" y="5239"/>
                  </a:cubicBezTo>
                  <a:cubicBezTo>
                    <a:pt x="9073" y="5275"/>
                    <a:pt x="10293" y="5684"/>
                    <a:pt x="11480" y="6089"/>
                  </a:cubicBezTo>
                  <a:cubicBezTo>
                    <a:pt x="11533" y="6106"/>
                    <a:pt x="11582" y="6129"/>
                    <a:pt x="11638" y="6145"/>
                  </a:cubicBezTo>
                  <a:cubicBezTo>
                    <a:pt x="11813" y="6205"/>
                    <a:pt x="11994" y="6268"/>
                    <a:pt x="12169" y="6330"/>
                  </a:cubicBezTo>
                  <a:cubicBezTo>
                    <a:pt x="12390" y="6403"/>
                    <a:pt x="12605" y="6475"/>
                    <a:pt x="12802" y="6545"/>
                  </a:cubicBezTo>
                  <a:cubicBezTo>
                    <a:pt x="13485" y="6775"/>
                    <a:pt x="14000" y="6944"/>
                    <a:pt x="14095" y="6944"/>
                  </a:cubicBezTo>
                  <a:cubicBezTo>
                    <a:pt x="14392" y="6944"/>
                    <a:pt x="17996" y="3013"/>
                    <a:pt x="17545" y="2821"/>
                  </a:cubicBezTo>
                  <a:cubicBezTo>
                    <a:pt x="17519" y="2811"/>
                    <a:pt x="17487" y="2806"/>
                    <a:pt x="17452" y="2806"/>
                  </a:cubicBezTo>
                  <a:cubicBezTo>
                    <a:pt x="17124" y="2806"/>
                    <a:pt x="16413" y="3215"/>
                    <a:pt x="15803" y="3557"/>
                  </a:cubicBezTo>
                  <a:lnTo>
                    <a:pt x="15800" y="3557"/>
                  </a:lnTo>
                  <a:cubicBezTo>
                    <a:pt x="15371" y="3798"/>
                    <a:pt x="14991" y="4005"/>
                    <a:pt x="14835" y="4005"/>
                  </a:cubicBezTo>
                  <a:cubicBezTo>
                    <a:pt x="14810" y="4005"/>
                    <a:pt x="14791" y="4000"/>
                    <a:pt x="14778" y="3989"/>
                  </a:cubicBezTo>
                  <a:cubicBezTo>
                    <a:pt x="14732" y="3946"/>
                    <a:pt x="14471" y="3745"/>
                    <a:pt x="14079" y="3448"/>
                  </a:cubicBezTo>
                  <a:cubicBezTo>
                    <a:pt x="14023" y="3412"/>
                    <a:pt x="13970" y="3369"/>
                    <a:pt x="13917" y="3329"/>
                  </a:cubicBezTo>
                  <a:cubicBezTo>
                    <a:pt x="13894" y="3316"/>
                    <a:pt x="13877" y="3299"/>
                    <a:pt x="13858" y="3286"/>
                  </a:cubicBezTo>
                  <a:cubicBezTo>
                    <a:pt x="12328" y="2149"/>
                    <a:pt x="9343" y="45"/>
                    <a:pt x="8350" y="2"/>
                  </a:cubicBezTo>
                  <a:cubicBezTo>
                    <a:pt x="8325" y="1"/>
                    <a:pt x="8298" y="0"/>
                    <a:pt x="8270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33;p68"/>
            <p:cNvSpPr/>
            <p:nvPr/>
          </p:nvSpPr>
          <p:spPr>
            <a:xfrm>
              <a:off x="8061562" y="3095250"/>
              <a:ext cx="236101" cy="149118"/>
            </a:xfrm>
            <a:custGeom>
              <a:avLst/>
              <a:gdLst/>
              <a:ahLst/>
              <a:cxnLst/>
              <a:rect l="l" t="t" r="r" b="b"/>
              <a:pathLst>
                <a:path w="6547" h="4135" extrusionOk="0">
                  <a:moveTo>
                    <a:pt x="5992" y="0"/>
                  </a:moveTo>
                  <a:cubicBezTo>
                    <a:pt x="5665" y="0"/>
                    <a:pt x="4956" y="409"/>
                    <a:pt x="4347" y="751"/>
                  </a:cubicBezTo>
                  <a:lnTo>
                    <a:pt x="4344" y="751"/>
                  </a:lnTo>
                  <a:cubicBezTo>
                    <a:pt x="3912" y="993"/>
                    <a:pt x="3531" y="1200"/>
                    <a:pt x="3377" y="1200"/>
                  </a:cubicBezTo>
                  <a:cubicBezTo>
                    <a:pt x="3352" y="1200"/>
                    <a:pt x="3334" y="1194"/>
                    <a:pt x="3321" y="1183"/>
                  </a:cubicBezTo>
                  <a:cubicBezTo>
                    <a:pt x="3275" y="1140"/>
                    <a:pt x="3015" y="939"/>
                    <a:pt x="2619" y="642"/>
                  </a:cubicBezTo>
                  <a:cubicBezTo>
                    <a:pt x="2579" y="589"/>
                    <a:pt x="2530" y="543"/>
                    <a:pt x="2467" y="510"/>
                  </a:cubicBezTo>
                  <a:cubicBezTo>
                    <a:pt x="2451" y="497"/>
                    <a:pt x="2431" y="490"/>
                    <a:pt x="2404" y="481"/>
                  </a:cubicBezTo>
                  <a:cubicBezTo>
                    <a:pt x="2355" y="461"/>
                    <a:pt x="2302" y="454"/>
                    <a:pt x="2243" y="454"/>
                  </a:cubicBezTo>
                  <a:cubicBezTo>
                    <a:pt x="1986" y="454"/>
                    <a:pt x="1771" y="665"/>
                    <a:pt x="1771" y="929"/>
                  </a:cubicBezTo>
                  <a:cubicBezTo>
                    <a:pt x="1771" y="1054"/>
                    <a:pt x="1824" y="1170"/>
                    <a:pt x="1906" y="1259"/>
                  </a:cubicBezTo>
                  <a:cubicBezTo>
                    <a:pt x="1843" y="1229"/>
                    <a:pt x="1780" y="1214"/>
                    <a:pt x="1709" y="1214"/>
                  </a:cubicBezTo>
                  <a:cubicBezTo>
                    <a:pt x="1695" y="1214"/>
                    <a:pt x="1680" y="1215"/>
                    <a:pt x="1666" y="1216"/>
                  </a:cubicBezTo>
                  <a:cubicBezTo>
                    <a:pt x="1402" y="1246"/>
                    <a:pt x="1214" y="1477"/>
                    <a:pt x="1237" y="1737"/>
                  </a:cubicBezTo>
                  <a:cubicBezTo>
                    <a:pt x="1250" y="1856"/>
                    <a:pt x="1310" y="1961"/>
                    <a:pt x="1392" y="2040"/>
                  </a:cubicBezTo>
                  <a:cubicBezTo>
                    <a:pt x="1316" y="1991"/>
                    <a:pt x="1227" y="1961"/>
                    <a:pt x="1131" y="1961"/>
                  </a:cubicBezTo>
                  <a:cubicBezTo>
                    <a:pt x="868" y="1961"/>
                    <a:pt x="657" y="2172"/>
                    <a:pt x="657" y="2436"/>
                  </a:cubicBezTo>
                  <a:cubicBezTo>
                    <a:pt x="657" y="2565"/>
                    <a:pt x="706" y="2674"/>
                    <a:pt x="785" y="2763"/>
                  </a:cubicBezTo>
                  <a:cubicBezTo>
                    <a:pt x="703" y="2687"/>
                    <a:pt x="594" y="2644"/>
                    <a:pt x="475" y="2644"/>
                  </a:cubicBezTo>
                  <a:cubicBezTo>
                    <a:pt x="211" y="2644"/>
                    <a:pt x="0" y="2852"/>
                    <a:pt x="0" y="3116"/>
                  </a:cubicBezTo>
                  <a:cubicBezTo>
                    <a:pt x="0" y="3175"/>
                    <a:pt x="10" y="3228"/>
                    <a:pt x="30" y="3280"/>
                  </a:cubicBezTo>
                  <a:cubicBezTo>
                    <a:pt x="83" y="3297"/>
                    <a:pt x="132" y="3320"/>
                    <a:pt x="188" y="3336"/>
                  </a:cubicBezTo>
                  <a:cubicBezTo>
                    <a:pt x="363" y="3396"/>
                    <a:pt x="544" y="3459"/>
                    <a:pt x="719" y="3521"/>
                  </a:cubicBezTo>
                  <a:cubicBezTo>
                    <a:pt x="940" y="3594"/>
                    <a:pt x="1155" y="3666"/>
                    <a:pt x="1352" y="3736"/>
                  </a:cubicBezTo>
                  <a:cubicBezTo>
                    <a:pt x="2035" y="3966"/>
                    <a:pt x="2550" y="4135"/>
                    <a:pt x="2645" y="4135"/>
                  </a:cubicBezTo>
                  <a:cubicBezTo>
                    <a:pt x="2942" y="4135"/>
                    <a:pt x="6546" y="204"/>
                    <a:pt x="6085" y="16"/>
                  </a:cubicBezTo>
                  <a:cubicBezTo>
                    <a:pt x="6059" y="5"/>
                    <a:pt x="6028" y="0"/>
                    <a:pt x="5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34;p68"/>
            <p:cNvSpPr/>
            <p:nvPr/>
          </p:nvSpPr>
          <p:spPr>
            <a:xfrm>
              <a:off x="8110319" y="3095250"/>
              <a:ext cx="187345" cy="149118"/>
            </a:xfrm>
            <a:custGeom>
              <a:avLst/>
              <a:gdLst/>
              <a:ahLst/>
              <a:cxnLst/>
              <a:rect l="l" t="t" r="r" b="b"/>
              <a:pathLst>
                <a:path w="5195" h="4135" extrusionOk="0">
                  <a:moveTo>
                    <a:pt x="4646" y="0"/>
                  </a:moveTo>
                  <a:cubicBezTo>
                    <a:pt x="4319" y="0"/>
                    <a:pt x="3608" y="409"/>
                    <a:pt x="2998" y="751"/>
                  </a:cubicBezTo>
                  <a:cubicBezTo>
                    <a:pt x="3041" y="738"/>
                    <a:pt x="3359" y="618"/>
                    <a:pt x="3538" y="618"/>
                  </a:cubicBezTo>
                  <a:cubicBezTo>
                    <a:pt x="3632" y="618"/>
                    <a:pt x="3688" y="651"/>
                    <a:pt x="3644" y="751"/>
                  </a:cubicBezTo>
                  <a:cubicBezTo>
                    <a:pt x="3417" y="1286"/>
                    <a:pt x="609" y="3742"/>
                    <a:pt x="43" y="3742"/>
                  </a:cubicBezTo>
                  <a:cubicBezTo>
                    <a:pt x="27" y="3742"/>
                    <a:pt x="13" y="3740"/>
                    <a:pt x="0" y="3736"/>
                  </a:cubicBezTo>
                  <a:lnTo>
                    <a:pt x="0" y="3736"/>
                  </a:lnTo>
                  <a:cubicBezTo>
                    <a:pt x="683" y="3966"/>
                    <a:pt x="1198" y="4135"/>
                    <a:pt x="1293" y="4135"/>
                  </a:cubicBezTo>
                  <a:cubicBezTo>
                    <a:pt x="1590" y="4135"/>
                    <a:pt x="5194" y="204"/>
                    <a:pt x="4739" y="16"/>
                  </a:cubicBezTo>
                  <a:cubicBezTo>
                    <a:pt x="4713" y="5"/>
                    <a:pt x="4682" y="0"/>
                    <a:pt x="46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35;p68"/>
            <p:cNvSpPr/>
            <p:nvPr/>
          </p:nvSpPr>
          <p:spPr>
            <a:xfrm>
              <a:off x="8174546" y="3125038"/>
              <a:ext cx="35233" cy="67112"/>
            </a:xfrm>
            <a:custGeom>
              <a:avLst/>
              <a:gdLst/>
              <a:ahLst/>
              <a:cxnLst/>
              <a:rect l="l" t="t" r="r" b="b"/>
              <a:pathLst>
                <a:path w="977" h="1861" extrusionOk="0">
                  <a:moveTo>
                    <a:pt x="933" y="1"/>
                  </a:moveTo>
                  <a:cubicBezTo>
                    <a:pt x="927" y="1"/>
                    <a:pt x="921" y="2"/>
                    <a:pt x="914" y="4"/>
                  </a:cubicBezTo>
                  <a:cubicBezTo>
                    <a:pt x="673" y="77"/>
                    <a:pt x="257" y="383"/>
                    <a:pt x="132" y="740"/>
                  </a:cubicBezTo>
                  <a:cubicBezTo>
                    <a:pt x="0" y="1125"/>
                    <a:pt x="83" y="1491"/>
                    <a:pt x="244" y="1848"/>
                  </a:cubicBezTo>
                  <a:cubicBezTo>
                    <a:pt x="248" y="1857"/>
                    <a:pt x="257" y="1861"/>
                    <a:pt x="266" y="1861"/>
                  </a:cubicBezTo>
                  <a:cubicBezTo>
                    <a:pt x="279" y="1861"/>
                    <a:pt x="292" y="1852"/>
                    <a:pt x="290" y="1838"/>
                  </a:cubicBezTo>
                  <a:cubicBezTo>
                    <a:pt x="211" y="1135"/>
                    <a:pt x="393" y="558"/>
                    <a:pt x="930" y="93"/>
                  </a:cubicBezTo>
                  <a:cubicBezTo>
                    <a:pt x="977" y="58"/>
                    <a:pt x="975" y="1"/>
                    <a:pt x="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36;p68"/>
            <p:cNvSpPr/>
            <p:nvPr/>
          </p:nvSpPr>
          <p:spPr>
            <a:xfrm>
              <a:off x="7636805" y="3035568"/>
              <a:ext cx="663298" cy="262102"/>
            </a:xfrm>
            <a:custGeom>
              <a:avLst/>
              <a:gdLst/>
              <a:ahLst/>
              <a:cxnLst/>
              <a:rect l="l" t="t" r="r" b="b"/>
              <a:pathLst>
                <a:path w="18393" h="7268" extrusionOk="0">
                  <a:moveTo>
                    <a:pt x="8455" y="0"/>
                  </a:moveTo>
                  <a:cubicBezTo>
                    <a:pt x="7015" y="0"/>
                    <a:pt x="2765" y="1319"/>
                    <a:pt x="2108" y="1915"/>
                  </a:cubicBezTo>
                  <a:cubicBezTo>
                    <a:pt x="1" y="3827"/>
                    <a:pt x="1468" y="7122"/>
                    <a:pt x="2108" y="7260"/>
                  </a:cubicBezTo>
                  <a:cubicBezTo>
                    <a:pt x="2129" y="7265"/>
                    <a:pt x="2153" y="7267"/>
                    <a:pt x="2180" y="7267"/>
                  </a:cubicBezTo>
                  <a:cubicBezTo>
                    <a:pt x="2948" y="7267"/>
                    <a:pt x="6111" y="5440"/>
                    <a:pt x="7974" y="5440"/>
                  </a:cubicBezTo>
                  <a:cubicBezTo>
                    <a:pt x="8036" y="5440"/>
                    <a:pt x="8097" y="5442"/>
                    <a:pt x="8156" y="5447"/>
                  </a:cubicBezTo>
                  <a:cubicBezTo>
                    <a:pt x="9759" y="5562"/>
                    <a:pt x="11715" y="6218"/>
                    <a:pt x="11738" y="6222"/>
                  </a:cubicBezTo>
                  <a:cubicBezTo>
                    <a:pt x="11791" y="6231"/>
                    <a:pt x="11837" y="6264"/>
                    <a:pt x="11893" y="6281"/>
                  </a:cubicBezTo>
                  <a:cubicBezTo>
                    <a:pt x="12078" y="6347"/>
                    <a:pt x="12259" y="6410"/>
                    <a:pt x="12437" y="6469"/>
                  </a:cubicBezTo>
                  <a:cubicBezTo>
                    <a:pt x="12661" y="6548"/>
                    <a:pt x="12882" y="6624"/>
                    <a:pt x="13083" y="6693"/>
                  </a:cubicBezTo>
                  <a:cubicBezTo>
                    <a:pt x="13776" y="6927"/>
                    <a:pt x="14304" y="7102"/>
                    <a:pt x="14402" y="7102"/>
                  </a:cubicBezTo>
                  <a:cubicBezTo>
                    <a:pt x="14706" y="7102"/>
                    <a:pt x="18393" y="3085"/>
                    <a:pt x="17931" y="2881"/>
                  </a:cubicBezTo>
                  <a:cubicBezTo>
                    <a:pt x="17904" y="2870"/>
                    <a:pt x="17871" y="2864"/>
                    <a:pt x="17833" y="2864"/>
                  </a:cubicBezTo>
                  <a:cubicBezTo>
                    <a:pt x="17496" y="2864"/>
                    <a:pt x="16773" y="3283"/>
                    <a:pt x="16154" y="3629"/>
                  </a:cubicBezTo>
                  <a:lnTo>
                    <a:pt x="16150" y="3629"/>
                  </a:lnTo>
                  <a:cubicBezTo>
                    <a:pt x="15708" y="3875"/>
                    <a:pt x="15321" y="4088"/>
                    <a:pt x="15164" y="4088"/>
                  </a:cubicBezTo>
                  <a:cubicBezTo>
                    <a:pt x="15140" y="4088"/>
                    <a:pt x="15121" y="4083"/>
                    <a:pt x="15108" y="4071"/>
                  </a:cubicBezTo>
                  <a:cubicBezTo>
                    <a:pt x="15059" y="4029"/>
                    <a:pt x="14792" y="3821"/>
                    <a:pt x="14389" y="3517"/>
                  </a:cubicBezTo>
                  <a:cubicBezTo>
                    <a:pt x="14337" y="3481"/>
                    <a:pt x="14284" y="3442"/>
                    <a:pt x="14224" y="3399"/>
                  </a:cubicBezTo>
                  <a:cubicBezTo>
                    <a:pt x="14205" y="3385"/>
                    <a:pt x="14182" y="3369"/>
                    <a:pt x="14162" y="3359"/>
                  </a:cubicBezTo>
                  <a:cubicBezTo>
                    <a:pt x="12599" y="2195"/>
                    <a:pt x="9548" y="45"/>
                    <a:pt x="8536" y="2"/>
                  </a:cubicBezTo>
                  <a:cubicBezTo>
                    <a:pt x="8510" y="1"/>
                    <a:pt x="8483" y="0"/>
                    <a:pt x="8455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37;p68"/>
            <p:cNvSpPr/>
            <p:nvPr/>
          </p:nvSpPr>
          <p:spPr>
            <a:xfrm>
              <a:off x="8057163" y="3138741"/>
              <a:ext cx="241438" cy="152977"/>
            </a:xfrm>
            <a:custGeom>
              <a:avLst/>
              <a:gdLst/>
              <a:ahLst/>
              <a:cxnLst/>
              <a:rect l="l" t="t" r="r" b="b"/>
              <a:pathLst>
                <a:path w="6695" h="4242" extrusionOk="0">
                  <a:moveTo>
                    <a:pt x="6125" y="1"/>
                  </a:moveTo>
                  <a:cubicBezTo>
                    <a:pt x="5791" y="1"/>
                    <a:pt x="5063" y="418"/>
                    <a:pt x="4442" y="768"/>
                  </a:cubicBezTo>
                  <a:lnTo>
                    <a:pt x="4439" y="768"/>
                  </a:lnTo>
                  <a:cubicBezTo>
                    <a:pt x="3997" y="1014"/>
                    <a:pt x="3612" y="1227"/>
                    <a:pt x="3454" y="1227"/>
                  </a:cubicBezTo>
                  <a:cubicBezTo>
                    <a:pt x="3429" y="1227"/>
                    <a:pt x="3410" y="1222"/>
                    <a:pt x="3397" y="1210"/>
                  </a:cubicBezTo>
                  <a:cubicBezTo>
                    <a:pt x="3348" y="1168"/>
                    <a:pt x="3084" y="956"/>
                    <a:pt x="2678" y="656"/>
                  </a:cubicBezTo>
                  <a:cubicBezTo>
                    <a:pt x="2639" y="600"/>
                    <a:pt x="2586" y="554"/>
                    <a:pt x="2523" y="521"/>
                  </a:cubicBezTo>
                  <a:cubicBezTo>
                    <a:pt x="2503" y="508"/>
                    <a:pt x="2480" y="501"/>
                    <a:pt x="2457" y="491"/>
                  </a:cubicBezTo>
                  <a:cubicBezTo>
                    <a:pt x="2404" y="472"/>
                    <a:pt x="2348" y="462"/>
                    <a:pt x="2292" y="462"/>
                  </a:cubicBezTo>
                  <a:cubicBezTo>
                    <a:pt x="2025" y="462"/>
                    <a:pt x="1804" y="683"/>
                    <a:pt x="1804" y="950"/>
                  </a:cubicBezTo>
                  <a:cubicBezTo>
                    <a:pt x="1804" y="1082"/>
                    <a:pt x="1854" y="1201"/>
                    <a:pt x="1943" y="1286"/>
                  </a:cubicBezTo>
                  <a:cubicBezTo>
                    <a:pt x="1882" y="1260"/>
                    <a:pt x="1816" y="1244"/>
                    <a:pt x="1748" y="1244"/>
                  </a:cubicBezTo>
                  <a:cubicBezTo>
                    <a:pt x="1732" y="1244"/>
                    <a:pt x="1715" y="1245"/>
                    <a:pt x="1699" y="1247"/>
                  </a:cubicBezTo>
                  <a:cubicBezTo>
                    <a:pt x="1432" y="1270"/>
                    <a:pt x="1237" y="1507"/>
                    <a:pt x="1260" y="1774"/>
                  </a:cubicBezTo>
                  <a:cubicBezTo>
                    <a:pt x="1273" y="1896"/>
                    <a:pt x="1333" y="2008"/>
                    <a:pt x="1418" y="2088"/>
                  </a:cubicBezTo>
                  <a:cubicBezTo>
                    <a:pt x="1339" y="2038"/>
                    <a:pt x="1250" y="2008"/>
                    <a:pt x="1151" y="2008"/>
                  </a:cubicBezTo>
                  <a:cubicBezTo>
                    <a:pt x="881" y="2008"/>
                    <a:pt x="666" y="2226"/>
                    <a:pt x="666" y="2497"/>
                  </a:cubicBezTo>
                  <a:cubicBezTo>
                    <a:pt x="666" y="2628"/>
                    <a:pt x="723" y="2744"/>
                    <a:pt x="798" y="2830"/>
                  </a:cubicBezTo>
                  <a:cubicBezTo>
                    <a:pt x="713" y="2757"/>
                    <a:pt x="607" y="2711"/>
                    <a:pt x="482" y="2711"/>
                  </a:cubicBezTo>
                  <a:cubicBezTo>
                    <a:pt x="215" y="2711"/>
                    <a:pt x="0" y="2929"/>
                    <a:pt x="0" y="3196"/>
                  </a:cubicBezTo>
                  <a:cubicBezTo>
                    <a:pt x="0" y="3255"/>
                    <a:pt x="10" y="3311"/>
                    <a:pt x="33" y="3367"/>
                  </a:cubicBezTo>
                  <a:cubicBezTo>
                    <a:pt x="86" y="3384"/>
                    <a:pt x="139" y="3403"/>
                    <a:pt x="195" y="3420"/>
                  </a:cubicBezTo>
                  <a:cubicBezTo>
                    <a:pt x="380" y="3486"/>
                    <a:pt x="561" y="3549"/>
                    <a:pt x="739" y="3608"/>
                  </a:cubicBezTo>
                  <a:cubicBezTo>
                    <a:pt x="963" y="3687"/>
                    <a:pt x="1184" y="3763"/>
                    <a:pt x="1385" y="3832"/>
                  </a:cubicBezTo>
                  <a:cubicBezTo>
                    <a:pt x="2078" y="4066"/>
                    <a:pt x="2606" y="4241"/>
                    <a:pt x="2704" y="4241"/>
                  </a:cubicBezTo>
                  <a:cubicBezTo>
                    <a:pt x="3008" y="4241"/>
                    <a:pt x="6695" y="224"/>
                    <a:pt x="6220" y="17"/>
                  </a:cubicBezTo>
                  <a:cubicBezTo>
                    <a:pt x="6193" y="6"/>
                    <a:pt x="616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38;p68"/>
            <p:cNvSpPr/>
            <p:nvPr/>
          </p:nvSpPr>
          <p:spPr>
            <a:xfrm>
              <a:off x="8107109" y="3139210"/>
              <a:ext cx="191492" cy="152508"/>
            </a:xfrm>
            <a:custGeom>
              <a:avLst/>
              <a:gdLst/>
              <a:ahLst/>
              <a:cxnLst/>
              <a:rect l="l" t="t" r="r" b="b"/>
              <a:pathLst>
                <a:path w="5310" h="4229" extrusionOk="0">
                  <a:moveTo>
                    <a:pt x="4743" y="1"/>
                  </a:moveTo>
                  <a:cubicBezTo>
                    <a:pt x="4409" y="1"/>
                    <a:pt x="3682" y="418"/>
                    <a:pt x="3064" y="769"/>
                  </a:cubicBezTo>
                  <a:cubicBezTo>
                    <a:pt x="3107" y="756"/>
                    <a:pt x="3431" y="632"/>
                    <a:pt x="3614" y="632"/>
                  </a:cubicBezTo>
                  <a:cubicBezTo>
                    <a:pt x="3710" y="632"/>
                    <a:pt x="3767" y="666"/>
                    <a:pt x="3724" y="769"/>
                  </a:cubicBezTo>
                  <a:cubicBezTo>
                    <a:pt x="3490" y="1317"/>
                    <a:pt x="619" y="3825"/>
                    <a:pt x="44" y="3825"/>
                  </a:cubicBezTo>
                  <a:cubicBezTo>
                    <a:pt x="28" y="3825"/>
                    <a:pt x="13" y="3823"/>
                    <a:pt x="0" y="3819"/>
                  </a:cubicBezTo>
                  <a:lnTo>
                    <a:pt x="0" y="3819"/>
                  </a:lnTo>
                  <a:cubicBezTo>
                    <a:pt x="693" y="4053"/>
                    <a:pt x="1221" y="4228"/>
                    <a:pt x="1319" y="4228"/>
                  </a:cubicBezTo>
                  <a:cubicBezTo>
                    <a:pt x="1623" y="4228"/>
                    <a:pt x="5310" y="211"/>
                    <a:pt x="4838" y="17"/>
                  </a:cubicBezTo>
                  <a:cubicBezTo>
                    <a:pt x="4812" y="6"/>
                    <a:pt x="4780" y="1"/>
                    <a:pt x="47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39;p68"/>
            <p:cNvSpPr/>
            <p:nvPr/>
          </p:nvSpPr>
          <p:spPr>
            <a:xfrm>
              <a:off x="8172742" y="3169791"/>
              <a:ext cx="35990" cy="68663"/>
            </a:xfrm>
            <a:custGeom>
              <a:avLst/>
              <a:gdLst/>
              <a:ahLst/>
              <a:cxnLst/>
              <a:rect l="l" t="t" r="r" b="b"/>
              <a:pathLst>
                <a:path w="998" h="1904" extrusionOk="0">
                  <a:moveTo>
                    <a:pt x="949" y="1"/>
                  </a:moveTo>
                  <a:cubicBezTo>
                    <a:pt x="944" y="1"/>
                    <a:pt x="938" y="1"/>
                    <a:pt x="931" y="3"/>
                  </a:cubicBezTo>
                  <a:cubicBezTo>
                    <a:pt x="683" y="76"/>
                    <a:pt x="261" y="389"/>
                    <a:pt x="133" y="758"/>
                  </a:cubicBezTo>
                  <a:cubicBezTo>
                    <a:pt x="1" y="1147"/>
                    <a:pt x="83" y="1523"/>
                    <a:pt x="245" y="1889"/>
                  </a:cubicBezTo>
                  <a:cubicBezTo>
                    <a:pt x="249" y="1900"/>
                    <a:pt x="257" y="1904"/>
                    <a:pt x="265" y="1904"/>
                  </a:cubicBezTo>
                  <a:cubicBezTo>
                    <a:pt x="279" y="1904"/>
                    <a:pt x="294" y="1893"/>
                    <a:pt x="294" y="1876"/>
                  </a:cubicBezTo>
                  <a:cubicBezTo>
                    <a:pt x="215" y="1161"/>
                    <a:pt x="397" y="570"/>
                    <a:pt x="951" y="99"/>
                  </a:cubicBezTo>
                  <a:cubicBezTo>
                    <a:pt x="998" y="60"/>
                    <a:pt x="997" y="1"/>
                    <a:pt x="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40;p68"/>
            <p:cNvSpPr/>
            <p:nvPr/>
          </p:nvSpPr>
          <p:spPr>
            <a:xfrm>
              <a:off x="7739889" y="3020188"/>
              <a:ext cx="425754" cy="150922"/>
            </a:xfrm>
            <a:custGeom>
              <a:avLst/>
              <a:gdLst/>
              <a:ahLst/>
              <a:cxnLst/>
              <a:rect l="l" t="t" r="r" b="b"/>
              <a:pathLst>
                <a:path w="11806" h="4185" extrusionOk="0">
                  <a:moveTo>
                    <a:pt x="4928" y="1"/>
                  </a:moveTo>
                  <a:cubicBezTo>
                    <a:pt x="4388" y="1"/>
                    <a:pt x="3843" y="127"/>
                    <a:pt x="3283" y="255"/>
                  </a:cubicBezTo>
                  <a:cubicBezTo>
                    <a:pt x="2155" y="506"/>
                    <a:pt x="1051" y="855"/>
                    <a:pt x="9" y="1350"/>
                  </a:cubicBezTo>
                  <a:cubicBezTo>
                    <a:pt x="0" y="1356"/>
                    <a:pt x="4" y="1364"/>
                    <a:pt x="9" y="1364"/>
                  </a:cubicBezTo>
                  <a:cubicBezTo>
                    <a:pt x="10" y="1364"/>
                    <a:pt x="11" y="1363"/>
                    <a:pt x="12" y="1363"/>
                  </a:cubicBezTo>
                  <a:cubicBezTo>
                    <a:pt x="1021" y="997"/>
                    <a:pt x="2040" y="664"/>
                    <a:pt x="3089" y="426"/>
                  </a:cubicBezTo>
                  <a:cubicBezTo>
                    <a:pt x="3643" y="304"/>
                    <a:pt x="4213" y="179"/>
                    <a:pt x="4781" y="136"/>
                  </a:cubicBezTo>
                  <a:cubicBezTo>
                    <a:pt x="4836" y="132"/>
                    <a:pt x="4890" y="130"/>
                    <a:pt x="4944" y="130"/>
                  </a:cubicBezTo>
                  <a:cubicBezTo>
                    <a:pt x="5466" y="130"/>
                    <a:pt x="5913" y="326"/>
                    <a:pt x="6377" y="572"/>
                  </a:cubicBezTo>
                  <a:cubicBezTo>
                    <a:pt x="8276" y="1581"/>
                    <a:pt x="10037" y="2807"/>
                    <a:pt x="11713" y="4150"/>
                  </a:cubicBezTo>
                  <a:cubicBezTo>
                    <a:pt x="11745" y="4174"/>
                    <a:pt x="11770" y="4184"/>
                    <a:pt x="11783" y="4184"/>
                  </a:cubicBezTo>
                  <a:cubicBezTo>
                    <a:pt x="11805" y="4184"/>
                    <a:pt x="11799" y="4158"/>
                    <a:pt x="11749" y="4120"/>
                  </a:cubicBezTo>
                  <a:cubicBezTo>
                    <a:pt x="9985" y="2702"/>
                    <a:pt x="8197" y="1267"/>
                    <a:pt x="6146" y="271"/>
                  </a:cubicBezTo>
                  <a:cubicBezTo>
                    <a:pt x="5740" y="73"/>
                    <a:pt x="5335" y="1"/>
                    <a:pt x="4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41;p68"/>
            <p:cNvSpPr/>
            <p:nvPr/>
          </p:nvSpPr>
          <p:spPr>
            <a:xfrm>
              <a:off x="7436648" y="2718365"/>
              <a:ext cx="508445" cy="600080"/>
            </a:xfrm>
            <a:custGeom>
              <a:avLst/>
              <a:gdLst/>
              <a:ahLst/>
              <a:cxnLst/>
              <a:rect l="l" t="t" r="r" b="b"/>
              <a:pathLst>
                <a:path w="14099" h="16640" extrusionOk="0">
                  <a:moveTo>
                    <a:pt x="7050" y="1"/>
                  </a:moveTo>
                  <a:cubicBezTo>
                    <a:pt x="6361" y="1"/>
                    <a:pt x="5646" y="223"/>
                    <a:pt x="5000" y="662"/>
                  </a:cubicBezTo>
                  <a:cubicBezTo>
                    <a:pt x="2395" y="2433"/>
                    <a:pt x="1" y="12244"/>
                    <a:pt x="1109" y="14665"/>
                  </a:cubicBezTo>
                  <a:cubicBezTo>
                    <a:pt x="1784" y="16136"/>
                    <a:pt x="4006" y="16639"/>
                    <a:pt x="5994" y="16639"/>
                  </a:cubicBezTo>
                  <a:cubicBezTo>
                    <a:pt x="6906" y="16639"/>
                    <a:pt x="7769" y="16533"/>
                    <a:pt x="8410" y="16366"/>
                  </a:cubicBezTo>
                  <a:cubicBezTo>
                    <a:pt x="10560" y="15806"/>
                    <a:pt x="12473" y="15265"/>
                    <a:pt x="12892" y="14971"/>
                  </a:cubicBezTo>
                  <a:cubicBezTo>
                    <a:pt x="13188" y="14764"/>
                    <a:pt x="11935" y="10114"/>
                    <a:pt x="14099" y="7799"/>
                  </a:cubicBezTo>
                  <a:lnTo>
                    <a:pt x="14099" y="7799"/>
                  </a:lnTo>
                  <a:cubicBezTo>
                    <a:pt x="14099" y="7799"/>
                    <a:pt x="12535" y="8010"/>
                    <a:pt x="11774" y="8353"/>
                  </a:cubicBezTo>
                  <a:cubicBezTo>
                    <a:pt x="11772" y="8353"/>
                    <a:pt x="11770" y="8354"/>
                    <a:pt x="11768" y="8354"/>
                  </a:cubicBezTo>
                  <a:cubicBezTo>
                    <a:pt x="11571" y="8354"/>
                    <a:pt x="10749" y="3977"/>
                    <a:pt x="9825" y="1872"/>
                  </a:cubicBezTo>
                  <a:cubicBezTo>
                    <a:pt x="9265" y="615"/>
                    <a:pt x="8194" y="1"/>
                    <a:pt x="7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42;p68"/>
            <p:cNvSpPr/>
            <p:nvPr/>
          </p:nvSpPr>
          <p:spPr>
            <a:xfrm>
              <a:off x="7589012" y="2791463"/>
              <a:ext cx="55897" cy="43311"/>
            </a:xfrm>
            <a:custGeom>
              <a:avLst/>
              <a:gdLst/>
              <a:ahLst/>
              <a:cxnLst/>
              <a:rect l="l" t="t" r="r" b="b"/>
              <a:pathLst>
                <a:path w="1550" h="1201" extrusionOk="0">
                  <a:moveTo>
                    <a:pt x="775" y="0"/>
                  </a:moveTo>
                  <a:cubicBezTo>
                    <a:pt x="3" y="0"/>
                    <a:pt x="0" y="1201"/>
                    <a:pt x="775" y="1201"/>
                  </a:cubicBezTo>
                  <a:cubicBezTo>
                    <a:pt x="1547" y="1201"/>
                    <a:pt x="1550" y="0"/>
                    <a:pt x="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43;p68"/>
            <p:cNvSpPr/>
            <p:nvPr/>
          </p:nvSpPr>
          <p:spPr>
            <a:xfrm>
              <a:off x="7711371" y="3020277"/>
              <a:ext cx="55825" cy="43311"/>
            </a:xfrm>
            <a:custGeom>
              <a:avLst/>
              <a:gdLst/>
              <a:ahLst/>
              <a:cxnLst/>
              <a:rect l="l" t="t" r="r" b="b"/>
              <a:pathLst>
                <a:path w="1548" h="1201" extrusionOk="0">
                  <a:moveTo>
                    <a:pt x="775" y="0"/>
                  </a:moveTo>
                  <a:cubicBezTo>
                    <a:pt x="4" y="0"/>
                    <a:pt x="0" y="1201"/>
                    <a:pt x="775" y="1201"/>
                  </a:cubicBezTo>
                  <a:cubicBezTo>
                    <a:pt x="777" y="1201"/>
                    <a:pt x="778" y="1201"/>
                    <a:pt x="779" y="1201"/>
                  </a:cubicBezTo>
                  <a:cubicBezTo>
                    <a:pt x="1547" y="1201"/>
                    <a:pt x="1546" y="0"/>
                    <a:pt x="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44;p68"/>
            <p:cNvSpPr/>
            <p:nvPr/>
          </p:nvSpPr>
          <p:spPr>
            <a:xfrm>
              <a:off x="7808523" y="3086632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201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45;p68"/>
            <p:cNvSpPr/>
            <p:nvPr/>
          </p:nvSpPr>
          <p:spPr>
            <a:xfrm>
              <a:off x="7625038" y="3248009"/>
              <a:ext cx="55680" cy="43347"/>
            </a:xfrm>
            <a:custGeom>
              <a:avLst/>
              <a:gdLst/>
              <a:ahLst/>
              <a:cxnLst/>
              <a:rect l="l" t="t" r="r" b="b"/>
              <a:pathLst>
                <a:path w="1544" h="1202" extrusionOk="0">
                  <a:moveTo>
                    <a:pt x="772" y="1"/>
                  </a:moveTo>
                  <a:cubicBezTo>
                    <a:pt x="4" y="1"/>
                    <a:pt x="0" y="1201"/>
                    <a:pt x="772" y="1201"/>
                  </a:cubicBezTo>
                  <a:cubicBezTo>
                    <a:pt x="1544" y="1201"/>
                    <a:pt x="1544" y="1"/>
                    <a:pt x="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46;p68"/>
            <p:cNvSpPr/>
            <p:nvPr/>
          </p:nvSpPr>
          <p:spPr>
            <a:xfrm>
              <a:off x="7808163" y="3189372"/>
              <a:ext cx="55717" cy="43239"/>
            </a:xfrm>
            <a:custGeom>
              <a:avLst/>
              <a:gdLst/>
              <a:ahLst/>
              <a:cxnLst/>
              <a:rect l="l" t="t" r="r" b="b"/>
              <a:pathLst>
                <a:path w="1545" h="1199" extrusionOk="0">
                  <a:moveTo>
                    <a:pt x="776" y="1"/>
                  </a:moveTo>
                  <a:cubicBezTo>
                    <a:pt x="4" y="1"/>
                    <a:pt x="1" y="1198"/>
                    <a:pt x="776" y="1198"/>
                  </a:cubicBezTo>
                  <a:cubicBezTo>
                    <a:pt x="1544" y="1198"/>
                    <a:pt x="154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47;p68"/>
            <p:cNvSpPr/>
            <p:nvPr/>
          </p:nvSpPr>
          <p:spPr>
            <a:xfrm>
              <a:off x="7681872" y="314040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7" y="0"/>
                    <a:pt x="1" y="1201"/>
                    <a:pt x="776" y="1201"/>
                  </a:cubicBezTo>
                  <a:cubicBezTo>
                    <a:pt x="1551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48;p68"/>
            <p:cNvSpPr/>
            <p:nvPr/>
          </p:nvSpPr>
          <p:spPr>
            <a:xfrm>
              <a:off x="7501452" y="3196657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4" y="0"/>
                    <a:pt x="1" y="1201"/>
                    <a:pt x="776" y="1201"/>
                  </a:cubicBezTo>
                  <a:cubicBezTo>
                    <a:pt x="1548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49;p68"/>
            <p:cNvSpPr/>
            <p:nvPr/>
          </p:nvSpPr>
          <p:spPr>
            <a:xfrm>
              <a:off x="7522260" y="2882917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4" y="0"/>
                    <a:pt x="1" y="1201"/>
                    <a:pt x="776" y="1201"/>
                  </a:cubicBezTo>
                  <a:cubicBezTo>
                    <a:pt x="1551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50;p68"/>
            <p:cNvSpPr/>
            <p:nvPr/>
          </p:nvSpPr>
          <p:spPr>
            <a:xfrm>
              <a:off x="7677725" y="287556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5" y="0"/>
                  </a:moveTo>
                  <a:cubicBezTo>
                    <a:pt x="3" y="0"/>
                    <a:pt x="0" y="1200"/>
                    <a:pt x="775" y="1200"/>
                  </a:cubicBezTo>
                  <a:cubicBezTo>
                    <a:pt x="1550" y="1200"/>
                    <a:pt x="1550" y="0"/>
                    <a:pt x="775" y="0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51;p68"/>
            <p:cNvSpPr/>
            <p:nvPr/>
          </p:nvSpPr>
          <p:spPr>
            <a:xfrm>
              <a:off x="7496115" y="300423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5" y="0"/>
                  </a:moveTo>
                  <a:cubicBezTo>
                    <a:pt x="4" y="0"/>
                    <a:pt x="0" y="1201"/>
                    <a:pt x="775" y="1201"/>
                  </a:cubicBezTo>
                  <a:cubicBezTo>
                    <a:pt x="1544" y="1201"/>
                    <a:pt x="1550" y="0"/>
                    <a:pt x="775" y="0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52;p68"/>
            <p:cNvSpPr/>
            <p:nvPr/>
          </p:nvSpPr>
          <p:spPr>
            <a:xfrm>
              <a:off x="7769540" y="2921792"/>
              <a:ext cx="55933" cy="43203"/>
            </a:xfrm>
            <a:custGeom>
              <a:avLst/>
              <a:gdLst/>
              <a:ahLst/>
              <a:cxnLst/>
              <a:rect l="l" t="t" r="r" b="b"/>
              <a:pathLst>
                <a:path w="1551" h="1198" extrusionOk="0">
                  <a:moveTo>
                    <a:pt x="775" y="1"/>
                  </a:moveTo>
                  <a:cubicBezTo>
                    <a:pt x="3" y="1"/>
                    <a:pt x="0" y="1198"/>
                    <a:pt x="775" y="1198"/>
                  </a:cubicBezTo>
                  <a:cubicBezTo>
                    <a:pt x="777" y="1198"/>
                    <a:pt x="779" y="1198"/>
                    <a:pt x="781" y="1198"/>
                  </a:cubicBezTo>
                  <a:cubicBezTo>
                    <a:pt x="1550" y="1198"/>
                    <a:pt x="1548" y="1"/>
                    <a:pt x="775" y="1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53;p68"/>
            <p:cNvSpPr/>
            <p:nvPr/>
          </p:nvSpPr>
          <p:spPr>
            <a:xfrm>
              <a:off x="7681872" y="2737226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201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54;p68"/>
            <p:cNvSpPr/>
            <p:nvPr/>
          </p:nvSpPr>
          <p:spPr>
            <a:xfrm>
              <a:off x="7613137" y="2955474"/>
              <a:ext cx="55897" cy="43311"/>
            </a:xfrm>
            <a:custGeom>
              <a:avLst/>
              <a:gdLst/>
              <a:ahLst/>
              <a:cxnLst/>
              <a:rect l="l" t="t" r="r" b="b"/>
              <a:pathLst>
                <a:path w="1550" h="1201" extrusionOk="0">
                  <a:moveTo>
                    <a:pt x="772" y="0"/>
                  </a:moveTo>
                  <a:cubicBezTo>
                    <a:pt x="4" y="0"/>
                    <a:pt x="0" y="1201"/>
                    <a:pt x="772" y="1201"/>
                  </a:cubicBezTo>
                  <a:cubicBezTo>
                    <a:pt x="773" y="1201"/>
                    <a:pt x="774" y="1201"/>
                    <a:pt x="775" y="1201"/>
                  </a:cubicBezTo>
                  <a:cubicBezTo>
                    <a:pt x="1544" y="1201"/>
                    <a:pt x="1549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55;p68"/>
            <p:cNvSpPr/>
            <p:nvPr/>
          </p:nvSpPr>
          <p:spPr>
            <a:xfrm>
              <a:off x="7568060" y="3091284"/>
              <a:ext cx="55933" cy="43203"/>
            </a:xfrm>
            <a:custGeom>
              <a:avLst/>
              <a:gdLst/>
              <a:ahLst/>
              <a:cxnLst/>
              <a:rect l="l" t="t" r="r" b="b"/>
              <a:pathLst>
                <a:path w="1551" h="1198" extrusionOk="0">
                  <a:moveTo>
                    <a:pt x="776" y="0"/>
                  </a:moveTo>
                  <a:cubicBezTo>
                    <a:pt x="4" y="0"/>
                    <a:pt x="1" y="1197"/>
                    <a:pt x="776" y="1197"/>
                  </a:cubicBezTo>
                  <a:cubicBezTo>
                    <a:pt x="1551" y="1197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56;p68"/>
            <p:cNvSpPr/>
            <p:nvPr/>
          </p:nvSpPr>
          <p:spPr>
            <a:xfrm>
              <a:off x="7751437" y="2798820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198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57;p68"/>
            <p:cNvSpPr/>
            <p:nvPr/>
          </p:nvSpPr>
          <p:spPr>
            <a:xfrm>
              <a:off x="7757351" y="3042059"/>
              <a:ext cx="128563" cy="82944"/>
            </a:xfrm>
            <a:custGeom>
              <a:avLst/>
              <a:gdLst/>
              <a:ahLst/>
              <a:cxnLst/>
              <a:rect l="l" t="t" r="r" b="b"/>
              <a:pathLst>
                <a:path w="3565" h="2300" extrusionOk="0">
                  <a:moveTo>
                    <a:pt x="3507" y="0"/>
                  </a:moveTo>
                  <a:cubicBezTo>
                    <a:pt x="3502" y="0"/>
                    <a:pt x="3496" y="1"/>
                    <a:pt x="3491" y="3"/>
                  </a:cubicBezTo>
                  <a:cubicBezTo>
                    <a:pt x="2185" y="468"/>
                    <a:pt x="958" y="1233"/>
                    <a:pt x="18" y="2256"/>
                  </a:cubicBezTo>
                  <a:cubicBezTo>
                    <a:pt x="0" y="2274"/>
                    <a:pt x="18" y="2299"/>
                    <a:pt x="39" y="2299"/>
                  </a:cubicBezTo>
                  <a:cubicBezTo>
                    <a:pt x="45" y="2299"/>
                    <a:pt x="52" y="2297"/>
                    <a:pt x="58" y="2292"/>
                  </a:cubicBezTo>
                  <a:cubicBezTo>
                    <a:pt x="1050" y="1303"/>
                    <a:pt x="2353" y="811"/>
                    <a:pt x="3524" y="86"/>
                  </a:cubicBezTo>
                  <a:cubicBezTo>
                    <a:pt x="3565" y="62"/>
                    <a:pt x="3546" y="0"/>
                    <a:pt x="3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58;p68"/>
            <p:cNvSpPr/>
            <p:nvPr/>
          </p:nvSpPr>
          <p:spPr>
            <a:xfrm>
              <a:off x="7817214" y="3027995"/>
              <a:ext cx="39164" cy="39957"/>
            </a:xfrm>
            <a:custGeom>
              <a:avLst/>
              <a:gdLst/>
              <a:ahLst/>
              <a:cxnLst/>
              <a:rect l="l" t="t" r="r" b="b"/>
              <a:pathLst>
                <a:path w="1086" h="1108" extrusionOk="0">
                  <a:moveTo>
                    <a:pt x="1026" y="1"/>
                  </a:moveTo>
                  <a:cubicBezTo>
                    <a:pt x="1019" y="1"/>
                    <a:pt x="1011" y="3"/>
                    <a:pt x="1003" y="7"/>
                  </a:cubicBezTo>
                  <a:cubicBezTo>
                    <a:pt x="568" y="228"/>
                    <a:pt x="248" y="667"/>
                    <a:pt x="7" y="1079"/>
                  </a:cubicBezTo>
                  <a:cubicBezTo>
                    <a:pt x="0" y="1095"/>
                    <a:pt x="14" y="1108"/>
                    <a:pt x="26" y="1108"/>
                  </a:cubicBezTo>
                  <a:cubicBezTo>
                    <a:pt x="32" y="1108"/>
                    <a:pt x="37" y="1105"/>
                    <a:pt x="40" y="1099"/>
                  </a:cubicBezTo>
                  <a:cubicBezTo>
                    <a:pt x="330" y="700"/>
                    <a:pt x="700" y="410"/>
                    <a:pt x="1053" y="77"/>
                  </a:cubicBezTo>
                  <a:cubicBezTo>
                    <a:pt x="1085" y="44"/>
                    <a:pt x="1060" y="1"/>
                    <a:pt x="10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59;p68"/>
            <p:cNvSpPr/>
            <p:nvPr/>
          </p:nvSpPr>
          <p:spPr>
            <a:xfrm>
              <a:off x="7610108" y="2769237"/>
              <a:ext cx="489188" cy="239888"/>
            </a:xfrm>
            <a:custGeom>
              <a:avLst/>
              <a:gdLst/>
              <a:ahLst/>
              <a:cxnLst/>
              <a:rect l="l" t="t" r="r" b="b"/>
              <a:pathLst>
                <a:path w="13565" h="6652" extrusionOk="0">
                  <a:moveTo>
                    <a:pt x="1705" y="1"/>
                  </a:moveTo>
                  <a:cubicBezTo>
                    <a:pt x="1496" y="1"/>
                    <a:pt x="1283" y="60"/>
                    <a:pt x="1062" y="193"/>
                  </a:cubicBezTo>
                  <a:cubicBezTo>
                    <a:pt x="1" y="826"/>
                    <a:pt x="43" y="3926"/>
                    <a:pt x="3605" y="5565"/>
                  </a:cubicBezTo>
                  <a:cubicBezTo>
                    <a:pt x="5182" y="6293"/>
                    <a:pt x="7340" y="6463"/>
                    <a:pt x="8882" y="6463"/>
                  </a:cubicBezTo>
                  <a:cubicBezTo>
                    <a:pt x="9891" y="6463"/>
                    <a:pt x="10637" y="6390"/>
                    <a:pt x="10784" y="6354"/>
                  </a:cubicBezTo>
                  <a:cubicBezTo>
                    <a:pt x="10791" y="6352"/>
                    <a:pt x="10798" y="6351"/>
                    <a:pt x="10807" y="6351"/>
                  </a:cubicBezTo>
                  <a:cubicBezTo>
                    <a:pt x="10992" y="6351"/>
                    <a:pt x="11703" y="6652"/>
                    <a:pt x="11918" y="6652"/>
                  </a:cubicBezTo>
                  <a:cubicBezTo>
                    <a:pt x="11933" y="6652"/>
                    <a:pt x="11945" y="6650"/>
                    <a:pt x="11955" y="6647"/>
                  </a:cubicBezTo>
                  <a:cubicBezTo>
                    <a:pt x="12117" y="6598"/>
                    <a:pt x="12136" y="6482"/>
                    <a:pt x="12199" y="6429"/>
                  </a:cubicBezTo>
                  <a:cubicBezTo>
                    <a:pt x="12262" y="6377"/>
                    <a:pt x="12509" y="6347"/>
                    <a:pt x="12572" y="6258"/>
                  </a:cubicBezTo>
                  <a:cubicBezTo>
                    <a:pt x="12631" y="6175"/>
                    <a:pt x="12641" y="6034"/>
                    <a:pt x="12674" y="5984"/>
                  </a:cubicBezTo>
                  <a:cubicBezTo>
                    <a:pt x="12707" y="5935"/>
                    <a:pt x="12842" y="5954"/>
                    <a:pt x="12971" y="5859"/>
                  </a:cubicBezTo>
                  <a:cubicBezTo>
                    <a:pt x="13099" y="5763"/>
                    <a:pt x="13106" y="5621"/>
                    <a:pt x="13142" y="5572"/>
                  </a:cubicBezTo>
                  <a:cubicBezTo>
                    <a:pt x="13182" y="5522"/>
                    <a:pt x="13383" y="5546"/>
                    <a:pt x="13472" y="5371"/>
                  </a:cubicBezTo>
                  <a:cubicBezTo>
                    <a:pt x="13564" y="5193"/>
                    <a:pt x="12582" y="4569"/>
                    <a:pt x="12542" y="4487"/>
                  </a:cubicBezTo>
                  <a:cubicBezTo>
                    <a:pt x="12506" y="4404"/>
                    <a:pt x="13103" y="4306"/>
                    <a:pt x="13205" y="3963"/>
                  </a:cubicBezTo>
                  <a:cubicBezTo>
                    <a:pt x="13264" y="3767"/>
                    <a:pt x="13212" y="3692"/>
                    <a:pt x="13079" y="3692"/>
                  </a:cubicBezTo>
                  <a:cubicBezTo>
                    <a:pt x="12980" y="3692"/>
                    <a:pt x="12836" y="3733"/>
                    <a:pt x="12658" y="3798"/>
                  </a:cubicBezTo>
                  <a:cubicBezTo>
                    <a:pt x="12235" y="3953"/>
                    <a:pt x="11434" y="4111"/>
                    <a:pt x="11259" y="4210"/>
                  </a:cubicBezTo>
                  <a:cubicBezTo>
                    <a:pt x="11239" y="4222"/>
                    <a:pt x="11178" y="4228"/>
                    <a:pt x="11083" y="4228"/>
                  </a:cubicBezTo>
                  <a:cubicBezTo>
                    <a:pt x="10392" y="4228"/>
                    <a:pt x="7893" y="3887"/>
                    <a:pt x="5950" y="2851"/>
                  </a:cubicBezTo>
                  <a:cubicBezTo>
                    <a:pt x="3925" y="1780"/>
                    <a:pt x="2855" y="1"/>
                    <a:pt x="1705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60;p68"/>
            <p:cNvSpPr/>
            <p:nvPr/>
          </p:nvSpPr>
          <p:spPr>
            <a:xfrm>
              <a:off x="7424892" y="2123233"/>
              <a:ext cx="513061" cy="353953"/>
            </a:xfrm>
            <a:custGeom>
              <a:avLst/>
              <a:gdLst/>
              <a:ahLst/>
              <a:cxnLst/>
              <a:rect l="l" t="t" r="r" b="b"/>
              <a:pathLst>
                <a:path w="14227" h="9815" extrusionOk="0">
                  <a:moveTo>
                    <a:pt x="8927" y="0"/>
                  </a:moveTo>
                  <a:cubicBezTo>
                    <a:pt x="6683" y="0"/>
                    <a:pt x="4493" y="748"/>
                    <a:pt x="3051" y="2302"/>
                  </a:cubicBezTo>
                  <a:cubicBezTo>
                    <a:pt x="0" y="5583"/>
                    <a:pt x="1999" y="9814"/>
                    <a:pt x="1999" y="9814"/>
                  </a:cubicBezTo>
                  <a:cubicBezTo>
                    <a:pt x="1999" y="9814"/>
                    <a:pt x="1402" y="6042"/>
                    <a:pt x="4960" y="2787"/>
                  </a:cubicBezTo>
                  <a:cubicBezTo>
                    <a:pt x="6391" y="1476"/>
                    <a:pt x="8631" y="1140"/>
                    <a:pt x="10550" y="1140"/>
                  </a:cubicBezTo>
                  <a:cubicBezTo>
                    <a:pt x="12565" y="1140"/>
                    <a:pt x="14227" y="1510"/>
                    <a:pt x="14227" y="1510"/>
                  </a:cubicBezTo>
                  <a:cubicBezTo>
                    <a:pt x="12687" y="515"/>
                    <a:pt x="10788" y="0"/>
                    <a:pt x="8927" y="0"/>
                  </a:cubicBezTo>
                  <a:close/>
                </a:path>
              </a:pathLst>
            </a:custGeom>
            <a:solidFill>
              <a:srgbClr val="E55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1;p68"/>
            <p:cNvSpPr/>
            <p:nvPr/>
          </p:nvSpPr>
          <p:spPr>
            <a:xfrm>
              <a:off x="7458755" y="2157816"/>
              <a:ext cx="680788" cy="630048"/>
            </a:xfrm>
            <a:custGeom>
              <a:avLst/>
              <a:gdLst/>
              <a:ahLst/>
              <a:cxnLst/>
              <a:rect l="l" t="t" r="r" b="b"/>
              <a:pathLst>
                <a:path w="18878" h="17471" extrusionOk="0">
                  <a:moveTo>
                    <a:pt x="8864" y="1"/>
                  </a:moveTo>
                  <a:cubicBezTo>
                    <a:pt x="7092" y="1"/>
                    <a:pt x="5513" y="450"/>
                    <a:pt x="4549" y="1105"/>
                  </a:cubicBezTo>
                  <a:cubicBezTo>
                    <a:pt x="492" y="3862"/>
                    <a:pt x="1" y="11368"/>
                    <a:pt x="1851" y="14046"/>
                  </a:cubicBezTo>
                  <a:cubicBezTo>
                    <a:pt x="3070" y="15805"/>
                    <a:pt x="6858" y="17470"/>
                    <a:pt x="10215" y="17470"/>
                  </a:cubicBezTo>
                  <a:cubicBezTo>
                    <a:pt x="11962" y="17470"/>
                    <a:pt x="13592" y="17019"/>
                    <a:pt x="14683" y="15896"/>
                  </a:cubicBezTo>
                  <a:cubicBezTo>
                    <a:pt x="15583" y="14973"/>
                    <a:pt x="15903" y="12579"/>
                    <a:pt x="16150" y="11903"/>
                  </a:cubicBezTo>
                  <a:cubicBezTo>
                    <a:pt x="16398" y="11230"/>
                    <a:pt x="18878" y="5317"/>
                    <a:pt x="15191" y="2227"/>
                  </a:cubicBezTo>
                  <a:cubicBezTo>
                    <a:pt x="13267" y="613"/>
                    <a:pt x="10934" y="1"/>
                    <a:pt x="886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62;p68"/>
            <p:cNvSpPr/>
            <p:nvPr/>
          </p:nvSpPr>
          <p:spPr>
            <a:xfrm>
              <a:off x="7473035" y="2147250"/>
              <a:ext cx="632572" cy="343171"/>
            </a:xfrm>
            <a:custGeom>
              <a:avLst/>
              <a:gdLst/>
              <a:ahLst/>
              <a:cxnLst/>
              <a:rect l="l" t="t" r="r" b="b"/>
              <a:pathLst>
                <a:path w="17541" h="9516" extrusionOk="0">
                  <a:moveTo>
                    <a:pt x="9289" y="1"/>
                  </a:moveTo>
                  <a:cubicBezTo>
                    <a:pt x="8846" y="1"/>
                    <a:pt x="8388" y="23"/>
                    <a:pt x="7915" y="69"/>
                  </a:cubicBezTo>
                  <a:cubicBezTo>
                    <a:pt x="3994" y="459"/>
                    <a:pt x="2154" y="2480"/>
                    <a:pt x="1382" y="3938"/>
                  </a:cubicBezTo>
                  <a:cubicBezTo>
                    <a:pt x="611" y="5392"/>
                    <a:pt x="1" y="8931"/>
                    <a:pt x="1208" y="9462"/>
                  </a:cubicBezTo>
                  <a:cubicBezTo>
                    <a:pt x="1292" y="9499"/>
                    <a:pt x="1375" y="9516"/>
                    <a:pt x="1457" y="9516"/>
                  </a:cubicBezTo>
                  <a:cubicBezTo>
                    <a:pt x="2433" y="9516"/>
                    <a:pt x="3216" y="7094"/>
                    <a:pt x="3216" y="7094"/>
                  </a:cubicBezTo>
                  <a:cubicBezTo>
                    <a:pt x="3216" y="7094"/>
                    <a:pt x="3613" y="7246"/>
                    <a:pt x="4202" y="7246"/>
                  </a:cubicBezTo>
                  <a:cubicBezTo>
                    <a:pt x="5200" y="7246"/>
                    <a:pt x="6746" y="6810"/>
                    <a:pt x="7843" y="4465"/>
                  </a:cubicBezTo>
                  <a:cubicBezTo>
                    <a:pt x="7843" y="4465"/>
                    <a:pt x="10498" y="7803"/>
                    <a:pt x="16674" y="7833"/>
                  </a:cubicBezTo>
                  <a:cubicBezTo>
                    <a:pt x="16675" y="7833"/>
                    <a:pt x="16675" y="7833"/>
                    <a:pt x="16676" y="7833"/>
                  </a:cubicBezTo>
                  <a:cubicBezTo>
                    <a:pt x="17430" y="7833"/>
                    <a:pt x="17541" y="4837"/>
                    <a:pt x="16110" y="2833"/>
                  </a:cubicBezTo>
                  <a:cubicBezTo>
                    <a:pt x="14939" y="1189"/>
                    <a:pt x="12522" y="1"/>
                    <a:pt x="9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63;p68"/>
            <p:cNvSpPr/>
            <p:nvPr/>
          </p:nvSpPr>
          <p:spPr>
            <a:xfrm>
              <a:off x="7381689" y="2429292"/>
              <a:ext cx="149659" cy="178149"/>
            </a:xfrm>
            <a:custGeom>
              <a:avLst/>
              <a:gdLst/>
              <a:ahLst/>
              <a:cxnLst/>
              <a:rect l="l" t="t" r="r" b="b"/>
              <a:pathLst>
                <a:path w="4150" h="4940" extrusionOk="0">
                  <a:moveTo>
                    <a:pt x="1754" y="1"/>
                  </a:moveTo>
                  <a:cubicBezTo>
                    <a:pt x="1595" y="1"/>
                    <a:pt x="1438" y="33"/>
                    <a:pt x="1287" y="107"/>
                  </a:cubicBezTo>
                  <a:cubicBezTo>
                    <a:pt x="44" y="717"/>
                    <a:pt x="1" y="3273"/>
                    <a:pt x="1874" y="4513"/>
                  </a:cubicBezTo>
                  <a:cubicBezTo>
                    <a:pt x="2379" y="4848"/>
                    <a:pt x="2822" y="4940"/>
                    <a:pt x="3153" y="4940"/>
                  </a:cubicBezTo>
                  <a:cubicBezTo>
                    <a:pt x="3549" y="4940"/>
                    <a:pt x="3787" y="4810"/>
                    <a:pt x="3787" y="4810"/>
                  </a:cubicBezTo>
                  <a:lnTo>
                    <a:pt x="4150" y="1707"/>
                  </a:lnTo>
                  <a:cubicBezTo>
                    <a:pt x="4150" y="1707"/>
                    <a:pt x="2902" y="1"/>
                    <a:pt x="175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64;p68"/>
            <p:cNvSpPr/>
            <p:nvPr/>
          </p:nvSpPr>
          <p:spPr>
            <a:xfrm>
              <a:off x="6740573" y="2692401"/>
              <a:ext cx="537692" cy="263184"/>
            </a:xfrm>
            <a:custGeom>
              <a:avLst/>
              <a:gdLst/>
              <a:ahLst/>
              <a:cxnLst/>
              <a:rect l="l" t="t" r="r" b="b"/>
              <a:pathLst>
                <a:path w="14910" h="7298" extrusionOk="0">
                  <a:moveTo>
                    <a:pt x="13215" y="0"/>
                  </a:moveTo>
                  <a:cubicBezTo>
                    <a:pt x="13100" y="0"/>
                    <a:pt x="12975" y="11"/>
                    <a:pt x="12839" y="33"/>
                  </a:cubicBezTo>
                  <a:cubicBezTo>
                    <a:pt x="11879" y="192"/>
                    <a:pt x="9109" y="2810"/>
                    <a:pt x="8393" y="3100"/>
                  </a:cubicBezTo>
                  <a:cubicBezTo>
                    <a:pt x="7691" y="3381"/>
                    <a:pt x="3701" y="4304"/>
                    <a:pt x="3701" y="4304"/>
                  </a:cubicBezTo>
                  <a:cubicBezTo>
                    <a:pt x="3701" y="4304"/>
                    <a:pt x="2838" y="4115"/>
                    <a:pt x="2340" y="4115"/>
                  </a:cubicBezTo>
                  <a:cubicBezTo>
                    <a:pt x="2272" y="4115"/>
                    <a:pt x="2211" y="4118"/>
                    <a:pt x="2160" y="4126"/>
                  </a:cubicBezTo>
                  <a:cubicBezTo>
                    <a:pt x="1732" y="4192"/>
                    <a:pt x="0" y="5148"/>
                    <a:pt x="10" y="5488"/>
                  </a:cubicBezTo>
                  <a:cubicBezTo>
                    <a:pt x="12" y="5554"/>
                    <a:pt x="67" y="5580"/>
                    <a:pt x="156" y="5580"/>
                  </a:cubicBezTo>
                  <a:cubicBezTo>
                    <a:pt x="522" y="5580"/>
                    <a:pt x="1448" y="5132"/>
                    <a:pt x="1448" y="5132"/>
                  </a:cubicBezTo>
                  <a:lnTo>
                    <a:pt x="1448" y="5132"/>
                  </a:lnTo>
                  <a:cubicBezTo>
                    <a:pt x="1448" y="5132"/>
                    <a:pt x="129" y="5969"/>
                    <a:pt x="225" y="6260"/>
                  </a:cubicBezTo>
                  <a:cubicBezTo>
                    <a:pt x="240" y="6304"/>
                    <a:pt x="285" y="6323"/>
                    <a:pt x="350" y="6323"/>
                  </a:cubicBezTo>
                  <a:cubicBezTo>
                    <a:pt x="720" y="6323"/>
                    <a:pt x="1741" y="5729"/>
                    <a:pt x="1742" y="5729"/>
                  </a:cubicBezTo>
                  <a:lnTo>
                    <a:pt x="1742" y="5729"/>
                  </a:lnTo>
                  <a:cubicBezTo>
                    <a:pt x="1741" y="5729"/>
                    <a:pt x="604" y="6530"/>
                    <a:pt x="775" y="6777"/>
                  </a:cubicBezTo>
                  <a:cubicBezTo>
                    <a:pt x="796" y="6807"/>
                    <a:pt x="830" y="6820"/>
                    <a:pt x="874" y="6820"/>
                  </a:cubicBezTo>
                  <a:cubicBezTo>
                    <a:pt x="1196" y="6820"/>
                    <a:pt x="2048" y="6111"/>
                    <a:pt x="2048" y="6111"/>
                  </a:cubicBezTo>
                  <a:lnTo>
                    <a:pt x="2048" y="6111"/>
                  </a:lnTo>
                  <a:cubicBezTo>
                    <a:pt x="2048" y="6111"/>
                    <a:pt x="1165" y="7028"/>
                    <a:pt x="1435" y="7262"/>
                  </a:cubicBezTo>
                  <a:cubicBezTo>
                    <a:pt x="1464" y="7286"/>
                    <a:pt x="1498" y="7297"/>
                    <a:pt x="1538" y="7297"/>
                  </a:cubicBezTo>
                  <a:cubicBezTo>
                    <a:pt x="1877" y="7297"/>
                    <a:pt x="2550" y="6484"/>
                    <a:pt x="2550" y="6484"/>
                  </a:cubicBezTo>
                  <a:cubicBezTo>
                    <a:pt x="2550" y="6484"/>
                    <a:pt x="2829" y="6657"/>
                    <a:pt x="3188" y="6657"/>
                  </a:cubicBezTo>
                  <a:cubicBezTo>
                    <a:pt x="3439" y="6657"/>
                    <a:pt x="3730" y="6572"/>
                    <a:pt x="3991" y="6283"/>
                  </a:cubicBezTo>
                  <a:cubicBezTo>
                    <a:pt x="3991" y="6283"/>
                    <a:pt x="5157" y="6348"/>
                    <a:pt x="6494" y="6348"/>
                  </a:cubicBezTo>
                  <a:cubicBezTo>
                    <a:pt x="7351" y="6348"/>
                    <a:pt x="8279" y="6321"/>
                    <a:pt x="9013" y="6233"/>
                  </a:cubicBezTo>
                  <a:cubicBezTo>
                    <a:pt x="10893" y="6006"/>
                    <a:pt x="12954" y="4667"/>
                    <a:pt x="13967" y="2995"/>
                  </a:cubicBezTo>
                  <a:cubicBezTo>
                    <a:pt x="14374" y="2325"/>
                    <a:pt x="14909" y="0"/>
                    <a:pt x="13215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65;p68"/>
            <p:cNvSpPr/>
            <p:nvPr/>
          </p:nvSpPr>
          <p:spPr>
            <a:xfrm>
              <a:off x="6882911" y="2679707"/>
              <a:ext cx="408804" cy="257342"/>
            </a:xfrm>
            <a:custGeom>
              <a:avLst/>
              <a:gdLst/>
              <a:ahLst/>
              <a:cxnLst/>
              <a:rect l="l" t="t" r="r" b="b"/>
              <a:pathLst>
                <a:path w="11336" h="7136" extrusionOk="0">
                  <a:moveTo>
                    <a:pt x="9765" y="1"/>
                  </a:moveTo>
                  <a:cubicBezTo>
                    <a:pt x="9430" y="1"/>
                    <a:pt x="9037" y="131"/>
                    <a:pt x="8608" y="422"/>
                  </a:cubicBezTo>
                  <a:cubicBezTo>
                    <a:pt x="7312" y="1302"/>
                    <a:pt x="4628" y="3116"/>
                    <a:pt x="4374" y="3254"/>
                  </a:cubicBezTo>
                  <a:cubicBezTo>
                    <a:pt x="4123" y="3393"/>
                    <a:pt x="631" y="4066"/>
                    <a:pt x="324" y="4217"/>
                  </a:cubicBezTo>
                  <a:cubicBezTo>
                    <a:pt x="1" y="4379"/>
                    <a:pt x="120" y="6490"/>
                    <a:pt x="726" y="6997"/>
                  </a:cubicBezTo>
                  <a:cubicBezTo>
                    <a:pt x="845" y="7096"/>
                    <a:pt x="1281" y="7136"/>
                    <a:pt x="1854" y="7136"/>
                  </a:cubicBezTo>
                  <a:cubicBezTo>
                    <a:pt x="3192" y="7136"/>
                    <a:pt x="5276" y="6920"/>
                    <a:pt x="5812" y="6740"/>
                  </a:cubicBezTo>
                  <a:cubicBezTo>
                    <a:pt x="7015" y="6341"/>
                    <a:pt x="9123" y="5352"/>
                    <a:pt x="10376" y="3113"/>
                  </a:cubicBezTo>
                  <a:cubicBezTo>
                    <a:pt x="11336" y="1397"/>
                    <a:pt x="10864" y="1"/>
                    <a:pt x="9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66;p68"/>
            <p:cNvSpPr/>
            <p:nvPr/>
          </p:nvSpPr>
          <p:spPr>
            <a:xfrm>
              <a:off x="6375226" y="2804013"/>
              <a:ext cx="722043" cy="467731"/>
            </a:xfrm>
            <a:custGeom>
              <a:avLst/>
              <a:gdLst/>
              <a:ahLst/>
              <a:cxnLst/>
              <a:rect l="l" t="t" r="r" b="b"/>
              <a:pathLst>
                <a:path w="20022" h="12970" extrusionOk="0">
                  <a:moveTo>
                    <a:pt x="10549" y="1"/>
                  </a:moveTo>
                  <a:cubicBezTo>
                    <a:pt x="9789" y="1"/>
                    <a:pt x="552" y="3034"/>
                    <a:pt x="281" y="3412"/>
                  </a:cubicBezTo>
                  <a:cubicBezTo>
                    <a:pt x="0" y="3798"/>
                    <a:pt x="4271" y="12244"/>
                    <a:pt x="4601" y="12329"/>
                  </a:cubicBezTo>
                  <a:cubicBezTo>
                    <a:pt x="5100" y="12464"/>
                    <a:pt x="10795" y="12970"/>
                    <a:pt x="12103" y="12970"/>
                  </a:cubicBezTo>
                  <a:cubicBezTo>
                    <a:pt x="12238" y="12970"/>
                    <a:pt x="12326" y="12964"/>
                    <a:pt x="12357" y="12953"/>
                  </a:cubicBezTo>
                  <a:cubicBezTo>
                    <a:pt x="12694" y="12831"/>
                    <a:pt x="19764" y="7943"/>
                    <a:pt x="19893" y="7623"/>
                  </a:cubicBezTo>
                  <a:cubicBezTo>
                    <a:pt x="20022" y="7297"/>
                    <a:pt x="12737" y="6683"/>
                    <a:pt x="12770" y="6571"/>
                  </a:cubicBezTo>
                  <a:cubicBezTo>
                    <a:pt x="12803" y="6459"/>
                    <a:pt x="10972" y="144"/>
                    <a:pt x="10586" y="5"/>
                  </a:cubicBezTo>
                  <a:cubicBezTo>
                    <a:pt x="10578" y="2"/>
                    <a:pt x="10566" y="1"/>
                    <a:pt x="10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67;p68"/>
            <p:cNvSpPr/>
            <p:nvPr/>
          </p:nvSpPr>
          <p:spPr>
            <a:xfrm>
              <a:off x="6432565" y="2839318"/>
              <a:ext cx="371444" cy="355107"/>
            </a:xfrm>
            <a:custGeom>
              <a:avLst/>
              <a:gdLst/>
              <a:ahLst/>
              <a:cxnLst/>
              <a:rect l="l" t="t" r="r" b="b"/>
              <a:pathLst>
                <a:path w="10300" h="9847" extrusionOk="0">
                  <a:moveTo>
                    <a:pt x="8579" y="0"/>
                  </a:moveTo>
                  <a:cubicBezTo>
                    <a:pt x="8523" y="0"/>
                    <a:pt x="8280" y="68"/>
                    <a:pt x="7905" y="184"/>
                  </a:cubicBezTo>
                  <a:cubicBezTo>
                    <a:pt x="7499" y="306"/>
                    <a:pt x="6942" y="487"/>
                    <a:pt x="6312" y="695"/>
                  </a:cubicBezTo>
                  <a:cubicBezTo>
                    <a:pt x="5679" y="899"/>
                    <a:pt x="4963" y="1140"/>
                    <a:pt x="4254" y="1384"/>
                  </a:cubicBezTo>
                  <a:cubicBezTo>
                    <a:pt x="2853" y="1856"/>
                    <a:pt x="1458" y="2351"/>
                    <a:pt x="666" y="2664"/>
                  </a:cubicBezTo>
                  <a:cubicBezTo>
                    <a:pt x="261" y="2825"/>
                    <a:pt x="13" y="2938"/>
                    <a:pt x="7" y="2974"/>
                  </a:cubicBezTo>
                  <a:cubicBezTo>
                    <a:pt x="0" y="2987"/>
                    <a:pt x="13" y="3027"/>
                    <a:pt x="40" y="3099"/>
                  </a:cubicBezTo>
                  <a:cubicBezTo>
                    <a:pt x="106" y="3274"/>
                    <a:pt x="261" y="3627"/>
                    <a:pt x="472" y="4075"/>
                  </a:cubicBezTo>
                  <a:cubicBezTo>
                    <a:pt x="706" y="4573"/>
                    <a:pt x="1006" y="5200"/>
                    <a:pt x="1329" y="5853"/>
                  </a:cubicBezTo>
                  <a:cubicBezTo>
                    <a:pt x="1375" y="5952"/>
                    <a:pt x="1425" y="6051"/>
                    <a:pt x="1474" y="6150"/>
                  </a:cubicBezTo>
                  <a:cubicBezTo>
                    <a:pt x="1781" y="6780"/>
                    <a:pt x="2104" y="7426"/>
                    <a:pt x="2391" y="7996"/>
                  </a:cubicBezTo>
                  <a:cubicBezTo>
                    <a:pt x="2582" y="8366"/>
                    <a:pt x="2754" y="8705"/>
                    <a:pt x="2902" y="8989"/>
                  </a:cubicBezTo>
                  <a:cubicBezTo>
                    <a:pt x="3176" y="9510"/>
                    <a:pt x="3361" y="9843"/>
                    <a:pt x="3390" y="9846"/>
                  </a:cubicBezTo>
                  <a:cubicBezTo>
                    <a:pt x="3390" y="9847"/>
                    <a:pt x="3391" y="9847"/>
                    <a:pt x="3391" y="9847"/>
                  </a:cubicBezTo>
                  <a:cubicBezTo>
                    <a:pt x="3426" y="9847"/>
                    <a:pt x="3790" y="9643"/>
                    <a:pt x="4333" y="9319"/>
                  </a:cubicBezTo>
                  <a:cubicBezTo>
                    <a:pt x="4640" y="9137"/>
                    <a:pt x="5003" y="8920"/>
                    <a:pt x="5392" y="8686"/>
                  </a:cubicBezTo>
                  <a:cubicBezTo>
                    <a:pt x="6002" y="8316"/>
                    <a:pt x="6685" y="7901"/>
                    <a:pt x="7344" y="7502"/>
                  </a:cubicBezTo>
                  <a:cubicBezTo>
                    <a:pt x="7447" y="7439"/>
                    <a:pt x="7549" y="7373"/>
                    <a:pt x="7651" y="7310"/>
                  </a:cubicBezTo>
                  <a:cubicBezTo>
                    <a:pt x="8373" y="6875"/>
                    <a:pt x="9046" y="6463"/>
                    <a:pt x="9527" y="6163"/>
                  </a:cubicBezTo>
                  <a:cubicBezTo>
                    <a:pt x="9983" y="5886"/>
                    <a:pt x="10269" y="5704"/>
                    <a:pt x="10286" y="5691"/>
                  </a:cubicBezTo>
                  <a:cubicBezTo>
                    <a:pt x="10299" y="5681"/>
                    <a:pt x="10283" y="5596"/>
                    <a:pt x="10250" y="5457"/>
                  </a:cubicBezTo>
                  <a:cubicBezTo>
                    <a:pt x="10213" y="5309"/>
                    <a:pt x="10154" y="5098"/>
                    <a:pt x="10085" y="4840"/>
                  </a:cubicBezTo>
                  <a:cubicBezTo>
                    <a:pt x="9917" y="4237"/>
                    <a:pt x="9663" y="3389"/>
                    <a:pt x="9415" y="2575"/>
                  </a:cubicBezTo>
                  <a:cubicBezTo>
                    <a:pt x="9280" y="2133"/>
                    <a:pt x="9148" y="1701"/>
                    <a:pt x="9029" y="1322"/>
                  </a:cubicBezTo>
                  <a:cubicBezTo>
                    <a:pt x="8911" y="942"/>
                    <a:pt x="8805" y="613"/>
                    <a:pt x="8729" y="378"/>
                  </a:cubicBezTo>
                  <a:cubicBezTo>
                    <a:pt x="8654" y="151"/>
                    <a:pt x="8604" y="16"/>
                    <a:pt x="8591" y="2"/>
                  </a:cubicBezTo>
                  <a:cubicBezTo>
                    <a:pt x="8589" y="1"/>
                    <a:pt x="8585" y="0"/>
                    <a:pt x="8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68;p68"/>
            <p:cNvSpPr/>
            <p:nvPr/>
          </p:nvSpPr>
          <p:spPr>
            <a:xfrm>
              <a:off x="6590482" y="3065391"/>
              <a:ext cx="387744" cy="170179"/>
            </a:xfrm>
            <a:custGeom>
              <a:avLst/>
              <a:gdLst/>
              <a:ahLst/>
              <a:cxnLst/>
              <a:rect l="l" t="t" r="r" b="b"/>
              <a:pathLst>
                <a:path w="10752" h="4719" extrusionOk="0">
                  <a:moveTo>
                    <a:pt x="6831" y="0"/>
                  </a:moveTo>
                  <a:cubicBezTo>
                    <a:pt x="6815" y="0"/>
                    <a:pt x="6804" y="1"/>
                    <a:pt x="6797" y="3"/>
                  </a:cubicBezTo>
                  <a:cubicBezTo>
                    <a:pt x="6636" y="46"/>
                    <a:pt x="1" y="4366"/>
                    <a:pt x="113" y="4385"/>
                  </a:cubicBezTo>
                  <a:cubicBezTo>
                    <a:pt x="215" y="4405"/>
                    <a:pt x="3991" y="4719"/>
                    <a:pt x="4110" y="4719"/>
                  </a:cubicBezTo>
                  <a:cubicBezTo>
                    <a:pt x="4225" y="4719"/>
                    <a:pt x="10751" y="586"/>
                    <a:pt x="10751" y="524"/>
                  </a:cubicBezTo>
                  <a:cubicBezTo>
                    <a:pt x="10751" y="463"/>
                    <a:pt x="7243" y="0"/>
                    <a:pt x="6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69;p68"/>
            <p:cNvSpPr/>
            <p:nvPr/>
          </p:nvSpPr>
          <p:spPr>
            <a:xfrm>
              <a:off x="6845226" y="3151976"/>
              <a:ext cx="106997" cy="45439"/>
            </a:xfrm>
            <a:custGeom>
              <a:avLst/>
              <a:gdLst/>
              <a:ahLst/>
              <a:cxnLst/>
              <a:rect l="l" t="t" r="r" b="b"/>
              <a:pathLst>
                <a:path w="2967" h="1260" extrusionOk="0">
                  <a:moveTo>
                    <a:pt x="1573" y="1"/>
                  </a:moveTo>
                  <a:cubicBezTo>
                    <a:pt x="1565" y="1"/>
                    <a:pt x="1560" y="1"/>
                    <a:pt x="1557" y="2"/>
                  </a:cubicBezTo>
                  <a:cubicBezTo>
                    <a:pt x="1494" y="22"/>
                    <a:pt x="0" y="913"/>
                    <a:pt x="57" y="995"/>
                  </a:cubicBezTo>
                  <a:cubicBezTo>
                    <a:pt x="92" y="1050"/>
                    <a:pt x="1337" y="1259"/>
                    <a:pt x="1466" y="1259"/>
                  </a:cubicBezTo>
                  <a:cubicBezTo>
                    <a:pt x="1470" y="1259"/>
                    <a:pt x="1473" y="1259"/>
                    <a:pt x="1475" y="1259"/>
                  </a:cubicBezTo>
                  <a:cubicBezTo>
                    <a:pt x="1534" y="1246"/>
                    <a:pt x="2886" y="303"/>
                    <a:pt x="2929" y="263"/>
                  </a:cubicBezTo>
                  <a:cubicBezTo>
                    <a:pt x="2967" y="222"/>
                    <a:pt x="1737" y="1"/>
                    <a:pt x="1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70;p68"/>
            <p:cNvSpPr/>
            <p:nvPr/>
          </p:nvSpPr>
          <p:spPr>
            <a:xfrm>
              <a:off x="6456330" y="2889083"/>
              <a:ext cx="339817" cy="124560"/>
            </a:xfrm>
            <a:custGeom>
              <a:avLst/>
              <a:gdLst/>
              <a:ahLst/>
              <a:cxnLst/>
              <a:rect l="l" t="t" r="r" b="b"/>
              <a:pathLst>
                <a:path w="9423" h="3454" extrusionOk="0">
                  <a:moveTo>
                    <a:pt x="3592" y="1"/>
                  </a:moveTo>
                  <a:cubicBezTo>
                    <a:pt x="2190" y="473"/>
                    <a:pt x="792" y="967"/>
                    <a:pt x="1" y="1281"/>
                  </a:cubicBezTo>
                  <a:lnTo>
                    <a:pt x="9422" y="3454"/>
                  </a:lnTo>
                  <a:cubicBezTo>
                    <a:pt x="9251" y="2854"/>
                    <a:pt x="9000" y="2003"/>
                    <a:pt x="8753" y="1191"/>
                  </a:cubicBezTo>
                  <a:lnTo>
                    <a:pt x="3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71;p68"/>
            <p:cNvSpPr/>
            <p:nvPr/>
          </p:nvSpPr>
          <p:spPr>
            <a:xfrm>
              <a:off x="6433755" y="2950930"/>
              <a:ext cx="370254" cy="110640"/>
            </a:xfrm>
            <a:custGeom>
              <a:avLst/>
              <a:gdLst/>
              <a:ahLst/>
              <a:cxnLst/>
              <a:rect l="l" t="t" r="r" b="b"/>
              <a:pathLst>
                <a:path w="10267" h="3068" extrusionOk="0">
                  <a:moveTo>
                    <a:pt x="0" y="1"/>
                  </a:moveTo>
                  <a:cubicBezTo>
                    <a:pt x="66" y="176"/>
                    <a:pt x="224" y="528"/>
                    <a:pt x="435" y="977"/>
                  </a:cubicBezTo>
                  <a:lnTo>
                    <a:pt x="9494" y="3068"/>
                  </a:lnTo>
                  <a:cubicBezTo>
                    <a:pt x="9950" y="2791"/>
                    <a:pt x="10236" y="2609"/>
                    <a:pt x="10253" y="2596"/>
                  </a:cubicBezTo>
                  <a:cubicBezTo>
                    <a:pt x="10266" y="2586"/>
                    <a:pt x="10250" y="2501"/>
                    <a:pt x="10207" y="235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72;p68"/>
            <p:cNvSpPr/>
            <p:nvPr/>
          </p:nvSpPr>
          <p:spPr>
            <a:xfrm>
              <a:off x="6660046" y="2845809"/>
              <a:ext cx="98054" cy="41075"/>
            </a:xfrm>
            <a:custGeom>
              <a:avLst/>
              <a:gdLst/>
              <a:ahLst/>
              <a:cxnLst/>
              <a:rect l="l" t="t" r="r" b="b"/>
              <a:pathLst>
                <a:path w="2719" h="1139" extrusionOk="0">
                  <a:moveTo>
                    <a:pt x="1590" y="1"/>
                  </a:moveTo>
                  <a:cubicBezTo>
                    <a:pt x="1188" y="123"/>
                    <a:pt x="631" y="304"/>
                    <a:pt x="1" y="512"/>
                  </a:cubicBezTo>
                  <a:lnTo>
                    <a:pt x="2718" y="1138"/>
                  </a:lnTo>
                  <a:cubicBezTo>
                    <a:pt x="2596" y="756"/>
                    <a:pt x="2491" y="429"/>
                    <a:pt x="2415" y="189"/>
                  </a:cubicBezTo>
                  <a:lnTo>
                    <a:pt x="15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73;p68"/>
            <p:cNvSpPr/>
            <p:nvPr/>
          </p:nvSpPr>
          <p:spPr>
            <a:xfrm>
              <a:off x="6518754" y="3127778"/>
              <a:ext cx="108260" cy="47747"/>
            </a:xfrm>
            <a:custGeom>
              <a:avLst/>
              <a:gdLst/>
              <a:ahLst/>
              <a:cxnLst/>
              <a:rect l="l" t="t" r="r" b="b"/>
              <a:pathLst>
                <a:path w="3002" h="1324" extrusionOk="0">
                  <a:moveTo>
                    <a:pt x="1" y="1"/>
                  </a:moveTo>
                  <a:lnTo>
                    <a:pt x="1" y="1"/>
                  </a:lnTo>
                  <a:cubicBezTo>
                    <a:pt x="192" y="370"/>
                    <a:pt x="364" y="710"/>
                    <a:pt x="512" y="993"/>
                  </a:cubicBezTo>
                  <a:lnTo>
                    <a:pt x="1943" y="1323"/>
                  </a:lnTo>
                  <a:cubicBezTo>
                    <a:pt x="2250" y="1142"/>
                    <a:pt x="2613" y="924"/>
                    <a:pt x="3002" y="6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74;p68"/>
            <p:cNvSpPr/>
            <p:nvPr/>
          </p:nvSpPr>
          <p:spPr>
            <a:xfrm>
              <a:off x="6480600" y="3050245"/>
              <a:ext cx="228131" cy="59611"/>
            </a:xfrm>
            <a:custGeom>
              <a:avLst/>
              <a:gdLst/>
              <a:ahLst/>
              <a:cxnLst/>
              <a:rect l="l" t="t" r="r" b="b"/>
              <a:pathLst>
                <a:path w="6326" h="1653" extrusionOk="0">
                  <a:moveTo>
                    <a:pt x="0" y="1"/>
                  </a:moveTo>
                  <a:cubicBezTo>
                    <a:pt x="47" y="99"/>
                    <a:pt x="96" y="198"/>
                    <a:pt x="145" y="297"/>
                  </a:cubicBezTo>
                  <a:lnTo>
                    <a:pt x="6016" y="1653"/>
                  </a:lnTo>
                  <a:cubicBezTo>
                    <a:pt x="6118" y="1590"/>
                    <a:pt x="6220" y="1524"/>
                    <a:pt x="6326" y="14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75;p68"/>
            <p:cNvSpPr/>
            <p:nvPr/>
          </p:nvSpPr>
          <p:spPr>
            <a:xfrm>
              <a:off x="6619043" y="3100299"/>
              <a:ext cx="728463" cy="266790"/>
            </a:xfrm>
            <a:custGeom>
              <a:avLst/>
              <a:gdLst/>
              <a:ahLst/>
              <a:cxnLst/>
              <a:rect l="l" t="t" r="r" b="b"/>
              <a:pathLst>
                <a:path w="20200" h="7398" extrusionOk="0">
                  <a:moveTo>
                    <a:pt x="14027" y="1"/>
                  </a:moveTo>
                  <a:cubicBezTo>
                    <a:pt x="13328" y="1"/>
                    <a:pt x="3223" y="4153"/>
                    <a:pt x="2893" y="4153"/>
                  </a:cubicBezTo>
                  <a:cubicBezTo>
                    <a:pt x="2891" y="4153"/>
                    <a:pt x="2890" y="4153"/>
                    <a:pt x="2889" y="4153"/>
                  </a:cubicBezTo>
                  <a:cubicBezTo>
                    <a:pt x="2656" y="4116"/>
                    <a:pt x="1000" y="2355"/>
                    <a:pt x="469" y="2355"/>
                  </a:cubicBezTo>
                  <a:cubicBezTo>
                    <a:pt x="427" y="2355"/>
                    <a:pt x="393" y="2365"/>
                    <a:pt x="366" y="2389"/>
                  </a:cubicBezTo>
                  <a:cubicBezTo>
                    <a:pt x="0" y="2705"/>
                    <a:pt x="2243" y="7322"/>
                    <a:pt x="2618" y="7395"/>
                  </a:cubicBezTo>
                  <a:cubicBezTo>
                    <a:pt x="2627" y="7396"/>
                    <a:pt x="2644" y="7397"/>
                    <a:pt x="2670" y="7397"/>
                  </a:cubicBezTo>
                  <a:cubicBezTo>
                    <a:pt x="3725" y="7397"/>
                    <a:pt x="18896" y="5816"/>
                    <a:pt x="19543" y="5597"/>
                  </a:cubicBezTo>
                  <a:cubicBezTo>
                    <a:pt x="20199" y="5380"/>
                    <a:pt x="15833" y="100"/>
                    <a:pt x="14036" y="1"/>
                  </a:cubicBezTo>
                  <a:cubicBezTo>
                    <a:pt x="14033" y="1"/>
                    <a:pt x="14030" y="1"/>
                    <a:pt x="1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76;p68"/>
            <p:cNvSpPr/>
            <p:nvPr/>
          </p:nvSpPr>
          <p:spPr>
            <a:xfrm>
              <a:off x="7040035" y="2660846"/>
              <a:ext cx="463836" cy="644293"/>
            </a:xfrm>
            <a:custGeom>
              <a:avLst/>
              <a:gdLst/>
              <a:ahLst/>
              <a:cxnLst/>
              <a:rect l="l" t="t" r="r" b="b"/>
              <a:pathLst>
                <a:path w="12862" h="17866" extrusionOk="0">
                  <a:moveTo>
                    <a:pt x="6667" y="0"/>
                  </a:moveTo>
                  <a:cubicBezTo>
                    <a:pt x="6219" y="0"/>
                    <a:pt x="5780" y="95"/>
                    <a:pt x="5379" y="278"/>
                  </a:cubicBezTo>
                  <a:cubicBezTo>
                    <a:pt x="3987" y="915"/>
                    <a:pt x="1659" y="4510"/>
                    <a:pt x="831" y="7837"/>
                  </a:cubicBezTo>
                  <a:cubicBezTo>
                    <a:pt x="0" y="11165"/>
                    <a:pt x="198" y="12187"/>
                    <a:pt x="2427" y="13902"/>
                  </a:cubicBezTo>
                  <a:cubicBezTo>
                    <a:pt x="5372" y="16161"/>
                    <a:pt x="5438" y="17348"/>
                    <a:pt x="7058" y="17698"/>
                  </a:cubicBezTo>
                  <a:cubicBezTo>
                    <a:pt x="7593" y="17814"/>
                    <a:pt x="8079" y="17866"/>
                    <a:pt x="8521" y="17866"/>
                  </a:cubicBezTo>
                  <a:cubicBezTo>
                    <a:pt x="9752" y="17866"/>
                    <a:pt x="10633" y="17464"/>
                    <a:pt x="11252" y="16952"/>
                  </a:cubicBezTo>
                  <a:cubicBezTo>
                    <a:pt x="12862" y="15620"/>
                    <a:pt x="11533" y="4955"/>
                    <a:pt x="9815" y="1967"/>
                  </a:cubicBezTo>
                  <a:cubicBezTo>
                    <a:pt x="9042" y="630"/>
                    <a:pt x="7824" y="0"/>
                    <a:pt x="6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77;p68"/>
            <p:cNvSpPr/>
            <p:nvPr/>
          </p:nvSpPr>
          <p:spPr>
            <a:xfrm>
              <a:off x="6806820" y="2090524"/>
              <a:ext cx="689335" cy="648764"/>
            </a:xfrm>
            <a:custGeom>
              <a:avLst/>
              <a:gdLst/>
              <a:ahLst/>
              <a:cxnLst/>
              <a:rect l="l" t="t" r="r" b="b"/>
              <a:pathLst>
                <a:path w="19115" h="17990" extrusionOk="0">
                  <a:moveTo>
                    <a:pt x="9756" y="0"/>
                  </a:moveTo>
                  <a:cubicBezTo>
                    <a:pt x="7915" y="0"/>
                    <a:pt x="5922" y="467"/>
                    <a:pt x="4139" y="1666"/>
                  </a:cubicBezTo>
                  <a:cubicBezTo>
                    <a:pt x="0" y="4446"/>
                    <a:pt x="2216" y="11130"/>
                    <a:pt x="2398" y="11849"/>
                  </a:cubicBezTo>
                  <a:cubicBezTo>
                    <a:pt x="2579" y="12571"/>
                    <a:pt x="2332" y="14761"/>
                    <a:pt x="3156" y="15810"/>
                  </a:cubicBezTo>
                  <a:cubicBezTo>
                    <a:pt x="4379" y="17374"/>
                    <a:pt x="6546" y="17990"/>
                    <a:pt x="8813" y="17990"/>
                  </a:cubicBezTo>
                  <a:cubicBezTo>
                    <a:pt x="11963" y="17990"/>
                    <a:pt x="15309" y="16801"/>
                    <a:pt x="16592" y="15315"/>
                  </a:cubicBezTo>
                  <a:cubicBezTo>
                    <a:pt x="18798" y="12763"/>
                    <a:pt x="19114" y="4967"/>
                    <a:pt x="15236" y="1675"/>
                  </a:cubicBezTo>
                  <a:cubicBezTo>
                    <a:pt x="14124" y="731"/>
                    <a:pt x="12059" y="0"/>
                    <a:pt x="9756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78;p68"/>
            <p:cNvSpPr/>
            <p:nvPr/>
          </p:nvSpPr>
          <p:spPr>
            <a:xfrm>
              <a:off x="6819550" y="1924531"/>
              <a:ext cx="725974" cy="534771"/>
            </a:xfrm>
            <a:custGeom>
              <a:avLst/>
              <a:gdLst/>
              <a:ahLst/>
              <a:cxnLst/>
              <a:rect l="l" t="t" r="r" b="b"/>
              <a:pathLst>
                <a:path w="20131" h="14829" extrusionOk="0">
                  <a:moveTo>
                    <a:pt x="15629" y="0"/>
                  </a:moveTo>
                  <a:cubicBezTo>
                    <a:pt x="15571" y="0"/>
                    <a:pt x="15505" y="17"/>
                    <a:pt x="15427" y="55"/>
                  </a:cubicBezTo>
                  <a:cubicBezTo>
                    <a:pt x="14507" y="507"/>
                    <a:pt x="14854" y="2103"/>
                    <a:pt x="14854" y="2103"/>
                  </a:cubicBezTo>
                  <a:cubicBezTo>
                    <a:pt x="14854" y="2103"/>
                    <a:pt x="13434" y="1704"/>
                    <a:pt x="11395" y="1704"/>
                  </a:cubicBezTo>
                  <a:cubicBezTo>
                    <a:pt x="10593" y="1704"/>
                    <a:pt x="9695" y="1766"/>
                    <a:pt x="8749" y="1938"/>
                  </a:cubicBezTo>
                  <a:cubicBezTo>
                    <a:pt x="5402" y="2545"/>
                    <a:pt x="3047" y="4521"/>
                    <a:pt x="3047" y="4521"/>
                  </a:cubicBezTo>
                  <a:cubicBezTo>
                    <a:pt x="3047" y="4521"/>
                    <a:pt x="1570" y="4712"/>
                    <a:pt x="920" y="5747"/>
                  </a:cubicBezTo>
                  <a:cubicBezTo>
                    <a:pt x="267" y="6783"/>
                    <a:pt x="0" y="10674"/>
                    <a:pt x="1303" y="10697"/>
                  </a:cubicBezTo>
                  <a:cubicBezTo>
                    <a:pt x="1309" y="10698"/>
                    <a:pt x="1315" y="10698"/>
                    <a:pt x="1321" y="10698"/>
                  </a:cubicBezTo>
                  <a:cubicBezTo>
                    <a:pt x="2609" y="10698"/>
                    <a:pt x="2965" y="7983"/>
                    <a:pt x="2965" y="7983"/>
                  </a:cubicBezTo>
                  <a:cubicBezTo>
                    <a:pt x="2965" y="7983"/>
                    <a:pt x="3212" y="11186"/>
                    <a:pt x="4881" y="11209"/>
                  </a:cubicBezTo>
                  <a:cubicBezTo>
                    <a:pt x="4886" y="11209"/>
                    <a:pt x="4891" y="11209"/>
                    <a:pt x="4895" y="11209"/>
                  </a:cubicBezTo>
                  <a:cubicBezTo>
                    <a:pt x="6253" y="11209"/>
                    <a:pt x="6678" y="7993"/>
                    <a:pt x="6678" y="7993"/>
                  </a:cubicBezTo>
                  <a:cubicBezTo>
                    <a:pt x="6678" y="7993"/>
                    <a:pt x="7385" y="9861"/>
                    <a:pt x="8365" y="9861"/>
                  </a:cubicBezTo>
                  <a:cubicBezTo>
                    <a:pt x="8400" y="9861"/>
                    <a:pt x="8436" y="9858"/>
                    <a:pt x="8472" y="9853"/>
                  </a:cubicBezTo>
                  <a:cubicBezTo>
                    <a:pt x="9508" y="9708"/>
                    <a:pt x="9808" y="7449"/>
                    <a:pt x="9808" y="7449"/>
                  </a:cubicBezTo>
                  <a:cubicBezTo>
                    <a:pt x="10093" y="9176"/>
                    <a:pt x="10872" y="9630"/>
                    <a:pt x="11612" y="9630"/>
                  </a:cubicBezTo>
                  <a:cubicBezTo>
                    <a:pt x="12431" y="9630"/>
                    <a:pt x="13201" y="9075"/>
                    <a:pt x="13201" y="9075"/>
                  </a:cubicBezTo>
                  <a:lnTo>
                    <a:pt x="13201" y="9075"/>
                  </a:lnTo>
                  <a:cubicBezTo>
                    <a:pt x="13024" y="10511"/>
                    <a:pt x="13927" y="13626"/>
                    <a:pt x="16285" y="13626"/>
                  </a:cubicBezTo>
                  <a:cubicBezTo>
                    <a:pt x="16294" y="13626"/>
                    <a:pt x="16302" y="13626"/>
                    <a:pt x="16311" y="13626"/>
                  </a:cubicBezTo>
                  <a:cubicBezTo>
                    <a:pt x="16311" y="13626"/>
                    <a:pt x="17001" y="14829"/>
                    <a:pt x="17742" y="14829"/>
                  </a:cubicBezTo>
                  <a:cubicBezTo>
                    <a:pt x="17835" y="14829"/>
                    <a:pt x="17929" y="14810"/>
                    <a:pt x="18023" y="14767"/>
                  </a:cubicBezTo>
                  <a:cubicBezTo>
                    <a:pt x="18860" y="14381"/>
                    <a:pt x="20130" y="6354"/>
                    <a:pt x="19454" y="5009"/>
                  </a:cubicBezTo>
                  <a:cubicBezTo>
                    <a:pt x="18778" y="3667"/>
                    <a:pt x="16189" y="2565"/>
                    <a:pt x="16189" y="2565"/>
                  </a:cubicBezTo>
                  <a:cubicBezTo>
                    <a:pt x="16189" y="2565"/>
                    <a:pt x="17851" y="2278"/>
                    <a:pt x="17492" y="1767"/>
                  </a:cubicBezTo>
                  <a:cubicBezTo>
                    <a:pt x="17403" y="1640"/>
                    <a:pt x="17253" y="1593"/>
                    <a:pt x="17076" y="1593"/>
                  </a:cubicBezTo>
                  <a:cubicBezTo>
                    <a:pt x="16541" y="1593"/>
                    <a:pt x="15767" y="2031"/>
                    <a:pt x="15767" y="2031"/>
                  </a:cubicBezTo>
                  <a:cubicBezTo>
                    <a:pt x="15767" y="2031"/>
                    <a:pt x="16248" y="0"/>
                    <a:pt x="15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79;p68"/>
            <p:cNvSpPr/>
            <p:nvPr/>
          </p:nvSpPr>
          <p:spPr>
            <a:xfrm>
              <a:off x="7405743" y="2367986"/>
              <a:ext cx="159036" cy="185433"/>
            </a:xfrm>
            <a:custGeom>
              <a:avLst/>
              <a:gdLst/>
              <a:ahLst/>
              <a:cxnLst/>
              <a:rect l="l" t="t" r="r" b="b"/>
              <a:pathLst>
                <a:path w="4410" h="5142" extrusionOk="0">
                  <a:moveTo>
                    <a:pt x="2569" y="0"/>
                  </a:moveTo>
                  <a:cubicBezTo>
                    <a:pt x="1370" y="0"/>
                    <a:pt x="0" y="1655"/>
                    <a:pt x="0" y="1655"/>
                  </a:cubicBezTo>
                  <a:lnTo>
                    <a:pt x="188" y="4960"/>
                  </a:lnTo>
                  <a:cubicBezTo>
                    <a:pt x="188" y="4960"/>
                    <a:pt x="479" y="5142"/>
                    <a:pt x="972" y="5142"/>
                  </a:cubicBezTo>
                  <a:cubicBezTo>
                    <a:pt x="1308" y="5142"/>
                    <a:pt x="1738" y="5057"/>
                    <a:pt x="2233" y="4772"/>
                  </a:cubicBezTo>
                  <a:cubicBezTo>
                    <a:pt x="4294" y="3578"/>
                    <a:pt x="4409" y="871"/>
                    <a:pt x="3133" y="145"/>
                  </a:cubicBezTo>
                  <a:cubicBezTo>
                    <a:pt x="2954" y="44"/>
                    <a:pt x="2764" y="0"/>
                    <a:pt x="2569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80;p68"/>
            <p:cNvSpPr/>
            <p:nvPr/>
          </p:nvSpPr>
          <p:spPr>
            <a:xfrm>
              <a:off x="6929648" y="3016635"/>
              <a:ext cx="154420" cy="149695"/>
            </a:xfrm>
            <a:custGeom>
              <a:avLst/>
              <a:gdLst/>
              <a:ahLst/>
              <a:cxnLst/>
              <a:rect l="l" t="t" r="r" b="b"/>
              <a:pathLst>
                <a:path w="4282" h="4151" extrusionOk="0">
                  <a:moveTo>
                    <a:pt x="2125" y="0"/>
                  </a:moveTo>
                  <a:cubicBezTo>
                    <a:pt x="1934" y="0"/>
                    <a:pt x="1767" y="41"/>
                    <a:pt x="1650" y="131"/>
                  </a:cubicBezTo>
                  <a:cubicBezTo>
                    <a:pt x="1528" y="395"/>
                    <a:pt x="1910" y="646"/>
                    <a:pt x="2240" y="827"/>
                  </a:cubicBezTo>
                  <a:cubicBezTo>
                    <a:pt x="1379" y="890"/>
                    <a:pt x="156" y="728"/>
                    <a:pt x="57" y="1213"/>
                  </a:cubicBezTo>
                  <a:cubicBezTo>
                    <a:pt x="93" y="1496"/>
                    <a:pt x="809" y="1658"/>
                    <a:pt x="1501" y="1668"/>
                  </a:cubicBezTo>
                  <a:cubicBezTo>
                    <a:pt x="674" y="1797"/>
                    <a:pt x="1" y="2060"/>
                    <a:pt x="1" y="2377"/>
                  </a:cubicBezTo>
                  <a:cubicBezTo>
                    <a:pt x="26" y="2535"/>
                    <a:pt x="272" y="2595"/>
                    <a:pt x="596" y="2595"/>
                  </a:cubicBezTo>
                  <a:cubicBezTo>
                    <a:pt x="916" y="2595"/>
                    <a:pt x="1311" y="2536"/>
                    <a:pt x="1643" y="2453"/>
                  </a:cubicBezTo>
                  <a:lnTo>
                    <a:pt x="1643" y="2453"/>
                  </a:lnTo>
                  <a:cubicBezTo>
                    <a:pt x="1280" y="2572"/>
                    <a:pt x="370" y="3119"/>
                    <a:pt x="476" y="3445"/>
                  </a:cubicBezTo>
                  <a:cubicBezTo>
                    <a:pt x="512" y="3512"/>
                    <a:pt x="607" y="3539"/>
                    <a:pt x="733" y="3539"/>
                  </a:cubicBezTo>
                  <a:cubicBezTo>
                    <a:pt x="1079" y="3539"/>
                    <a:pt x="1664" y="3339"/>
                    <a:pt x="1937" y="3218"/>
                  </a:cubicBezTo>
                  <a:lnTo>
                    <a:pt x="1937" y="3218"/>
                  </a:lnTo>
                  <a:cubicBezTo>
                    <a:pt x="1330" y="3882"/>
                    <a:pt x="1359" y="4151"/>
                    <a:pt x="1664" y="4151"/>
                  </a:cubicBezTo>
                  <a:cubicBezTo>
                    <a:pt x="1855" y="4151"/>
                    <a:pt x="2153" y="4046"/>
                    <a:pt x="2471" y="3868"/>
                  </a:cubicBezTo>
                  <a:cubicBezTo>
                    <a:pt x="3493" y="3290"/>
                    <a:pt x="4281" y="3030"/>
                    <a:pt x="4232" y="2070"/>
                  </a:cubicBezTo>
                  <a:lnTo>
                    <a:pt x="3958" y="972"/>
                  </a:lnTo>
                  <a:cubicBezTo>
                    <a:pt x="3606" y="419"/>
                    <a:pt x="2737" y="0"/>
                    <a:pt x="2125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81;p68"/>
            <p:cNvSpPr/>
            <p:nvPr/>
          </p:nvSpPr>
          <p:spPr>
            <a:xfrm>
              <a:off x="7035635" y="2731492"/>
              <a:ext cx="370001" cy="400907"/>
            </a:xfrm>
            <a:custGeom>
              <a:avLst/>
              <a:gdLst/>
              <a:ahLst/>
              <a:cxnLst/>
              <a:rect l="l" t="t" r="r" b="b"/>
              <a:pathLst>
                <a:path w="10260" h="11117" extrusionOk="0">
                  <a:moveTo>
                    <a:pt x="8407" y="0"/>
                  </a:moveTo>
                  <a:cubicBezTo>
                    <a:pt x="8227" y="0"/>
                    <a:pt x="8035" y="33"/>
                    <a:pt x="7829" y="104"/>
                  </a:cubicBezTo>
                  <a:cubicBezTo>
                    <a:pt x="6058" y="707"/>
                    <a:pt x="4574" y="4843"/>
                    <a:pt x="4043" y="5535"/>
                  </a:cubicBezTo>
                  <a:cubicBezTo>
                    <a:pt x="3503" y="6228"/>
                    <a:pt x="436" y="7458"/>
                    <a:pt x="162" y="8094"/>
                  </a:cubicBezTo>
                  <a:cubicBezTo>
                    <a:pt x="1" y="8480"/>
                    <a:pt x="839" y="11117"/>
                    <a:pt x="1696" y="11117"/>
                  </a:cubicBezTo>
                  <a:cubicBezTo>
                    <a:pt x="1733" y="11117"/>
                    <a:pt x="1770" y="11112"/>
                    <a:pt x="1807" y="11102"/>
                  </a:cubicBezTo>
                  <a:cubicBezTo>
                    <a:pt x="2695" y="10858"/>
                    <a:pt x="5976" y="10014"/>
                    <a:pt x="6771" y="9281"/>
                  </a:cubicBezTo>
                  <a:cubicBezTo>
                    <a:pt x="7565" y="8556"/>
                    <a:pt x="9676" y="4918"/>
                    <a:pt x="9937" y="3438"/>
                  </a:cubicBezTo>
                  <a:cubicBezTo>
                    <a:pt x="10259" y="1593"/>
                    <a:pt x="9653" y="0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82;p68"/>
            <p:cNvSpPr/>
            <p:nvPr/>
          </p:nvSpPr>
          <p:spPr>
            <a:xfrm>
              <a:off x="7268886" y="2765643"/>
              <a:ext cx="139129" cy="132494"/>
            </a:xfrm>
            <a:custGeom>
              <a:avLst/>
              <a:gdLst/>
              <a:ahLst/>
              <a:cxnLst/>
              <a:rect l="l" t="t" r="r" b="b"/>
              <a:pathLst>
                <a:path w="3858" h="3674" extrusionOk="0">
                  <a:moveTo>
                    <a:pt x="1040" y="0"/>
                  </a:moveTo>
                  <a:cubicBezTo>
                    <a:pt x="657" y="0"/>
                    <a:pt x="290" y="117"/>
                    <a:pt x="6" y="406"/>
                  </a:cubicBezTo>
                  <a:cubicBezTo>
                    <a:pt x="0" y="412"/>
                    <a:pt x="6" y="424"/>
                    <a:pt x="14" y="424"/>
                  </a:cubicBezTo>
                  <a:cubicBezTo>
                    <a:pt x="16" y="424"/>
                    <a:pt x="17" y="424"/>
                    <a:pt x="19" y="423"/>
                  </a:cubicBezTo>
                  <a:cubicBezTo>
                    <a:pt x="308" y="164"/>
                    <a:pt x="656" y="57"/>
                    <a:pt x="1017" y="57"/>
                  </a:cubicBezTo>
                  <a:cubicBezTo>
                    <a:pt x="1690" y="57"/>
                    <a:pt x="2405" y="432"/>
                    <a:pt x="2845" y="891"/>
                  </a:cubicBezTo>
                  <a:cubicBezTo>
                    <a:pt x="3548" y="1623"/>
                    <a:pt x="3736" y="2685"/>
                    <a:pt x="3577" y="3661"/>
                  </a:cubicBezTo>
                  <a:cubicBezTo>
                    <a:pt x="3577" y="3669"/>
                    <a:pt x="3583" y="3673"/>
                    <a:pt x="3588" y="3673"/>
                  </a:cubicBezTo>
                  <a:cubicBezTo>
                    <a:pt x="3592" y="3673"/>
                    <a:pt x="3596" y="3670"/>
                    <a:pt x="3597" y="3665"/>
                  </a:cubicBezTo>
                  <a:cubicBezTo>
                    <a:pt x="3858" y="2583"/>
                    <a:pt x="3571" y="1412"/>
                    <a:pt x="2720" y="664"/>
                  </a:cubicBezTo>
                  <a:cubicBezTo>
                    <a:pt x="2297" y="295"/>
                    <a:pt x="1648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83;p68"/>
            <p:cNvSpPr/>
            <p:nvPr/>
          </p:nvSpPr>
          <p:spPr>
            <a:xfrm>
              <a:off x="6755214" y="2837731"/>
              <a:ext cx="130943" cy="73820"/>
            </a:xfrm>
            <a:custGeom>
              <a:avLst/>
              <a:gdLst/>
              <a:ahLst/>
              <a:cxnLst/>
              <a:rect l="l" t="t" r="r" b="b"/>
              <a:pathLst>
                <a:path w="3631" h="2047" extrusionOk="0">
                  <a:moveTo>
                    <a:pt x="1063" y="0"/>
                  </a:moveTo>
                  <a:cubicBezTo>
                    <a:pt x="1014" y="0"/>
                    <a:pt x="968" y="2"/>
                    <a:pt x="923" y="7"/>
                  </a:cubicBezTo>
                  <a:cubicBezTo>
                    <a:pt x="541" y="43"/>
                    <a:pt x="0" y="264"/>
                    <a:pt x="112" y="475"/>
                  </a:cubicBezTo>
                  <a:cubicBezTo>
                    <a:pt x="221" y="690"/>
                    <a:pt x="1171" y="769"/>
                    <a:pt x="1250" y="825"/>
                  </a:cubicBezTo>
                  <a:cubicBezTo>
                    <a:pt x="1324" y="883"/>
                    <a:pt x="1839" y="2046"/>
                    <a:pt x="2691" y="2046"/>
                  </a:cubicBezTo>
                  <a:cubicBezTo>
                    <a:pt x="2709" y="2046"/>
                    <a:pt x="2726" y="2046"/>
                    <a:pt x="2744" y="2045"/>
                  </a:cubicBezTo>
                  <a:cubicBezTo>
                    <a:pt x="3631" y="1995"/>
                    <a:pt x="2770" y="353"/>
                    <a:pt x="2345" y="241"/>
                  </a:cubicBezTo>
                  <a:cubicBezTo>
                    <a:pt x="1905" y="124"/>
                    <a:pt x="1431" y="0"/>
                    <a:pt x="1063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84;p68"/>
            <p:cNvSpPr/>
            <p:nvPr/>
          </p:nvSpPr>
          <p:spPr>
            <a:xfrm>
              <a:off x="6783848" y="2864237"/>
              <a:ext cx="85612" cy="43852"/>
            </a:xfrm>
            <a:custGeom>
              <a:avLst/>
              <a:gdLst/>
              <a:ahLst/>
              <a:cxnLst/>
              <a:rect l="l" t="t" r="r" b="b"/>
              <a:pathLst>
                <a:path w="2374" h="1216" extrusionOk="0">
                  <a:moveTo>
                    <a:pt x="4" y="1"/>
                  </a:moveTo>
                  <a:cubicBezTo>
                    <a:pt x="1" y="1"/>
                    <a:pt x="1" y="7"/>
                    <a:pt x="4" y="7"/>
                  </a:cubicBezTo>
                  <a:cubicBezTo>
                    <a:pt x="202" y="70"/>
                    <a:pt x="406" y="119"/>
                    <a:pt x="608" y="169"/>
                  </a:cubicBezTo>
                  <a:cubicBezTo>
                    <a:pt x="712" y="788"/>
                    <a:pt x="1322" y="1216"/>
                    <a:pt x="1928" y="1216"/>
                  </a:cubicBezTo>
                  <a:cubicBezTo>
                    <a:pt x="2067" y="1216"/>
                    <a:pt x="2206" y="1193"/>
                    <a:pt x="2339" y="1145"/>
                  </a:cubicBezTo>
                  <a:cubicBezTo>
                    <a:pt x="2373" y="1136"/>
                    <a:pt x="2360" y="1079"/>
                    <a:pt x="2319" y="1079"/>
                  </a:cubicBezTo>
                  <a:cubicBezTo>
                    <a:pt x="2317" y="1079"/>
                    <a:pt x="2315" y="1079"/>
                    <a:pt x="2313" y="1079"/>
                  </a:cubicBezTo>
                  <a:cubicBezTo>
                    <a:pt x="2190" y="1102"/>
                    <a:pt x="2074" y="1112"/>
                    <a:pt x="1963" y="1112"/>
                  </a:cubicBezTo>
                  <a:cubicBezTo>
                    <a:pt x="1341" y="1112"/>
                    <a:pt x="904" y="765"/>
                    <a:pt x="641" y="146"/>
                  </a:cubicBezTo>
                  <a:cubicBezTo>
                    <a:pt x="641" y="136"/>
                    <a:pt x="637" y="129"/>
                    <a:pt x="631" y="123"/>
                  </a:cubicBezTo>
                  <a:cubicBezTo>
                    <a:pt x="631" y="119"/>
                    <a:pt x="627" y="116"/>
                    <a:pt x="627" y="113"/>
                  </a:cubicBezTo>
                  <a:cubicBezTo>
                    <a:pt x="624" y="100"/>
                    <a:pt x="202" y="30"/>
                    <a:pt x="4" y="1"/>
                  </a:cubicBezTo>
                  <a:close/>
                </a:path>
              </a:pathLst>
            </a:custGeom>
            <a:solidFill>
              <a:srgbClr val="B67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85;p68"/>
            <p:cNvSpPr/>
            <p:nvPr/>
          </p:nvSpPr>
          <p:spPr>
            <a:xfrm>
              <a:off x="7062502" y="2803941"/>
              <a:ext cx="186515" cy="200327"/>
            </a:xfrm>
            <a:custGeom>
              <a:avLst/>
              <a:gdLst/>
              <a:ahLst/>
              <a:cxnLst/>
              <a:rect l="l" t="t" r="r" b="b"/>
              <a:pathLst>
                <a:path w="5172" h="5555" extrusionOk="0">
                  <a:moveTo>
                    <a:pt x="5172" y="1"/>
                  </a:moveTo>
                  <a:lnTo>
                    <a:pt x="5172" y="1"/>
                  </a:lnTo>
                  <a:cubicBezTo>
                    <a:pt x="4964" y="245"/>
                    <a:pt x="4766" y="502"/>
                    <a:pt x="4568" y="753"/>
                  </a:cubicBezTo>
                  <a:cubicBezTo>
                    <a:pt x="4472" y="885"/>
                    <a:pt x="4370" y="1007"/>
                    <a:pt x="4271" y="1132"/>
                  </a:cubicBezTo>
                  <a:cubicBezTo>
                    <a:pt x="4169" y="1261"/>
                    <a:pt x="4073" y="1383"/>
                    <a:pt x="3974" y="1511"/>
                  </a:cubicBezTo>
                  <a:cubicBezTo>
                    <a:pt x="3922" y="1574"/>
                    <a:pt x="3876" y="1640"/>
                    <a:pt x="3826" y="1699"/>
                  </a:cubicBezTo>
                  <a:lnTo>
                    <a:pt x="3674" y="1887"/>
                  </a:lnTo>
                  <a:cubicBezTo>
                    <a:pt x="3575" y="2009"/>
                    <a:pt x="3476" y="2138"/>
                    <a:pt x="3378" y="2260"/>
                  </a:cubicBezTo>
                  <a:cubicBezTo>
                    <a:pt x="3285" y="2388"/>
                    <a:pt x="3180" y="2507"/>
                    <a:pt x="3077" y="2632"/>
                  </a:cubicBezTo>
                  <a:lnTo>
                    <a:pt x="2777" y="3002"/>
                  </a:lnTo>
                  <a:cubicBezTo>
                    <a:pt x="2365" y="3487"/>
                    <a:pt x="1950" y="3968"/>
                    <a:pt x="1501" y="4413"/>
                  </a:cubicBezTo>
                  <a:cubicBezTo>
                    <a:pt x="1274" y="4634"/>
                    <a:pt x="1046" y="4855"/>
                    <a:pt x="799" y="5053"/>
                  </a:cubicBezTo>
                  <a:lnTo>
                    <a:pt x="706" y="5126"/>
                  </a:lnTo>
                  <a:cubicBezTo>
                    <a:pt x="680" y="5152"/>
                    <a:pt x="647" y="5172"/>
                    <a:pt x="614" y="5195"/>
                  </a:cubicBezTo>
                  <a:cubicBezTo>
                    <a:pt x="548" y="5241"/>
                    <a:pt x="485" y="5290"/>
                    <a:pt x="419" y="5333"/>
                  </a:cubicBezTo>
                  <a:lnTo>
                    <a:pt x="320" y="5399"/>
                  </a:lnTo>
                  <a:cubicBezTo>
                    <a:pt x="287" y="5419"/>
                    <a:pt x="251" y="5436"/>
                    <a:pt x="218" y="5455"/>
                  </a:cubicBezTo>
                  <a:cubicBezTo>
                    <a:pt x="182" y="5475"/>
                    <a:pt x="146" y="5495"/>
                    <a:pt x="109" y="5508"/>
                  </a:cubicBezTo>
                  <a:cubicBezTo>
                    <a:pt x="93" y="5518"/>
                    <a:pt x="76" y="5528"/>
                    <a:pt x="57" y="5534"/>
                  </a:cubicBezTo>
                  <a:cubicBezTo>
                    <a:pt x="37" y="5544"/>
                    <a:pt x="20" y="5551"/>
                    <a:pt x="1" y="5554"/>
                  </a:cubicBezTo>
                  <a:cubicBezTo>
                    <a:pt x="40" y="5551"/>
                    <a:pt x="83" y="5548"/>
                    <a:pt x="116" y="5544"/>
                  </a:cubicBezTo>
                  <a:cubicBezTo>
                    <a:pt x="156" y="5531"/>
                    <a:pt x="198" y="5521"/>
                    <a:pt x="235" y="5508"/>
                  </a:cubicBezTo>
                  <a:cubicBezTo>
                    <a:pt x="271" y="5495"/>
                    <a:pt x="314" y="5485"/>
                    <a:pt x="350" y="5469"/>
                  </a:cubicBezTo>
                  <a:lnTo>
                    <a:pt x="462" y="5422"/>
                  </a:lnTo>
                  <a:cubicBezTo>
                    <a:pt x="538" y="5393"/>
                    <a:pt x="611" y="5353"/>
                    <a:pt x="683" y="5317"/>
                  </a:cubicBezTo>
                  <a:cubicBezTo>
                    <a:pt x="716" y="5294"/>
                    <a:pt x="759" y="5277"/>
                    <a:pt x="792" y="5257"/>
                  </a:cubicBezTo>
                  <a:lnTo>
                    <a:pt x="898" y="5195"/>
                  </a:lnTo>
                  <a:cubicBezTo>
                    <a:pt x="1181" y="5030"/>
                    <a:pt x="1442" y="4829"/>
                    <a:pt x="1692" y="4624"/>
                  </a:cubicBezTo>
                  <a:cubicBezTo>
                    <a:pt x="2194" y="4202"/>
                    <a:pt x="2639" y="3727"/>
                    <a:pt x="3058" y="3239"/>
                  </a:cubicBezTo>
                  <a:cubicBezTo>
                    <a:pt x="3259" y="2985"/>
                    <a:pt x="3467" y="2738"/>
                    <a:pt x="3655" y="2474"/>
                  </a:cubicBezTo>
                  <a:cubicBezTo>
                    <a:pt x="3750" y="2342"/>
                    <a:pt x="3846" y="2210"/>
                    <a:pt x="3935" y="2078"/>
                  </a:cubicBezTo>
                  <a:lnTo>
                    <a:pt x="4077" y="1880"/>
                  </a:lnTo>
                  <a:cubicBezTo>
                    <a:pt x="4123" y="1815"/>
                    <a:pt x="4162" y="1745"/>
                    <a:pt x="4209" y="1679"/>
                  </a:cubicBezTo>
                  <a:lnTo>
                    <a:pt x="4469" y="1270"/>
                  </a:lnTo>
                  <a:cubicBezTo>
                    <a:pt x="4552" y="1132"/>
                    <a:pt x="4637" y="997"/>
                    <a:pt x="4716" y="855"/>
                  </a:cubicBezTo>
                  <a:cubicBezTo>
                    <a:pt x="4871" y="575"/>
                    <a:pt x="5030" y="291"/>
                    <a:pt x="5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86;p68"/>
            <p:cNvSpPr/>
            <p:nvPr/>
          </p:nvSpPr>
          <p:spPr>
            <a:xfrm>
              <a:off x="7082120" y="2922982"/>
              <a:ext cx="286913" cy="191636"/>
            </a:xfrm>
            <a:custGeom>
              <a:avLst/>
              <a:gdLst/>
              <a:ahLst/>
              <a:cxnLst/>
              <a:rect l="l" t="t" r="r" b="b"/>
              <a:pathLst>
                <a:path w="7956" h="5314" extrusionOk="0">
                  <a:moveTo>
                    <a:pt x="7955" y="1"/>
                  </a:moveTo>
                  <a:lnTo>
                    <a:pt x="7955" y="1"/>
                  </a:lnTo>
                  <a:cubicBezTo>
                    <a:pt x="7503" y="710"/>
                    <a:pt x="7015" y="1386"/>
                    <a:pt x="6464" y="2003"/>
                  </a:cubicBezTo>
                  <a:lnTo>
                    <a:pt x="6359" y="2118"/>
                  </a:lnTo>
                  <a:cubicBezTo>
                    <a:pt x="6326" y="2154"/>
                    <a:pt x="6290" y="2194"/>
                    <a:pt x="6253" y="2230"/>
                  </a:cubicBezTo>
                  <a:lnTo>
                    <a:pt x="6039" y="2451"/>
                  </a:lnTo>
                  <a:cubicBezTo>
                    <a:pt x="5963" y="2527"/>
                    <a:pt x="5891" y="2596"/>
                    <a:pt x="5815" y="2665"/>
                  </a:cubicBezTo>
                  <a:lnTo>
                    <a:pt x="5706" y="2774"/>
                  </a:lnTo>
                  <a:cubicBezTo>
                    <a:pt x="5666" y="2811"/>
                    <a:pt x="5627" y="2844"/>
                    <a:pt x="5591" y="2877"/>
                  </a:cubicBezTo>
                  <a:lnTo>
                    <a:pt x="5360" y="3078"/>
                  </a:lnTo>
                  <a:lnTo>
                    <a:pt x="5119" y="3272"/>
                  </a:lnTo>
                  <a:cubicBezTo>
                    <a:pt x="5040" y="3338"/>
                    <a:pt x="4957" y="3398"/>
                    <a:pt x="4875" y="3457"/>
                  </a:cubicBezTo>
                  <a:cubicBezTo>
                    <a:pt x="4792" y="3516"/>
                    <a:pt x="4710" y="3582"/>
                    <a:pt x="4624" y="3635"/>
                  </a:cubicBezTo>
                  <a:cubicBezTo>
                    <a:pt x="4539" y="3694"/>
                    <a:pt x="4456" y="3754"/>
                    <a:pt x="4370" y="3810"/>
                  </a:cubicBezTo>
                  <a:lnTo>
                    <a:pt x="4107" y="3968"/>
                  </a:lnTo>
                  <a:cubicBezTo>
                    <a:pt x="3928" y="4074"/>
                    <a:pt x="3750" y="4176"/>
                    <a:pt x="3566" y="4265"/>
                  </a:cubicBezTo>
                  <a:cubicBezTo>
                    <a:pt x="3200" y="4456"/>
                    <a:pt x="2820" y="4618"/>
                    <a:pt x="2431" y="4756"/>
                  </a:cubicBezTo>
                  <a:cubicBezTo>
                    <a:pt x="2045" y="4898"/>
                    <a:pt x="1643" y="5007"/>
                    <a:pt x="1241" y="5099"/>
                  </a:cubicBezTo>
                  <a:cubicBezTo>
                    <a:pt x="832" y="5185"/>
                    <a:pt x="420" y="5251"/>
                    <a:pt x="1" y="5271"/>
                  </a:cubicBezTo>
                  <a:cubicBezTo>
                    <a:pt x="208" y="5302"/>
                    <a:pt x="420" y="5314"/>
                    <a:pt x="631" y="5314"/>
                  </a:cubicBezTo>
                  <a:cubicBezTo>
                    <a:pt x="842" y="5314"/>
                    <a:pt x="1053" y="5302"/>
                    <a:pt x="1260" y="5287"/>
                  </a:cubicBezTo>
                  <a:cubicBezTo>
                    <a:pt x="1686" y="5244"/>
                    <a:pt x="2101" y="5162"/>
                    <a:pt x="2514" y="5047"/>
                  </a:cubicBezTo>
                  <a:cubicBezTo>
                    <a:pt x="2926" y="4924"/>
                    <a:pt x="3325" y="4773"/>
                    <a:pt x="3714" y="4591"/>
                  </a:cubicBezTo>
                  <a:cubicBezTo>
                    <a:pt x="3909" y="4502"/>
                    <a:pt x="4097" y="4397"/>
                    <a:pt x="4281" y="4295"/>
                  </a:cubicBezTo>
                  <a:lnTo>
                    <a:pt x="4558" y="4130"/>
                  </a:lnTo>
                  <a:cubicBezTo>
                    <a:pt x="4651" y="4074"/>
                    <a:pt x="4736" y="4011"/>
                    <a:pt x="4825" y="3952"/>
                  </a:cubicBezTo>
                  <a:cubicBezTo>
                    <a:pt x="5178" y="3704"/>
                    <a:pt x="5518" y="3440"/>
                    <a:pt x="5825" y="3144"/>
                  </a:cubicBezTo>
                  <a:cubicBezTo>
                    <a:pt x="5861" y="3107"/>
                    <a:pt x="5904" y="3071"/>
                    <a:pt x="5940" y="3035"/>
                  </a:cubicBezTo>
                  <a:lnTo>
                    <a:pt x="6052" y="2919"/>
                  </a:lnTo>
                  <a:cubicBezTo>
                    <a:pt x="6125" y="2844"/>
                    <a:pt x="6204" y="2764"/>
                    <a:pt x="6273" y="2689"/>
                  </a:cubicBezTo>
                  <a:lnTo>
                    <a:pt x="6484" y="2445"/>
                  </a:lnTo>
                  <a:cubicBezTo>
                    <a:pt x="6517" y="2402"/>
                    <a:pt x="6553" y="2362"/>
                    <a:pt x="6586" y="2319"/>
                  </a:cubicBezTo>
                  <a:lnTo>
                    <a:pt x="6685" y="2194"/>
                  </a:lnTo>
                  <a:cubicBezTo>
                    <a:pt x="7210" y="1521"/>
                    <a:pt x="7638" y="779"/>
                    <a:pt x="7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87;p68"/>
            <p:cNvSpPr/>
            <p:nvPr/>
          </p:nvSpPr>
          <p:spPr>
            <a:xfrm>
              <a:off x="7082120" y="2758755"/>
              <a:ext cx="69853" cy="156908"/>
            </a:xfrm>
            <a:custGeom>
              <a:avLst/>
              <a:gdLst/>
              <a:ahLst/>
              <a:cxnLst/>
              <a:rect l="l" t="t" r="r" b="b"/>
              <a:pathLst>
                <a:path w="1937" h="4351" extrusionOk="0">
                  <a:moveTo>
                    <a:pt x="1937" y="1"/>
                  </a:moveTo>
                  <a:cubicBezTo>
                    <a:pt x="1861" y="73"/>
                    <a:pt x="1798" y="146"/>
                    <a:pt x="1725" y="222"/>
                  </a:cubicBezTo>
                  <a:cubicBezTo>
                    <a:pt x="1660" y="294"/>
                    <a:pt x="1590" y="373"/>
                    <a:pt x="1528" y="452"/>
                  </a:cubicBezTo>
                  <a:cubicBezTo>
                    <a:pt x="1468" y="528"/>
                    <a:pt x="1406" y="607"/>
                    <a:pt x="1343" y="690"/>
                  </a:cubicBezTo>
                  <a:lnTo>
                    <a:pt x="1297" y="752"/>
                  </a:lnTo>
                  <a:lnTo>
                    <a:pt x="1257" y="815"/>
                  </a:lnTo>
                  <a:lnTo>
                    <a:pt x="1168" y="940"/>
                  </a:lnTo>
                  <a:cubicBezTo>
                    <a:pt x="941" y="1277"/>
                    <a:pt x="749" y="1633"/>
                    <a:pt x="581" y="2006"/>
                  </a:cubicBezTo>
                  <a:cubicBezTo>
                    <a:pt x="413" y="2375"/>
                    <a:pt x="281" y="2761"/>
                    <a:pt x="176" y="3150"/>
                  </a:cubicBezTo>
                  <a:cubicBezTo>
                    <a:pt x="73" y="3542"/>
                    <a:pt x="4" y="3948"/>
                    <a:pt x="1" y="4350"/>
                  </a:cubicBezTo>
                  <a:cubicBezTo>
                    <a:pt x="119" y="3968"/>
                    <a:pt x="251" y="3592"/>
                    <a:pt x="387" y="3223"/>
                  </a:cubicBezTo>
                  <a:cubicBezTo>
                    <a:pt x="525" y="2850"/>
                    <a:pt x="673" y="2484"/>
                    <a:pt x="838" y="2124"/>
                  </a:cubicBezTo>
                  <a:cubicBezTo>
                    <a:pt x="1003" y="1762"/>
                    <a:pt x="1175" y="1409"/>
                    <a:pt x="1359" y="1056"/>
                  </a:cubicBezTo>
                  <a:cubicBezTo>
                    <a:pt x="1409" y="970"/>
                    <a:pt x="1448" y="881"/>
                    <a:pt x="1498" y="792"/>
                  </a:cubicBezTo>
                  <a:cubicBezTo>
                    <a:pt x="1551" y="706"/>
                    <a:pt x="1597" y="617"/>
                    <a:pt x="1643" y="528"/>
                  </a:cubicBezTo>
                  <a:cubicBezTo>
                    <a:pt x="1689" y="442"/>
                    <a:pt x="1742" y="357"/>
                    <a:pt x="1791" y="271"/>
                  </a:cubicBezTo>
                  <a:cubicBezTo>
                    <a:pt x="1841" y="179"/>
                    <a:pt x="1890" y="93"/>
                    <a:pt x="1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88;p68"/>
            <p:cNvSpPr/>
            <p:nvPr/>
          </p:nvSpPr>
          <p:spPr>
            <a:xfrm>
              <a:off x="6625679" y="3172531"/>
              <a:ext cx="153230" cy="209415"/>
            </a:xfrm>
            <a:custGeom>
              <a:avLst/>
              <a:gdLst/>
              <a:ahLst/>
              <a:cxnLst/>
              <a:rect l="l" t="t" r="r" b="b"/>
              <a:pathLst>
                <a:path w="4249" h="5807" extrusionOk="0">
                  <a:moveTo>
                    <a:pt x="179" y="0"/>
                  </a:moveTo>
                  <a:cubicBezTo>
                    <a:pt x="67" y="0"/>
                    <a:pt x="0" y="58"/>
                    <a:pt x="1" y="198"/>
                  </a:cubicBezTo>
                  <a:cubicBezTo>
                    <a:pt x="7" y="1031"/>
                    <a:pt x="1670" y="5806"/>
                    <a:pt x="2142" y="5806"/>
                  </a:cubicBezTo>
                  <a:cubicBezTo>
                    <a:pt x="2149" y="5806"/>
                    <a:pt x="2155" y="5806"/>
                    <a:pt x="2161" y="5804"/>
                  </a:cubicBezTo>
                  <a:cubicBezTo>
                    <a:pt x="2227" y="5784"/>
                    <a:pt x="2603" y="5665"/>
                    <a:pt x="3183" y="5477"/>
                  </a:cubicBezTo>
                  <a:cubicBezTo>
                    <a:pt x="3569" y="5352"/>
                    <a:pt x="3773" y="4923"/>
                    <a:pt x="3622" y="4544"/>
                  </a:cubicBezTo>
                  <a:lnTo>
                    <a:pt x="2992" y="3004"/>
                  </a:lnTo>
                  <a:lnTo>
                    <a:pt x="3681" y="2991"/>
                  </a:lnTo>
                  <a:cubicBezTo>
                    <a:pt x="4011" y="2981"/>
                    <a:pt x="4248" y="2664"/>
                    <a:pt x="4159" y="2341"/>
                  </a:cubicBezTo>
                  <a:lnTo>
                    <a:pt x="3895" y="1381"/>
                  </a:lnTo>
                  <a:cubicBezTo>
                    <a:pt x="3832" y="1151"/>
                    <a:pt x="3626" y="1008"/>
                    <a:pt x="3406" y="1008"/>
                  </a:cubicBezTo>
                  <a:cubicBezTo>
                    <a:pt x="3327" y="1008"/>
                    <a:pt x="3246" y="1026"/>
                    <a:pt x="3170" y="1065"/>
                  </a:cubicBezTo>
                  <a:cubicBezTo>
                    <a:pt x="2886" y="1210"/>
                    <a:pt x="2606" y="1362"/>
                    <a:pt x="2451" y="1477"/>
                  </a:cubicBezTo>
                  <a:cubicBezTo>
                    <a:pt x="2451" y="1477"/>
                    <a:pt x="742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89;p68"/>
            <p:cNvSpPr/>
            <p:nvPr/>
          </p:nvSpPr>
          <p:spPr>
            <a:xfrm>
              <a:off x="6620089" y="3174262"/>
              <a:ext cx="91851" cy="209451"/>
            </a:xfrm>
            <a:custGeom>
              <a:avLst/>
              <a:gdLst/>
              <a:ahLst/>
              <a:cxnLst/>
              <a:rect l="l" t="t" r="r" b="b"/>
              <a:pathLst>
                <a:path w="2547" h="5808" extrusionOk="0">
                  <a:moveTo>
                    <a:pt x="181" y="1"/>
                  </a:moveTo>
                  <a:cubicBezTo>
                    <a:pt x="66" y="1"/>
                    <a:pt x="1" y="55"/>
                    <a:pt x="1" y="199"/>
                  </a:cubicBezTo>
                  <a:cubicBezTo>
                    <a:pt x="7" y="1035"/>
                    <a:pt x="1670" y="5808"/>
                    <a:pt x="2142" y="5808"/>
                  </a:cubicBezTo>
                  <a:cubicBezTo>
                    <a:pt x="2149" y="5808"/>
                    <a:pt x="2155" y="5807"/>
                    <a:pt x="2161" y="5805"/>
                  </a:cubicBezTo>
                  <a:cubicBezTo>
                    <a:pt x="2197" y="5792"/>
                    <a:pt x="2332" y="5753"/>
                    <a:pt x="2547" y="5683"/>
                  </a:cubicBezTo>
                  <a:cubicBezTo>
                    <a:pt x="1406" y="4057"/>
                    <a:pt x="581" y="1436"/>
                    <a:pt x="192" y="1"/>
                  </a:cubicBezTo>
                  <a:cubicBezTo>
                    <a:pt x="188" y="1"/>
                    <a:pt x="18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90;p68"/>
            <p:cNvSpPr/>
            <p:nvPr/>
          </p:nvSpPr>
          <p:spPr>
            <a:xfrm>
              <a:off x="6697262" y="3200840"/>
              <a:ext cx="14209" cy="38659"/>
            </a:xfrm>
            <a:custGeom>
              <a:avLst/>
              <a:gdLst/>
              <a:ahLst/>
              <a:cxnLst/>
              <a:rect l="l" t="t" r="r" b="b"/>
              <a:pathLst>
                <a:path w="394" h="1072" extrusionOk="0">
                  <a:moveTo>
                    <a:pt x="130" y="1"/>
                  </a:moveTo>
                  <a:cubicBezTo>
                    <a:pt x="125" y="1"/>
                    <a:pt x="119" y="2"/>
                    <a:pt x="113" y="3"/>
                  </a:cubicBezTo>
                  <a:cubicBezTo>
                    <a:pt x="80" y="13"/>
                    <a:pt x="70" y="46"/>
                    <a:pt x="77" y="72"/>
                  </a:cubicBezTo>
                  <a:cubicBezTo>
                    <a:pt x="77" y="79"/>
                    <a:pt x="268" y="646"/>
                    <a:pt x="21" y="979"/>
                  </a:cubicBezTo>
                  <a:cubicBezTo>
                    <a:pt x="1" y="1005"/>
                    <a:pt x="8" y="1038"/>
                    <a:pt x="31" y="1058"/>
                  </a:cubicBezTo>
                  <a:cubicBezTo>
                    <a:pt x="41" y="1065"/>
                    <a:pt x="54" y="1071"/>
                    <a:pt x="64" y="1071"/>
                  </a:cubicBezTo>
                  <a:cubicBezTo>
                    <a:pt x="80" y="1071"/>
                    <a:pt x="97" y="1061"/>
                    <a:pt x="110" y="1052"/>
                  </a:cubicBezTo>
                  <a:cubicBezTo>
                    <a:pt x="393" y="666"/>
                    <a:pt x="192" y="66"/>
                    <a:pt x="186" y="39"/>
                  </a:cubicBezTo>
                  <a:cubicBezTo>
                    <a:pt x="178" y="13"/>
                    <a:pt x="155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91;p68"/>
            <p:cNvSpPr/>
            <p:nvPr/>
          </p:nvSpPr>
          <p:spPr>
            <a:xfrm>
              <a:off x="6677897" y="3190454"/>
              <a:ext cx="14173" cy="38587"/>
            </a:xfrm>
            <a:custGeom>
              <a:avLst/>
              <a:gdLst/>
              <a:ahLst/>
              <a:cxnLst/>
              <a:rect l="l" t="t" r="r" b="b"/>
              <a:pathLst>
                <a:path w="393" h="1070" extrusionOk="0">
                  <a:moveTo>
                    <a:pt x="130" y="1"/>
                  </a:moveTo>
                  <a:cubicBezTo>
                    <a:pt x="124" y="1"/>
                    <a:pt x="118" y="2"/>
                    <a:pt x="113" y="4"/>
                  </a:cubicBezTo>
                  <a:cubicBezTo>
                    <a:pt x="80" y="11"/>
                    <a:pt x="66" y="44"/>
                    <a:pt x="73" y="73"/>
                  </a:cubicBezTo>
                  <a:cubicBezTo>
                    <a:pt x="73" y="76"/>
                    <a:pt x="264" y="644"/>
                    <a:pt x="17" y="980"/>
                  </a:cubicBezTo>
                  <a:cubicBezTo>
                    <a:pt x="0" y="1003"/>
                    <a:pt x="4" y="1036"/>
                    <a:pt x="30" y="1056"/>
                  </a:cubicBezTo>
                  <a:cubicBezTo>
                    <a:pt x="37" y="1066"/>
                    <a:pt x="50" y="1069"/>
                    <a:pt x="63" y="1069"/>
                  </a:cubicBezTo>
                  <a:cubicBezTo>
                    <a:pt x="80" y="1069"/>
                    <a:pt x="99" y="1063"/>
                    <a:pt x="106" y="1049"/>
                  </a:cubicBezTo>
                  <a:cubicBezTo>
                    <a:pt x="393" y="667"/>
                    <a:pt x="188" y="63"/>
                    <a:pt x="182" y="40"/>
                  </a:cubicBezTo>
                  <a:cubicBezTo>
                    <a:pt x="174" y="14"/>
                    <a:pt x="152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92;p68"/>
            <p:cNvSpPr/>
            <p:nvPr/>
          </p:nvSpPr>
          <p:spPr>
            <a:xfrm>
              <a:off x="6658279" y="3179275"/>
              <a:ext cx="14173" cy="38695"/>
            </a:xfrm>
            <a:custGeom>
              <a:avLst/>
              <a:gdLst/>
              <a:ahLst/>
              <a:cxnLst/>
              <a:rect l="l" t="t" r="r" b="b"/>
              <a:pathLst>
                <a:path w="393" h="1073" extrusionOk="0">
                  <a:moveTo>
                    <a:pt x="130" y="1"/>
                  </a:moveTo>
                  <a:cubicBezTo>
                    <a:pt x="124" y="1"/>
                    <a:pt x="118" y="2"/>
                    <a:pt x="112" y="4"/>
                  </a:cubicBezTo>
                  <a:cubicBezTo>
                    <a:pt x="79" y="11"/>
                    <a:pt x="66" y="44"/>
                    <a:pt x="73" y="73"/>
                  </a:cubicBezTo>
                  <a:cubicBezTo>
                    <a:pt x="73" y="77"/>
                    <a:pt x="264" y="647"/>
                    <a:pt x="17" y="980"/>
                  </a:cubicBezTo>
                  <a:cubicBezTo>
                    <a:pt x="0" y="1003"/>
                    <a:pt x="4" y="1036"/>
                    <a:pt x="30" y="1059"/>
                  </a:cubicBezTo>
                  <a:cubicBezTo>
                    <a:pt x="37" y="1066"/>
                    <a:pt x="50" y="1072"/>
                    <a:pt x="63" y="1072"/>
                  </a:cubicBezTo>
                  <a:cubicBezTo>
                    <a:pt x="83" y="1072"/>
                    <a:pt x="99" y="1063"/>
                    <a:pt x="106" y="1049"/>
                  </a:cubicBezTo>
                  <a:cubicBezTo>
                    <a:pt x="393" y="667"/>
                    <a:pt x="188" y="67"/>
                    <a:pt x="182" y="40"/>
                  </a:cubicBezTo>
                  <a:cubicBezTo>
                    <a:pt x="174" y="14"/>
                    <a:pt x="152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93;p68"/>
            <p:cNvSpPr/>
            <p:nvPr/>
          </p:nvSpPr>
          <p:spPr>
            <a:xfrm>
              <a:off x="7644908" y="2451145"/>
              <a:ext cx="137723" cy="127192"/>
            </a:xfrm>
            <a:custGeom>
              <a:avLst/>
              <a:gdLst/>
              <a:ahLst/>
              <a:cxnLst/>
              <a:rect l="l" t="t" r="r" b="b"/>
              <a:pathLst>
                <a:path w="3819" h="3527" extrusionOk="0">
                  <a:moveTo>
                    <a:pt x="1909" y="0"/>
                  </a:moveTo>
                  <a:cubicBezTo>
                    <a:pt x="1023" y="0"/>
                    <a:pt x="302" y="677"/>
                    <a:pt x="158" y="1552"/>
                  </a:cubicBezTo>
                  <a:cubicBezTo>
                    <a:pt x="0" y="2492"/>
                    <a:pt x="785" y="3406"/>
                    <a:pt x="1698" y="3515"/>
                  </a:cubicBezTo>
                  <a:cubicBezTo>
                    <a:pt x="1769" y="3523"/>
                    <a:pt x="1838" y="3527"/>
                    <a:pt x="1907" y="3527"/>
                  </a:cubicBezTo>
                  <a:cubicBezTo>
                    <a:pt x="2796" y="3527"/>
                    <a:pt x="3517" y="2850"/>
                    <a:pt x="3661" y="1975"/>
                  </a:cubicBezTo>
                  <a:cubicBezTo>
                    <a:pt x="3819" y="1035"/>
                    <a:pt x="3034" y="121"/>
                    <a:pt x="2117" y="12"/>
                  </a:cubicBezTo>
                  <a:cubicBezTo>
                    <a:pt x="2047" y="4"/>
                    <a:pt x="1978" y="0"/>
                    <a:pt x="1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94;p68"/>
            <p:cNvSpPr/>
            <p:nvPr/>
          </p:nvSpPr>
          <p:spPr>
            <a:xfrm>
              <a:off x="7640949" y="2465776"/>
              <a:ext cx="161218" cy="119493"/>
            </a:xfrm>
            <a:custGeom>
              <a:avLst/>
              <a:gdLst/>
              <a:ahLst/>
              <a:cxnLst/>
              <a:rect l="l" t="t" r="r" b="b"/>
              <a:pathLst>
                <a:path w="4768" h="3534" extrusionOk="0">
                  <a:moveTo>
                    <a:pt x="2347" y="0"/>
                  </a:moveTo>
                  <a:cubicBezTo>
                    <a:pt x="307" y="0"/>
                    <a:pt x="0" y="3258"/>
                    <a:pt x="2175" y="3518"/>
                  </a:cubicBezTo>
                  <a:cubicBezTo>
                    <a:pt x="2259" y="3528"/>
                    <a:pt x="2341" y="3533"/>
                    <a:pt x="2421" y="3533"/>
                  </a:cubicBezTo>
                  <a:cubicBezTo>
                    <a:pt x="4461" y="3533"/>
                    <a:pt x="4768" y="276"/>
                    <a:pt x="2593" y="16"/>
                  </a:cubicBezTo>
                  <a:cubicBezTo>
                    <a:pt x="2509" y="5"/>
                    <a:pt x="2426" y="0"/>
                    <a:pt x="2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95;p68"/>
            <p:cNvSpPr/>
            <p:nvPr/>
          </p:nvSpPr>
          <p:spPr>
            <a:xfrm>
              <a:off x="7838130" y="2483854"/>
              <a:ext cx="141113" cy="127301"/>
            </a:xfrm>
            <a:custGeom>
              <a:avLst/>
              <a:gdLst/>
              <a:ahLst/>
              <a:cxnLst/>
              <a:rect l="l" t="t" r="r" b="b"/>
              <a:pathLst>
                <a:path w="3913" h="3530" extrusionOk="0">
                  <a:moveTo>
                    <a:pt x="1960" y="1"/>
                  </a:moveTo>
                  <a:cubicBezTo>
                    <a:pt x="1133" y="1"/>
                    <a:pt x="429" y="605"/>
                    <a:pt x="229" y="1420"/>
                  </a:cubicBezTo>
                  <a:cubicBezTo>
                    <a:pt x="1" y="2344"/>
                    <a:pt x="707" y="3313"/>
                    <a:pt x="1614" y="3495"/>
                  </a:cubicBezTo>
                  <a:cubicBezTo>
                    <a:pt x="1730" y="3518"/>
                    <a:pt x="1844" y="3529"/>
                    <a:pt x="1957" y="3529"/>
                  </a:cubicBezTo>
                  <a:cubicBezTo>
                    <a:pt x="2783" y="3529"/>
                    <a:pt x="3485" y="2925"/>
                    <a:pt x="3688" y="2110"/>
                  </a:cubicBezTo>
                  <a:cubicBezTo>
                    <a:pt x="3912" y="1186"/>
                    <a:pt x="3210" y="217"/>
                    <a:pt x="2303" y="35"/>
                  </a:cubicBezTo>
                  <a:cubicBezTo>
                    <a:pt x="2187" y="12"/>
                    <a:pt x="2072" y="1"/>
                    <a:pt x="1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96;p68"/>
            <p:cNvSpPr/>
            <p:nvPr/>
          </p:nvSpPr>
          <p:spPr>
            <a:xfrm>
              <a:off x="7831978" y="2494766"/>
              <a:ext cx="165106" cy="119662"/>
            </a:xfrm>
            <a:custGeom>
              <a:avLst/>
              <a:gdLst/>
              <a:ahLst/>
              <a:cxnLst/>
              <a:rect l="l" t="t" r="r" b="b"/>
              <a:pathLst>
                <a:path w="4883" h="3539" extrusionOk="0">
                  <a:moveTo>
                    <a:pt x="2399" y="0"/>
                  </a:moveTo>
                  <a:cubicBezTo>
                    <a:pt x="483" y="0"/>
                    <a:pt x="0" y="3081"/>
                    <a:pt x="2095" y="3499"/>
                  </a:cubicBezTo>
                  <a:cubicBezTo>
                    <a:pt x="2229" y="3526"/>
                    <a:pt x="2358" y="3538"/>
                    <a:pt x="2481" y="3538"/>
                  </a:cubicBezTo>
                  <a:cubicBezTo>
                    <a:pt x="4397" y="3538"/>
                    <a:pt x="4883" y="455"/>
                    <a:pt x="2785" y="40"/>
                  </a:cubicBezTo>
                  <a:cubicBezTo>
                    <a:pt x="2650" y="13"/>
                    <a:pt x="2522" y="0"/>
                    <a:pt x="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97;p68"/>
            <p:cNvSpPr/>
            <p:nvPr/>
          </p:nvSpPr>
          <p:spPr>
            <a:xfrm>
              <a:off x="7908308" y="2609205"/>
              <a:ext cx="95674" cy="82511"/>
            </a:xfrm>
            <a:custGeom>
              <a:avLst/>
              <a:gdLst/>
              <a:ahLst/>
              <a:cxnLst/>
              <a:rect l="l" t="t" r="r" b="b"/>
              <a:pathLst>
                <a:path w="2653" h="2288" extrusionOk="0">
                  <a:moveTo>
                    <a:pt x="1344" y="0"/>
                  </a:moveTo>
                  <a:cubicBezTo>
                    <a:pt x="948" y="0"/>
                    <a:pt x="564" y="213"/>
                    <a:pt x="334" y="566"/>
                  </a:cubicBezTo>
                  <a:cubicBezTo>
                    <a:pt x="1" y="1087"/>
                    <a:pt x="232" y="1832"/>
                    <a:pt x="753" y="2133"/>
                  </a:cubicBezTo>
                  <a:cubicBezTo>
                    <a:pt x="932" y="2238"/>
                    <a:pt x="1124" y="2287"/>
                    <a:pt x="1314" y="2287"/>
                  </a:cubicBezTo>
                  <a:cubicBezTo>
                    <a:pt x="1709" y="2287"/>
                    <a:pt x="2092" y="2074"/>
                    <a:pt x="2319" y="1717"/>
                  </a:cubicBezTo>
                  <a:cubicBezTo>
                    <a:pt x="2652" y="1196"/>
                    <a:pt x="2421" y="451"/>
                    <a:pt x="1900" y="151"/>
                  </a:cubicBezTo>
                  <a:cubicBezTo>
                    <a:pt x="1722" y="48"/>
                    <a:pt x="1532" y="0"/>
                    <a:pt x="1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98;p68"/>
            <p:cNvSpPr/>
            <p:nvPr/>
          </p:nvSpPr>
          <p:spPr>
            <a:xfrm>
              <a:off x="7581042" y="2556230"/>
              <a:ext cx="95530" cy="82475"/>
            </a:xfrm>
            <a:custGeom>
              <a:avLst/>
              <a:gdLst/>
              <a:ahLst/>
              <a:cxnLst/>
              <a:rect l="l" t="t" r="r" b="b"/>
              <a:pathLst>
                <a:path w="2649" h="2287" extrusionOk="0">
                  <a:moveTo>
                    <a:pt x="1341" y="0"/>
                  </a:moveTo>
                  <a:cubicBezTo>
                    <a:pt x="945" y="0"/>
                    <a:pt x="561" y="214"/>
                    <a:pt x="333" y="568"/>
                  </a:cubicBezTo>
                  <a:cubicBezTo>
                    <a:pt x="0" y="1089"/>
                    <a:pt x="231" y="1834"/>
                    <a:pt x="749" y="2134"/>
                  </a:cubicBezTo>
                  <a:cubicBezTo>
                    <a:pt x="928" y="2238"/>
                    <a:pt x="1121" y="2287"/>
                    <a:pt x="1310" y="2287"/>
                  </a:cubicBezTo>
                  <a:cubicBezTo>
                    <a:pt x="1707" y="2287"/>
                    <a:pt x="2090" y="2074"/>
                    <a:pt x="2315" y="1719"/>
                  </a:cubicBezTo>
                  <a:cubicBezTo>
                    <a:pt x="2648" y="1201"/>
                    <a:pt x="2417" y="452"/>
                    <a:pt x="1900" y="152"/>
                  </a:cubicBezTo>
                  <a:cubicBezTo>
                    <a:pt x="1720" y="48"/>
                    <a:pt x="1529" y="0"/>
                    <a:pt x="1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99;p68"/>
            <p:cNvSpPr/>
            <p:nvPr/>
          </p:nvSpPr>
          <p:spPr>
            <a:xfrm>
              <a:off x="7758577" y="2578048"/>
              <a:ext cx="78941" cy="39705"/>
            </a:xfrm>
            <a:custGeom>
              <a:avLst/>
              <a:gdLst/>
              <a:ahLst/>
              <a:cxnLst/>
              <a:rect l="l" t="t" r="r" b="b"/>
              <a:pathLst>
                <a:path w="2189" h="1101" extrusionOk="0">
                  <a:moveTo>
                    <a:pt x="1064" y="0"/>
                  </a:moveTo>
                  <a:cubicBezTo>
                    <a:pt x="1018" y="0"/>
                    <a:pt x="973" y="4"/>
                    <a:pt x="927" y="12"/>
                  </a:cubicBezTo>
                  <a:cubicBezTo>
                    <a:pt x="528" y="88"/>
                    <a:pt x="248" y="405"/>
                    <a:pt x="44" y="734"/>
                  </a:cubicBezTo>
                  <a:cubicBezTo>
                    <a:pt x="1" y="800"/>
                    <a:pt x="44" y="896"/>
                    <a:pt x="110" y="929"/>
                  </a:cubicBezTo>
                  <a:cubicBezTo>
                    <a:pt x="130" y="939"/>
                    <a:pt x="151" y="943"/>
                    <a:pt x="171" y="943"/>
                  </a:cubicBezTo>
                  <a:cubicBezTo>
                    <a:pt x="224" y="943"/>
                    <a:pt x="272" y="911"/>
                    <a:pt x="301" y="863"/>
                  </a:cubicBezTo>
                  <a:cubicBezTo>
                    <a:pt x="416" y="678"/>
                    <a:pt x="561" y="503"/>
                    <a:pt x="746" y="388"/>
                  </a:cubicBezTo>
                  <a:cubicBezTo>
                    <a:pt x="848" y="325"/>
                    <a:pt x="962" y="292"/>
                    <a:pt x="1070" y="292"/>
                  </a:cubicBezTo>
                  <a:cubicBezTo>
                    <a:pt x="1099" y="292"/>
                    <a:pt x="1127" y="294"/>
                    <a:pt x="1155" y="299"/>
                  </a:cubicBezTo>
                  <a:cubicBezTo>
                    <a:pt x="1303" y="322"/>
                    <a:pt x="1429" y="401"/>
                    <a:pt x="1544" y="507"/>
                  </a:cubicBezTo>
                  <a:cubicBezTo>
                    <a:pt x="1689" y="649"/>
                    <a:pt x="1795" y="827"/>
                    <a:pt x="1874" y="1011"/>
                  </a:cubicBezTo>
                  <a:cubicBezTo>
                    <a:pt x="1900" y="1074"/>
                    <a:pt x="1953" y="1101"/>
                    <a:pt x="2007" y="1101"/>
                  </a:cubicBezTo>
                  <a:cubicBezTo>
                    <a:pt x="2098" y="1101"/>
                    <a:pt x="2189" y="1023"/>
                    <a:pt x="2141" y="909"/>
                  </a:cubicBezTo>
                  <a:cubicBezTo>
                    <a:pt x="2052" y="701"/>
                    <a:pt x="1940" y="503"/>
                    <a:pt x="1782" y="339"/>
                  </a:cubicBezTo>
                  <a:cubicBezTo>
                    <a:pt x="1597" y="140"/>
                    <a:pt x="1338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800;p68"/>
            <p:cNvSpPr/>
            <p:nvPr/>
          </p:nvSpPr>
          <p:spPr>
            <a:xfrm>
              <a:off x="7681872" y="2614507"/>
              <a:ext cx="197442" cy="103788"/>
            </a:xfrm>
            <a:custGeom>
              <a:avLst/>
              <a:gdLst/>
              <a:ahLst/>
              <a:cxnLst/>
              <a:rect l="l" t="t" r="r" b="b"/>
              <a:pathLst>
                <a:path w="5475" h="2878" extrusionOk="0">
                  <a:moveTo>
                    <a:pt x="1252" y="0"/>
                  </a:moveTo>
                  <a:cubicBezTo>
                    <a:pt x="1057" y="0"/>
                    <a:pt x="868" y="108"/>
                    <a:pt x="680" y="399"/>
                  </a:cubicBezTo>
                  <a:cubicBezTo>
                    <a:pt x="1" y="1455"/>
                    <a:pt x="1006" y="2540"/>
                    <a:pt x="2698" y="2830"/>
                  </a:cubicBezTo>
                  <a:cubicBezTo>
                    <a:pt x="2888" y="2862"/>
                    <a:pt x="3078" y="2878"/>
                    <a:pt x="3266" y="2878"/>
                  </a:cubicBezTo>
                  <a:cubicBezTo>
                    <a:pt x="4425" y="2878"/>
                    <a:pt x="5474" y="2289"/>
                    <a:pt x="5369" y="1392"/>
                  </a:cubicBezTo>
                  <a:cubicBezTo>
                    <a:pt x="5303" y="844"/>
                    <a:pt x="5046" y="694"/>
                    <a:pt x="4713" y="694"/>
                  </a:cubicBezTo>
                  <a:cubicBezTo>
                    <a:pt x="4312" y="694"/>
                    <a:pt x="3799" y="910"/>
                    <a:pt x="3374" y="910"/>
                  </a:cubicBezTo>
                  <a:cubicBezTo>
                    <a:pt x="3289" y="910"/>
                    <a:pt x="3207" y="902"/>
                    <a:pt x="3130" y="881"/>
                  </a:cubicBezTo>
                  <a:cubicBezTo>
                    <a:pt x="2371" y="816"/>
                    <a:pt x="1787" y="0"/>
                    <a:pt x="1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801;p68"/>
            <p:cNvSpPr/>
            <p:nvPr/>
          </p:nvSpPr>
          <p:spPr>
            <a:xfrm>
              <a:off x="7715771" y="2658430"/>
              <a:ext cx="118610" cy="59828"/>
            </a:xfrm>
            <a:custGeom>
              <a:avLst/>
              <a:gdLst/>
              <a:ahLst/>
              <a:cxnLst/>
              <a:rect l="l" t="t" r="r" b="b"/>
              <a:pathLst>
                <a:path w="3289" h="1659" extrusionOk="0">
                  <a:moveTo>
                    <a:pt x="989" y="0"/>
                  </a:moveTo>
                  <a:cubicBezTo>
                    <a:pt x="572" y="0"/>
                    <a:pt x="151" y="335"/>
                    <a:pt x="1" y="830"/>
                  </a:cubicBezTo>
                  <a:cubicBezTo>
                    <a:pt x="393" y="1196"/>
                    <a:pt x="1006" y="1483"/>
                    <a:pt x="1755" y="1609"/>
                  </a:cubicBezTo>
                  <a:cubicBezTo>
                    <a:pt x="1945" y="1643"/>
                    <a:pt x="2137" y="1659"/>
                    <a:pt x="2326" y="1659"/>
                  </a:cubicBezTo>
                  <a:cubicBezTo>
                    <a:pt x="2665" y="1659"/>
                    <a:pt x="2994" y="1607"/>
                    <a:pt x="3288" y="1516"/>
                  </a:cubicBezTo>
                  <a:cubicBezTo>
                    <a:pt x="3248" y="918"/>
                    <a:pt x="2840" y="408"/>
                    <a:pt x="2363" y="408"/>
                  </a:cubicBezTo>
                  <a:cubicBezTo>
                    <a:pt x="2183" y="408"/>
                    <a:pt x="1992" y="481"/>
                    <a:pt x="1808" y="649"/>
                  </a:cubicBezTo>
                  <a:cubicBezTo>
                    <a:pt x="1617" y="192"/>
                    <a:pt x="1305" y="0"/>
                    <a:pt x="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802;p68"/>
            <p:cNvSpPr/>
            <p:nvPr/>
          </p:nvSpPr>
          <p:spPr>
            <a:xfrm>
              <a:off x="7856847" y="2441228"/>
              <a:ext cx="81934" cy="22251"/>
            </a:xfrm>
            <a:custGeom>
              <a:avLst/>
              <a:gdLst/>
              <a:ahLst/>
              <a:cxnLst/>
              <a:rect l="l" t="t" r="r" b="b"/>
              <a:pathLst>
                <a:path w="2272" h="617" extrusionOk="0">
                  <a:moveTo>
                    <a:pt x="1071" y="0"/>
                  </a:moveTo>
                  <a:cubicBezTo>
                    <a:pt x="755" y="0"/>
                    <a:pt x="441" y="88"/>
                    <a:pt x="151" y="218"/>
                  </a:cubicBezTo>
                  <a:cubicBezTo>
                    <a:pt x="0" y="282"/>
                    <a:pt x="54" y="502"/>
                    <a:pt x="184" y="502"/>
                  </a:cubicBezTo>
                  <a:cubicBezTo>
                    <a:pt x="201" y="502"/>
                    <a:pt x="220" y="498"/>
                    <a:pt x="240" y="488"/>
                  </a:cubicBezTo>
                  <a:cubicBezTo>
                    <a:pt x="504" y="369"/>
                    <a:pt x="786" y="285"/>
                    <a:pt x="1074" y="285"/>
                  </a:cubicBezTo>
                  <a:cubicBezTo>
                    <a:pt x="1104" y="285"/>
                    <a:pt x="1134" y="285"/>
                    <a:pt x="1164" y="287"/>
                  </a:cubicBezTo>
                  <a:cubicBezTo>
                    <a:pt x="1480" y="307"/>
                    <a:pt x="1774" y="432"/>
                    <a:pt x="2041" y="601"/>
                  </a:cubicBezTo>
                  <a:cubicBezTo>
                    <a:pt x="2059" y="612"/>
                    <a:pt x="2080" y="616"/>
                    <a:pt x="2101" y="616"/>
                  </a:cubicBezTo>
                  <a:cubicBezTo>
                    <a:pt x="2155" y="616"/>
                    <a:pt x="2212" y="583"/>
                    <a:pt x="2236" y="538"/>
                  </a:cubicBezTo>
                  <a:cubicBezTo>
                    <a:pt x="2272" y="459"/>
                    <a:pt x="2236" y="386"/>
                    <a:pt x="2170" y="343"/>
                  </a:cubicBezTo>
                  <a:cubicBezTo>
                    <a:pt x="1870" y="155"/>
                    <a:pt x="1533" y="23"/>
                    <a:pt x="1180" y="4"/>
                  </a:cubicBezTo>
                  <a:cubicBezTo>
                    <a:pt x="1144" y="1"/>
                    <a:pt x="1108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803;p68"/>
            <p:cNvSpPr/>
            <p:nvPr/>
          </p:nvSpPr>
          <p:spPr>
            <a:xfrm>
              <a:off x="7688075" y="2421791"/>
              <a:ext cx="81609" cy="23585"/>
            </a:xfrm>
            <a:custGeom>
              <a:avLst/>
              <a:gdLst/>
              <a:ahLst/>
              <a:cxnLst/>
              <a:rect l="l" t="t" r="r" b="b"/>
              <a:pathLst>
                <a:path w="2263" h="654" extrusionOk="0">
                  <a:moveTo>
                    <a:pt x="997" y="0"/>
                  </a:moveTo>
                  <a:cubicBezTo>
                    <a:pt x="699" y="0"/>
                    <a:pt x="403" y="77"/>
                    <a:pt x="132" y="249"/>
                  </a:cubicBezTo>
                  <a:cubicBezTo>
                    <a:pt x="0" y="332"/>
                    <a:pt x="88" y="510"/>
                    <a:pt x="211" y="510"/>
                  </a:cubicBezTo>
                  <a:cubicBezTo>
                    <a:pt x="235" y="510"/>
                    <a:pt x="261" y="503"/>
                    <a:pt x="287" y="487"/>
                  </a:cubicBezTo>
                  <a:cubicBezTo>
                    <a:pt x="510" y="347"/>
                    <a:pt x="756" y="285"/>
                    <a:pt x="1003" y="285"/>
                  </a:cubicBezTo>
                  <a:cubicBezTo>
                    <a:pt x="1355" y="285"/>
                    <a:pt x="1710" y="411"/>
                    <a:pt x="2005" y="619"/>
                  </a:cubicBezTo>
                  <a:cubicBezTo>
                    <a:pt x="2036" y="641"/>
                    <a:pt x="2071" y="653"/>
                    <a:pt x="2106" y="653"/>
                  </a:cubicBezTo>
                  <a:cubicBezTo>
                    <a:pt x="2143" y="653"/>
                    <a:pt x="2181" y="639"/>
                    <a:pt x="2213" y="609"/>
                  </a:cubicBezTo>
                  <a:cubicBezTo>
                    <a:pt x="2259" y="553"/>
                    <a:pt x="2262" y="450"/>
                    <a:pt x="2200" y="404"/>
                  </a:cubicBezTo>
                  <a:cubicBezTo>
                    <a:pt x="1843" y="153"/>
                    <a:pt x="1419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804;p68"/>
            <p:cNvSpPr/>
            <p:nvPr/>
          </p:nvSpPr>
          <p:spPr>
            <a:xfrm>
              <a:off x="7192831" y="2372133"/>
              <a:ext cx="98847" cy="128455"/>
            </a:xfrm>
            <a:custGeom>
              <a:avLst/>
              <a:gdLst/>
              <a:ahLst/>
              <a:cxnLst/>
              <a:rect l="l" t="t" r="r" b="b"/>
              <a:pathLst>
                <a:path w="2741" h="3562" extrusionOk="0">
                  <a:moveTo>
                    <a:pt x="543" y="1"/>
                  </a:moveTo>
                  <a:cubicBezTo>
                    <a:pt x="363" y="1"/>
                    <a:pt x="180" y="25"/>
                    <a:pt x="1" y="76"/>
                  </a:cubicBezTo>
                  <a:cubicBezTo>
                    <a:pt x="58" y="73"/>
                    <a:pt x="113" y="71"/>
                    <a:pt x="168" y="71"/>
                  </a:cubicBezTo>
                  <a:cubicBezTo>
                    <a:pt x="2285" y="71"/>
                    <a:pt x="2741" y="2755"/>
                    <a:pt x="799" y="3562"/>
                  </a:cubicBezTo>
                  <a:cubicBezTo>
                    <a:pt x="938" y="3546"/>
                    <a:pt x="1069" y="3522"/>
                    <a:pt x="1201" y="3476"/>
                  </a:cubicBezTo>
                  <a:cubicBezTo>
                    <a:pt x="2128" y="3173"/>
                    <a:pt x="2580" y="2029"/>
                    <a:pt x="2247" y="1148"/>
                  </a:cubicBezTo>
                  <a:cubicBezTo>
                    <a:pt x="1966" y="410"/>
                    <a:pt x="1274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805;p68"/>
            <p:cNvSpPr/>
            <p:nvPr/>
          </p:nvSpPr>
          <p:spPr>
            <a:xfrm>
              <a:off x="7140036" y="2374694"/>
              <a:ext cx="151679" cy="126363"/>
            </a:xfrm>
            <a:custGeom>
              <a:avLst/>
              <a:gdLst/>
              <a:ahLst/>
              <a:cxnLst/>
              <a:rect l="l" t="t" r="r" b="b"/>
              <a:pathLst>
                <a:path w="4206" h="3504" extrusionOk="0">
                  <a:moveTo>
                    <a:pt x="1628" y="0"/>
                  </a:moveTo>
                  <a:cubicBezTo>
                    <a:pt x="1575" y="0"/>
                    <a:pt x="1521" y="2"/>
                    <a:pt x="1465" y="5"/>
                  </a:cubicBezTo>
                  <a:cubicBezTo>
                    <a:pt x="1435" y="12"/>
                    <a:pt x="1412" y="22"/>
                    <a:pt x="1383" y="28"/>
                  </a:cubicBezTo>
                  <a:cubicBezTo>
                    <a:pt x="456" y="335"/>
                    <a:pt x="1" y="1476"/>
                    <a:pt x="334" y="2360"/>
                  </a:cubicBezTo>
                  <a:cubicBezTo>
                    <a:pt x="615" y="3096"/>
                    <a:pt x="1309" y="3504"/>
                    <a:pt x="2039" y="3504"/>
                  </a:cubicBezTo>
                  <a:cubicBezTo>
                    <a:pt x="2114" y="3504"/>
                    <a:pt x="2188" y="3500"/>
                    <a:pt x="2263" y="3491"/>
                  </a:cubicBezTo>
                  <a:cubicBezTo>
                    <a:pt x="4206" y="2687"/>
                    <a:pt x="3749" y="0"/>
                    <a:pt x="1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806;p68"/>
            <p:cNvSpPr/>
            <p:nvPr/>
          </p:nvSpPr>
          <p:spPr>
            <a:xfrm>
              <a:off x="6985328" y="2413316"/>
              <a:ext cx="98847" cy="128563"/>
            </a:xfrm>
            <a:custGeom>
              <a:avLst/>
              <a:gdLst/>
              <a:ahLst/>
              <a:cxnLst/>
              <a:rect l="l" t="t" r="r" b="b"/>
              <a:pathLst>
                <a:path w="2741" h="3565" extrusionOk="0">
                  <a:moveTo>
                    <a:pt x="540" y="1"/>
                  </a:moveTo>
                  <a:cubicBezTo>
                    <a:pt x="360" y="1"/>
                    <a:pt x="179" y="25"/>
                    <a:pt x="0" y="75"/>
                  </a:cubicBezTo>
                  <a:cubicBezTo>
                    <a:pt x="57" y="72"/>
                    <a:pt x="113" y="70"/>
                    <a:pt x="167" y="70"/>
                  </a:cubicBezTo>
                  <a:cubicBezTo>
                    <a:pt x="2284" y="70"/>
                    <a:pt x="2740" y="2754"/>
                    <a:pt x="798" y="3564"/>
                  </a:cubicBezTo>
                  <a:cubicBezTo>
                    <a:pt x="937" y="3548"/>
                    <a:pt x="1069" y="3521"/>
                    <a:pt x="1201" y="3475"/>
                  </a:cubicBezTo>
                  <a:cubicBezTo>
                    <a:pt x="2127" y="3172"/>
                    <a:pt x="2579" y="2031"/>
                    <a:pt x="2246" y="1147"/>
                  </a:cubicBezTo>
                  <a:cubicBezTo>
                    <a:pt x="1965" y="408"/>
                    <a:pt x="1272" y="1"/>
                    <a:pt x="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807;p68"/>
            <p:cNvSpPr/>
            <p:nvPr/>
          </p:nvSpPr>
          <p:spPr>
            <a:xfrm>
              <a:off x="6932533" y="2415841"/>
              <a:ext cx="151715" cy="126471"/>
            </a:xfrm>
            <a:custGeom>
              <a:avLst/>
              <a:gdLst/>
              <a:ahLst/>
              <a:cxnLst/>
              <a:rect l="l" t="t" r="r" b="b"/>
              <a:pathLst>
                <a:path w="4207" h="3507" extrusionOk="0">
                  <a:moveTo>
                    <a:pt x="1624" y="0"/>
                  </a:moveTo>
                  <a:cubicBezTo>
                    <a:pt x="1572" y="0"/>
                    <a:pt x="1519" y="2"/>
                    <a:pt x="1464" y="5"/>
                  </a:cubicBezTo>
                  <a:cubicBezTo>
                    <a:pt x="1435" y="15"/>
                    <a:pt x="1412" y="22"/>
                    <a:pt x="1382" y="32"/>
                  </a:cubicBezTo>
                  <a:cubicBezTo>
                    <a:pt x="455" y="335"/>
                    <a:pt x="0" y="1476"/>
                    <a:pt x="333" y="2360"/>
                  </a:cubicBezTo>
                  <a:cubicBezTo>
                    <a:pt x="615" y="3098"/>
                    <a:pt x="1310" y="3506"/>
                    <a:pt x="2045" y="3506"/>
                  </a:cubicBezTo>
                  <a:cubicBezTo>
                    <a:pt x="2117" y="3506"/>
                    <a:pt x="2190" y="3502"/>
                    <a:pt x="2262" y="3494"/>
                  </a:cubicBezTo>
                  <a:cubicBezTo>
                    <a:pt x="4206" y="2690"/>
                    <a:pt x="3747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08;p68"/>
            <p:cNvSpPr/>
            <p:nvPr/>
          </p:nvSpPr>
          <p:spPr>
            <a:xfrm>
              <a:off x="7264451" y="2473396"/>
              <a:ext cx="94340" cy="84242"/>
            </a:xfrm>
            <a:custGeom>
              <a:avLst/>
              <a:gdLst/>
              <a:ahLst/>
              <a:cxnLst/>
              <a:rect l="l" t="t" r="r" b="b"/>
              <a:pathLst>
                <a:path w="2616" h="2336" extrusionOk="0">
                  <a:moveTo>
                    <a:pt x="1295" y="0"/>
                  </a:moveTo>
                  <a:cubicBezTo>
                    <a:pt x="1130" y="0"/>
                    <a:pt x="964" y="34"/>
                    <a:pt x="815" y="104"/>
                  </a:cubicBezTo>
                  <a:cubicBezTo>
                    <a:pt x="221" y="381"/>
                    <a:pt x="0" y="1071"/>
                    <a:pt x="244" y="1661"/>
                  </a:cubicBezTo>
                  <a:cubicBezTo>
                    <a:pt x="420" y="2090"/>
                    <a:pt x="874" y="2335"/>
                    <a:pt x="1323" y="2335"/>
                  </a:cubicBezTo>
                  <a:cubicBezTo>
                    <a:pt x="1489" y="2335"/>
                    <a:pt x="1654" y="2302"/>
                    <a:pt x="1804" y="2231"/>
                  </a:cubicBezTo>
                  <a:cubicBezTo>
                    <a:pt x="2401" y="1954"/>
                    <a:pt x="2615" y="1262"/>
                    <a:pt x="2371" y="672"/>
                  </a:cubicBezTo>
                  <a:cubicBezTo>
                    <a:pt x="2198" y="245"/>
                    <a:pt x="1744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09;p68"/>
            <p:cNvSpPr/>
            <p:nvPr/>
          </p:nvSpPr>
          <p:spPr>
            <a:xfrm>
              <a:off x="6906965" y="2543681"/>
              <a:ext cx="94340" cy="84242"/>
            </a:xfrm>
            <a:custGeom>
              <a:avLst/>
              <a:gdLst/>
              <a:ahLst/>
              <a:cxnLst/>
              <a:rect l="l" t="t" r="r" b="b"/>
              <a:pathLst>
                <a:path w="2616" h="2336" extrusionOk="0">
                  <a:moveTo>
                    <a:pt x="1293" y="0"/>
                  </a:moveTo>
                  <a:cubicBezTo>
                    <a:pt x="1127" y="0"/>
                    <a:pt x="962" y="34"/>
                    <a:pt x="811" y="104"/>
                  </a:cubicBezTo>
                  <a:cubicBezTo>
                    <a:pt x="218" y="381"/>
                    <a:pt x="0" y="1074"/>
                    <a:pt x="244" y="1664"/>
                  </a:cubicBezTo>
                  <a:cubicBezTo>
                    <a:pt x="417" y="2090"/>
                    <a:pt x="872" y="2335"/>
                    <a:pt x="1320" y="2335"/>
                  </a:cubicBezTo>
                  <a:cubicBezTo>
                    <a:pt x="1486" y="2335"/>
                    <a:pt x="1651" y="2302"/>
                    <a:pt x="1801" y="2231"/>
                  </a:cubicBezTo>
                  <a:cubicBezTo>
                    <a:pt x="2401" y="1954"/>
                    <a:pt x="2615" y="1262"/>
                    <a:pt x="2371" y="675"/>
                  </a:cubicBezTo>
                  <a:cubicBezTo>
                    <a:pt x="2195" y="246"/>
                    <a:pt x="1742" y="0"/>
                    <a:pt x="1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10;p68"/>
            <p:cNvSpPr/>
            <p:nvPr/>
          </p:nvSpPr>
          <p:spPr>
            <a:xfrm>
              <a:off x="7082769" y="2507619"/>
              <a:ext cx="90048" cy="46160"/>
            </a:xfrm>
            <a:custGeom>
              <a:avLst/>
              <a:gdLst/>
              <a:ahLst/>
              <a:cxnLst/>
              <a:rect l="l" t="t" r="r" b="b"/>
              <a:pathLst>
                <a:path w="2497" h="1280" extrusionOk="0">
                  <a:moveTo>
                    <a:pt x="1272" y="0"/>
                  </a:moveTo>
                  <a:cubicBezTo>
                    <a:pt x="1186" y="0"/>
                    <a:pt x="1097" y="10"/>
                    <a:pt x="1008" y="33"/>
                  </a:cubicBezTo>
                  <a:cubicBezTo>
                    <a:pt x="497" y="164"/>
                    <a:pt x="187" y="639"/>
                    <a:pt x="35" y="1108"/>
                  </a:cubicBezTo>
                  <a:cubicBezTo>
                    <a:pt x="1" y="1214"/>
                    <a:pt x="85" y="1280"/>
                    <a:pt x="172" y="1280"/>
                  </a:cubicBezTo>
                  <a:cubicBezTo>
                    <a:pt x="233" y="1280"/>
                    <a:pt x="296" y="1247"/>
                    <a:pt x="319" y="1174"/>
                  </a:cubicBezTo>
                  <a:cubicBezTo>
                    <a:pt x="438" y="804"/>
                    <a:pt x="682" y="422"/>
                    <a:pt x="1087" y="316"/>
                  </a:cubicBezTo>
                  <a:cubicBezTo>
                    <a:pt x="1151" y="301"/>
                    <a:pt x="1213" y="293"/>
                    <a:pt x="1275" y="293"/>
                  </a:cubicBezTo>
                  <a:cubicBezTo>
                    <a:pt x="1631" y="293"/>
                    <a:pt x="1957" y="534"/>
                    <a:pt x="2196" y="784"/>
                  </a:cubicBezTo>
                  <a:cubicBezTo>
                    <a:pt x="2225" y="815"/>
                    <a:pt x="2258" y="827"/>
                    <a:pt x="2290" y="827"/>
                  </a:cubicBezTo>
                  <a:cubicBezTo>
                    <a:pt x="2400" y="827"/>
                    <a:pt x="2497" y="674"/>
                    <a:pt x="2397" y="563"/>
                  </a:cubicBezTo>
                  <a:cubicBezTo>
                    <a:pt x="2103" y="253"/>
                    <a:pt x="1704" y="0"/>
                    <a:pt x="1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11;p68"/>
            <p:cNvSpPr/>
            <p:nvPr/>
          </p:nvSpPr>
          <p:spPr>
            <a:xfrm>
              <a:off x="6932425" y="2373720"/>
              <a:ext cx="99064" cy="33610"/>
            </a:xfrm>
            <a:custGeom>
              <a:avLst/>
              <a:gdLst/>
              <a:ahLst/>
              <a:cxnLst/>
              <a:rect l="l" t="t" r="r" b="b"/>
              <a:pathLst>
                <a:path w="2747" h="932" extrusionOk="0">
                  <a:moveTo>
                    <a:pt x="1822" y="1"/>
                  </a:moveTo>
                  <a:cubicBezTo>
                    <a:pt x="1186" y="1"/>
                    <a:pt x="561" y="206"/>
                    <a:pt x="102" y="682"/>
                  </a:cubicBezTo>
                  <a:cubicBezTo>
                    <a:pt x="1" y="788"/>
                    <a:pt x="101" y="931"/>
                    <a:pt x="213" y="931"/>
                  </a:cubicBezTo>
                  <a:cubicBezTo>
                    <a:pt x="247" y="931"/>
                    <a:pt x="282" y="918"/>
                    <a:pt x="313" y="886"/>
                  </a:cubicBezTo>
                  <a:cubicBezTo>
                    <a:pt x="713" y="467"/>
                    <a:pt x="1257" y="292"/>
                    <a:pt x="1813" y="292"/>
                  </a:cubicBezTo>
                  <a:cubicBezTo>
                    <a:pt x="2045" y="292"/>
                    <a:pt x="2279" y="322"/>
                    <a:pt x="2506" y="378"/>
                  </a:cubicBezTo>
                  <a:cubicBezTo>
                    <a:pt x="2520" y="382"/>
                    <a:pt x="2533" y="383"/>
                    <a:pt x="2545" y="383"/>
                  </a:cubicBezTo>
                  <a:cubicBezTo>
                    <a:pt x="2700" y="383"/>
                    <a:pt x="2747" y="135"/>
                    <a:pt x="2579" y="95"/>
                  </a:cubicBezTo>
                  <a:cubicBezTo>
                    <a:pt x="2331" y="34"/>
                    <a:pt x="2075" y="1"/>
                    <a:pt x="1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12;p68"/>
            <p:cNvSpPr/>
            <p:nvPr/>
          </p:nvSpPr>
          <p:spPr>
            <a:xfrm>
              <a:off x="7142632" y="2337874"/>
              <a:ext cx="103860" cy="29571"/>
            </a:xfrm>
            <a:custGeom>
              <a:avLst/>
              <a:gdLst/>
              <a:ahLst/>
              <a:cxnLst/>
              <a:rect l="l" t="t" r="r" b="b"/>
              <a:pathLst>
                <a:path w="2880" h="820" extrusionOk="0">
                  <a:moveTo>
                    <a:pt x="1677" y="0"/>
                  </a:moveTo>
                  <a:cubicBezTo>
                    <a:pt x="1578" y="0"/>
                    <a:pt x="1479" y="7"/>
                    <a:pt x="1380" y="20"/>
                  </a:cubicBezTo>
                  <a:cubicBezTo>
                    <a:pt x="918" y="80"/>
                    <a:pt x="499" y="294"/>
                    <a:pt x="123" y="568"/>
                  </a:cubicBezTo>
                  <a:cubicBezTo>
                    <a:pt x="1" y="658"/>
                    <a:pt x="100" y="820"/>
                    <a:pt x="222" y="820"/>
                  </a:cubicBezTo>
                  <a:cubicBezTo>
                    <a:pt x="251" y="820"/>
                    <a:pt x="282" y="810"/>
                    <a:pt x="311" y="789"/>
                  </a:cubicBezTo>
                  <a:cubicBezTo>
                    <a:pt x="641" y="551"/>
                    <a:pt x="1017" y="367"/>
                    <a:pt x="1429" y="307"/>
                  </a:cubicBezTo>
                  <a:cubicBezTo>
                    <a:pt x="1513" y="296"/>
                    <a:pt x="1596" y="290"/>
                    <a:pt x="1679" y="290"/>
                  </a:cubicBezTo>
                  <a:cubicBezTo>
                    <a:pt x="2005" y="290"/>
                    <a:pt x="2324" y="374"/>
                    <a:pt x="2626" y="505"/>
                  </a:cubicBezTo>
                  <a:cubicBezTo>
                    <a:pt x="2647" y="514"/>
                    <a:pt x="2667" y="518"/>
                    <a:pt x="2685" y="518"/>
                  </a:cubicBezTo>
                  <a:cubicBezTo>
                    <a:pt x="2821" y="518"/>
                    <a:pt x="2879" y="296"/>
                    <a:pt x="2725" y="235"/>
                  </a:cubicBezTo>
                  <a:cubicBezTo>
                    <a:pt x="2394" y="87"/>
                    <a:pt x="2038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13;p68"/>
            <p:cNvSpPr/>
            <p:nvPr/>
          </p:nvSpPr>
          <p:spPr>
            <a:xfrm>
              <a:off x="7064629" y="2561567"/>
              <a:ext cx="143096" cy="78833"/>
            </a:xfrm>
            <a:custGeom>
              <a:avLst/>
              <a:gdLst/>
              <a:ahLst/>
              <a:cxnLst/>
              <a:rect l="l" t="t" r="r" b="b"/>
              <a:pathLst>
                <a:path w="3968" h="2186" extrusionOk="0">
                  <a:moveTo>
                    <a:pt x="3919" y="1"/>
                  </a:moveTo>
                  <a:lnTo>
                    <a:pt x="3919" y="1"/>
                  </a:lnTo>
                  <a:cubicBezTo>
                    <a:pt x="2652" y="545"/>
                    <a:pt x="1205" y="789"/>
                    <a:pt x="1" y="799"/>
                  </a:cubicBezTo>
                  <a:cubicBezTo>
                    <a:pt x="324" y="1745"/>
                    <a:pt x="1106" y="2186"/>
                    <a:pt x="1888" y="2186"/>
                  </a:cubicBezTo>
                  <a:cubicBezTo>
                    <a:pt x="2929" y="2186"/>
                    <a:pt x="3968" y="1406"/>
                    <a:pt x="3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14;p68"/>
            <p:cNvSpPr/>
            <p:nvPr/>
          </p:nvSpPr>
          <p:spPr>
            <a:xfrm>
              <a:off x="7035094" y="3004121"/>
              <a:ext cx="76236" cy="127769"/>
            </a:xfrm>
            <a:custGeom>
              <a:avLst/>
              <a:gdLst/>
              <a:ahLst/>
              <a:cxnLst/>
              <a:rect l="l" t="t" r="r" b="b"/>
              <a:pathLst>
                <a:path w="2114" h="3543" extrusionOk="0">
                  <a:moveTo>
                    <a:pt x="382" y="1"/>
                  </a:moveTo>
                  <a:cubicBezTo>
                    <a:pt x="192" y="1"/>
                    <a:pt x="0" y="127"/>
                    <a:pt x="9" y="369"/>
                  </a:cubicBezTo>
                  <a:cubicBezTo>
                    <a:pt x="52" y="1520"/>
                    <a:pt x="714" y="2444"/>
                    <a:pt x="1311" y="3377"/>
                  </a:cubicBezTo>
                  <a:cubicBezTo>
                    <a:pt x="1387" y="3494"/>
                    <a:pt x="1494" y="3543"/>
                    <a:pt x="1601" y="3543"/>
                  </a:cubicBezTo>
                  <a:cubicBezTo>
                    <a:pt x="1858" y="3543"/>
                    <a:pt x="2114" y="3263"/>
                    <a:pt x="1935" y="2981"/>
                  </a:cubicBezTo>
                  <a:cubicBezTo>
                    <a:pt x="1414" y="2163"/>
                    <a:pt x="784" y="1349"/>
                    <a:pt x="747" y="343"/>
                  </a:cubicBezTo>
                  <a:cubicBezTo>
                    <a:pt x="739" y="113"/>
                    <a:pt x="561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15;p68"/>
            <p:cNvSpPr/>
            <p:nvPr/>
          </p:nvSpPr>
          <p:spPr>
            <a:xfrm>
              <a:off x="6873896" y="2813533"/>
              <a:ext cx="59900" cy="134693"/>
            </a:xfrm>
            <a:custGeom>
              <a:avLst/>
              <a:gdLst/>
              <a:ahLst/>
              <a:cxnLst/>
              <a:rect l="l" t="t" r="r" b="b"/>
              <a:pathLst>
                <a:path w="1661" h="3735" extrusionOk="0">
                  <a:moveTo>
                    <a:pt x="546" y="1"/>
                  </a:moveTo>
                  <a:cubicBezTo>
                    <a:pt x="386" y="1"/>
                    <a:pt x="229" y="92"/>
                    <a:pt x="195" y="295"/>
                  </a:cubicBezTo>
                  <a:cubicBezTo>
                    <a:pt x="0" y="1430"/>
                    <a:pt x="469" y="2469"/>
                    <a:pt x="861" y="3504"/>
                  </a:cubicBezTo>
                  <a:cubicBezTo>
                    <a:pt x="922" y="3666"/>
                    <a:pt x="1053" y="3735"/>
                    <a:pt x="1187" y="3735"/>
                  </a:cubicBezTo>
                  <a:cubicBezTo>
                    <a:pt x="1420" y="3735"/>
                    <a:pt x="1660" y="3527"/>
                    <a:pt x="1554" y="3244"/>
                  </a:cubicBezTo>
                  <a:cubicBezTo>
                    <a:pt x="1211" y="2343"/>
                    <a:pt x="755" y="1413"/>
                    <a:pt x="924" y="421"/>
                  </a:cubicBezTo>
                  <a:cubicBezTo>
                    <a:pt x="968" y="156"/>
                    <a:pt x="755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5171" y="283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 Diagonal Corner Rectangle 3"/>
          <p:cNvSpPr/>
          <p:nvPr/>
        </p:nvSpPr>
        <p:spPr>
          <a:xfrm>
            <a:off x="429604" y="256235"/>
            <a:ext cx="8261749" cy="4636294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98" y="319963"/>
            <a:ext cx="2085382" cy="454836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58" y="774800"/>
            <a:ext cx="7511575" cy="3928144"/>
          </a:xfrm>
          <a:prstGeom prst="rect">
            <a:avLst/>
          </a:prstGeom>
        </p:spPr>
      </p:pic>
      <p:grpSp>
        <p:nvGrpSpPr>
          <p:cNvPr id="110" name="Google Shape;4995;p68"/>
          <p:cNvGrpSpPr/>
          <p:nvPr/>
        </p:nvGrpSpPr>
        <p:grpSpPr>
          <a:xfrm>
            <a:off x="7894822" y="4130419"/>
            <a:ext cx="1036960" cy="794338"/>
            <a:chOff x="761175" y="1135282"/>
            <a:chExt cx="1990307" cy="1705394"/>
          </a:xfrm>
        </p:grpSpPr>
        <p:grpSp>
          <p:nvGrpSpPr>
            <p:cNvPr id="111" name="Google Shape;4996;p68"/>
            <p:cNvGrpSpPr/>
            <p:nvPr/>
          </p:nvGrpSpPr>
          <p:grpSpPr>
            <a:xfrm>
              <a:off x="761175" y="1135282"/>
              <a:ext cx="1990307" cy="1705394"/>
              <a:chOff x="761175" y="1714307"/>
              <a:chExt cx="1990307" cy="1705394"/>
            </a:xfrm>
          </p:grpSpPr>
          <p:sp>
            <p:nvSpPr>
              <p:cNvPr id="113" name="Google Shape;4997;p68"/>
              <p:cNvSpPr/>
              <p:nvPr/>
            </p:nvSpPr>
            <p:spPr>
              <a:xfrm>
                <a:off x="771783" y="3237923"/>
                <a:ext cx="768534" cy="181779"/>
              </a:xfrm>
              <a:custGeom>
                <a:avLst/>
                <a:gdLst/>
                <a:ahLst/>
                <a:cxnLst/>
                <a:rect l="l" t="t" r="r" b="b"/>
                <a:pathLst>
                  <a:path w="19706" h="4661" extrusionOk="0">
                    <a:moveTo>
                      <a:pt x="9851" y="1"/>
                    </a:moveTo>
                    <a:cubicBezTo>
                      <a:pt x="4410" y="1"/>
                      <a:pt x="1" y="1043"/>
                      <a:pt x="1" y="2329"/>
                    </a:cubicBezTo>
                    <a:cubicBezTo>
                      <a:pt x="1" y="3618"/>
                      <a:pt x="4410" y="4661"/>
                      <a:pt x="9851" y="4661"/>
                    </a:cubicBezTo>
                    <a:cubicBezTo>
                      <a:pt x="15293" y="4661"/>
                      <a:pt x="19705" y="3618"/>
                      <a:pt x="19705" y="2329"/>
                    </a:cubicBezTo>
                    <a:cubicBezTo>
                      <a:pt x="19705" y="1043"/>
                      <a:pt x="15293" y="1"/>
                      <a:pt x="9851" y="1"/>
                    </a:cubicBezTo>
                    <a:close/>
                  </a:path>
                </a:pathLst>
              </a:custGeom>
              <a:solidFill>
                <a:srgbClr val="422C46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998;p68"/>
              <p:cNvSpPr/>
              <p:nvPr/>
            </p:nvSpPr>
            <p:spPr>
              <a:xfrm>
                <a:off x="1976124" y="3233945"/>
                <a:ext cx="715377" cy="169182"/>
              </a:xfrm>
              <a:custGeom>
                <a:avLst/>
                <a:gdLst/>
                <a:ahLst/>
                <a:cxnLst/>
                <a:rect l="l" t="t" r="r" b="b"/>
                <a:pathLst>
                  <a:path w="18343" h="4338" extrusionOk="0">
                    <a:moveTo>
                      <a:pt x="9172" y="1"/>
                    </a:moveTo>
                    <a:cubicBezTo>
                      <a:pt x="4106" y="1"/>
                      <a:pt x="0" y="970"/>
                      <a:pt x="0" y="2170"/>
                    </a:cubicBezTo>
                    <a:cubicBezTo>
                      <a:pt x="0" y="3368"/>
                      <a:pt x="4106" y="4337"/>
                      <a:pt x="9172" y="4337"/>
                    </a:cubicBezTo>
                    <a:cubicBezTo>
                      <a:pt x="14237" y="4337"/>
                      <a:pt x="18343" y="3368"/>
                      <a:pt x="18343" y="2170"/>
                    </a:cubicBezTo>
                    <a:cubicBezTo>
                      <a:pt x="18343" y="970"/>
                      <a:pt x="14237" y="1"/>
                      <a:pt x="9172" y="1"/>
                    </a:cubicBezTo>
                    <a:close/>
                  </a:path>
                </a:pathLst>
              </a:custGeom>
              <a:solidFill>
                <a:srgbClr val="422C46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999;p68"/>
              <p:cNvSpPr/>
              <p:nvPr/>
            </p:nvSpPr>
            <p:spPr>
              <a:xfrm>
                <a:off x="2118862" y="2858267"/>
                <a:ext cx="191451" cy="45310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18" extrusionOk="0">
                    <a:moveTo>
                      <a:pt x="2332" y="1"/>
                    </a:moveTo>
                    <a:cubicBezTo>
                      <a:pt x="2332" y="1"/>
                      <a:pt x="1676" y="7147"/>
                      <a:pt x="1834" y="10471"/>
                    </a:cubicBezTo>
                    <a:cubicBezTo>
                      <a:pt x="1834" y="10471"/>
                      <a:pt x="1" y="11302"/>
                      <a:pt x="545" y="11500"/>
                    </a:cubicBezTo>
                    <a:cubicBezTo>
                      <a:pt x="758" y="11578"/>
                      <a:pt x="1252" y="11618"/>
                      <a:pt x="1773" y="11618"/>
                    </a:cubicBezTo>
                    <a:cubicBezTo>
                      <a:pt x="2576" y="11618"/>
                      <a:pt x="3445" y="11524"/>
                      <a:pt x="3457" y="11332"/>
                    </a:cubicBezTo>
                    <a:cubicBezTo>
                      <a:pt x="3477" y="11015"/>
                      <a:pt x="4908" y="825"/>
                      <a:pt x="4908" y="825"/>
                    </a:cubicBezTo>
                    <a:lnTo>
                      <a:pt x="2332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000;p68"/>
              <p:cNvSpPr/>
              <p:nvPr/>
            </p:nvSpPr>
            <p:spPr>
              <a:xfrm>
                <a:off x="2148853" y="3203331"/>
                <a:ext cx="116298" cy="109278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802" extrusionOk="0">
                    <a:moveTo>
                      <a:pt x="1046" y="1"/>
                    </a:moveTo>
                    <a:lnTo>
                      <a:pt x="1046" y="1"/>
                    </a:lnTo>
                    <a:cubicBezTo>
                      <a:pt x="1036" y="601"/>
                      <a:pt x="1046" y="1152"/>
                      <a:pt x="1065" y="1626"/>
                    </a:cubicBezTo>
                    <a:cubicBezTo>
                      <a:pt x="1065" y="1626"/>
                      <a:pt x="587" y="1788"/>
                      <a:pt x="83" y="1989"/>
                    </a:cubicBezTo>
                    <a:lnTo>
                      <a:pt x="0" y="2797"/>
                    </a:lnTo>
                    <a:cubicBezTo>
                      <a:pt x="117" y="2800"/>
                      <a:pt x="238" y="2802"/>
                      <a:pt x="363" y="2802"/>
                    </a:cubicBezTo>
                    <a:cubicBezTo>
                      <a:pt x="1418" y="2802"/>
                      <a:pt x="2680" y="2691"/>
                      <a:pt x="2695" y="2487"/>
                    </a:cubicBezTo>
                    <a:cubicBezTo>
                      <a:pt x="2701" y="2398"/>
                      <a:pt x="2817" y="1534"/>
                      <a:pt x="2982" y="340"/>
                    </a:cubicBezTo>
                    <a:cubicBezTo>
                      <a:pt x="2342" y="248"/>
                      <a:pt x="1689" y="139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001;p68"/>
              <p:cNvSpPr/>
              <p:nvPr/>
            </p:nvSpPr>
            <p:spPr>
              <a:xfrm>
                <a:off x="2346541" y="2827653"/>
                <a:ext cx="228423" cy="522951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13409" extrusionOk="0">
                    <a:moveTo>
                      <a:pt x="2704" y="1"/>
                    </a:moveTo>
                    <a:lnTo>
                      <a:pt x="0" y="129"/>
                    </a:lnTo>
                    <a:cubicBezTo>
                      <a:pt x="0" y="129"/>
                      <a:pt x="1148" y="11978"/>
                      <a:pt x="1088" y="12292"/>
                    </a:cubicBezTo>
                    <a:cubicBezTo>
                      <a:pt x="1027" y="12596"/>
                      <a:pt x="4499" y="13408"/>
                      <a:pt x="5224" y="13408"/>
                    </a:cubicBezTo>
                    <a:cubicBezTo>
                      <a:pt x="5245" y="13408"/>
                      <a:pt x="5264" y="13408"/>
                      <a:pt x="5280" y="13406"/>
                    </a:cubicBezTo>
                    <a:cubicBezTo>
                      <a:pt x="5857" y="13357"/>
                      <a:pt x="3166" y="11787"/>
                      <a:pt x="3166" y="11787"/>
                    </a:cubicBezTo>
                    <a:cubicBezTo>
                      <a:pt x="3281" y="9940"/>
                      <a:pt x="2704" y="1"/>
                      <a:pt x="2704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002;p68"/>
              <p:cNvSpPr/>
              <p:nvPr/>
            </p:nvSpPr>
            <p:spPr>
              <a:xfrm>
                <a:off x="2383317" y="3227510"/>
                <a:ext cx="117195" cy="115674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96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9" y="1155"/>
                      <a:pt x="162" y="1960"/>
                      <a:pt x="145" y="2039"/>
                    </a:cubicBezTo>
                    <a:cubicBezTo>
                      <a:pt x="102" y="2246"/>
                      <a:pt x="1745" y="2705"/>
                      <a:pt x="3005" y="2965"/>
                    </a:cubicBezTo>
                    <a:lnTo>
                      <a:pt x="2889" y="1940"/>
                    </a:lnTo>
                    <a:cubicBezTo>
                      <a:pt x="2513" y="1709"/>
                      <a:pt x="2223" y="1534"/>
                      <a:pt x="2223" y="1534"/>
                    </a:cubicBezTo>
                    <a:cubicBezTo>
                      <a:pt x="2243" y="1234"/>
                      <a:pt x="2243" y="720"/>
                      <a:pt x="2230" y="63"/>
                    </a:cubicBezTo>
                    <a:cubicBezTo>
                      <a:pt x="1768" y="63"/>
                      <a:pt x="976" y="53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003;p68"/>
              <p:cNvSpPr/>
              <p:nvPr/>
            </p:nvSpPr>
            <p:spPr>
              <a:xfrm>
                <a:off x="2159655" y="2901868"/>
                <a:ext cx="343551" cy="161577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4143" extrusionOk="0">
                    <a:moveTo>
                      <a:pt x="178" y="1"/>
                    </a:moveTo>
                    <a:lnTo>
                      <a:pt x="0" y="3912"/>
                    </a:lnTo>
                    <a:lnTo>
                      <a:pt x="3763" y="4143"/>
                    </a:lnTo>
                    <a:lnTo>
                      <a:pt x="4334" y="1920"/>
                    </a:lnTo>
                    <a:lnTo>
                      <a:pt x="4842" y="4073"/>
                    </a:lnTo>
                    <a:lnTo>
                      <a:pt x="8809" y="4139"/>
                    </a:lnTo>
                    <a:lnTo>
                      <a:pt x="8542" y="584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004;p68"/>
              <p:cNvSpPr/>
              <p:nvPr/>
            </p:nvSpPr>
            <p:spPr>
              <a:xfrm>
                <a:off x="2375244" y="3241589"/>
                <a:ext cx="199719" cy="10939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805" extrusionOk="0">
                    <a:moveTo>
                      <a:pt x="2314" y="0"/>
                    </a:moveTo>
                    <a:cubicBezTo>
                      <a:pt x="1961" y="0"/>
                      <a:pt x="1660" y="276"/>
                      <a:pt x="1645" y="639"/>
                    </a:cubicBezTo>
                    <a:lnTo>
                      <a:pt x="521" y="418"/>
                    </a:lnTo>
                    <a:cubicBezTo>
                      <a:pt x="494" y="413"/>
                      <a:pt x="468" y="410"/>
                      <a:pt x="443" y="410"/>
                    </a:cubicBezTo>
                    <a:cubicBezTo>
                      <a:pt x="234" y="410"/>
                      <a:pt x="59" y="583"/>
                      <a:pt x="62" y="804"/>
                    </a:cubicBezTo>
                    <a:cubicBezTo>
                      <a:pt x="65" y="1272"/>
                      <a:pt x="65" y="1566"/>
                      <a:pt x="59" y="1612"/>
                    </a:cubicBezTo>
                    <a:cubicBezTo>
                      <a:pt x="1" y="1917"/>
                      <a:pt x="3764" y="2804"/>
                      <a:pt x="4492" y="2804"/>
                    </a:cubicBezTo>
                    <a:cubicBezTo>
                      <a:pt x="4512" y="2804"/>
                      <a:pt x="4529" y="2804"/>
                      <a:pt x="4544" y="2802"/>
                    </a:cubicBezTo>
                    <a:cubicBezTo>
                      <a:pt x="5121" y="2749"/>
                      <a:pt x="2997" y="1120"/>
                      <a:pt x="2997" y="1120"/>
                    </a:cubicBezTo>
                    <a:cubicBezTo>
                      <a:pt x="3000" y="1002"/>
                      <a:pt x="3007" y="857"/>
                      <a:pt x="3010" y="678"/>
                    </a:cubicBezTo>
                    <a:cubicBezTo>
                      <a:pt x="3014" y="345"/>
                      <a:pt x="2766" y="55"/>
                      <a:pt x="2433" y="12"/>
                    </a:cubicBezTo>
                    <a:lnTo>
                      <a:pt x="2400" y="6"/>
                    </a:lnTo>
                    <a:cubicBezTo>
                      <a:pt x="2371" y="2"/>
                      <a:pt x="2342" y="0"/>
                      <a:pt x="23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005;p68"/>
              <p:cNvSpPr/>
              <p:nvPr/>
            </p:nvSpPr>
            <p:spPr>
              <a:xfrm>
                <a:off x="2477969" y="3284878"/>
                <a:ext cx="24219" cy="967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8" fill="none" extrusionOk="0">
                    <a:moveTo>
                      <a:pt x="620" y="17"/>
                    </a:moveTo>
                    <a:cubicBezTo>
                      <a:pt x="620" y="17"/>
                      <a:pt x="185" y="0"/>
                      <a:pt x="0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006;p68"/>
              <p:cNvSpPr/>
              <p:nvPr/>
            </p:nvSpPr>
            <p:spPr>
              <a:xfrm>
                <a:off x="2489396" y="3296694"/>
                <a:ext cx="24102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49" fill="none" extrusionOk="0">
                    <a:moveTo>
                      <a:pt x="618" y="17"/>
                    </a:moveTo>
                    <a:cubicBezTo>
                      <a:pt x="618" y="17"/>
                      <a:pt x="186" y="1"/>
                      <a:pt x="1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007;p68"/>
              <p:cNvSpPr/>
              <p:nvPr/>
            </p:nvSpPr>
            <p:spPr>
              <a:xfrm>
                <a:off x="2501485" y="3308277"/>
                <a:ext cx="24102" cy="967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48" fill="none" extrusionOk="0">
                    <a:moveTo>
                      <a:pt x="618" y="17"/>
                    </a:moveTo>
                    <a:cubicBezTo>
                      <a:pt x="618" y="17"/>
                      <a:pt x="186" y="1"/>
                      <a:pt x="1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008;p68"/>
              <p:cNvSpPr/>
              <p:nvPr/>
            </p:nvSpPr>
            <p:spPr>
              <a:xfrm>
                <a:off x="2375127" y="3298761"/>
                <a:ext cx="18248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1335" extrusionOk="0">
                    <a:moveTo>
                      <a:pt x="68" y="1"/>
                    </a:moveTo>
                    <a:cubicBezTo>
                      <a:pt x="65" y="73"/>
                      <a:pt x="62" y="123"/>
                      <a:pt x="62" y="139"/>
                    </a:cubicBezTo>
                    <a:cubicBezTo>
                      <a:pt x="1" y="444"/>
                      <a:pt x="3764" y="1335"/>
                      <a:pt x="4495" y="1335"/>
                    </a:cubicBezTo>
                    <a:cubicBezTo>
                      <a:pt x="4515" y="1335"/>
                      <a:pt x="4532" y="1334"/>
                      <a:pt x="4547" y="1333"/>
                    </a:cubicBezTo>
                    <a:cubicBezTo>
                      <a:pt x="4679" y="1320"/>
                      <a:pt x="4666" y="1221"/>
                      <a:pt x="4567" y="1076"/>
                    </a:cubicBezTo>
                    <a:cubicBezTo>
                      <a:pt x="3495" y="957"/>
                      <a:pt x="1602" y="449"/>
                      <a:pt x="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009;p68"/>
              <p:cNvSpPr/>
              <p:nvPr/>
            </p:nvSpPr>
            <p:spPr>
              <a:xfrm>
                <a:off x="2085557" y="3237299"/>
                <a:ext cx="182403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2380" extrusionOk="0">
                    <a:moveTo>
                      <a:pt x="2140" y="0"/>
                    </a:moveTo>
                    <a:cubicBezTo>
                      <a:pt x="1924" y="0"/>
                      <a:pt x="1756" y="195"/>
                      <a:pt x="1788" y="409"/>
                    </a:cubicBezTo>
                    <a:cubicBezTo>
                      <a:pt x="1821" y="627"/>
                      <a:pt x="1864" y="848"/>
                      <a:pt x="1904" y="970"/>
                    </a:cubicBezTo>
                    <a:cubicBezTo>
                      <a:pt x="1904" y="970"/>
                      <a:pt x="1" y="2117"/>
                      <a:pt x="552" y="2289"/>
                    </a:cubicBezTo>
                    <a:cubicBezTo>
                      <a:pt x="744" y="2350"/>
                      <a:pt x="1301" y="2380"/>
                      <a:pt x="1946" y="2380"/>
                    </a:cubicBezTo>
                    <a:cubicBezTo>
                      <a:pt x="3152" y="2380"/>
                      <a:pt x="4666" y="2274"/>
                      <a:pt x="4670" y="2068"/>
                    </a:cubicBezTo>
                    <a:cubicBezTo>
                      <a:pt x="4670" y="2022"/>
                      <a:pt x="4670" y="1751"/>
                      <a:pt x="4674" y="1333"/>
                    </a:cubicBezTo>
                    <a:cubicBezTo>
                      <a:pt x="4677" y="1064"/>
                      <a:pt x="4459" y="850"/>
                      <a:pt x="4194" y="850"/>
                    </a:cubicBezTo>
                    <a:cubicBezTo>
                      <a:pt x="4183" y="850"/>
                      <a:pt x="4171" y="850"/>
                      <a:pt x="4159" y="851"/>
                    </a:cubicBezTo>
                    <a:lnTo>
                      <a:pt x="3022" y="934"/>
                    </a:lnTo>
                    <a:lnTo>
                      <a:pt x="3157" y="478"/>
                    </a:lnTo>
                    <a:cubicBezTo>
                      <a:pt x="3223" y="261"/>
                      <a:pt x="3064" y="37"/>
                      <a:pt x="2837" y="30"/>
                    </a:cubicBezTo>
                    <a:lnTo>
                      <a:pt x="2151" y="0"/>
                    </a:lnTo>
                    <a:cubicBezTo>
                      <a:pt x="2147" y="0"/>
                      <a:pt x="2144" y="0"/>
                      <a:pt x="21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010;p68"/>
              <p:cNvSpPr/>
              <p:nvPr/>
            </p:nvSpPr>
            <p:spPr>
              <a:xfrm>
                <a:off x="2102560" y="3307263"/>
                <a:ext cx="165282" cy="23166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594" extrusionOk="0">
                    <a:moveTo>
                      <a:pt x="4238" y="0"/>
                    </a:moveTo>
                    <a:lnTo>
                      <a:pt x="4238" y="0"/>
                    </a:lnTo>
                    <a:cubicBezTo>
                      <a:pt x="3302" y="286"/>
                      <a:pt x="2069" y="359"/>
                      <a:pt x="1071" y="359"/>
                    </a:cubicBezTo>
                    <a:cubicBezTo>
                      <a:pt x="676" y="359"/>
                      <a:pt x="318" y="347"/>
                      <a:pt x="30" y="333"/>
                    </a:cubicBezTo>
                    <a:lnTo>
                      <a:pt x="30" y="333"/>
                    </a:lnTo>
                    <a:cubicBezTo>
                      <a:pt x="0" y="412"/>
                      <a:pt x="23" y="475"/>
                      <a:pt x="116" y="505"/>
                    </a:cubicBezTo>
                    <a:cubicBezTo>
                      <a:pt x="307" y="564"/>
                      <a:pt x="856" y="593"/>
                      <a:pt x="1494" y="593"/>
                    </a:cubicBezTo>
                    <a:cubicBezTo>
                      <a:pt x="2703" y="593"/>
                      <a:pt x="4230" y="488"/>
                      <a:pt x="4234" y="281"/>
                    </a:cubicBezTo>
                    <a:cubicBezTo>
                      <a:pt x="4238" y="251"/>
                      <a:pt x="4238" y="159"/>
                      <a:pt x="4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011;p68"/>
              <p:cNvSpPr/>
              <p:nvPr/>
            </p:nvSpPr>
            <p:spPr>
              <a:xfrm>
                <a:off x="2140741" y="3278053"/>
                <a:ext cx="23946" cy="994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" fill="none" extrusionOk="0">
                    <a:moveTo>
                      <a:pt x="1" y="7"/>
                    </a:moveTo>
                    <a:cubicBezTo>
                      <a:pt x="1" y="7"/>
                      <a:pt x="433" y="1"/>
                      <a:pt x="614" y="255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012;p68"/>
              <p:cNvSpPr/>
              <p:nvPr/>
            </p:nvSpPr>
            <p:spPr>
              <a:xfrm>
                <a:off x="2128924" y="3289362"/>
                <a:ext cx="24063" cy="101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59" fill="none" extrusionOk="0">
                    <a:moveTo>
                      <a:pt x="0" y="11"/>
                    </a:moveTo>
                    <a:cubicBezTo>
                      <a:pt x="0" y="11"/>
                      <a:pt x="435" y="1"/>
                      <a:pt x="617" y="25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013;p68"/>
              <p:cNvSpPr/>
              <p:nvPr/>
            </p:nvSpPr>
            <p:spPr>
              <a:xfrm>
                <a:off x="2116561" y="3300711"/>
                <a:ext cx="23946" cy="9906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4" fill="none" extrusionOk="0">
                    <a:moveTo>
                      <a:pt x="1" y="7"/>
                    </a:moveTo>
                    <a:cubicBezTo>
                      <a:pt x="1" y="7"/>
                      <a:pt x="433" y="0"/>
                      <a:pt x="614" y="254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014;p68"/>
              <p:cNvSpPr/>
              <p:nvPr/>
            </p:nvSpPr>
            <p:spPr>
              <a:xfrm>
                <a:off x="1194147" y="2805540"/>
                <a:ext cx="201084" cy="486876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12484" extrusionOk="0">
                    <a:moveTo>
                      <a:pt x="2781" y="0"/>
                    </a:moveTo>
                    <a:lnTo>
                      <a:pt x="1" y="848"/>
                    </a:lnTo>
                    <a:cubicBezTo>
                      <a:pt x="1" y="848"/>
                      <a:pt x="1419" y="11810"/>
                      <a:pt x="1438" y="12153"/>
                    </a:cubicBezTo>
                    <a:cubicBezTo>
                      <a:pt x="1451" y="12371"/>
                      <a:pt x="2472" y="12484"/>
                      <a:pt x="3367" y="12484"/>
                    </a:cubicBezTo>
                    <a:cubicBezTo>
                      <a:pt x="3881" y="12484"/>
                      <a:pt x="4353" y="12446"/>
                      <a:pt x="4568" y="12371"/>
                    </a:cubicBezTo>
                    <a:cubicBezTo>
                      <a:pt x="5155" y="12166"/>
                      <a:pt x="3193" y="11249"/>
                      <a:pt x="3193" y="11249"/>
                    </a:cubicBezTo>
                    <a:cubicBezTo>
                      <a:pt x="3401" y="7688"/>
                      <a:pt x="2781" y="0"/>
                      <a:pt x="2781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015;p68"/>
              <p:cNvSpPr/>
              <p:nvPr/>
            </p:nvSpPr>
            <p:spPr>
              <a:xfrm>
                <a:off x="1239152" y="3176187"/>
                <a:ext cx="123669" cy="117546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014" extrusionOk="0">
                    <a:moveTo>
                      <a:pt x="2082" y="1"/>
                    </a:moveTo>
                    <a:cubicBezTo>
                      <a:pt x="1389" y="143"/>
                      <a:pt x="683" y="251"/>
                      <a:pt x="1" y="340"/>
                    </a:cubicBezTo>
                    <a:cubicBezTo>
                      <a:pt x="159" y="1627"/>
                      <a:pt x="275" y="2553"/>
                      <a:pt x="284" y="2649"/>
                    </a:cubicBezTo>
                    <a:cubicBezTo>
                      <a:pt x="300" y="2877"/>
                      <a:pt x="1813" y="3013"/>
                      <a:pt x="2976" y="3013"/>
                    </a:cubicBezTo>
                    <a:cubicBezTo>
                      <a:pt x="3042" y="3013"/>
                      <a:pt x="3107" y="3013"/>
                      <a:pt x="3170" y="3012"/>
                    </a:cubicBezTo>
                    <a:lnTo>
                      <a:pt x="3091" y="2151"/>
                    </a:lnTo>
                    <a:cubicBezTo>
                      <a:pt x="2557" y="1927"/>
                      <a:pt x="2039" y="1745"/>
                      <a:pt x="2039" y="1745"/>
                    </a:cubicBezTo>
                    <a:cubicBezTo>
                      <a:pt x="2069" y="1237"/>
                      <a:pt x="2082" y="644"/>
                      <a:pt x="20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016;p68"/>
              <p:cNvSpPr/>
              <p:nvPr/>
            </p:nvSpPr>
            <p:spPr>
              <a:xfrm>
                <a:off x="904771" y="2769778"/>
                <a:ext cx="251628" cy="560664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14376" extrusionOk="0">
                    <a:moveTo>
                      <a:pt x="3546" y="1"/>
                    </a:moveTo>
                    <a:cubicBezTo>
                      <a:pt x="3546" y="1"/>
                      <a:pt x="2807" y="10669"/>
                      <a:pt x="2909" y="12658"/>
                    </a:cubicBezTo>
                    <a:cubicBezTo>
                      <a:pt x="2909" y="12658"/>
                      <a:pt x="0" y="14313"/>
                      <a:pt x="620" y="14373"/>
                    </a:cubicBezTo>
                    <a:cubicBezTo>
                      <a:pt x="642" y="14375"/>
                      <a:pt x="667" y="14376"/>
                      <a:pt x="696" y="14376"/>
                    </a:cubicBezTo>
                    <a:cubicBezTo>
                      <a:pt x="1509" y="14376"/>
                      <a:pt x="5199" y="13543"/>
                      <a:pt x="5138" y="13222"/>
                    </a:cubicBezTo>
                    <a:cubicBezTo>
                      <a:pt x="5079" y="12885"/>
                      <a:pt x="6451" y="172"/>
                      <a:pt x="6451" y="172"/>
                    </a:cubicBezTo>
                    <a:lnTo>
                      <a:pt x="3546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017;p68"/>
              <p:cNvSpPr/>
              <p:nvPr/>
            </p:nvSpPr>
            <p:spPr>
              <a:xfrm>
                <a:off x="984759" y="3199977"/>
                <a:ext cx="127491" cy="122889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3151" extrusionOk="0">
                    <a:moveTo>
                      <a:pt x="3269" y="1"/>
                    </a:moveTo>
                    <a:cubicBezTo>
                      <a:pt x="2444" y="37"/>
                      <a:pt x="1738" y="45"/>
                      <a:pt x="1232" y="45"/>
                    </a:cubicBezTo>
                    <a:cubicBezTo>
                      <a:pt x="1097" y="45"/>
                      <a:pt x="976" y="44"/>
                      <a:pt x="871" y="44"/>
                    </a:cubicBezTo>
                    <a:cubicBezTo>
                      <a:pt x="852" y="743"/>
                      <a:pt x="845" y="1300"/>
                      <a:pt x="861" y="1627"/>
                    </a:cubicBezTo>
                    <a:cubicBezTo>
                      <a:pt x="861" y="1627"/>
                      <a:pt x="545" y="1808"/>
                      <a:pt x="143" y="2052"/>
                    </a:cubicBezTo>
                    <a:lnTo>
                      <a:pt x="1" y="3150"/>
                    </a:lnTo>
                    <a:cubicBezTo>
                      <a:pt x="1356" y="2886"/>
                      <a:pt x="3127" y="2418"/>
                      <a:pt x="3087" y="2191"/>
                    </a:cubicBezTo>
                    <a:cubicBezTo>
                      <a:pt x="3071" y="2108"/>
                      <a:pt x="3147" y="1247"/>
                      <a:pt x="32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018;p68"/>
              <p:cNvSpPr/>
              <p:nvPr/>
            </p:nvSpPr>
            <p:spPr>
              <a:xfrm>
                <a:off x="985149" y="2852729"/>
                <a:ext cx="369174" cy="171990"/>
              </a:xfrm>
              <a:custGeom>
                <a:avLst/>
                <a:gdLst/>
                <a:ahLst/>
                <a:cxnLst/>
                <a:rect l="l" t="t" r="r" b="b"/>
                <a:pathLst>
                  <a:path w="9466" h="4410" extrusionOk="0">
                    <a:moveTo>
                      <a:pt x="9320" y="1"/>
                    </a:moveTo>
                    <a:lnTo>
                      <a:pt x="330" y="528"/>
                    </a:lnTo>
                    <a:lnTo>
                      <a:pt x="1" y="4347"/>
                    </a:lnTo>
                    <a:lnTo>
                      <a:pt x="4261" y="4321"/>
                    </a:lnTo>
                    <a:lnTo>
                      <a:pt x="4832" y="2012"/>
                    </a:lnTo>
                    <a:lnTo>
                      <a:pt x="5416" y="4410"/>
                    </a:lnTo>
                    <a:lnTo>
                      <a:pt x="9465" y="4205"/>
                    </a:lnTo>
                    <a:lnTo>
                      <a:pt x="9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019;p68"/>
              <p:cNvSpPr/>
              <p:nvPr/>
            </p:nvSpPr>
            <p:spPr>
              <a:xfrm>
                <a:off x="904654" y="3213899"/>
                <a:ext cx="215007" cy="116376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2984" extrusionOk="0">
                    <a:moveTo>
                      <a:pt x="3049" y="1"/>
                    </a:moveTo>
                    <a:cubicBezTo>
                      <a:pt x="3019" y="1"/>
                      <a:pt x="2989" y="3"/>
                      <a:pt x="2958" y="7"/>
                    </a:cubicBezTo>
                    <a:lnTo>
                      <a:pt x="2919" y="13"/>
                    </a:lnTo>
                    <a:cubicBezTo>
                      <a:pt x="2563" y="56"/>
                      <a:pt x="2295" y="363"/>
                      <a:pt x="2295" y="726"/>
                    </a:cubicBezTo>
                    <a:cubicBezTo>
                      <a:pt x="2295" y="914"/>
                      <a:pt x="2299" y="1072"/>
                      <a:pt x="2302" y="1194"/>
                    </a:cubicBezTo>
                    <a:cubicBezTo>
                      <a:pt x="2302" y="1194"/>
                      <a:pt x="0" y="2919"/>
                      <a:pt x="623" y="2981"/>
                    </a:cubicBezTo>
                    <a:cubicBezTo>
                      <a:pt x="642" y="2983"/>
                      <a:pt x="664" y="2984"/>
                      <a:pt x="690" y="2984"/>
                    </a:cubicBezTo>
                    <a:cubicBezTo>
                      <a:pt x="1500" y="2984"/>
                      <a:pt x="5512" y="2081"/>
                      <a:pt x="5455" y="1754"/>
                    </a:cubicBezTo>
                    <a:cubicBezTo>
                      <a:pt x="5448" y="1705"/>
                      <a:pt x="5448" y="1388"/>
                      <a:pt x="5458" y="890"/>
                    </a:cubicBezTo>
                    <a:cubicBezTo>
                      <a:pt x="5464" y="655"/>
                      <a:pt x="5271" y="468"/>
                      <a:pt x="5046" y="468"/>
                    </a:cubicBezTo>
                    <a:cubicBezTo>
                      <a:pt x="5022" y="468"/>
                      <a:pt x="4998" y="470"/>
                      <a:pt x="4973" y="475"/>
                    </a:cubicBezTo>
                    <a:lnTo>
                      <a:pt x="3763" y="693"/>
                    </a:lnTo>
                    <a:cubicBezTo>
                      <a:pt x="3745" y="301"/>
                      <a:pt x="3426" y="1"/>
                      <a:pt x="30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020;p68"/>
              <p:cNvSpPr/>
              <p:nvPr/>
            </p:nvSpPr>
            <p:spPr>
              <a:xfrm>
                <a:off x="983862" y="3260308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1" y="17"/>
                    </a:moveTo>
                    <a:cubicBezTo>
                      <a:pt x="1" y="17"/>
                      <a:pt x="466" y="1"/>
                      <a:pt x="664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021;p68"/>
              <p:cNvSpPr/>
              <p:nvPr/>
            </p:nvSpPr>
            <p:spPr>
              <a:xfrm>
                <a:off x="971265" y="3272905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0" y="17"/>
                    </a:moveTo>
                    <a:cubicBezTo>
                      <a:pt x="0" y="17"/>
                      <a:pt x="465" y="1"/>
                      <a:pt x="663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022;p68"/>
              <p:cNvSpPr/>
              <p:nvPr/>
            </p:nvSpPr>
            <p:spPr>
              <a:xfrm>
                <a:off x="958278" y="3285151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0" y="17"/>
                    </a:moveTo>
                    <a:cubicBezTo>
                      <a:pt x="0" y="17"/>
                      <a:pt x="465" y="0"/>
                      <a:pt x="663" y="26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023;p68"/>
              <p:cNvSpPr/>
              <p:nvPr/>
            </p:nvSpPr>
            <p:spPr>
              <a:xfrm>
                <a:off x="923413" y="3276766"/>
                <a:ext cx="196248" cy="53664"/>
              </a:xfrm>
              <a:custGeom>
                <a:avLst/>
                <a:gdLst/>
                <a:ahLst/>
                <a:cxnLst/>
                <a:rect l="l" t="t" r="r" b="b"/>
                <a:pathLst>
                  <a:path w="5032" h="1376" extrusionOk="0">
                    <a:moveTo>
                      <a:pt x="4964" y="1"/>
                    </a:moveTo>
                    <a:cubicBezTo>
                      <a:pt x="3315" y="462"/>
                      <a:pt x="1277" y="983"/>
                      <a:pt x="123" y="1099"/>
                    </a:cubicBezTo>
                    <a:cubicBezTo>
                      <a:pt x="17" y="1254"/>
                      <a:pt x="1" y="1359"/>
                      <a:pt x="139" y="1373"/>
                    </a:cubicBezTo>
                    <a:cubicBezTo>
                      <a:pt x="159" y="1375"/>
                      <a:pt x="182" y="1376"/>
                      <a:pt x="209" y="1376"/>
                    </a:cubicBezTo>
                    <a:cubicBezTo>
                      <a:pt x="1029" y="1376"/>
                      <a:pt x="5031" y="475"/>
                      <a:pt x="4970" y="149"/>
                    </a:cubicBezTo>
                    <a:cubicBezTo>
                      <a:pt x="4967" y="133"/>
                      <a:pt x="4967" y="77"/>
                      <a:pt x="4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024;p68"/>
              <p:cNvSpPr/>
              <p:nvPr/>
            </p:nvSpPr>
            <p:spPr>
              <a:xfrm>
                <a:off x="1235291" y="3213080"/>
                <a:ext cx="195663" cy="99957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2563" extrusionOk="0">
                    <a:moveTo>
                      <a:pt x="2744" y="1"/>
                    </a:moveTo>
                    <a:cubicBezTo>
                      <a:pt x="2739" y="1"/>
                      <a:pt x="2734" y="1"/>
                      <a:pt x="2728" y="1"/>
                    </a:cubicBezTo>
                    <a:lnTo>
                      <a:pt x="1993" y="24"/>
                    </a:lnTo>
                    <a:cubicBezTo>
                      <a:pt x="1752" y="34"/>
                      <a:pt x="1577" y="268"/>
                      <a:pt x="1643" y="503"/>
                    </a:cubicBezTo>
                    <a:lnTo>
                      <a:pt x="1785" y="991"/>
                    </a:lnTo>
                    <a:lnTo>
                      <a:pt x="565" y="885"/>
                    </a:lnTo>
                    <a:cubicBezTo>
                      <a:pt x="551" y="884"/>
                      <a:pt x="537" y="884"/>
                      <a:pt x="524" y="884"/>
                    </a:cubicBezTo>
                    <a:cubicBezTo>
                      <a:pt x="238" y="884"/>
                      <a:pt x="4" y="1110"/>
                      <a:pt x="4" y="1403"/>
                    </a:cubicBezTo>
                    <a:cubicBezTo>
                      <a:pt x="1" y="1855"/>
                      <a:pt x="1" y="2138"/>
                      <a:pt x="1" y="2194"/>
                    </a:cubicBezTo>
                    <a:cubicBezTo>
                      <a:pt x="3" y="2430"/>
                      <a:pt x="1838" y="2562"/>
                      <a:pt x="3163" y="2562"/>
                    </a:cubicBezTo>
                    <a:cubicBezTo>
                      <a:pt x="3752" y="2562"/>
                      <a:pt x="4240" y="2536"/>
                      <a:pt x="4423" y="2481"/>
                    </a:cubicBezTo>
                    <a:cubicBezTo>
                      <a:pt x="5017" y="2303"/>
                      <a:pt x="2979" y="1043"/>
                      <a:pt x="2979" y="1043"/>
                    </a:cubicBezTo>
                    <a:cubicBezTo>
                      <a:pt x="3025" y="905"/>
                      <a:pt x="3071" y="677"/>
                      <a:pt x="3111" y="440"/>
                    </a:cubicBezTo>
                    <a:cubicBezTo>
                      <a:pt x="3153" y="211"/>
                      <a:pt x="2977" y="1"/>
                      <a:pt x="2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025;p68"/>
              <p:cNvSpPr/>
              <p:nvPr/>
            </p:nvSpPr>
            <p:spPr>
              <a:xfrm>
                <a:off x="1235057" y="3287062"/>
                <a:ext cx="177528" cy="26091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669" extrusionOk="0">
                    <a:moveTo>
                      <a:pt x="0" y="1"/>
                    </a:moveTo>
                    <a:lnTo>
                      <a:pt x="0" y="301"/>
                    </a:lnTo>
                    <a:cubicBezTo>
                      <a:pt x="5" y="537"/>
                      <a:pt x="1828" y="669"/>
                      <a:pt x="3153" y="669"/>
                    </a:cubicBezTo>
                    <a:cubicBezTo>
                      <a:pt x="3747" y="669"/>
                      <a:pt x="4240" y="643"/>
                      <a:pt x="4426" y="588"/>
                    </a:cubicBezTo>
                    <a:cubicBezTo>
                      <a:pt x="4528" y="555"/>
                      <a:pt x="4551" y="495"/>
                      <a:pt x="4518" y="413"/>
                    </a:cubicBezTo>
                    <a:lnTo>
                      <a:pt x="4518" y="413"/>
                    </a:lnTo>
                    <a:cubicBezTo>
                      <a:pt x="4281" y="421"/>
                      <a:pt x="3999" y="427"/>
                      <a:pt x="3689" y="427"/>
                    </a:cubicBezTo>
                    <a:cubicBezTo>
                      <a:pt x="2574" y="427"/>
                      <a:pt x="1094" y="349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026;p68"/>
              <p:cNvSpPr/>
              <p:nvPr/>
            </p:nvSpPr>
            <p:spPr>
              <a:xfrm>
                <a:off x="1346166" y="3256954"/>
                <a:ext cx="25779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68" fill="none" extrusionOk="0">
                    <a:moveTo>
                      <a:pt x="660" y="14"/>
                    </a:moveTo>
                    <a:cubicBezTo>
                      <a:pt x="660" y="14"/>
                      <a:pt x="195" y="1"/>
                      <a:pt x="1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027;p68"/>
              <p:cNvSpPr/>
              <p:nvPr/>
            </p:nvSpPr>
            <p:spPr>
              <a:xfrm>
                <a:off x="1358763" y="3269317"/>
                <a:ext cx="25779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68" fill="none" extrusionOk="0">
                    <a:moveTo>
                      <a:pt x="660" y="14"/>
                    </a:moveTo>
                    <a:cubicBezTo>
                      <a:pt x="660" y="14"/>
                      <a:pt x="192" y="0"/>
                      <a:pt x="1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028;p68"/>
              <p:cNvSpPr/>
              <p:nvPr/>
            </p:nvSpPr>
            <p:spPr>
              <a:xfrm>
                <a:off x="1371906" y="3281524"/>
                <a:ext cx="2574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0" h="268" fill="none" extrusionOk="0">
                    <a:moveTo>
                      <a:pt x="660" y="14"/>
                    </a:moveTo>
                    <a:cubicBezTo>
                      <a:pt x="660" y="14"/>
                      <a:pt x="195" y="1"/>
                      <a:pt x="0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029;p68"/>
              <p:cNvSpPr/>
              <p:nvPr/>
            </p:nvSpPr>
            <p:spPr>
              <a:xfrm>
                <a:off x="1319296" y="2446320"/>
                <a:ext cx="357981" cy="231738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5942" extrusionOk="0">
                    <a:moveTo>
                      <a:pt x="63" y="1"/>
                    </a:moveTo>
                    <a:lnTo>
                      <a:pt x="0" y="4726"/>
                    </a:lnTo>
                    <a:cubicBezTo>
                      <a:pt x="0" y="4726"/>
                      <a:pt x="2655" y="5805"/>
                      <a:pt x="4195" y="5933"/>
                    </a:cubicBezTo>
                    <a:cubicBezTo>
                      <a:pt x="4258" y="5939"/>
                      <a:pt x="4321" y="5941"/>
                      <a:pt x="4384" y="5941"/>
                    </a:cubicBezTo>
                    <a:cubicBezTo>
                      <a:pt x="6653" y="5941"/>
                      <a:pt x="9178" y="2682"/>
                      <a:pt x="9178" y="2682"/>
                    </a:cubicBezTo>
                    <a:lnTo>
                      <a:pt x="7387" y="1600"/>
                    </a:lnTo>
                    <a:cubicBezTo>
                      <a:pt x="7387" y="1600"/>
                      <a:pt x="5880" y="2883"/>
                      <a:pt x="4710" y="3068"/>
                    </a:cubicBezTo>
                    <a:cubicBezTo>
                      <a:pt x="4677" y="3073"/>
                      <a:pt x="4642" y="3075"/>
                      <a:pt x="4606" y="3075"/>
                    </a:cubicBezTo>
                    <a:cubicBezTo>
                      <a:pt x="3350" y="3075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030;p68"/>
              <p:cNvSpPr/>
              <p:nvPr/>
            </p:nvSpPr>
            <p:spPr>
              <a:xfrm>
                <a:off x="1596465" y="2478572"/>
                <a:ext cx="121953" cy="104793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2687" extrusionOk="0">
                    <a:moveTo>
                      <a:pt x="1745" y="1"/>
                    </a:moveTo>
                    <a:cubicBezTo>
                      <a:pt x="1711" y="1"/>
                      <a:pt x="1677" y="2"/>
                      <a:pt x="1642" y="5"/>
                    </a:cubicBezTo>
                    <a:lnTo>
                      <a:pt x="1280" y="31"/>
                    </a:lnTo>
                    <a:cubicBezTo>
                      <a:pt x="551" y="87"/>
                      <a:pt x="0" y="724"/>
                      <a:pt x="56" y="1459"/>
                    </a:cubicBezTo>
                    <a:cubicBezTo>
                      <a:pt x="107" y="2155"/>
                      <a:pt x="693" y="2686"/>
                      <a:pt x="1383" y="2686"/>
                    </a:cubicBezTo>
                    <a:cubicBezTo>
                      <a:pt x="1416" y="2686"/>
                      <a:pt x="1448" y="2685"/>
                      <a:pt x="1481" y="2683"/>
                    </a:cubicBezTo>
                    <a:lnTo>
                      <a:pt x="1844" y="2653"/>
                    </a:lnTo>
                    <a:cubicBezTo>
                      <a:pt x="2579" y="2600"/>
                      <a:pt x="3127" y="1960"/>
                      <a:pt x="3067" y="1228"/>
                    </a:cubicBezTo>
                    <a:cubicBezTo>
                      <a:pt x="3017" y="534"/>
                      <a:pt x="2433" y="1"/>
                      <a:pt x="1745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031;p68"/>
              <p:cNvSpPr/>
              <p:nvPr/>
            </p:nvSpPr>
            <p:spPr>
              <a:xfrm>
                <a:off x="1632851" y="2495030"/>
                <a:ext cx="92040" cy="89622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298" extrusionOk="0">
                    <a:moveTo>
                      <a:pt x="1393" y="0"/>
                    </a:moveTo>
                    <a:cubicBezTo>
                      <a:pt x="1322" y="0"/>
                      <a:pt x="1245" y="10"/>
                      <a:pt x="1161" y="31"/>
                    </a:cubicBezTo>
                    <a:cubicBezTo>
                      <a:pt x="1161" y="31"/>
                      <a:pt x="0" y="312"/>
                      <a:pt x="53" y="1017"/>
                    </a:cubicBezTo>
                    <a:cubicBezTo>
                      <a:pt x="80" y="1364"/>
                      <a:pt x="310" y="1436"/>
                      <a:pt x="310" y="1436"/>
                    </a:cubicBezTo>
                    <a:cubicBezTo>
                      <a:pt x="310" y="1436"/>
                      <a:pt x="304" y="1703"/>
                      <a:pt x="370" y="1924"/>
                    </a:cubicBezTo>
                    <a:cubicBezTo>
                      <a:pt x="453" y="2195"/>
                      <a:pt x="776" y="2297"/>
                      <a:pt x="1081" y="2297"/>
                    </a:cubicBezTo>
                    <a:cubicBezTo>
                      <a:pt x="1286" y="2297"/>
                      <a:pt x="1481" y="2251"/>
                      <a:pt x="1590" y="2178"/>
                    </a:cubicBezTo>
                    <a:cubicBezTo>
                      <a:pt x="2088" y="1858"/>
                      <a:pt x="2360" y="0"/>
                      <a:pt x="1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032;p68"/>
              <p:cNvSpPr/>
              <p:nvPr/>
            </p:nvSpPr>
            <p:spPr>
              <a:xfrm>
                <a:off x="1659722" y="2474594"/>
                <a:ext cx="83889" cy="35451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909" extrusionOk="0">
                    <a:moveTo>
                      <a:pt x="1746" y="0"/>
                    </a:moveTo>
                    <a:cubicBezTo>
                      <a:pt x="1736" y="0"/>
                      <a:pt x="1726" y="0"/>
                      <a:pt x="1716" y="1"/>
                    </a:cubicBezTo>
                    <a:lnTo>
                      <a:pt x="1" y="130"/>
                    </a:lnTo>
                    <a:lnTo>
                      <a:pt x="57" y="908"/>
                    </a:lnTo>
                    <a:lnTo>
                      <a:pt x="1772" y="783"/>
                    </a:lnTo>
                    <a:cubicBezTo>
                      <a:pt x="1989" y="766"/>
                      <a:pt x="2151" y="578"/>
                      <a:pt x="2134" y="361"/>
                    </a:cubicBezTo>
                    <a:cubicBezTo>
                      <a:pt x="2119" y="156"/>
                      <a:pt x="1947" y="0"/>
                      <a:pt x="1746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033;p68"/>
              <p:cNvSpPr/>
              <p:nvPr/>
            </p:nvSpPr>
            <p:spPr>
              <a:xfrm>
                <a:off x="1646228" y="2493392"/>
                <a:ext cx="83499" cy="90090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310" extrusionOk="0">
                    <a:moveTo>
                      <a:pt x="1053" y="0"/>
                    </a:moveTo>
                    <a:cubicBezTo>
                      <a:pt x="980" y="0"/>
                      <a:pt x="902" y="10"/>
                      <a:pt x="818" y="30"/>
                    </a:cubicBezTo>
                    <a:cubicBezTo>
                      <a:pt x="818" y="30"/>
                      <a:pt x="0" y="327"/>
                      <a:pt x="53" y="1030"/>
                    </a:cubicBezTo>
                    <a:cubicBezTo>
                      <a:pt x="76" y="1376"/>
                      <a:pt x="307" y="1448"/>
                      <a:pt x="307" y="1448"/>
                    </a:cubicBezTo>
                    <a:cubicBezTo>
                      <a:pt x="307" y="1448"/>
                      <a:pt x="304" y="1716"/>
                      <a:pt x="370" y="1936"/>
                    </a:cubicBezTo>
                    <a:cubicBezTo>
                      <a:pt x="451" y="2207"/>
                      <a:pt x="772" y="2310"/>
                      <a:pt x="1077" y="2310"/>
                    </a:cubicBezTo>
                    <a:cubicBezTo>
                      <a:pt x="1282" y="2310"/>
                      <a:pt x="1479" y="2263"/>
                      <a:pt x="1590" y="2190"/>
                    </a:cubicBezTo>
                    <a:cubicBezTo>
                      <a:pt x="2140" y="1837"/>
                      <a:pt x="2069" y="0"/>
                      <a:pt x="1053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034;p68"/>
              <p:cNvSpPr/>
              <p:nvPr/>
            </p:nvSpPr>
            <p:spPr>
              <a:xfrm>
                <a:off x="1224098" y="2426898"/>
                <a:ext cx="228735" cy="251355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6445" extrusionOk="0">
                    <a:moveTo>
                      <a:pt x="2253" y="1"/>
                    </a:moveTo>
                    <a:lnTo>
                      <a:pt x="1" y="3295"/>
                    </a:lnTo>
                    <a:lnTo>
                      <a:pt x="4991" y="6445"/>
                    </a:lnTo>
                    <a:lnTo>
                      <a:pt x="5865" y="2570"/>
                    </a:lnTo>
                    <a:cubicBezTo>
                      <a:pt x="5198" y="2372"/>
                      <a:pt x="2253" y="1"/>
                      <a:pt x="2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035;p68"/>
              <p:cNvSpPr/>
              <p:nvPr/>
            </p:nvSpPr>
            <p:spPr>
              <a:xfrm>
                <a:off x="809066" y="2438598"/>
                <a:ext cx="239421" cy="489177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2543" extrusionOk="0">
                    <a:moveTo>
                      <a:pt x="5894" y="1"/>
                    </a:moveTo>
                    <a:cubicBezTo>
                      <a:pt x="5894" y="1"/>
                      <a:pt x="1" y="3322"/>
                      <a:pt x="713" y="10168"/>
                    </a:cubicBezTo>
                    <a:cubicBezTo>
                      <a:pt x="713" y="10168"/>
                      <a:pt x="562" y="12351"/>
                      <a:pt x="1432" y="12529"/>
                    </a:cubicBezTo>
                    <a:cubicBezTo>
                      <a:pt x="1475" y="12538"/>
                      <a:pt x="1514" y="12542"/>
                      <a:pt x="1551" y="12542"/>
                    </a:cubicBezTo>
                    <a:cubicBezTo>
                      <a:pt x="2270" y="12542"/>
                      <a:pt x="1993" y="10976"/>
                      <a:pt x="1993" y="10976"/>
                    </a:cubicBezTo>
                    <a:lnTo>
                      <a:pt x="1993" y="10976"/>
                    </a:lnTo>
                    <a:cubicBezTo>
                      <a:pt x="1993" y="10976"/>
                      <a:pt x="2347" y="11762"/>
                      <a:pt x="2610" y="11762"/>
                    </a:cubicBezTo>
                    <a:cubicBezTo>
                      <a:pt x="2669" y="11762"/>
                      <a:pt x="2723" y="11722"/>
                      <a:pt x="2768" y="11626"/>
                    </a:cubicBezTo>
                    <a:cubicBezTo>
                      <a:pt x="3015" y="11098"/>
                      <a:pt x="2224" y="9690"/>
                      <a:pt x="2224" y="9690"/>
                    </a:cubicBezTo>
                    <a:cubicBezTo>
                      <a:pt x="2224" y="9690"/>
                      <a:pt x="4568" y="3246"/>
                      <a:pt x="6138" y="2507"/>
                    </a:cubicBezTo>
                    <a:lnTo>
                      <a:pt x="5894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036;p68"/>
              <p:cNvSpPr/>
              <p:nvPr/>
            </p:nvSpPr>
            <p:spPr>
              <a:xfrm>
                <a:off x="882502" y="2431149"/>
                <a:ext cx="227721" cy="227955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5845" extrusionOk="0">
                    <a:moveTo>
                      <a:pt x="4136" y="1"/>
                    </a:moveTo>
                    <a:lnTo>
                      <a:pt x="4136" y="1"/>
                    </a:lnTo>
                    <a:cubicBezTo>
                      <a:pt x="4136" y="1"/>
                      <a:pt x="1370" y="1557"/>
                      <a:pt x="1" y="3770"/>
                    </a:cubicBezTo>
                    <a:lnTo>
                      <a:pt x="2461" y="5844"/>
                    </a:lnTo>
                    <a:cubicBezTo>
                      <a:pt x="2461" y="5841"/>
                      <a:pt x="5838" y="2002"/>
                      <a:pt x="4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037;p68"/>
              <p:cNvSpPr/>
              <p:nvPr/>
            </p:nvSpPr>
            <p:spPr>
              <a:xfrm>
                <a:off x="976912" y="2393844"/>
                <a:ext cx="429156" cy="504348"/>
              </a:xfrm>
              <a:custGeom>
                <a:avLst/>
                <a:gdLst/>
                <a:ahLst/>
                <a:cxnLst/>
                <a:rect l="l" t="t" r="r" b="b"/>
                <a:pathLst>
                  <a:path w="11004" h="12932" extrusionOk="0">
                    <a:moveTo>
                      <a:pt x="6886" y="0"/>
                    </a:moveTo>
                    <a:cubicBezTo>
                      <a:pt x="6819" y="0"/>
                      <a:pt x="6752" y="2"/>
                      <a:pt x="6685" y="6"/>
                    </a:cubicBezTo>
                    <a:lnTo>
                      <a:pt x="4169" y="165"/>
                    </a:lnTo>
                    <a:cubicBezTo>
                      <a:pt x="2391" y="277"/>
                      <a:pt x="887" y="953"/>
                      <a:pt x="996" y="2727"/>
                    </a:cubicBezTo>
                    <a:lnTo>
                      <a:pt x="211" y="11921"/>
                    </a:lnTo>
                    <a:cubicBezTo>
                      <a:pt x="0" y="12736"/>
                      <a:pt x="5059" y="12884"/>
                      <a:pt x="5059" y="12884"/>
                    </a:cubicBezTo>
                    <a:cubicBezTo>
                      <a:pt x="5558" y="12917"/>
                      <a:pt x="6021" y="12932"/>
                      <a:pt x="6451" y="12932"/>
                    </a:cubicBezTo>
                    <a:cubicBezTo>
                      <a:pt x="9680" y="12932"/>
                      <a:pt x="11004" y="12087"/>
                      <a:pt x="10946" y="11499"/>
                    </a:cubicBezTo>
                    <a:lnTo>
                      <a:pt x="10105" y="3021"/>
                    </a:lnTo>
                    <a:cubicBezTo>
                      <a:pt x="9997" y="1311"/>
                      <a:pt x="8576" y="0"/>
                      <a:pt x="6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038;p68"/>
              <p:cNvSpPr/>
              <p:nvPr/>
            </p:nvSpPr>
            <p:spPr>
              <a:xfrm>
                <a:off x="1058078" y="2377057"/>
                <a:ext cx="241059" cy="117195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3005" extrusionOk="0">
                    <a:moveTo>
                      <a:pt x="5487" y="1"/>
                    </a:moveTo>
                    <a:cubicBezTo>
                      <a:pt x="5372" y="1"/>
                      <a:pt x="5258" y="6"/>
                      <a:pt x="5142" y="12"/>
                    </a:cubicBezTo>
                    <a:lnTo>
                      <a:pt x="1036" y="266"/>
                    </a:lnTo>
                    <a:cubicBezTo>
                      <a:pt x="680" y="286"/>
                      <a:pt x="340" y="322"/>
                      <a:pt x="0" y="375"/>
                    </a:cubicBezTo>
                    <a:cubicBezTo>
                      <a:pt x="317" y="1836"/>
                      <a:pt x="990" y="2875"/>
                      <a:pt x="3127" y="2997"/>
                    </a:cubicBezTo>
                    <a:cubicBezTo>
                      <a:pt x="3216" y="3002"/>
                      <a:pt x="3302" y="3005"/>
                      <a:pt x="3387" y="3005"/>
                    </a:cubicBezTo>
                    <a:cubicBezTo>
                      <a:pt x="5363" y="3005"/>
                      <a:pt x="6155" y="1589"/>
                      <a:pt x="6181" y="45"/>
                    </a:cubicBezTo>
                    <a:cubicBezTo>
                      <a:pt x="6111" y="39"/>
                      <a:pt x="6045" y="35"/>
                      <a:pt x="5973" y="29"/>
                    </a:cubicBezTo>
                    <a:cubicBezTo>
                      <a:pt x="5874" y="22"/>
                      <a:pt x="5772" y="9"/>
                      <a:pt x="5669" y="6"/>
                    </a:cubicBezTo>
                    <a:cubicBezTo>
                      <a:pt x="5609" y="2"/>
                      <a:pt x="5548" y="1"/>
                      <a:pt x="5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039;p68"/>
              <p:cNvSpPr/>
              <p:nvPr/>
            </p:nvSpPr>
            <p:spPr>
              <a:xfrm>
                <a:off x="1872854" y="2551890"/>
                <a:ext cx="396162" cy="194961"/>
              </a:xfrm>
              <a:custGeom>
                <a:avLst/>
                <a:gdLst/>
                <a:ahLst/>
                <a:cxnLst/>
                <a:rect l="l" t="t" r="r" b="b"/>
                <a:pathLst>
                  <a:path w="10158" h="4999" extrusionOk="0">
                    <a:moveTo>
                      <a:pt x="8423" y="0"/>
                    </a:moveTo>
                    <a:cubicBezTo>
                      <a:pt x="8180" y="0"/>
                      <a:pt x="7936" y="110"/>
                      <a:pt x="7776" y="341"/>
                    </a:cubicBezTo>
                    <a:cubicBezTo>
                      <a:pt x="6943" y="1545"/>
                      <a:pt x="6568" y="3610"/>
                      <a:pt x="4102" y="3610"/>
                    </a:cubicBezTo>
                    <a:cubicBezTo>
                      <a:pt x="3495" y="3610"/>
                      <a:pt x="2760" y="3485"/>
                      <a:pt x="1860" y="3190"/>
                    </a:cubicBezTo>
                    <a:cubicBezTo>
                      <a:pt x="1860" y="3190"/>
                      <a:pt x="1280" y="2583"/>
                      <a:pt x="755" y="2570"/>
                    </a:cubicBezTo>
                    <a:cubicBezTo>
                      <a:pt x="751" y="2570"/>
                      <a:pt x="747" y="2570"/>
                      <a:pt x="743" y="2570"/>
                    </a:cubicBezTo>
                    <a:cubicBezTo>
                      <a:pt x="0" y="2570"/>
                      <a:pt x="10" y="4346"/>
                      <a:pt x="1204" y="4598"/>
                    </a:cubicBezTo>
                    <a:cubicBezTo>
                      <a:pt x="1558" y="4674"/>
                      <a:pt x="1807" y="4701"/>
                      <a:pt x="1984" y="4701"/>
                    </a:cubicBezTo>
                    <a:cubicBezTo>
                      <a:pt x="2404" y="4701"/>
                      <a:pt x="2408" y="4549"/>
                      <a:pt x="2408" y="4549"/>
                    </a:cubicBezTo>
                    <a:cubicBezTo>
                      <a:pt x="2408" y="4549"/>
                      <a:pt x="3343" y="4998"/>
                      <a:pt x="4687" y="4998"/>
                    </a:cubicBezTo>
                    <a:cubicBezTo>
                      <a:pt x="6238" y="4998"/>
                      <a:pt x="8331" y="4400"/>
                      <a:pt x="10157" y="1825"/>
                    </a:cubicBezTo>
                    <a:lnTo>
                      <a:pt x="9175" y="539"/>
                    </a:lnTo>
                    <a:cubicBezTo>
                      <a:pt x="9057" y="189"/>
                      <a:pt x="8741" y="0"/>
                      <a:pt x="8423" y="0"/>
                    </a:cubicBezTo>
                    <a:close/>
                  </a:path>
                </a:pathLst>
              </a:custGeom>
              <a:solidFill>
                <a:srgbClr val="EDB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040;p68"/>
              <p:cNvSpPr/>
              <p:nvPr/>
            </p:nvSpPr>
            <p:spPr>
              <a:xfrm>
                <a:off x="1976124" y="2564916"/>
                <a:ext cx="287235" cy="184236"/>
              </a:xfrm>
              <a:custGeom>
                <a:avLst/>
                <a:gdLst/>
                <a:ahLst/>
                <a:cxnLst/>
                <a:rect l="l" t="t" r="r" b="b"/>
                <a:pathLst>
                  <a:path w="7365" h="4724" extrusionOk="0">
                    <a:moveTo>
                      <a:pt x="5135" y="0"/>
                    </a:moveTo>
                    <a:cubicBezTo>
                      <a:pt x="5132" y="4"/>
                      <a:pt x="5132" y="7"/>
                      <a:pt x="5128" y="7"/>
                    </a:cubicBezTo>
                    <a:cubicBezTo>
                      <a:pt x="4199" y="1350"/>
                      <a:pt x="4113" y="3026"/>
                      <a:pt x="594" y="3026"/>
                    </a:cubicBezTo>
                    <a:cubicBezTo>
                      <a:pt x="406" y="3026"/>
                      <a:pt x="208" y="3021"/>
                      <a:pt x="0" y="3011"/>
                    </a:cubicBezTo>
                    <a:lnTo>
                      <a:pt x="0" y="3011"/>
                    </a:lnTo>
                    <a:cubicBezTo>
                      <a:pt x="93" y="3348"/>
                      <a:pt x="142" y="3786"/>
                      <a:pt x="53" y="4324"/>
                    </a:cubicBezTo>
                    <a:cubicBezTo>
                      <a:pt x="539" y="4491"/>
                      <a:pt x="1287" y="4723"/>
                      <a:pt x="2194" y="4723"/>
                    </a:cubicBezTo>
                    <a:cubicBezTo>
                      <a:pt x="3651" y="4723"/>
                      <a:pt x="5519" y="4123"/>
                      <a:pt x="7364" y="1685"/>
                    </a:cubicBezTo>
                    <a:lnTo>
                      <a:pt x="5498" y="17"/>
                    </a:lnTo>
                    <a:lnTo>
                      <a:pt x="513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041;p68"/>
              <p:cNvSpPr/>
              <p:nvPr/>
            </p:nvSpPr>
            <p:spPr>
              <a:xfrm>
                <a:off x="2095072" y="2493938"/>
                <a:ext cx="196716" cy="237198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6082" extrusionOk="0">
                    <a:moveTo>
                      <a:pt x="3465" y="0"/>
                    </a:moveTo>
                    <a:cubicBezTo>
                      <a:pt x="2885" y="0"/>
                      <a:pt x="2174" y="594"/>
                      <a:pt x="1439" y="2140"/>
                    </a:cubicBezTo>
                    <a:cubicBezTo>
                      <a:pt x="1211" y="2618"/>
                      <a:pt x="1" y="3486"/>
                      <a:pt x="1" y="3486"/>
                    </a:cubicBezTo>
                    <a:lnTo>
                      <a:pt x="2253" y="6081"/>
                    </a:lnTo>
                    <a:cubicBezTo>
                      <a:pt x="2253" y="6081"/>
                      <a:pt x="5043" y="4129"/>
                      <a:pt x="4826" y="2061"/>
                    </a:cubicBezTo>
                    <a:cubicBezTo>
                      <a:pt x="4707" y="916"/>
                      <a:pt x="4186" y="0"/>
                      <a:pt x="3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042;p68"/>
              <p:cNvSpPr/>
              <p:nvPr/>
            </p:nvSpPr>
            <p:spPr>
              <a:xfrm>
                <a:off x="1886347" y="2804877"/>
                <a:ext cx="151788" cy="24601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308" extrusionOk="0">
                    <a:moveTo>
                      <a:pt x="2870" y="1"/>
                    </a:moveTo>
                    <a:cubicBezTo>
                      <a:pt x="2810" y="1"/>
                      <a:pt x="2750" y="8"/>
                      <a:pt x="2691" y="24"/>
                    </a:cubicBezTo>
                    <a:cubicBezTo>
                      <a:pt x="2306" y="133"/>
                      <a:pt x="2104" y="532"/>
                      <a:pt x="2190" y="914"/>
                    </a:cubicBezTo>
                    <a:cubicBezTo>
                      <a:pt x="2395" y="1795"/>
                      <a:pt x="2405" y="2745"/>
                      <a:pt x="2141" y="3619"/>
                    </a:cubicBezTo>
                    <a:cubicBezTo>
                      <a:pt x="2029" y="3981"/>
                      <a:pt x="1880" y="4282"/>
                      <a:pt x="1600" y="4542"/>
                    </a:cubicBezTo>
                    <a:cubicBezTo>
                      <a:pt x="1564" y="4575"/>
                      <a:pt x="1527" y="4611"/>
                      <a:pt x="1484" y="4641"/>
                    </a:cubicBezTo>
                    <a:cubicBezTo>
                      <a:pt x="1501" y="4629"/>
                      <a:pt x="1507" y="4625"/>
                      <a:pt x="1506" y="4625"/>
                    </a:cubicBezTo>
                    <a:lnTo>
                      <a:pt x="1506" y="4625"/>
                    </a:lnTo>
                    <a:cubicBezTo>
                      <a:pt x="1505" y="4625"/>
                      <a:pt x="1460" y="4655"/>
                      <a:pt x="1448" y="4664"/>
                    </a:cubicBezTo>
                    <a:cubicBezTo>
                      <a:pt x="1395" y="4697"/>
                      <a:pt x="1339" y="4730"/>
                      <a:pt x="1283" y="4756"/>
                    </a:cubicBezTo>
                    <a:cubicBezTo>
                      <a:pt x="1252" y="4774"/>
                      <a:pt x="1245" y="4779"/>
                      <a:pt x="1249" y="4779"/>
                    </a:cubicBezTo>
                    <a:cubicBezTo>
                      <a:pt x="1250" y="4779"/>
                      <a:pt x="1253" y="4778"/>
                      <a:pt x="1256" y="4777"/>
                    </a:cubicBezTo>
                    <a:lnTo>
                      <a:pt x="1256" y="4777"/>
                    </a:lnTo>
                    <a:cubicBezTo>
                      <a:pt x="1254" y="4778"/>
                      <a:pt x="1252" y="4779"/>
                      <a:pt x="1250" y="4780"/>
                    </a:cubicBezTo>
                    <a:cubicBezTo>
                      <a:pt x="1158" y="4816"/>
                      <a:pt x="1059" y="4839"/>
                      <a:pt x="960" y="4855"/>
                    </a:cubicBezTo>
                    <a:cubicBezTo>
                      <a:pt x="959" y="4856"/>
                      <a:pt x="958" y="4856"/>
                      <a:pt x="958" y="4856"/>
                    </a:cubicBezTo>
                    <a:lnTo>
                      <a:pt x="958" y="4856"/>
                    </a:lnTo>
                    <a:cubicBezTo>
                      <a:pt x="952" y="4856"/>
                      <a:pt x="944" y="4855"/>
                      <a:pt x="934" y="4855"/>
                    </a:cubicBezTo>
                    <a:cubicBezTo>
                      <a:pt x="871" y="4855"/>
                      <a:pt x="808" y="4855"/>
                      <a:pt x="742" y="4852"/>
                    </a:cubicBezTo>
                    <a:cubicBezTo>
                      <a:pt x="731" y="4851"/>
                      <a:pt x="720" y="4851"/>
                      <a:pt x="709" y="4851"/>
                    </a:cubicBezTo>
                    <a:cubicBezTo>
                      <a:pt x="342" y="4851"/>
                      <a:pt x="1" y="5213"/>
                      <a:pt x="17" y="5578"/>
                    </a:cubicBezTo>
                    <a:cubicBezTo>
                      <a:pt x="33" y="5990"/>
                      <a:pt x="334" y="6273"/>
                      <a:pt x="742" y="6303"/>
                    </a:cubicBezTo>
                    <a:cubicBezTo>
                      <a:pt x="792" y="6306"/>
                      <a:pt x="842" y="6308"/>
                      <a:pt x="891" y="6308"/>
                    </a:cubicBezTo>
                    <a:cubicBezTo>
                      <a:pt x="2117" y="6308"/>
                      <a:pt x="3044" y="5333"/>
                      <a:pt x="3457" y="4242"/>
                    </a:cubicBezTo>
                    <a:cubicBezTo>
                      <a:pt x="3892" y="3084"/>
                      <a:pt x="3859" y="1722"/>
                      <a:pt x="3582" y="532"/>
                    </a:cubicBezTo>
                    <a:cubicBezTo>
                      <a:pt x="3507" y="213"/>
                      <a:pt x="3189" y="1"/>
                      <a:pt x="28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043;p68"/>
              <p:cNvSpPr/>
              <p:nvPr/>
            </p:nvSpPr>
            <p:spPr>
              <a:xfrm>
                <a:off x="1886503" y="2987666"/>
                <a:ext cx="66885" cy="6306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17" extrusionOk="0">
                    <a:moveTo>
                      <a:pt x="1408" y="0"/>
                    </a:moveTo>
                    <a:cubicBezTo>
                      <a:pt x="1365" y="27"/>
                      <a:pt x="1325" y="50"/>
                      <a:pt x="1283" y="69"/>
                    </a:cubicBezTo>
                    <a:cubicBezTo>
                      <a:pt x="1266" y="79"/>
                      <a:pt x="1260" y="83"/>
                      <a:pt x="1253" y="86"/>
                    </a:cubicBezTo>
                    <a:lnTo>
                      <a:pt x="1250" y="86"/>
                    </a:lnTo>
                    <a:cubicBezTo>
                      <a:pt x="1161" y="126"/>
                      <a:pt x="1062" y="149"/>
                      <a:pt x="963" y="165"/>
                    </a:cubicBezTo>
                    <a:lnTo>
                      <a:pt x="933" y="165"/>
                    </a:lnTo>
                    <a:cubicBezTo>
                      <a:pt x="870" y="165"/>
                      <a:pt x="808" y="165"/>
                      <a:pt x="742" y="162"/>
                    </a:cubicBezTo>
                    <a:cubicBezTo>
                      <a:pt x="729" y="161"/>
                      <a:pt x="716" y="160"/>
                      <a:pt x="704" y="160"/>
                    </a:cubicBezTo>
                    <a:cubicBezTo>
                      <a:pt x="339" y="160"/>
                      <a:pt x="0" y="524"/>
                      <a:pt x="16" y="887"/>
                    </a:cubicBezTo>
                    <a:cubicBezTo>
                      <a:pt x="33" y="1300"/>
                      <a:pt x="336" y="1583"/>
                      <a:pt x="742" y="1613"/>
                    </a:cubicBezTo>
                    <a:cubicBezTo>
                      <a:pt x="787" y="1615"/>
                      <a:pt x="831" y="1617"/>
                      <a:pt x="876" y="1617"/>
                    </a:cubicBezTo>
                    <a:cubicBezTo>
                      <a:pt x="1177" y="1617"/>
                      <a:pt x="1456" y="1559"/>
                      <a:pt x="1715" y="1461"/>
                    </a:cubicBezTo>
                    <a:cubicBezTo>
                      <a:pt x="1695" y="785"/>
                      <a:pt x="1573" y="317"/>
                      <a:pt x="1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044;p68"/>
              <p:cNvSpPr/>
              <p:nvPr/>
            </p:nvSpPr>
            <p:spPr>
              <a:xfrm>
                <a:off x="1956819" y="2946873"/>
                <a:ext cx="67314" cy="52533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347" extrusionOk="0">
                    <a:moveTo>
                      <a:pt x="330" y="1"/>
                    </a:moveTo>
                    <a:cubicBezTo>
                      <a:pt x="251" y="255"/>
                      <a:pt x="152" y="479"/>
                      <a:pt x="1" y="680"/>
                    </a:cubicBezTo>
                    <a:cubicBezTo>
                      <a:pt x="446" y="924"/>
                      <a:pt x="941" y="1178"/>
                      <a:pt x="1274" y="1346"/>
                    </a:cubicBezTo>
                    <a:cubicBezTo>
                      <a:pt x="1425" y="1112"/>
                      <a:pt x="1557" y="858"/>
                      <a:pt x="1653" y="598"/>
                    </a:cubicBezTo>
                    <a:cubicBezTo>
                      <a:pt x="1683" y="522"/>
                      <a:pt x="1702" y="449"/>
                      <a:pt x="1725" y="370"/>
                    </a:cubicBezTo>
                    <a:cubicBezTo>
                      <a:pt x="1254" y="334"/>
                      <a:pt x="749" y="172"/>
                      <a:pt x="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045;p68"/>
              <p:cNvSpPr/>
              <p:nvPr/>
            </p:nvSpPr>
            <p:spPr>
              <a:xfrm>
                <a:off x="1975851" y="2868056"/>
                <a:ext cx="58812" cy="52221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339" extrusionOk="0">
                    <a:moveTo>
                      <a:pt x="1465" y="0"/>
                    </a:moveTo>
                    <a:cubicBezTo>
                      <a:pt x="1023" y="133"/>
                      <a:pt x="581" y="184"/>
                      <a:pt x="175" y="184"/>
                    </a:cubicBezTo>
                    <a:cubicBezTo>
                      <a:pt x="126" y="184"/>
                      <a:pt x="78" y="183"/>
                      <a:pt x="30" y="182"/>
                    </a:cubicBezTo>
                    <a:lnTo>
                      <a:pt x="30" y="182"/>
                    </a:lnTo>
                    <a:cubicBezTo>
                      <a:pt x="60" y="548"/>
                      <a:pt x="50" y="920"/>
                      <a:pt x="1" y="1286"/>
                    </a:cubicBezTo>
                    <a:cubicBezTo>
                      <a:pt x="185" y="1323"/>
                      <a:pt x="364" y="1339"/>
                      <a:pt x="535" y="1339"/>
                    </a:cubicBezTo>
                    <a:cubicBezTo>
                      <a:pt x="897" y="1339"/>
                      <a:pt x="1220" y="1269"/>
                      <a:pt x="1472" y="1191"/>
                    </a:cubicBezTo>
                    <a:cubicBezTo>
                      <a:pt x="1508" y="795"/>
                      <a:pt x="1501" y="396"/>
                      <a:pt x="1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046;p68"/>
              <p:cNvSpPr/>
              <p:nvPr/>
            </p:nvSpPr>
            <p:spPr>
              <a:xfrm>
                <a:off x="2121943" y="2481380"/>
                <a:ext cx="399165" cy="469716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12044" extrusionOk="0">
                    <a:moveTo>
                      <a:pt x="3919" y="0"/>
                    </a:moveTo>
                    <a:cubicBezTo>
                      <a:pt x="2366" y="0"/>
                      <a:pt x="1048" y="1202"/>
                      <a:pt x="931" y="2779"/>
                    </a:cubicBezTo>
                    <a:lnTo>
                      <a:pt x="60" y="10667"/>
                    </a:lnTo>
                    <a:cubicBezTo>
                      <a:pt x="1" y="11220"/>
                      <a:pt x="1276" y="12044"/>
                      <a:pt x="4427" y="12044"/>
                    </a:cubicBezTo>
                    <a:cubicBezTo>
                      <a:pt x="4771" y="12044"/>
                      <a:pt x="5138" y="12034"/>
                      <a:pt x="5528" y="12013"/>
                    </a:cubicBezTo>
                    <a:cubicBezTo>
                      <a:pt x="5528" y="12013"/>
                      <a:pt x="10234" y="11924"/>
                      <a:pt x="10053" y="11168"/>
                    </a:cubicBezTo>
                    <a:lnTo>
                      <a:pt x="9439" y="2921"/>
                    </a:lnTo>
                    <a:cubicBezTo>
                      <a:pt x="9426" y="2762"/>
                      <a:pt x="9420" y="2607"/>
                      <a:pt x="9423" y="2449"/>
                    </a:cubicBezTo>
                    <a:cubicBezTo>
                      <a:pt x="9446" y="909"/>
                      <a:pt x="8087" y="302"/>
                      <a:pt x="6488" y="183"/>
                    </a:cubicBezTo>
                    <a:lnTo>
                      <a:pt x="4143" y="9"/>
                    </a:lnTo>
                    <a:cubicBezTo>
                      <a:pt x="4068" y="3"/>
                      <a:pt x="3993" y="0"/>
                      <a:pt x="39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047;p68"/>
              <p:cNvSpPr/>
              <p:nvPr/>
            </p:nvSpPr>
            <p:spPr>
              <a:xfrm>
                <a:off x="2213787" y="2457863"/>
                <a:ext cx="231543" cy="113724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2916" extrusionOk="0">
                    <a:moveTo>
                      <a:pt x="612" y="0"/>
                    </a:moveTo>
                    <a:cubicBezTo>
                      <a:pt x="572" y="0"/>
                      <a:pt x="532" y="1"/>
                      <a:pt x="492" y="1"/>
                    </a:cubicBezTo>
                    <a:cubicBezTo>
                      <a:pt x="393" y="1"/>
                      <a:pt x="298" y="15"/>
                      <a:pt x="199" y="25"/>
                    </a:cubicBezTo>
                    <a:cubicBezTo>
                      <a:pt x="133" y="31"/>
                      <a:pt x="67" y="31"/>
                      <a:pt x="1" y="41"/>
                    </a:cubicBezTo>
                    <a:cubicBezTo>
                      <a:pt x="7" y="1534"/>
                      <a:pt x="769" y="2915"/>
                      <a:pt x="2707" y="2915"/>
                    </a:cubicBezTo>
                    <a:cubicBezTo>
                      <a:pt x="2773" y="2915"/>
                      <a:pt x="2841" y="2913"/>
                      <a:pt x="2909" y="2910"/>
                    </a:cubicBezTo>
                    <a:cubicBezTo>
                      <a:pt x="4961" y="2811"/>
                      <a:pt x="5617" y="1815"/>
                      <a:pt x="5937" y="420"/>
                    </a:cubicBezTo>
                    <a:cubicBezTo>
                      <a:pt x="5617" y="364"/>
                      <a:pt x="5284" y="328"/>
                      <a:pt x="4944" y="305"/>
                    </a:cubicBezTo>
                    <a:lnTo>
                      <a:pt x="1000" y="15"/>
                    </a:lnTo>
                    <a:cubicBezTo>
                      <a:pt x="871" y="5"/>
                      <a:pt x="741" y="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048;p68"/>
              <p:cNvSpPr/>
              <p:nvPr/>
            </p:nvSpPr>
            <p:spPr>
              <a:xfrm>
                <a:off x="1989228" y="2374483"/>
                <a:ext cx="96876" cy="11742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011" extrusionOk="0">
                    <a:moveTo>
                      <a:pt x="1539" y="1"/>
                    </a:moveTo>
                    <a:cubicBezTo>
                      <a:pt x="1384" y="1"/>
                      <a:pt x="1228" y="70"/>
                      <a:pt x="1122" y="220"/>
                    </a:cubicBezTo>
                    <a:lnTo>
                      <a:pt x="1" y="1823"/>
                    </a:lnTo>
                    <a:lnTo>
                      <a:pt x="2484" y="3010"/>
                    </a:lnTo>
                    <a:lnTo>
                      <a:pt x="2045" y="425"/>
                    </a:lnTo>
                    <a:cubicBezTo>
                      <a:pt x="1998" y="156"/>
                      <a:pt x="1770" y="1"/>
                      <a:pt x="1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049;p68"/>
              <p:cNvSpPr/>
              <p:nvPr/>
            </p:nvSpPr>
            <p:spPr>
              <a:xfrm>
                <a:off x="2014968" y="2397493"/>
                <a:ext cx="45669" cy="5967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530" extrusionOk="0">
                    <a:moveTo>
                      <a:pt x="815" y="1"/>
                    </a:moveTo>
                    <a:cubicBezTo>
                      <a:pt x="746" y="1"/>
                      <a:pt x="676" y="29"/>
                      <a:pt x="624" y="92"/>
                    </a:cubicBezTo>
                    <a:lnTo>
                      <a:pt x="0" y="834"/>
                    </a:lnTo>
                    <a:lnTo>
                      <a:pt x="1171" y="1530"/>
                    </a:lnTo>
                    <a:lnTo>
                      <a:pt x="1069" y="237"/>
                    </a:lnTo>
                    <a:cubicBezTo>
                      <a:pt x="1058" y="91"/>
                      <a:pt x="938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050;p68"/>
              <p:cNvSpPr/>
              <p:nvPr/>
            </p:nvSpPr>
            <p:spPr>
              <a:xfrm>
                <a:off x="1867043" y="2360990"/>
                <a:ext cx="107445" cy="92313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67" extrusionOk="0">
                    <a:moveTo>
                      <a:pt x="837" y="0"/>
                    </a:moveTo>
                    <a:cubicBezTo>
                      <a:pt x="606" y="0"/>
                      <a:pt x="378" y="155"/>
                      <a:pt x="331" y="424"/>
                    </a:cubicBezTo>
                    <a:lnTo>
                      <a:pt x="1" y="2354"/>
                    </a:lnTo>
                    <a:lnTo>
                      <a:pt x="2754" y="2367"/>
                    </a:lnTo>
                    <a:lnTo>
                      <a:pt x="2754" y="2367"/>
                    </a:lnTo>
                    <a:lnTo>
                      <a:pt x="1254" y="220"/>
                    </a:lnTo>
                    <a:cubicBezTo>
                      <a:pt x="1148" y="69"/>
                      <a:pt x="992" y="0"/>
                      <a:pt x="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051;p68"/>
              <p:cNvSpPr/>
              <p:nvPr/>
            </p:nvSpPr>
            <p:spPr>
              <a:xfrm>
                <a:off x="1906159" y="2584844"/>
                <a:ext cx="223431" cy="276315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7085" extrusionOk="0">
                    <a:moveTo>
                      <a:pt x="169" y="0"/>
                    </a:moveTo>
                    <a:lnTo>
                      <a:pt x="37" y="4782"/>
                    </a:lnTo>
                    <a:cubicBezTo>
                      <a:pt x="0" y="6002"/>
                      <a:pt x="963" y="7018"/>
                      <a:pt x="2183" y="7051"/>
                    </a:cubicBezTo>
                    <a:lnTo>
                      <a:pt x="3371" y="7084"/>
                    </a:lnTo>
                    <a:cubicBezTo>
                      <a:pt x="3391" y="7085"/>
                      <a:pt x="3411" y="7085"/>
                      <a:pt x="3431" y="7085"/>
                    </a:cubicBezTo>
                    <a:cubicBezTo>
                      <a:pt x="4625" y="7085"/>
                      <a:pt x="5611" y="6134"/>
                      <a:pt x="5646" y="4934"/>
                    </a:cubicBezTo>
                    <a:cubicBezTo>
                      <a:pt x="5729" y="1867"/>
                      <a:pt x="3288" y="83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052;p68"/>
              <p:cNvSpPr/>
              <p:nvPr/>
            </p:nvSpPr>
            <p:spPr>
              <a:xfrm>
                <a:off x="1910020" y="2584844"/>
                <a:ext cx="172263" cy="101439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601" extrusionOk="0">
                    <a:moveTo>
                      <a:pt x="66" y="0"/>
                    </a:moveTo>
                    <a:lnTo>
                      <a:pt x="0" y="2444"/>
                    </a:lnTo>
                    <a:cubicBezTo>
                      <a:pt x="445" y="2552"/>
                      <a:pt x="922" y="2601"/>
                      <a:pt x="1396" y="2601"/>
                    </a:cubicBezTo>
                    <a:cubicBezTo>
                      <a:pt x="2652" y="2601"/>
                      <a:pt x="3884" y="2256"/>
                      <a:pt x="4416" y="1738"/>
                    </a:cubicBezTo>
                    <a:cubicBezTo>
                      <a:pt x="3427" y="653"/>
                      <a:pt x="1877" y="43"/>
                      <a:pt x="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053;p68"/>
              <p:cNvSpPr/>
              <p:nvPr/>
            </p:nvSpPr>
            <p:spPr>
              <a:xfrm>
                <a:off x="2066525" y="2674854"/>
                <a:ext cx="60879" cy="14309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3669" extrusionOk="0">
                    <a:moveTo>
                      <a:pt x="835" y="1"/>
                    </a:moveTo>
                    <a:cubicBezTo>
                      <a:pt x="327" y="397"/>
                      <a:pt x="1" y="1013"/>
                      <a:pt x="1" y="1709"/>
                    </a:cubicBezTo>
                    <a:cubicBezTo>
                      <a:pt x="1" y="2576"/>
                      <a:pt x="509" y="3318"/>
                      <a:pt x="1237" y="3668"/>
                    </a:cubicBezTo>
                    <a:cubicBezTo>
                      <a:pt x="1415" y="3358"/>
                      <a:pt x="1524" y="3005"/>
                      <a:pt x="1531" y="2626"/>
                    </a:cubicBezTo>
                    <a:cubicBezTo>
                      <a:pt x="1561" y="1597"/>
                      <a:pt x="1300" y="720"/>
                      <a:pt x="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054;p68"/>
              <p:cNvSpPr/>
              <p:nvPr/>
            </p:nvSpPr>
            <p:spPr>
              <a:xfrm>
                <a:off x="1885840" y="2381893"/>
                <a:ext cx="54834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548" extrusionOk="0">
                    <a:moveTo>
                      <a:pt x="346" y="1"/>
                    </a:moveTo>
                    <a:cubicBezTo>
                      <a:pt x="220" y="1"/>
                      <a:pt x="97" y="95"/>
                      <a:pt x="93" y="244"/>
                    </a:cubicBezTo>
                    <a:lnTo>
                      <a:pt x="0" y="1547"/>
                    </a:lnTo>
                    <a:lnTo>
                      <a:pt x="1405" y="1043"/>
                    </a:lnTo>
                    <a:lnTo>
                      <a:pt x="531" y="83"/>
                    </a:lnTo>
                    <a:cubicBezTo>
                      <a:pt x="479" y="26"/>
                      <a:pt x="412" y="1"/>
                      <a:pt x="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055;p68"/>
              <p:cNvSpPr/>
              <p:nvPr/>
            </p:nvSpPr>
            <p:spPr>
              <a:xfrm>
                <a:off x="1803513" y="2417226"/>
                <a:ext cx="324675" cy="257634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6606" extrusionOk="0">
                    <a:moveTo>
                      <a:pt x="4112" y="1"/>
                    </a:moveTo>
                    <a:cubicBezTo>
                      <a:pt x="1360" y="1"/>
                      <a:pt x="0" y="2205"/>
                      <a:pt x="627" y="4664"/>
                    </a:cubicBezTo>
                    <a:cubicBezTo>
                      <a:pt x="637" y="4694"/>
                      <a:pt x="640" y="4717"/>
                      <a:pt x="650" y="4744"/>
                    </a:cubicBezTo>
                    <a:cubicBezTo>
                      <a:pt x="1018" y="6090"/>
                      <a:pt x="2596" y="6606"/>
                      <a:pt x="4137" y="6606"/>
                    </a:cubicBezTo>
                    <a:cubicBezTo>
                      <a:pt x="5430" y="6606"/>
                      <a:pt x="6697" y="6242"/>
                      <a:pt x="7196" y="5700"/>
                    </a:cubicBezTo>
                    <a:cubicBezTo>
                      <a:pt x="8209" y="4599"/>
                      <a:pt x="8324" y="493"/>
                      <a:pt x="4829" y="48"/>
                    </a:cubicBezTo>
                    <a:cubicBezTo>
                      <a:pt x="4581" y="16"/>
                      <a:pt x="4342" y="1"/>
                      <a:pt x="4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056;p68"/>
              <p:cNvSpPr/>
              <p:nvPr/>
            </p:nvSpPr>
            <p:spPr>
              <a:xfrm>
                <a:off x="1809324" y="2417382"/>
                <a:ext cx="166959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4400" extrusionOk="0">
                    <a:moveTo>
                      <a:pt x="3957" y="1"/>
                    </a:moveTo>
                    <a:cubicBezTo>
                      <a:pt x="1352" y="7"/>
                      <a:pt x="0" y="1979"/>
                      <a:pt x="406" y="4281"/>
                    </a:cubicBezTo>
                    <a:cubicBezTo>
                      <a:pt x="670" y="4354"/>
                      <a:pt x="950" y="4400"/>
                      <a:pt x="1237" y="4400"/>
                    </a:cubicBezTo>
                    <a:cubicBezTo>
                      <a:pt x="2915" y="4400"/>
                      <a:pt x="4281" y="3041"/>
                      <a:pt x="4281" y="1359"/>
                    </a:cubicBezTo>
                    <a:cubicBezTo>
                      <a:pt x="4281" y="871"/>
                      <a:pt x="4162" y="410"/>
                      <a:pt x="39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057;p68"/>
              <p:cNvSpPr/>
              <p:nvPr/>
            </p:nvSpPr>
            <p:spPr>
              <a:xfrm>
                <a:off x="1887517" y="2740178"/>
                <a:ext cx="120783" cy="141570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630" extrusionOk="0">
                    <a:moveTo>
                      <a:pt x="1569" y="1"/>
                    </a:moveTo>
                    <a:cubicBezTo>
                      <a:pt x="742" y="1"/>
                      <a:pt x="56" y="785"/>
                      <a:pt x="30" y="1775"/>
                    </a:cubicBezTo>
                    <a:cubicBezTo>
                      <a:pt x="0" y="2778"/>
                      <a:pt x="656" y="3606"/>
                      <a:pt x="1497" y="3629"/>
                    </a:cubicBezTo>
                    <a:cubicBezTo>
                      <a:pt x="1509" y="3629"/>
                      <a:pt x="1521" y="3629"/>
                      <a:pt x="1533" y="3629"/>
                    </a:cubicBezTo>
                    <a:cubicBezTo>
                      <a:pt x="2358" y="3629"/>
                      <a:pt x="3038" y="2846"/>
                      <a:pt x="3067" y="1858"/>
                    </a:cubicBezTo>
                    <a:cubicBezTo>
                      <a:pt x="3097" y="855"/>
                      <a:pt x="2437" y="24"/>
                      <a:pt x="1600" y="1"/>
                    </a:cubicBezTo>
                    <a:cubicBezTo>
                      <a:pt x="1589" y="1"/>
                      <a:pt x="1579" y="1"/>
                      <a:pt x="1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058;p68"/>
              <p:cNvSpPr/>
              <p:nvPr/>
            </p:nvSpPr>
            <p:spPr>
              <a:xfrm>
                <a:off x="1911424" y="2853119"/>
                <a:ext cx="56355" cy="5163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4" extrusionOk="0">
                    <a:moveTo>
                      <a:pt x="720" y="0"/>
                    </a:moveTo>
                    <a:cubicBezTo>
                      <a:pt x="336" y="0"/>
                      <a:pt x="17" y="284"/>
                      <a:pt x="10" y="644"/>
                    </a:cubicBezTo>
                    <a:cubicBezTo>
                      <a:pt x="1" y="1007"/>
                      <a:pt x="311" y="1310"/>
                      <a:pt x="703" y="1323"/>
                    </a:cubicBezTo>
                    <a:cubicBezTo>
                      <a:pt x="709" y="1323"/>
                      <a:pt x="716" y="1323"/>
                      <a:pt x="722" y="1323"/>
                    </a:cubicBezTo>
                    <a:cubicBezTo>
                      <a:pt x="1103" y="1323"/>
                      <a:pt x="1422" y="1040"/>
                      <a:pt x="1432" y="680"/>
                    </a:cubicBezTo>
                    <a:cubicBezTo>
                      <a:pt x="1445" y="314"/>
                      <a:pt x="1135" y="7"/>
                      <a:pt x="739" y="1"/>
                    </a:cubicBezTo>
                    <a:cubicBezTo>
                      <a:pt x="733" y="1"/>
                      <a:pt x="726" y="0"/>
                      <a:pt x="7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059;p68"/>
              <p:cNvSpPr/>
              <p:nvPr/>
            </p:nvSpPr>
            <p:spPr>
              <a:xfrm>
                <a:off x="1916065" y="2697318"/>
                <a:ext cx="135720" cy="160797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123" extrusionOk="0">
                    <a:moveTo>
                      <a:pt x="1657" y="1"/>
                    </a:moveTo>
                    <a:cubicBezTo>
                      <a:pt x="1609" y="1"/>
                      <a:pt x="1562" y="3"/>
                      <a:pt x="1514" y="9"/>
                    </a:cubicBezTo>
                    <a:cubicBezTo>
                      <a:pt x="624" y="108"/>
                      <a:pt x="0" y="1107"/>
                      <a:pt x="126" y="2238"/>
                    </a:cubicBezTo>
                    <a:cubicBezTo>
                      <a:pt x="241" y="3312"/>
                      <a:pt x="986" y="4122"/>
                      <a:pt x="1825" y="4122"/>
                    </a:cubicBezTo>
                    <a:cubicBezTo>
                      <a:pt x="1873" y="4122"/>
                      <a:pt x="1921" y="4120"/>
                      <a:pt x="1969" y="4114"/>
                    </a:cubicBezTo>
                    <a:cubicBezTo>
                      <a:pt x="2859" y="4015"/>
                      <a:pt x="3479" y="3020"/>
                      <a:pt x="3357" y="1885"/>
                    </a:cubicBezTo>
                    <a:cubicBezTo>
                      <a:pt x="3236" y="811"/>
                      <a:pt x="2491" y="1"/>
                      <a:pt x="1657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060;p68"/>
              <p:cNvSpPr/>
              <p:nvPr/>
            </p:nvSpPr>
            <p:spPr>
              <a:xfrm>
                <a:off x="1916065" y="2697318"/>
                <a:ext cx="135720" cy="160797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123" extrusionOk="0">
                    <a:moveTo>
                      <a:pt x="1657" y="1"/>
                    </a:moveTo>
                    <a:cubicBezTo>
                      <a:pt x="1609" y="1"/>
                      <a:pt x="1562" y="3"/>
                      <a:pt x="1514" y="9"/>
                    </a:cubicBezTo>
                    <a:cubicBezTo>
                      <a:pt x="624" y="108"/>
                      <a:pt x="0" y="1107"/>
                      <a:pt x="126" y="2238"/>
                    </a:cubicBezTo>
                    <a:cubicBezTo>
                      <a:pt x="241" y="3312"/>
                      <a:pt x="986" y="4122"/>
                      <a:pt x="1825" y="4122"/>
                    </a:cubicBezTo>
                    <a:cubicBezTo>
                      <a:pt x="1873" y="4122"/>
                      <a:pt x="1921" y="4120"/>
                      <a:pt x="1969" y="4114"/>
                    </a:cubicBezTo>
                    <a:cubicBezTo>
                      <a:pt x="2859" y="4015"/>
                      <a:pt x="3479" y="3020"/>
                      <a:pt x="3357" y="1885"/>
                    </a:cubicBezTo>
                    <a:cubicBezTo>
                      <a:pt x="3236" y="811"/>
                      <a:pt x="2491" y="1"/>
                      <a:pt x="1657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061;p68"/>
              <p:cNvSpPr/>
              <p:nvPr/>
            </p:nvSpPr>
            <p:spPr>
              <a:xfrm>
                <a:off x="1920160" y="2697357"/>
                <a:ext cx="128388" cy="142623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3657" extrusionOk="0">
                    <a:moveTo>
                      <a:pt x="1548" y="0"/>
                    </a:moveTo>
                    <a:cubicBezTo>
                      <a:pt x="1502" y="0"/>
                      <a:pt x="1456" y="3"/>
                      <a:pt x="1409" y="8"/>
                    </a:cubicBezTo>
                    <a:cubicBezTo>
                      <a:pt x="588" y="100"/>
                      <a:pt x="1" y="947"/>
                      <a:pt x="4" y="1967"/>
                    </a:cubicBezTo>
                    <a:cubicBezTo>
                      <a:pt x="141" y="2936"/>
                      <a:pt x="851" y="3657"/>
                      <a:pt x="1650" y="3657"/>
                    </a:cubicBezTo>
                    <a:cubicBezTo>
                      <a:pt x="1699" y="3657"/>
                      <a:pt x="1749" y="3654"/>
                      <a:pt x="1798" y="3648"/>
                    </a:cubicBezTo>
                    <a:cubicBezTo>
                      <a:pt x="2675" y="3553"/>
                      <a:pt x="3292" y="2610"/>
                      <a:pt x="3173" y="1541"/>
                    </a:cubicBezTo>
                    <a:cubicBezTo>
                      <a:pt x="3170" y="1495"/>
                      <a:pt x="3160" y="1455"/>
                      <a:pt x="3153" y="1409"/>
                    </a:cubicBezTo>
                    <a:cubicBezTo>
                      <a:pt x="2897" y="583"/>
                      <a:pt x="2256" y="0"/>
                      <a:pt x="1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062;p68"/>
              <p:cNvSpPr/>
              <p:nvPr/>
            </p:nvSpPr>
            <p:spPr>
              <a:xfrm>
                <a:off x="1865522" y="2680782"/>
                <a:ext cx="76947" cy="109122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798" extrusionOk="0">
                    <a:moveTo>
                      <a:pt x="874" y="1"/>
                    </a:moveTo>
                    <a:lnTo>
                      <a:pt x="122" y="1913"/>
                    </a:lnTo>
                    <a:cubicBezTo>
                      <a:pt x="0" y="2230"/>
                      <a:pt x="142" y="2593"/>
                      <a:pt x="452" y="2738"/>
                    </a:cubicBezTo>
                    <a:cubicBezTo>
                      <a:pt x="539" y="2779"/>
                      <a:pt x="631" y="2798"/>
                      <a:pt x="721" y="2798"/>
                    </a:cubicBezTo>
                    <a:cubicBezTo>
                      <a:pt x="988" y="2798"/>
                      <a:pt x="1242" y="2630"/>
                      <a:pt x="1336" y="2359"/>
                    </a:cubicBezTo>
                    <a:lnTo>
                      <a:pt x="1972" y="482"/>
                    </a:lnTo>
                    <a:lnTo>
                      <a:pt x="8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063;p68"/>
              <p:cNvSpPr/>
              <p:nvPr/>
            </p:nvSpPr>
            <p:spPr>
              <a:xfrm>
                <a:off x="1984587" y="2508952"/>
                <a:ext cx="55380" cy="54327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393" extrusionOk="0">
                    <a:moveTo>
                      <a:pt x="706" y="0"/>
                    </a:moveTo>
                    <a:cubicBezTo>
                      <a:pt x="331" y="0"/>
                      <a:pt x="24" y="299"/>
                      <a:pt x="14" y="677"/>
                    </a:cubicBezTo>
                    <a:cubicBezTo>
                      <a:pt x="1" y="1059"/>
                      <a:pt x="304" y="1379"/>
                      <a:pt x="690" y="1392"/>
                    </a:cubicBezTo>
                    <a:cubicBezTo>
                      <a:pt x="698" y="1393"/>
                      <a:pt x="706" y="1393"/>
                      <a:pt x="714" y="1393"/>
                    </a:cubicBezTo>
                    <a:cubicBezTo>
                      <a:pt x="1086" y="1393"/>
                      <a:pt x="1393" y="1091"/>
                      <a:pt x="1406" y="716"/>
                    </a:cubicBezTo>
                    <a:cubicBezTo>
                      <a:pt x="1419" y="334"/>
                      <a:pt x="1112" y="11"/>
                      <a:pt x="730" y="1"/>
                    </a:cubicBezTo>
                    <a:cubicBezTo>
                      <a:pt x="722" y="0"/>
                      <a:pt x="714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064;p68"/>
              <p:cNvSpPr/>
              <p:nvPr/>
            </p:nvSpPr>
            <p:spPr>
              <a:xfrm>
                <a:off x="1876169" y="2505988"/>
                <a:ext cx="55341" cy="5448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97" extrusionOk="0">
                    <a:moveTo>
                      <a:pt x="709" y="0"/>
                    </a:moveTo>
                    <a:cubicBezTo>
                      <a:pt x="334" y="0"/>
                      <a:pt x="24" y="299"/>
                      <a:pt x="14" y="677"/>
                    </a:cubicBezTo>
                    <a:cubicBezTo>
                      <a:pt x="1" y="1059"/>
                      <a:pt x="308" y="1383"/>
                      <a:pt x="690" y="1396"/>
                    </a:cubicBezTo>
                    <a:cubicBezTo>
                      <a:pt x="696" y="1396"/>
                      <a:pt x="702" y="1396"/>
                      <a:pt x="708" y="1396"/>
                    </a:cubicBezTo>
                    <a:cubicBezTo>
                      <a:pt x="1083" y="1396"/>
                      <a:pt x="1396" y="1096"/>
                      <a:pt x="1409" y="720"/>
                    </a:cubicBezTo>
                    <a:cubicBezTo>
                      <a:pt x="1419" y="334"/>
                      <a:pt x="1116" y="14"/>
                      <a:pt x="733" y="1"/>
                    </a:cubicBezTo>
                    <a:cubicBezTo>
                      <a:pt x="725" y="1"/>
                      <a:pt x="717" y="0"/>
                      <a:pt x="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065;p68"/>
              <p:cNvSpPr/>
              <p:nvPr/>
            </p:nvSpPr>
            <p:spPr>
              <a:xfrm>
                <a:off x="1904365" y="2516674"/>
                <a:ext cx="16224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407" extrusionOk="0">
                    <a:moveTo>
                      <a:pt x="203" y="0"/>
                    </a:moveTo>
                    <a:cubicBezTo>
                      <a:pt x="96" y="0"/>
                      <a:pt x="10" y="90"/>
                      <a:pt x="3" y="198"/>
                    </a:cubicBezTo>
                    <a:cubicBezTo>
                      <a:pt x="0" y="307"/>
                      <a:pt x="92" y="403"/>
                      <a:pt x="201" y="406"/>
                    </a:cubicBezTo>
                    <a:cubicBezTo>
                      <a:pt x="205" y="406"/>
                      <a:pt x="209" y="407"/>
                      <a:pt x="213" y="407"/>
                    </a:cubicBezTo>
                    <a:cubicBezTo>
                      <a:pt x="320" y="407"/>
                      <a:pt x="409" y="317"/>
                      <a:pt x="412" y="208"/>
                    </a:cubicBezTo>
                    <a:cubicBezTo>
                      <a:pt x="416" y="100"/>
                      <a:pt x="327" y="4"/>
                      <a:pt x="215" y="1"/>
                    </a:cubicBezTo>
                    <a:cubicBezTo>
                      <a:pt x="211" y="0"/>
                      <a:pt x="207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066;p68"/>
              <p:cNvSpPr/>
              <p:nvPr/>
            </p:nvSpPr>
            <p:spPr>
              <a:xfrm>
                <a:off x="2012121" y="2516674"/>
                <a:ext cx="16263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7" extrusionOk="0">
                    <a:moveTo>
                      <a:pt x="204" y="0"/>
                    </a:moveTo>
                    <a:cubicBezTo>
                      <a:pt x="97" y="0"/>
                      <a:pt x="7" y="90"/>
                      <a:pt x="4" y="198"/>
                    </a:cubicBezTo>
                    <a:cubicBezTo>
                      <a:pt x="1" y="307"/>
                      <a:pt x="90" y="403"/>
                      <a:pt x="202" y="406"/>
                    </a:cubicBezTo>
                    <a:cubicBezTo>
                      <a:pt x="206" y="406"/>
                      <a:pt x="209" y="407"/>
                      <a:pt x="213" y="407"/>
                    </a:cubicBezTo>
                    <a:cubicBezTo>
                      <a:pt x="320" y="407"/>
                      <a:pt x="407" y="317"/>
                      <a:pt x="413" y="208"/>
                    </a:cubicBezTo>
                    <a:cubicBezTo>
                      <a:pt x="416" y="100"/>
                      <a:pt x="324" y="4"/>
                      <a:pt x="215" y="1"/>
                    </a:cubicBezTo>
                    <a:cubicBezTo>
                      <a:pt x="211" y="0"/>
                      <a:pt x="208" y="0"/>
                      <a:pt x="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067;p68"/>
              <p:cNvSpPr/>
              <p:nvPr/>
            </p:nvSpPr>
            <p:spPr>
              <a:xfrm>
                <a:off x="2042501" y="2544090"/>
                <a:ext cx="98397" cy="13533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47" fill="none" extrusionOk="0">
                    <a:moveTo>
                      <a:pt x="0" y="346"/>
                    </a:moveTo>
                    <a:lnTo>
                      <a:pt x="2523" y="0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068;p68"/>
              <p:cNvSpPr/>
              <p:nvPr/>
            </p:nvSpPr>
            <p:spPr>
              <a:xfrm>
                <a:off x="2039264" y="2571585"/>
                <a:ext cx="107289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43" fill="none" extrusionOk="0">
                    <a:moveTo>
                      <a:pt x="1" y="1"/>
                    </a:moveTo>
                    <a:lnTo>
                      <a:pt x="2751" y="143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069;p68"/>
              <p:cNvSpPr/>
              <p:nvPr/>
            </p:nvSpPr>
            <p:spPr>
              <a:xfrm>
                <a:off x="2042111" y="2587301"/>
                <a:ext cx="97773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535" fill="none" extrusionOk="0">
                    <a:moveTo>
                      <a:pt x="0" y="0"/>
                    </a:moveTo>
                    <a:lnTo>
                      <a:pt x="2506" y="534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070;p68"/>
              <p:cNvSpPr/>
              <p:nvPr/>
            </p:nvSpPr>
            <p:spPr>
              <a:xfrm>
                <a:off x="1769934" y="2534029"/>
                <a:ext cx="97656" cy="18954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486" fill="none" extrusionOk="0">
                    <a:moveTo>
                      <a:pt x="2504" y="486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071;p68"/>
              <p:cNvSpPr/>
              <p:nvPr/>
            </p:nvSpPr>
            <p:spPr>
              <a:xfrm>
                <a:off x="1762602" y="2566437"/>
                <a:ext cx="107445" cy="702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8" fill="none" extrusionOk="0">
                    <a:moveTo>
                      <a:pt x="2755" y="1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072;p68"/>
              <p:cNvSpPr/>
              <p:nvPr/>
            </p:nvSpPr>
            <p:spPr>
              <a:xfrm>
                <a:off x="1767360" y="2582543"/>
                <a:ext cx="98709" cy="15327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393" fill="none" extrusionOk="0">
                    <a:moveTo>
                      <a:pt x="2530" y="0"/>
                    </a:moveTo>
                    <a:lnTo>
                      <a:pt x="1" y="392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073;p68"/>
              <p:cNvSpPr/>
              <p:nvPr/>
            </p:nvSpPr>
            <p:spPr>
              <a:xfrm>
                <a:off x="1930729" y="2539566"/>
                <a:ext cx="59319" cy="45591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9" extrusionOk="0">
                    <a:moveTo>
                      <a:pt x="766" y="0"/>
                    </a:moveTo>
                    <a:cubicBezTo>
                      <a:pt x="723" y="0"/>
                      <a:pt x="689" y="36"/>
                      <a:pt x="686" y="80"/>
                    </a:cubicBezTo>
                    <a:lnTo>
                      <a:pt x="670" y="716"/>
                    </a:lnTo>
                    <a:lnTo>
                      <a:pt x="670" y="733"/>
                    </a:lnTo>
                    <a:cubicBezTo>
                      <a:pt x="630" y="884"/>
                      <a:pt x="511" y="997"/>
                      <a:pt x="379" y="1003"/>
                    </a:cubicBezTo>
                    <a:cubicBezTo>
                      <a:pt x="373" y="1004"/>
                      <a:pt x="366" y="1004"/>
                      <a:pt x="360" y="1004"/>
                    </a:cubicBezTo>
                    <a:cubicBezTo>
                      <a:pt x="251" y="1004"/>
                      <a:pt x="174" y="929"/>
                      <a:pt x="149" y="904"/>
                    </a:cubicBezTo>
                    <a:cubicBezTo>
                      <a:pt x="132" y="888"/>
                      <a:pt x="112" y="879"/>
                      <a:pt x="91" y="879"/>
                    </a:cubicBezTo>
                    <a:cubicBezTo>
                      <a:pt x="70" y="879"/>
                      <a:pt x="50" y="888"/>
                      <a:pt x="33" y="904"/>
                    </a:cubicBezTo>
                    <a:cubicBezTo>
                      <a:pt x="0" y="937"/>
                      <a:pt x="0" y="987"/>
                      <a:pt x="33" y="1020"/>
                    </a:cubicBezTo>
                    <a:cubicBezTo>
                      <a:pt x="79" y="1066"/>
                      <a:pt x="198" y="1168"/>
                      <a:pt x="366" y="1168"/>
                    </a:cubicBezTo>
                    <a:lnTo>
                      <a:pt x="393" y="1168"/>
                    </a:lnTo>
                    <a:cubicBezTo>
                      <a:pt x="544" y="1161"/>
                      <a:pt x="680" y="1066"/>
                      <a:pt x="762" y="931"/>
                    </a:cubicBezTo>
                    <a:cubicBezTo>
                      <a:pt x="844" y="1066"/>
                      <a:pt x="980" y="1155"/>
                      <a:pt x="1135" y="1168"/>
                    </a:cubicBezTo>
                    <a:lnTo>
                      <a:pt x="1158" y="1168"/>
                    </a:lnTo>
                    <a:cubicBezTo>
                      <a:pt x="1326" y="1168"/>
                      <a:pt x="1448" y="1066"/>
                      <a:pt x="1491" y="1020"/>
                    </a:cubicBezTo>
                    <a:cubicBezTo>
                      <a:pt x="1520" y="997"/>
                      <a:pt x="1520" y="940"/>
                      <a:pt x="1488" y="907"/>
                    </a:cubicBezTo>
                    <a:cubicBezTo>
                      <a:pt x="1471" y="891"/>
                      <a:pt x="1450" y="883"/>
                      <a:pt x="1429" y="883"/>
                    </a:cubicBezTo>
                    <a:cubicBezTo>
                      <a:pt x="1408" y="883"/>
                      <a:pt x="1387" y="891"/>
                      <a:pt x="1372" y="907"/>
                    </a:cubicBezTo>
                    <a:cubicBezTo>
                      <a:pt x="1350" y="932"/>
                      <a:pt x="1267" y="1007"/>
                      <a:pt x="1160" y="1007"/>
                    </a:cubicBezTo>
                    <a:cubicBezTo>
                      <a:pt x="1154" y="1007"/>
                      <a:pt x="1148" y="1007"/>
                      <a:pt x="1141" y="1006"/>
                    </a:cubicBezTo>
                    <a:cubicBezTo>
                      <a:pt x="1003" y="1000"/>
                      <a:pt x="877" y="871"/>
                      <a:pt x="851" y="706"/>
                    </a:cubicBezTo>
                    <a:cubicBezTo>
                      <a:pt x="844" y="693"/>
                      <a:pt x="841" y="683"/>
                      <a:pt x="835" y="673"/>
                    </a:cubicBezTo>
                    <a:lnTo>
                      <a:pt x="851" y="90"/>
                    </a:lnTo>
                    <a:cubicBezTo>
                      <a:pt x="851" y="43"/>
                      <a:pt x="815" y="7"/>
                      <a:pt x="772" y="1"/>
                    </a:cubicBezTo>
                    <a:cubicBezTo>
                      <a:pt x="770" y="0"/>
                      <a:pt x="768" y="0"/>
                      <a:pt x="7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074;p68"/>
              <p:cNvSpPr/>
              <p:nvPr/>
            </p:nvSpPr>
            <p:spPr>
              <a:xfrm>
                <a:off x="1951671" y="2536369"/>
                <a:ext cx="18837" cy="1443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70" extrusionOk="0">
                    <a:moveTo>
                      <a:pt x="239" y="0"/>
                    </a:moveTo>
                    <a:cubicBezTo>
                      <a:pt x="114" y="0"/>
                      <a:pt x="4" y="65"/>
                      <a:pt x="4" y="142"/>
                    </a:cubicBezTo>
                    <a:cubicBezTo>
                      <a:pt x="1" y="221"/>
                      <a:pt x="103" y="363"/>
                      <a:pt x="235" y="369"/>
                    </a:cubicBezTo>
                    <a:cubicBezTo>
                      <a:pt x="236" y="370"/>
                      <a:pt x="238" y="370"/>
                      <a:pt x="239" y="370"/>
                    </a:cubicBezTo>
                    <a:cubicBezTo>
                      <a:pt x="369" y="370"/>
                      <a:pt x="472" y="230"/>
                      <a:pt x="479" y="155"/>
                    </a:cubicBezTo>
                    <a:cubicBezTo>
                      <a:pt x="482" y="76"/>
                      <a:pt x="373" y="7"/>
                      <a:pt x="248" y="0"/>
                    </a:cubicBezTo>
                    <a:cubicBezTo>
                      <a:pt x="245" y="0"/>
                      <a:pt x="242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075;p68"/>
              <p:cNvSpPr/>
              <p:nvPr/>
            </p:nvSpPr>
            <p:spPr>
              <a:xfrm>
                <a:off x="2012394" y="2737214"/>
                <a:ext cx="120666" cy="14157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630" extrusionOk="0">
                    <a:moveTo>
                      <a:pt x="1564" y="1"/>
                    </a:moveTo>
                    <a:cubicBezTo>
                      <a:pt x="739" y="1"/>
                      <a:pt x="59" y="784"/>
                      <a:pt x="30" y="1772"/>
                    </a:cubicBezTo>
                    <a:cubicBezTo>
                      <a:pt x="0" y="2775"/>
                      <a:pt x="657" y="3603"/>
                      <a:pt x="1498" y="3629"/>
                    </a:cubicBezTo>
                    <a:cubicBezTo>
                      <a:pt x="1508" y="3629"/>
                      <a:pt x="1518" y="3629"/>
                      <a:pt x="1528" y="3629"/>
                    </a:cubicBezTo>
                    <a:cubicBezTo>
                      <a:pt x="2355" y="3629"/>
                      <a:pt x="3038" y="2845"/>
                      <a:pt x="3067" y="1855"/>
                    </a:cubicBezTo>
                    <a:cubicBezTo>
                      <a:pt x="3094" y="852"/>
                      <a:pt x="2437" y="21"/>
                      <a:pt x="1600" y="1"/>
                    </a:cubicBezTo>
                    <a:cubicBezTo>
                      <a:pt x="1588" y="1"/>
                      <a:pt x="1576" y="1"/>
                      <a:pt x="1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076;p68"/>
              <p:cNvSpPr/>
              <p:nvPr/>
            </p:nvSpPr>
            <p:spPr>
              <a:xfrm>
                <a:off x="2032049" y="2857253"/>
                <a:ext cx="56277" cy="51753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327" extrusionOk="0">
                    <a:moveTo>
                      <a:pt x="723" y="0"/>
                    </a:moveTo>
                    <a:cubicBezTo>
                      <a:pt x="340" y="0"/>
                      <a:pt x="17" y="281"/>
                      <a:pt x="7" y="643"/>
                    </a:cubicBezTo>
                    <a:cubicBezTo>
                      <a:pt x="1" y="1006"/>
                      <a:pt x="308" y="1313"/>
                      <a:pt x="700" y="1326"/>
                    </a:cubicBezTo>
                    <a:cubicBezTo>
                      <a:pt x="704" y="1326"/>
                      <a:pt x="709" y="1326"/>
                      <a:pt x="713" y="1326"/>
                    </a:cubicBezTo>
                    <a:cubicBezTo>
                      <a:pt x="1100" y="1326"/>
                      <a:pt x="1422" y="1045"/>
                      <a:pt x="1429" y="683"/>
                    </a:cubicBezTo>
                    <a:cubicBezTo>
                      <a:pt x="1442" y="313"/>
                      <a:pt x="1129" y="10"/>
                      <a:pt x="736" y="0"/>
                    </a:cubicBezTo>
                    <a:cubicBezTo>
                      <a:pt x="732" y="0"/>
                      <a:pt x="727" y="0"/>
                      <a:pt x="723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077;p68"/>
              <p:cNvSpPr/>
              <p:nvPr/>
            </p:nvSpPr>
            <p:spPr>
              <a:xfrm>
                <a:off x="1991568" y="2589134"/>
                <a:ext cx="474240" cy="183924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4716" extrusionOk="0">
                    <a:moveTo>
                      <a:pt x="10458" y="0"/>
                    </a:moveTo>
                    <a:cubicBezTo>
                      <a:pt x="10214" y="0"/>
                      <a:pt x="9967" y="111"/>
                      <a:pt x="9804" y="346"/>
                    </a:cubicBezTo>
                    <a:cubicBezTo>
                      <a:pt x="8983" y="1538"/>
                      <a:pt x="7385" y="2953"/>
                      <a:pt x="4441" y="2953"/>
                    </a:cubicBezTo>
                    <a:cubicBezTo>
                      <a:pt x="3688" y="2953"/>
                      <a:pt x="2846" y="2860"/>
                      <a:pt x="1906" y="2647"/>
                    </a:cubicBezTo>
                    <a:cubicBezTo>
                      <a:pt x="1880" y="2637"/>
                      <a:pt x="1850" y="2628"/>
                      <a:pt x="1824" y="2601"/>
                    </a:cubicBezTo>
                    <a:cubicBezTo>
                      <a:pt x="1692" y="2473"/>
                      <a:pt x="1204" y="2027"/>
                      <a:pt x="752" y="2018"/>
                    </a:cubicBezTo>
                    <a:cubicBezTo>
                      <a:pt x="747" y="2017"/>
                      <a:pt x="742" y="2017"/>
                      <a:pt x="738" y="2017"/>
                    </a:cubicBezTo>
                    <a:cubicBezTo>
                      <a:pt x="0" y="2017"/>
                      <a:pt x="11" y="3790"/>
                      <a:pt x="1204" y="4046"/>
                    </a:cubicBezTo>
                    <a:cubicBezTo>
                      <a:pt x="1554" y="4121"/>
                      <a:pt x="1802" y="4147"/>
                      <a:pt x="1978" y="4147"/>
                    </a:cubicBezTo>
                    <a:cubicBezTo>
                      <a:pt x="2203" y="4147"/>
                      <a:pt x="2310" y="4104"/>
                      <a:pt x="2361" y="4065"/>
                    </a:cubicBezTo>
                    <a:cubicBezTo>
                      <a:pt x="2392" y="4042"/>
                      <a:pt x="2431" y="4029"/>
                      <a:pt x="2470" y="4029"/>
                    </a:cubicBezTo>
                    <a:cubicBezTo>
                      <a:pt x="2490" y="4029"/>
                      <a:pt x="2510" y="4032"/>
                      <a:pt x="2529" y="4039"/>
                    </a:cubicBezTo>
                    <a:cubicBezTo>
                      <a:pt x="2960" y="4199"/>
                      <a:pt x="4487" y="4715"/>
                      <a:pt x="6305" y="4715"/>
                    </a:cubicBezTo>
                    <a:cubicBezTo>
                      <a:pt x="8235" y="4715"/>
                      <a:pt x="10492" y="4134"/>
                      <a:pt x="12113" y="1928"/>
                    </a:cubicBezTo>
                    <a:cubicBezTo>
                      <a:pt x="12159" y="1869"/>
                      <a:pt x="12156" y="1787"/>
                      <a:pt x="12110" y="1724"/>
                    </a:cubicBezTo>
                    <a:lnTo>
                      <a:pt x="11219" y="557"/>
                    </a:lnTo>
                    <a:cubicBezTo>
                      <a:pt x="11213" y="543"/>
                      <a:pt x="11203" y="527"/>
                      <a:pt x="11196" y="510"/>
                    </a:cubicBezTo>
                    <a:cubicBezTo>
                      <a:pt x="11073" y="179"/>
                      <a:pt x="10768" y="0"/>
                      <a:pt x="10458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078;p68"/>
              <p:cNvSpPr/>
              <p:nvPr/>
            </p:nvSpPr>
            <p:spPr>
              <a:xfrm>
                <a:off x="2096164" y="2602316"/>
                <a:ext cx="363597" cy="170820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4380" extrusionOk="0">
                    <a:moveTo>
                      <a:pt x="7228" y="1"/>
                    </a:moveTo>
                    <a:cubicBezTo>
                      <a:pt x="7172" y="24"/>
                      <a:pt x="7132" y="50"/>
                      <a:pt x="7080" y="73"/>
                    </a:cubicBezTo>
                    <a:cubicBezTo>
                      <a:pt x="6239" y="1253"/>
                      <a:pt x="4649" y="2613"/>
                      <a:pt x="1763" y="2613"/>
                    </a:cubicBezTo>
                    <a:cubicBezTo>
                      <a:pt x="1285" y="2613"/>
                      <a:pt x="771" y="2576"/>
                      <a:pt x="220" y="2494"/>
                    </a:cubicBezTo>
                    <a:cubicBezTo>
                      <a:pt x="211" y="2493"/>
                      <a:pt x="202" y="2492"/>
                      <a:pt x="194" y="2492"/>
                    </a:cubicBezTo>
                    <a:cubicBezTo>
                      <a:pt x="84" y="2492"/>
                      <a:pt x="1" y="2585"/>
                      <a:pt x="22" y="2692"/>
                    </a:cubicBezTo>
                    <a:cubicBezTo>
                      <a:pt x="72" y="2956"/>
                      <a:pt x="88" y="3266"/>
                      <a:pt x="42" y="3625"/>
                    </a:cubicBezTo>
                    <a:cubicBezTo>
                      <a:pt x="29" y="3708"/>
                      <a:pt x="78" y="3784"/>
                      <a:pt x="157" y="3810"/>
                    </a:cubicBezTo>
                    <a:cubicBezTo>
                      <a:pt x="803" y="4023"/>
                      <a:pt x="2114" y="4380"/>
                      <a:pt x="3625" y="4380"/>
                    </a:cubicBezTo>
                    <a:cubicBezTo>
                      <a:pt x="5488" y="4380"/>
                      <a:pt x="7657" y="3837"/>
                      <a:pt x="9263" y="1815"/>
                    </a:cubicBezTo>
                    <a:cubicBezTo>
                      <a:pt x="9322" y="1745"/>
                      <a:pt x="9312" y="1640"/>
                      <a:pt x="9243" y="1581"/>
                    </a:cubicBezTo>
                    <a:lnTo>
                      <a:pt x="7541" y="54"/>
                    </a:lnTo>
                    <a:cubicBezTo>
                      <a:pt x="7512" y="31"/>
                      <a:pt x="7475" y="14"/>
                      <a:pt x="7432" y="8"/>
                    </a:cubicBezTo>
                    <a:lnTo>
                      <a:pt x="72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079;p68"/>
              <p:cNvSpPr/>
              <p:nvPr/>
            </p:nvSpPr>
            <p:spPr>
              <a:xfrm>
                <a:off x="2296621" y="2531299"/>
                <a:ext cx="192192" cy="224796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5764" extrusionOk="0">
                    <a:moveTo>
                      <a:pt x="3373" y="1"/>
                    </a:moveTo>
                    <a:cubicBezTo>
                      <a:pt x="2793" y="1"/>
                      <a:pt x="2083" y="595"/>
                      <a:pt x="1349" y="2142"/>
                    </a:cubicBezTo>
                    <a:cubicBezTo>
                      <a:pt x="1188" y="2481"/>
                      <a:pt x="538" y="2679"/>
                      <a:pt x="169" y="2765"/>
                    </a:cubicBezTo>
                    <a:cubicBezTo>
                      <a:pt x="50" y="2795"/>
                      <a:pt x="0" y="2933"/>
                      <a:pt x="70" y="3032"/>
                    </a:cubicBezTo>
                    <a:lnTo>
                      <a:pt x="1989" y="5694"/>
                    </a:lnTo>
                    <a:cubicBezTo>
                      <a:pt x="2022" y="5739"/>
                      <a:pt x="2075" y="5764"/>
                      <a:pt x="2128" y="5764"/>
                    </a:cubicBezTo>
                    <a:cubicBezTo>
                      <a:pt x="2160" y="5764"/>
                      <a:pt x="2192" y="5755"/>
                      <a:pt x="2220" y="5736"/>
                    </a:cubicBezTo>
                    <a:cubicBezTo>
                      <a:pt x="2787" y="5367"/>
                      <a:pt x="4927" y="3857"/>
                      <a:pt x="4743" y="2066"/>
                    </a:cubicBezTo>
                    <a:cubicBezTo>
                      <a:pt x="4618" y="918"/>
                      <a:pt x="4095" y="1"/>
                      <a:pt x="33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080;p68"/>
              <p:cNvSpPr/>
              <p:nvPr/>
            </p:nvSpPr>
            <p:spPr>
              <a:xfrm>
                <a:off x="1876832" y="2658280"/>
                <a:ext cx="63297" cy="73359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881" extrusionOk="0">
                    <a:moveTo>
                      <a:pt x="814" y="0"/>
                    </a:moveTo>
                    <a:cubicBezTo>
                      <a:pt x="385" y="0"/>
                      <a:pt x="27" y="408"/>
                      <a:pt x="14" y="921"/>
                    </a:cubicBezTo>
                    <a:cubicBezTo>
                      <a:pt x="0" y="1438"/>
                      <a:pt x="343" y="1867"/>
                      <a:pt x="785" y="1880"/>
                    </a:cubicBezTo>
                    <a:cubicBezTo>
                      <a:pt x="792" y="1880"/>
                      <a:pt x="799" y="1881"/>
                      <a:pt x="806" y="1881"/>
                    </a:cubicBezTo>
                    <a:cubicBezTo>
                      <a:pt x="1232" y="1881"/>
                      <a:pt x="1593" y="1473"/>
                      <a:pt x="1606" y="960"/>
                    </a:cubicBezTo>
                    <a:cubicBezTo>
                      <a:pt x="1623" y="442"/>
                      <a:pt x="1277" y="14"/>
                      <a:pt x="835" y="0"/>
                    </a:cubicBezTo>
                    <a:cubicBezTo>
                      <a:pt x="828" y="0"/>
                      <a:pt x="821" y="0"/>
                      <a:pt x="814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081;p68"/>
              <p:cNvSpPr/>
              <p:nvPr/>
            </p:nvSpPr>
            <p:spPr>
              <a:xfrm>
                <a:off x="2015475" y="2666703"/>
                <a:ext cx="73983" cy="101166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594" extrusionOk="0">
                    <a:moveTo>
                      <a:pt x="1213" y="0"/>
                    </a:moveTo>
                    <a:cubicBezTo>
                      <a:pt x="969" y="0"/>
                      <a:pt x="735" y="147"/>
                      <a:pt x="644" y="391"/>
                    </a:cubicBezTo>
                    <a:lnTo>
                      <a:pt x="122" y="1710"/>
                    </a:lnTo>
                    <a:cubicBezTo>
                      <a:pt x="0" y="2027"/>
                      <a:pt x="146" y="2390"/>
                      <a:pt x="452" y="2535"/>
                    </a:cubicBezTo>
                    <a:cubicBezTo>
                      <a:pt x="539" y="2575"/>
                      <a:pt x="631" y="2593"/>
                      <a:pt x="720" y="2593"/>
                    </a:cubicBezTo>
                    <a:cubicBezTo>
                      <a:pt x="988" y="2593"/>
                      <a:pt x="1242" y="2427"/>
                      <a:pt x="1336" y="2156"/>
                    </a:cubicBezTo>
                    <a:lnTo>
                      <a:pt x="1794" y="813"/>
                    </a:lnTo>
                    <a:cubicBezTo>
                      <a:pt x="1897" y="510"/>
                      <a:pt x="1752" y="180"/>
                      <a:pt x="1458" y="52"/>
                    </a:cubicBezTo>
                    <a:cubicBezTo>
                      <a:pt x="1379" y="17"/>
                      <a:pt x="1295" y="0"/>
                      <a:pt x="12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082;p68"/>
              <p:cNvSpPr/>
              <p:nvPr/>
            </p:nvSpPr>
            <p:spPr>
              <a:xfrm>
                <a:off x="1059092" y="2465624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0"/>
                    </a:moveTo>
                    <a:cubicBezTo>
                      <a:pt x="1" y="7"/>
                      <a:pt x="1" y="610"/>
                      <a:pt x="390" y="610"/>
                    </a:cubicBezTo>
                    <a:cubicBezTo>
                      <a:pt x="782" y="610"/>
                      <a:pt x="782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083;p68"/>
              <p:cNvSpPr/>
              <p:nvPr/>
            </p:nvSpPr>
            <p:spPr>
              <a:xfrm>
                <a:off x="1113496" y="2523226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1" y="4"/>
                      <a:pt x="1" y="611"/>
                      <a:pt x="393" y="611"/>
                    </a:cubicBezTo>
                    <a:cubicBezTo>
                      <a:pt x="786" y="611"/>
                      <a:pt x="786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084;p68"/>
              <p:cNvSpPr/>
              <p:nvPr/>
            </p:nvSpPr>
            <p:spPr>
              <a:xfrm>
                <a:off x="1168680" y="2592059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3"/>
                      <a:pt x="1" y="610"/>
                      <a:pt x="393" y="610"/>
                    </a:cubicBezTo>
                    <a:cubicBezTo>
                      <a:pt x="785" y="610"/>
                      <a:pt x="785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085;p68"/>
              <p:cNvSpPr/>
              <p:nvPr/>
            </p:nvSpPr>
            <p:spPr>
              <a:xfrm>
                <a:off x="1214075" y="2529037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0"/>
                    </a:moveTo>
                    <a:cubicBezTo>
                      <a:pt x="1" y="3"/>
                      <a:pt x="1" y="610"/>
                      <a:pt x="390" y="610"/>
                    </a:cubicBezTo>
                    <a:cubicBezTo>
                      <a:pt x="782" y="610"/>
                      <a:pt x="782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086;p68"/>
              <p:cNvSpPr/>
              <p:nvPr/>
            </p:nvSpPr>
            <p:spPr>
              <a:xfrm>
                <a:off x="1000085" y="2771065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1"/>
                    </a:moveTo>
                    <a:cubicBezTo>
                      <a:pt x="0" y="7"/>
                      <a:pt x="0" y="611"/>
                      <a:pt x="389" y="611"/>
                    </a:cubicBezTo>
                    <a:cubicBezTo>
                      <a:pt x="782" y="611"/>
                      <a:pt x="782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087;p68"/>
              <p:cNvSpPr/>
              <p:nvPr/>
            </p:nvSpPr>
            <p:spPr>
              <a:xfrm>
                <a:off x="1318399" y="2647360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0"/>
                    </a:moveTo>
                    <a:cubicBezTo>
                      <a:pt x="0" y="3"/>
                      <a:pt x="0" y="610"/>
                      <a:pt x="389" y="610"/>
                    </a:cubicBezTo>
                    <a:cubicBezTo>
                      <a:pt x="782" y="610"/>
                      <a:pt x="782" y="0"/>
                      <a:pt x="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088;p68"/>
              <p:cNvSpPr/>
              <p:nvPr/>
            </p:nvSpPr>
            <p:spPr>
              <a:xfrm>
                <a:off x="1273900" y="2495966"/>
                <a:ext cx="30498" cy="2398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5" extrusionOk="0">
                    <a:moveTo>
                      <a:pt x="389" y="1"/>
                    </a:moveTo>
                    <a:cubicBezTo>
                      <a:pt x="0" y="4"/>
                      <a:pt x="0" y="614"/>
                      <a:pt x="389" y="614"/>
                    </a:cubicBezTo>
                    <a:cubicBezTo>
                      <a:pt x="782" y="614"/>
                      <a:pt x="782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089;p68"/>
              <p:cNvSpPr/>
              <p:nvPr/>
            </p:nvSpPr>
            <p:spPr>
              <a:xfrm>
                <a:off x="1176285" y="2698137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090;p68"/>
              <p:cNvSpPr/>
              <p:nvPr/>
            </p:nvSpPr>
            <p:spPr>
              <a:xfrm>
                <a:off x="1275421" y="2568504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1" y="7"/>
                      <a:pt x="1" y="611"/>
                      <a:pt x="393" y="611"/>
                    </a:cubicBezTo>
                    <a:cubicBezTo>
                      <a:pt x="786" y="611"/>
                      <a:pt x="786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091;p68"/>
              <p:cNvSpPr/>
              <p:nvPr/>
            </p:nvSpPr>
            <p:spPr>
              <a:xfrm>
                <a:off x="1079176" y="2729648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092;p68"/>
              <p:cNvSpPr/>
              <p:nvPr/>
            </p:nvSpPr>
            <p:spPr>
              <a:xfrm>
                <a:off x="1120828" y="2847581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7" y="1"/>
                    </a:moveTo>
                    <a:cubicBezTo>
                      <a:pt x="4" y="1"/>
                      <a:pt x="1" y="611"/>
                      <a:pt x="397" y="611"/>
                    </a:cubicBezTo>
                    <a:cubicBezTo>
                      <a:pt x="786" y="611"/>
                      <a:pt x="786" y="1"/>
                      <a:pt x="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093;p68"/>
              <p:cNvSpPr/>
              <p:nvPr/>
            </p:nvSpPr>
            <p:spPr>
              <a:xfrm>
                <a:off x="1013189" y="2834984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7" y="1"/>
                      <a:pt x="1" y="611"/>
                      <a:pt x="393" y="611"/>
                    </a:cubicBezTo>
                    <a:cubicBezTo>
                      <a:pt x="785" y="611"/>
                      <a:pt x="785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094;p68"/>
              <p:cNvSpPr/>
              <p:nvPr/>
            </p:nvSpPr>
            <p:spPr>
              <a:xfrm>
                <a:off x="1081867" y="2790369"/>
                <a:ext cx="30771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611" extrusionOk="0">
                    <a:moveTo>
                      <a:pt x="396" y="0"/>
                    </a:moveTo>
                    <a:cubicBezTo>
                      <a:pt x="4" y="7"/>
                      <a:pt x="1" y="610"/>
                      <a:pt x="396" y="610"/>
                    </a:cubicBezTo>
                    <a:cubicBezTo>
                      <a:pt x="789" y="610"/>
                      <a:pt x="789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095;p68"/>
              <p:cNvSpPr/>
              <p:nvPr/>
            </p:nvSpPr>
            <p:spPr>
              <a:xfrm>
                <a:off x="1241219" y="2753047"/>
                <a:ext cx="30537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2" extrusionOk="0">
                    <a:moveTo>
                      <a:pt x="390" y="1"/>
                    </a:moveTo>
                    <a:cubicBezTo>
                      <a:pt x="1" y="8"/>
                      <a:pt x="1" y="611"/>
                      <a:pt x="390" y="611"/>
                    </a:cubicBezTo>
                    <a:cubicBezTo>
                      <a:pt x="782" y="611"/>
                      <a:pt x="782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096;p68"/>
              <p:cNvSpPr/>
              <p:nvPr/>
            </p:nvSpPr>
            <p:spPr>
              <a:xfrm>
                <a:off x="1295740" y="2721419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1"/>
                    </a:moveTo>
                    <a:cubicBezTo>
                      <a:pt x="1" y="1"/>
                      <a:pt x="1" y="611"/>
                      <a:pt x="390" y="611"/>
                    </a:cubicBezTo>
                    <a:cubicBezTo>
                      <a:pt x="782" y="611"/>
                      <a:pt x="782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097;p68"/>
              <p:cNvSpPr/>
              <p:nvPr/>
            </p:nvSpPr>
            <p:spPr>
              <a:xfrm>
                <a:off x="1329436" y="2758468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0"/>
                      <a:pt x="1" y="611"/>
                      <a:pt x="393" y="611"/>
                    </a:cubicBezTo>
                    <a:cubicBezTo>
                      <a:pt x="786" y="611"/>
                      <a:pt x="786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098;p68"/>
              <p:cNvSpPr/>
              <p:nvPr/>
            </p:nvSpPr>
            <p:spPr>
              <a:xfrm>
                <a:off x="1164312" y="2782921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0" y="0"/>
                      <a:pt x="0" y="610"/>
                      <a:pt x="393" y="610"/>
                    </a:cubicBezTo>
                    <a:cubicBezTo>
                      <a:pt x="785" y="610"/>
                      <a:pt x="785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099;p68"/>
              <p:cNvSpPr/>
              <p:nvPr/>
            </p:nvSpPr>
            <p:spPr>
              <a:xfrm>
                <a:off x="1346829" y="2819541"/>
                <a:ext cx="30615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12" extrusionOk="0">
                    <a:moveTo>
                      <a:pt x="393" y="1"/>
                    </a:moveTo>
                    <a:cubicBezTo>
                      <a:pt x="0" y="4"/>
                      <a:pt x="0" y="611"/>
                      <a:pt x="393" y="611"/>
                    </a:cubicBezTo>
                    <a:cubicBezTo>
                      <a:pt x="785" y="611"/>
                      <a:pt x="785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100;p68"/>
              <p:cNvSpPr/>
              <p:nvPr/>
            </p:nvSpPr>
            <p:spPr>
              <a:xfrm>
                <a:off x="1229012" y="2835101"/>
                <a:ext cx="30498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2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101;p68"/>
              <p:cNvSpPr/>
              <p:nvPr/>
            </p:nvSpPr>
            <p:spPr>
              <a:xfrm>
                <a:off x="1229012" y="2646814"/>
                <a:ext cx="30498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2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102;p68"/>
              <p:cNvSpPr/>
              <p:nvPr/>
            </p:nvSpPr>
            <p:spPr>
              <a:xfrm>
                <a:off x="1101952" y="2646814"/>
                <a:ext cx="30615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12" extrusionOk="0">
                    <a:moveTo>
                      <a:pt x="392" y="1"/>
                    </a:moveTo>
                    <a:cubicBezTo>
                      <a:pt x="0" y="1"/>
                      <a:pt x="0" y="611"/>
                      <a:pt x="392" y="611"/>
                    </a:cubicBezTo>
                    <a:cubicBezTo>
                      <a:pt x="785" y="611"/>
                      <a:pt x="785" y="1"/>
                      <a:pt x="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103;p68"/>
              <p:cNvSpPr/>
              <p:nvPr/>
            </p:nvSpPr>
            <p:spPr>
              <a:xfrm>
                <a:off x="1047782" y="2588705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4"/>
                      <a:pt x="1" y="610"/>
                      <a:pt x="393" y="610"/>
                    </a:cubicBezTo>
                    <a:cubicBezTo>
                      <a:pt x="786" y="610"/>
                      <a:pt x="786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104;p68"/>
              <p:cNvSpPr/>
              <p:nvPr/>
            </p:nvSpPr>
            <p:spPr>
              <a:xfrm>
                <a:off x="1010888" y="2659450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0"/>
                    </a:moveTo>
                    <a:cubicBezTo>
                      <a:pt x="0" y="3"/>
                      <a:pt x="0" y="610"/>
                      <a:pt x="389" y="610"/>
                    </a:cubicBezTo>
                    <a:cubicBezTo>
                      <a:pt x="782" y="610"/>
                      <a:pt x="782" y="0"/>
                      <a:pt x="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105;p68"/>
              <p:cNvSpPr/>
              <p:nvPr/>
            </p:nvSpPr>
            <p:spPr>
              <a:xfrm>
                <a:off x="871465" y="1960040"/>
                <a:ext cx="612612" cy="488514"/>
              </a:xfrm>
              <a:custGeom>
                <a:avLst/>
                <a:gdLst/>
                <a:ahLst/>
                <a:cxnLst/>
                <a:rect l="l" t="t" r="r" b="b"/>
                <a:pathLst>
                  <a:path w="15708" h="12526" extrusionOk="0">
                    <a:moveTo>
                      <a:pt x="11170" y="1"/>
                    </a:moveTo>
                    <a:lnTo>
                      <a:pt x="0" y="1801"/>
                    </a:lnTo>
                    <a:cubicBezTo>
                      <a:pt x="377" y="9188"/>
                      <a:pt x="1613" y="12525"/>
                      <a:pt x="6210" y="12525"/>
                    </a:cubicBezTo>
                    <a:cubicBezTo>
                      <a:pt x="6842" y="12525"/>
                      <a:pt x="7538" y="12462"/>
                      <a:pt x="8304" y="12338"/>
                    </a:cubicBezTo>
                    <a:cubicBezTo>
                      <a:pt x="14616" y="11322"/>
                      <a:pt x="15708" y="6036"/>
                      <a:pt x="11170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106;p68"/>
              <p:cNvSpPr/>
              <p:nvPr/>
            </p:nvSpPr>
            <p:spPr>
              <a:xfrm>
                <a:off x="827591" y="2271331"/>
                <a:ext cx="128778" cy="10171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608" extrusionOk="0">
                    <a:moveTo>
                      <a:pt x="2112" y="1"/>
                    </a:moveTo>
                    <a:cubicBezTo>
                      <a:pt x="1247" y="1"/>
                      <a:pt x="0" y="874"/>
                      <a:pt x="608" y="1932"/>
                    </a:cubicBezTo>
                    <a:cubicBezTo>
                      <a:pt x="892" y="2426"/>
                      <a:pt x="1278" y="2607"/>
                      <a:pt x="1679" y="2607"/>
                    </a:cubicBezTo>
                    <a:cubicBezTo>
                      <a:pt x="2289" y="2607"/>
                      <a:pt x="2933" y="2184"/>
                      <a:pt x="3302" y="1800"/>
                    </a:cubicBezTo>
                    <a:lnTo>
                      <a:pt x="2299" y="16"/>
                    </a:lnTo>
                    <a:cubicBezTo>
                      <a:pt x="2240" y="6"/>
                      <a:pt x="2177" y="1"/>
                      <a:pt x="2112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107;p68"/>
              <p:cNvSpPr/>
              <p:nvPr/>
            </p:nvSpPr>
            <p:spPr>
              <a:xfrm>
                <a:off x="838550" y="1714307"/>
                <a:ext cx="694239" cy="389727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9993" extrusionOk="0">
                    <a:moveTo>
                      <a:pt x="13317" y="0"/>
                    </a:moveTo>
                    <a:cubicBezTo>
                      <a:pt x="12467" y="0"/>
                      <a:pt x="11706" y="544"/>
                      <a:pt x="11081" y="1042"/>
                    </a:cubicBezTo>
                    <a:cubicBezTo>
                      <a:pt x="9940" y="1932"/>
                      <a:pt x="9525" y="2316"/>
                      <a:pt x="8943" y="2316"/>
                    </a:cubicBezTo>
                    <a:cubicBezTo>
                      <a:pt x="8596" y="2316"/>
                      <a:pt x="8190" y="2180"/>
                      <a:pt x="7536" y="1932"/>
                    </a:cubicBezTo>
                    <a:cubicBezTo>
                      <a:pt x="6869" y="1679"/>
                      <a:pt x="6167" y="1563"/>
                      <a:pt x="5476" y="1563"/>
                    </a:cubicBezTo>
                    <a:cubicBezTo>
                      <a:pt x="2640" y="1563"/>
                      <a:pt x="1" y="3514"/>
                      <a:pt x="801" y="5893"/>
                    </a:cubicBezTo>
                    <a:lnTo>
                      <a:pt x="1633" y="9068"/>
                    </a:lnTo>
                    <a:cubicBezTo>
                      <a:pt x="2207" y="9744"/>
                      <a:pt x="2834" y="9992"/>
                      <a:pt x="3492" y="9992"/>
                    </a:cubicBezTo>
                    <a:cubicBezTo>
                      <a:pt x="5310" y="9992"/>
                      <a:pt x="7366" y="8099"/>
                      <a:pt x="9210" y="8099"/>
                    </a:cubicBezTo>
                    <a:cubicBezTo>
                      <a:pt x="9450" y="8099"/>
                      <a:pt x="9687" y="8131"/>
                      <a:pt x="9920" y="8204"/>
                    </a:cubicBezTo>
                    <a:cubicBezTo>
                      <a:pt x="10966" y="8566"/>
                      <a:pt x="11986" y="9703"/>
                      <a:pt x="13073" y="9703"/>
                    </a:cubicBezTo>
                    <a:cubicBezTo>
                      <a:pt x="13374" y="9703"/>
                      <a:pt x="13680" y="9616"/>
                      <a:pt x="13993" y="9402"/>
                    </a:cubicBezTo>
                    <a:cubicBezTo>
                      <a:pt x="14929" y="8762"/>
                      <a:pt x="14992" y="7307"/>
                      <a:pt x="13284" y="6763"/>
                    </a:cubicBezTo>
                    <a:lnTo>
                      <a:pt x="13284" y="6763"/>
                    </a:lnTo>
                    <a:cubicBezTo>
                      <a:pt x="13874" y="6935"/>
                      <a:pt x="14524" y="7055"/>
                      <a:pt x="15137" y="7055"/>
                    </a:cubicBezTo>
                    <a:cubicBezTo>
                      <a:pt x="16299" y="7055"/>
                      <a:pt x="17325" y="6623"/>
                      <a:pt x="17554" y="5292"/>
                    </a:cubicBezTo>
                    <a:cubicBezTo>
                      <a:pt x="17800" y="3864"/>
                      <a:pt x="16840" y="2953"/>
                      <a:pt x="15641" y="2953"/>
                    </a:cubicBezTo>
                    <a:cubicBezTo>
                      <a:pt x="15262" y="2953"/>
                      <a:pt x="14860" y="3044"/>
                      <a:pt x="14464" y="3238"/>
                    </a:cubicBezTo>
                    <a:cubicBezTo>
                      <a:pt x="15302" y="1939"/>
                      <a:pt x="15107" y="613"/>
                      <a:pt x="14154" y="184"/>
                    </a:cubicBezTo>
                    <a:cubicBezTo>
                      <a:pt x="13867" y="55"/>
                      <a:pt x="13587" y="0"/>
                      <a:pt x="1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108;p68"/>
              <p:cNvSpPr/>
              <p:nvPr/>
            </p:nvSpPr>
            <p:spPr>
              <a:xfrm>
                <a:off x="761175" y="1928841"/>
                <a:ext cx="182988" cy="379158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9722" extrusionOk="0">
                    <a:moveTo>
                      <a:pt x="2984" y="1"/>
                    </a:moveTo>
                    <a:cubicBezTo>
                      <a:pt x="1449" y="1"/>
                      <a:pt x="1" y="1275"/>
                      <a:pt x="75" y="2845"/>
                    </a:cubicBezTo>
                    <a:cubicBezTo>
                      <a:pt x="213" y="5833"/>
                      <a:pt x="1945" y="7627"/>
                      <a:pt x="4382" y="9721"/>
                    </a:cubicBezTo>
                    <a:cubicBezTo>
                      <a:pt x="4365" y="8006"/>
                      <a:pt x="4276" y="6014"/>
                      <a:pt x="4171" y="4201"/>
                    </a:cubicBezTo>
                    <a:lnTo>
                      <a:pt x="4692" y="606"/>
                    </a:lnTo>
                    <a:cubicBezTo>
                      <a:pt x="4162" y="185"/>
                      <a:pt x="3567" y="1"/>
                      <a:pt x="2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109;p68"/>
              <p:cNvSpPr/>
              <p:nvPr/>
            </p:nvSpPr>
            <p:spPr>
              <a:xfrm>
                <a:off x="932811" y="1826001"/>
                <a:ext cx="448773" cy="198705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5095" extrusionOk="0">
                    <a:moveTo>
                      <a:pt x="10193" y="0"/>
                    </a:moveTo>
                    <a:cubicBezTo>
                      <a:pt x="10167" y="0"/>
                      <a:pt x="10141" y="0"/>
                      <a:pt x="10115" y="1"/>
                    </a:cubicBezTo>
                    <a:cubicBezTo>
                      <a:pt x="9788" y="11"/>
                      <a:pt x="9472" y="87"/>
                      <a:pt x="9175" y="199"/>
                    </a:cubicBezTo>
                    <a:cubicBezTo>
                      <a:pt x="8878" y="308"/>
                      <a:pt x="8591" y="466"/>
                      <a:pt x="8360" y="681"/>
                    </a:cubicBezTo>
                    <a:cubicBezTo>
                      <a:pt x="8621" y="503"/>
                      <a:pt x="8914" y="390"/>
                      <a:pt x="9211" y="315"/>
                    </a:cubicBezTo>
                    <a:cubicBezTo>
                      <a:pt x="9461" y="251"/>
                      <a:pt x="9720" y="215"/>
                      <a:pt x="9972" y="215"/>
                    </a:cubicBezTo>
                    <a:cubicBezTo>
                      <a:pt x="10020" y="215"/>
                      <a:pt x="10068" y="216"/>
                      <a:pt x="10115" y="219"/>
                    </a:cubicBezTo>
                    <a:cubicBezTo>
                      <a:pt x="10412" y="235"/>
                      <a:pt x="10702" y="318"/>
                      <a:pt x="10900" y="489"/>
                    </a:cubicBezTo>
                    <a:cubicBezTo>
                      <a:pt x="11104" y="664"/>
                      <a:pt x="11170" y="931"/>
                      <a:pt x="11144" y="1208"/>
                    </a:cubicBezTo>
                    <a:cubicBezTo>
                      <a:pt x="11140" y="1278"/>
                      <a:pt x="11127" y="1347"/>
                      <a:pt x="11114" y="1419"/>
                    </a:cubicBezTo>
                    <a:cubicBezTo>
                      <a:pt x="11104" y="1485"/>
                      <a:pt x="11088" y="1545"/>
                      <a:pt x="11061" y="1607"/>
                    </a:cubicBezTo>
                    <a:cubicBezTo>
                      <a:pt x="11012" y="1726"/>
                      <a:pt x="10946" y="1832"/>
                      <a:pt x="10850" y="1914"/>
                    </a:cubicBezTo>
                    <a:cubicBezTo>
                      <a:pt x="10666" y="2082"/>
                      <a:pt x="10398" y="2171"/>
                      <a:pt x="10115" y="2214"/>
                    </a:cubicBezTo>
                    <a:cubicBezTo>
                      <a:pt x="9911" y="2247"/>
                      <a:pt x="9701" y="2260"/>
                      <a:pt x="9489" y="2260"/>
                    </a:cubicBezTo>
                    <a:cubicBezTo>
                      <a:pt x="9402" y="2260"/>
                      <a:pt x="9315" y="2258"/>
                      <a:pt x="9228" y="2254"/>
                    </a:cubicBezTo>
                    <a:cubicBezTo>
                      <a:pt x="8928" y="2244"/>
                      <a:pt x="8621" y="2214"/>
                      <a:pt x="8301" y="2194"/>
                    </a:cubicBezTo>
                    <a:cubicBezTo>
                      <a:pt x="8294" y="2194"/>
                      <a:pt x="8287" y="2194"/>
                      <a:pt x="8280" y="2194"/>
                    </a:cubicBezTo>
                    <a:cubicBezTo>
                      <a:pt x="8163" y="2194"/>
                      <a:pt x="8058" y="2270"/>
                      <a:pt x="8027" y="2382"/>
                    </a:cubicBezTo>
                    <a:cubicBezTo>
                      <a:pt x="7988" y="2524"/>
                      <a:pt x="8070" y="2666"/>
                      <a:pt x="8209" y="2709"/>
                    </a:cubicBezTo>
                    <a:lnTo>
                      <a:pt x="8225" y="2712"/>
                    </a:lnTo>
                    <a:cubicBezTo>
                      <a:pt x="8420" y="2771"/>
                      <a:pt x="8598" y="2854"/>
                      <a:pt x="8720" y="2976"/>
                    </a:cubicBezTo>
                    <a:cubicBezTo>
                      <a:pt x="8845" y="3101"/>
                      <a:pt x="8911" y="3256"/>
                      <a:pt x="8905" y="3418"/>
                    </a:cubicBezTo>
                    <a:cubicBezTo>
                      <a:pt x="8901" y="3583"/>
                      <a:pt x="8822" y="3744"/>
                      <a:pt x="8700" y="3870"/>
                    </a:cubicBezTo>
                    <a:cubicBezTo>
                      <a:pt x="8575" y="3995"/>
                      <a:pt x="8410" y="4091"/>
                      <a:pt x="8222" y="4143"/>
                    </a:cubicBezTo>
                    <a:lnTo>
                      <a:pt x="8219" y="4143"/>
                    </a:lnTo>
                    <a:cubicBezTo>
                      <a:pt x="8209" y="4143"/>
                      <a:pt x="8195" y="4147"/>
                      <a:pt x="8189" y="4150"/>
                    </a:cubicBezTo>
                    <a:cubicBezTo>
                      <a:pt x="8083" y="4192"/>
                      <a:pt x="7974" y="4212"/>
                      <a:pt x="7860" y="4212"/>
                    </a:cubicBezTo>
                    <a:cubicBezTo>
                      <a:pt x="7672" y="4212"/>
                      <a:pt x="7474" y="4158"/>
                      <a:pt x="7269" y="4061"/>
                    </a:cubicBezTo>
                    <a:cubicBezTo>
                      <a:pt x="6942" y="3909"/>
                      <a:pt x="6613" y="3688"/>
                      <a:pt x="6223" y="3523"/>
                    </a:cubicBezTo>
                    <a:cubicBezTo>
                      <a:pt x="6124" y="3484"/>
                      <a:pt x="6019" y="3448"/>
                      <a:pt x="5913" y="3418"/>
                    </a:cubicBezTo>
                    <a:cubicBezTo>
                      <a:pt x="5861" y="3401"/>
                      <a:pt x="5805" y="3388"/>
                      <a:pt x="5749" y="3382"/>
                    </a:cubicBezTo>
                    <a:cubicBezTo>
                      <a:pt x="5696" y="3372"/>
                      <a:pt x="5640" y="3358"/>
                      <a:pt x="5567" y="3358"/>
                    </a:cubicBezTo>
                    <a:cubicBezTo>
                      <a:pt x="5303" y="3358"/>
                      <a:pt x="5109" y="3431"/>
                      <a:pt x="4911" y="3490"/>
                    </a:cubicBezTo>
                    <a:cubicBezTo>
                      <a:pt x="4518" y="3622"/>
                      <a:pt x="4169" y="3794"/>
                      <a:pt x="3809" y="3952"/>
                    </a:cubicBezTo>
                    <a:cubicBezTo>
                      <a:pt x="3457" y="4117"/>
                      <a:pt x="3100" y="4275"/>
                      <a:pt x="2748" y="4427"/>
                    </a:cubicBezTo>
                    <a:cubicBezTo>
                      <a:pt x="2391" y="4575"/>
                      <a:pt x="2029" y="4707"/>
                      <a:pt x="1663" y="4800"/>
                    </a:cubicBezTo>
                    <a:cubicBezTo>
                      <a:pt x="1478" y="4842"/>
                      <a:pt x="1293" y="4875"/>
                      <a:pt x="1105" y="4882"/>
                    </a:cubicBezTo>
                    <a:cubicBezTo>
                      <a:pt x="1091" y="4882"/>
                      <a:pt x="1077" y="4882"/>
                      <a:pt x="1063" y="4882"/>
                    </a:cubicBezTo>
                    <a:cubicBezTo>
                      <a:pt x="892" y="4882"/>
                      <a:pt x="723" y="4863"/>
                      <a:pt x="571" y="4790"/>
                    </a:cubicBezTo>
                    <a:cubicBezTo>
                      <a:pt x="406" y="4717"/>
                      <a:pt x="271" y="4579"/>
                      <a:pt x="179" y="4414"/>
                    </a:cubicBezTo>
                    <a:cubicBezTo>
                      <a:pt x="80" y="4255"/>
                      <a:pt x="40" y="4058"/>
                      <a:pt x="0" y="3866"/>
                    </a:cubicBezTo>
                    <a:lnTo>
                      <a:pt x="0" y="3866"/>
                    </a:lnTo>
                    <a:cubicBezTo>
                      <a:pt x="14" y="4061"/>
                      <a:pt x="24" y="4262"/>
                      <a:pt x="103" y="4453"/>
                    </a:cubicBezTo>
                    <a:cubicBezTo>
                      <a:pt x="179" y="4641"/>
                      <a:pt x="314" y="4816"/>
                      <a:pt x="495" y="4922"/>
                    </a:cubicBezTo>
                    <a:cubicBezTo>
                      <a:pt x="676" y="5037"/>
                      <a:pt x="891" y="5077"/>
                      <a:pt x="1092" y="5090"/>
                    </a:cubicBezTo>
                    <a:cubicBezTo>
                      <a:pt x="1141" y="5093"/>
                      <a:pt x="1191" y="5094"/>
                      <a:pt x="1240" y="5094"/>
                    </a:cubicBezTo>
                    <a:cubicBezTo>
                      <a:pt x="1397" y="5094"/>
                      <a:pt x="1551" y="5079"/>
                      <a:pt x="1702" y="5057"/>
                    </a:cubicBezTo>
                    <a:cubicBezTo>
                      <a:pt x="2104" y="5001"/>
                      <a:pt x="2487" y="4879"/>
                      <a:pt x="2863" y="4757"/>
                    </a:cubicBezTo>
                    <a:cubicBezTo>
                      <a:pt x="3239" y="4631"/>
                      <a:pt x="3605" y="4490"/>
                      <a:pt x="3968" y="4345"/>
                    </a:cubicBezTo>
                    <a:cubicBezTo>
                      <a:pt x="4324" y="4203"/>
                      <a:pt x="4693" y="4061"/>
                      <a:pt x="5046" y="3949"/>
                    </a:cubicBezTo>
                    <a:cubicBezTo>
                      <a:pt x="5210" y="3902"/>
                      <a:pt x="5386" y="3856"/>
                      <a:pt x="5513" y="3856"/>
                    </a:cubicBezTo>
                    <a:cubicBezTo>
                      <a:pt x="5522" y="3856"/>
                      <a:pt x="5530" y="3856"/>
                      <a:pt x="5537" y="3856"/>
                    </a:cubicBezTo>
                    <a:cubicBezTo>
                      <a:pt x="5540" y="3856"/>
                      <a:pt x="5543" y="3856"/>
                      <a:pt x="5546" y="3856"/>
                    </a:cubicBezTo>
                    <a:cubicBezTo>
                      <a:pt x="5570" y="3856"/>
                      <a:pt x="5608" y="3867"/>
                      <a:pt x="5643" y="3876"/>
                    </a:cubicBezTo>
                    <a:cubicBezTo>
                      <a:pt x="5686" y="3883"/>
                      <a:pt x="5722" y="3893"/>
                      <a:pt x="5765" y="3909"/>
                    </a:cubicBezTo>
                    <a:cubicBezTo>
                      <a:pt x="5847" y="3929"/>
                      <a:pt x="5927" y="3965"/>
                      <a:pt x="6009" y="3998"/>
                    </a:cubicBezTo>
                    <a:cubicBezTo>
                      <a:pt x="6339" y="4150"/>
                      <a:pt x="6655" y="4371"/>
                      <a:pt x="7038" y="4552"/>
                    </a:cubicBezTo>
                    <a:cubicBezTo>
                      <a:pt x="7226" y="4641"/>
                      <a:pt x="7444" y="4720"/>
                      <a:pt x="7678" y="4750"/>
                    </a:cubicBezTo>
                    <a:cubicBezTo>
                      <a:pt x="7735" y="4757"/>
                      <a:pt x="7794" y="4760"/>
                      <a:pt x="7853" y="4760"/>
                    </a:cubicBezTo>
                    <a:cubicBezTo>
                      <a:pt x="8033" y="4760"/>
                      <a:pt x="8219" y="4729"/>
                      <a:pt x="8384" y="4663"/>
                    </a:cubicBezTo>
                    <a:lnTo>
                      <a:pt x="8384" y="4663"/>
                    </a:lnTo>
                    <a:lnTo>
                      <a:pt x="8357" y="4674"/>
                    </a:lnTo>
                    <a:cubicBezTo>
                      <a:pt x="8624" y="4605"/>
                      <a:pt x="8895" y="4473"/>
                      <a:pt x="9099" y="4255"/>
                    </a:cubicBezTo>
                    <a:cubicBezTo>
                      <a:pt x="9300" y="4044"/>
                      <a:pt x="9445" y="3748"/>
                      <a:pt x="9449" y="3434"/>
                    </a:cubicBezTo>
                    <a:cubicBezTo>
                      <a:pt x="9456" y="3189"/>
                      <a:pt x="9373" y="2946"/>
                      <a:pt x="9234" y="2752"/>
                    </a:cubicBezTo>
                    <a:lnTo>
                      <a:pt x="9234" y="2752"/>
                    </a:lnTo>
                    <a:cubicBezTo>
                      <a:pt x="9240" y="2752"/>
                      <a:pt x="9245" y="2752"/>
                      <a:pt x="9251" y="2752"/>
                    </a:cubicBezTo>
                    <a:cubicBezTo>
                      <a:pt x="9562" y="2752"/>
                      <a:pt x="9879" y="2735"/>
                      <a:pt x="10201" y="2676"/>
                    </a:cubicBezTo>
                    <a:cubicBezTo>
                      <a:pt x="10524" y="2610"/>
                      <a:pt x="10873" y="2485"/>
                      <a:pt x="11144" y="2217"/>
                    </a:cubicBezTo>
                    <a:cubicBezTo>
                      <a:pt x="11276" y="2086"/>
                      <a:pt x="11375" y="1914"/>
                      <a:pt x="11431" y="1739"/>
                    </a:cubicBezTo>
                    <a:cubicBezTo>
                      <a:pt x="11460" y="1653"/>
                      <a:pt x="11477" y="1558"/>
                      <a:pt x="11490" y="1475"/>
                    </a:cubicBezTo>
                    <a:cubicBezTo>
                      <a:pt x="11500" y="1393"/>
                      <a:pt x="11507" y="1307"/>
                      <a:pt x="11507" y="1221"/>
                    </a:cubicBezTo>
                    <a:cubicBezTo>
                      <a:pt x="11507" y="1047"/>
                      <a:pt x="11487" y="869"/>
                      <a:pt x="11417" y="697"/>
                    </a:cubicBezTo>
                    <a:cubicBezTo>
                      <a:pt x="11352" y="522"/>
                      <a:pt x="11229" y="371"/>
                      <a:pt x="11088" y="259"/>
                    </a:cubicBezTo>
                    <a:cubicBezTo>
                      <a:pt x="10815" y="56"/>
                      <a:pt x="10492" y="0"/>
                      <a:pt x="10193" y="0"/>
                    </a:cubicBezTo>
                    <a:close/>
                  </a:path>
                </a:pathLst>
              </a:custGeom>
              <a:solidFill>
                <a:srgbClr val="FFFFFF">
                  <a:alpha val="16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110;p68"/>
              <p:cNvSpPr/>
              <p:nvPr/>
            </p:nvSpPr>
            <p:spPr>
              <a:xfrm>
                <a:off x="2024366" y="2087255"/>
                <a:ext cx="566553" cy="436644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1196" extrusionOk="0">
                    <a:moveTo>
                      <a:pt x="3647" y="0"/>
                    </a:moveTo>
                    <a:lnTo>
                      <a:pt x="3647" y="0"/>
                    </a:lnTo>
                    <a:cubicBezTo>
                      <a:pt x="0" y="6009"/>
                      <a:pt x="1504" y="10804"/>
                      <a:pt x="7443" y="11167"/>
                    </a:cubicBezTo>
                    <a:cubicBezTo>
                      <a:pt x="7755" y="11186"/>
                      <a:pt x="8054" y="11195"/>
                      <a:pt x="8340" y="11195"/>
                    </a:cubicBezTo>
                    <a:cubicBezTo>
                      <a:pt x="13524" y="11195"/>
                      <a:pt x="14527" y="8050"/>
                      <a:pt x="14164" y="633"/>
                    </a:cubicBez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111;p68"/>
              <p:cNvSpPr/>
              <p:nvPr/>
            </p:nvSpPr>
            <p:spPr>
              <a:xfrm>
                <a:off x="2526835" y="2338604"/>
                <a:ext cx="114894" cy="93054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386" extrusionOk="0">
                    <a:moveTo>
                      <a:pt x="1068" y="1"/>
                    </a:moveTo>
                    <a:cubicBezTo>
                      <a:pt x="959" y="1"/>
                      <a:pt x="856" y="13"/>
                      <a:pt x="762" y="39"/>
                    </a:cubicBezTo>
                    <a:lnTo>
                      <a:pt x="1" y="1783"/>
                    </a:lnTo>
                    <a:cubicBezTo>
                      <a:pt x="350" y="2080"/>
                      <a:pt x="920" y="2385"/>
                      <a:pt x="1450" y="2385"/>
                    </a:cubicBezTo>
                    <a:cubicBezTo>
                      <a:pt x="1870" y="2385"/>
                      <a:pt x="2265" y="2194"/>
                      <a:pt x="2507" y="1655"/>
                    </a:cubicBezTo>
                    <a:cubicBezTo>
                      <a:pt x="2945" y="670"/>
                      <a:pt x="1866" y="1"/>
                      <a:pt x="1068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112;p68"/>
              <p:cNvSpPr/>
              <p:nvPr/>
            </p:nvSpPr>
            <p:spPr>
              <a:xfrm>
                <a:off x="2023274" y="1842653"/>
                <a:ext cx="728208" cy="53352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3680" extrusionOk="0">
                    <a:moveTo>
                      <a:pt x="8161" y="0"/>
                    </a:moveTo>
                    <a:cubicBezTo>
                      <a:pt x="6996" y="0"/>
                      <a:pt x="5860" y="786"/>
                      <a:pt x="5727" y="2460"/>
                    </a:cubicBezTo>
                    <a:cubicBezTo>
                      <a:pt x="5464" y="1475"/>
                      <a:pt x="4606" y="815"/>
                      <a:pt x="3736" y="815"/>
                    </a:cubicBezTo>
                    <a:cubicBezTo>
                      <a:pt x="3458" y="815"/>
                      <a:pt x="3178" y="882"/>
                      <a:pt x="2917" y="1029"/>
                    </a:cubicBezTo>
                    <a:cubicBezTo>
                      <a:pt x="1565" y="1777"/>
                      <a:pt x="2122" y="3525"/>
                      <a:pt x="3098" y="4142"/>
                    </a:cubicBezTo>
                    <a:cubicBezTo>
                      <a:pt x="1" y="4508"/>
                      <a:pt x="920" y="7785"/>
                      <a:pt x="2920" y="7785"/>
                    </a:cubicBezTo>
                    <a:cubicBezTo>
                      <a:pt x="3528" y="7785"/>
                      <a:pt x="4236" y="7482"/>
                      <a:pt x="4962" y="6701"/>
                    </a:cubicBezTo>
                    <a:lnTo>
                      <a:pt x="4962" y="6701"/>
                    </a:lnTo>
                    <a:cubicBezTo>
                      <a:pt x="4498" y="8080"/>
                      <a:pt x="5656" y="8965"/>
                      <a:pt x="6830" y="8965"/>
                    </a:cubicBezTo>
                    <a:cubicBezTo>
                      <a:pt x="7654" y="8965"/>
                      <a:pt x="8486" y="8529"/>
                      <a:pt x="8771" y="7522"/>
                    </a:cubicBezTo>
                    <a:lnTo>
                      <a:pt x="8771" y="7522"/>
                    </a:lnTo>
                    <a:cubicBezTo>
                      <a:pt x="8405" y="9178"/>
                      <a:pt x="9560" y="10038"/>
                      <a:pt x="10721" y="10038"/>
                    </a:cubicBezTo>
                    <a:cubicBezTo>
                      <a:pt x="11695" y="10038"/>
                      <a:pt x="12674" y="9433"/>
                      <a:pt x="12764" y="8185"/>
                    </a:cubicBezTo>
                    <a:cubicBezTo>
                      <a:pt x="12959" y="10094"/>
                      <a:pt x="13506" y="11859"/>
                      <a:pt x="13701" y="13679"/>
                    </a:cubicBezTo>
                    <a:cubicBezTo>
                      <a:pt x="15081" y="12109"/>
                      <a:pt x="18671" y="5601"/>
                      <a:pt x="14446" y="5601"/>
                    </a:cubicBezTo>
                    <a:cubicBezTo>
                      <a:pt x="14331" y="5601"/>
                      <a:pt x="14210" y="5606"/>
                      <a:pt x="14083" y="5616"/>
                    </a:cubicBezTo>
                    <a:cubicBezTo>
                      <a:pt x="15171" y="3811"/>
                      <a:pt x="14076" y="1929"/>
                      <a:pt x="12427" y="1929"/>
                    </a:cubicBezTo>
                    <a:cubicBezTo>
                      <a:pt x="11922" y="1929"/>
                      <a:pt x="11364" y="2106"/>
                      <a:pt x="10802" y="2516"/>
                    </a:cubicBezTo>
                    <a:cubicBezTo>
                      <a:pt x="10656" y="879"/>
                      <a:pt x="9392" y="0"/>
                      <a:pt x="8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113;p68"/>
              <p:cNvSpPr/>
              <p:nvPr/>
            </p:nvSpPr>
            <p:spPr>
              <a:xfrm>
                <a:off x="2174163" y="1988432"/>
                <a:ext cx="346944" cy="174252"/>
              </a:xfrm>
              <a:custGeom>
                <a:avLst/>
                <a:gdLst/>
                <a:ahLst/>
                <a:cxnLst/>
                <a:rect l="l" t="t" r="r" b="b"/>
                <a:pathLst>
                  <a:path w="8896" h="4468" extrusionOk="0">
                    <a:moveTo>
                      <a:pt x="1286" y="0"/>
                    </a:moveTo>
                    <a:cubicBezTo>
                      <a:pt x="1115" y="0"/>
                      <a:pt x="941" y="37"/>
                      <a:pt x="776" y="110"/>
                    </a:cubicBezTo>
                    <a:cubicBezTo>
                      <a:pt x="562" y="209"/>
                      <a:pt x="367" y="361"/>
                      <a:pt x="225" y="562"/>
                    </a:cubicBezTo>
                    <a:cubicBezTo>
                      <a:pt x="87" y="760"/>
                      <a:pt x="1" y="1011"/>
                      <a:pt x="11" y="1268"/>
                    </a:cubicBezTo>
                    <a:cubicBezTo>
                      <a:pt x="21" y="1522"/>
                      <a:pt x="136" y="1776"/>
                      <a:pt x="298" y="1967"/>
                    </a:cubicBezTo>
                    <a:lnTo>
                      <a:pt x="301" y="1974"/>
                    </a:lnTo>
                    <a:lnTo>
                      <a:pt x="308" y="1980"/>
                    </a:lnTo>
                    <a:cubicBezTo>
                      <a:pt x="519" y="2181"/>
                      <a:pt x="809" y="2280"/>
                      <a:pt x="1083" y="2297"/>
                    </a:cubicBezTo>
                    <a:cubicBezTo>
                      <a:pt x="1119" y="2299"/>
                      <a:pt x="1156" y="2300"/>
                      <a:pt x="1192" y="2300"/>
                    </a:cubicBezTo>
                    <a:cubicBezTo>
                      <a:pt x="1433" y="2300"/>
                      <a:pt x="1666" y="2254"/>
                      <a:pt x="1884" y="2191"/>
                    </a:cubicBezTo>
                    <a:cubicBezTo>
                      <a:pt x="2138" y="2115"/>
                      <a:pt x="2379" y="2010"/>
                      <a:pt x="2610" y="1878"/>
                    </a:cubicBezTo>
                    <a:cubicBezTo>
                      <a:pt x="2626" y="1868"/>
                      <a:pt x="2643" y="1858"/>
                      <a:pt x="2659" y="1848"/>
                    </a:cubicBezTo>
                    <a:lnTo>
                      <a:pt x="2659" y="1848"/>
                    </a:lnTo>
                    <a:cubicBezTo>
                      <a:pt x="2650" y="2048"/>
                      <a:pt x="2679" y="2260"/>
                      <a:pt x="2771" y="2455"/>
                    </a:cubicBezTo>
                    <a:cubicBezTo>
                      <a:pt x="2863" y="2676"/>
                      <a:pt x="3028" y="2867"/>
                      <a:pt x="3223" y="3002"/>
                    </a:cubicBezTo>
                    <a:cubicBezTo>
                      <a:pt x="3418" y="3138"/>
                      <a:pt x="3638" y="3227"/>
                      <a:pt x="3866" y="3263"/>
                    </a:cubicBezTo>
                    <a:cubicBezTo>
                      <a:pt x="3952" y="3276"/>
                      <a:pt x="4038" y="3283"/>
                      <a:pt x="4124" y="3283"/>
                    </a:cubicBezTo>
                    <a:cubicBezTo>
                      <a:pt x="4269" y="3283"/>
                      <a:pt x="4414" y="3264"/>
                      <a:pt x="4555" y="3227"/>
                    </a:cubicBezTo>
                    <a:cubicBezTo>
                      <a:pt x="4776" y="3164"/>
                      <a:pt x="4987" y="3052"/>
                      <a:pt x="5165" y="2904"/>
                    </a:cubicBezTo>
                    <a:cubicBezTo>
                      <a:pt x="5265" y="2820"/>
                      <a:pt x="5353" y="2727"/>
                      <a:pt x="5429" y="2628"/>
                    </a:cubicBezTo>
                    <a:lnTo>
                      <a:pt x="5429" y="2628"/>
                    </a:lnTo>
                    <a:cubicBezTo>
                      <a:pt x="5498" y="2916"/>
                      <a:pt x="5601" y="3199"/>
                      <a:pt x="5749" y="3467"/>
                    </a:cubicBezTo>
                    <a:cubicBezTo>
                      <a:pt x="5904" y="3741"/>
                      <a:pt x="6118" y="3988"/>
                      <a:pt x="6386" y="4170"/>
                    </a:cubicBezTo>
                    <a:cubicBezTo>
                      <a:pt x="6653" y="4351"/>
                      <a:pt x="6969" y="4453"/>
                      <a:pt x="7289" y="4467"/>
                    </a:cubicBezTo>
                    <a:cubicBezTo>
                      <a:pt x="7302" y="4467"/>
                      <a:pt x="7315" y="4467"/>
                      <a:pt x="7328" y="4467"/>
                    </a:cubicBezTo>
                    <a:cubicBezTo>
                      <a:pt x="7634" y="4467"/>
                      <a:pt x="7933" y="4391"/>
                      <a:pt x="8196" y="4239"/>
                    </a:cubicBezTo>
                    <a:cubicBezTo>
                      <a:pt x="8466" y="4084"/>
                      <a:pt x="8694" y="3843"/>
                      <a:pt x="8809" y="3550"/>
                    </a:cubicBezTo>
                    <a:cubicBezTo>
                      <a:pt x="8862" y="3408"/>
                      <a:pt x="8895" y="3250"/>
                      <a:pt x="8892" y="3098"/>
                    </a:cubicBezTo>
                    <a:cubicBezTo>
                      <a:pt x="8889" y="2946"/>
                      <a:pt x="8856" y="2798"/>
                      <a:pt x="8800" y="2656"/>
                    </a:cubicBezTo>
                    <a:cubicBezTo>
                      <a:pt x="8694" y="2376"/>
                      <a:pt x="8509" y="2145"/>
                      <a:pt x="8298" y="1950"/>
                    </a:cubicBezTo>
                    <a:lnTo>
                      <a:pt x="8298" y="1950"/>
                    </a:lnTo>
                    <a:cubicBezTo>
                      <a:pt x="8476" y="2175"/>
                      <a:pt x="8625" y="2422"/>
                      <a:pt x="8691" y="2689"/>
                    </a:cubicBezTo>
                    <a:cubicBezTo>
                      <a:pt x="8760" y="2956"/>
                      <a:pt x="8734" y="3233"/>
                      <a:pt x="8615" y="3464"/>
                    </a:cubicBezTo>
                    <a:cubicBezTo>
                      <a:pt x="8395" y="3880"/>
                      <a:pt x="7919" y="4116"/>
                      <a:pt x="7463" y="4116"/>
                    </a:cubicBezTo>
                    <a:cubicBezTo>
                      <a:pt x="7413" y="4116"/>
                      <a:pt x="7362" y="4113"/>
                      <a:pt x="7312" y="4107"/>
                    </a:cubicBezTo>
                    <a:cubicBezTo>
                      <a:pt x="7062" y="4084"/>
                      <a:pt x="6821" y="3988"/>
                      <a:pt x="6623" y="3837"/>
                    </a:cubicBezTo>
                    <a:cubicBezTo>
                      <a:pt x="6425" y="3685"/>
                      <a:pt x="6270" y="3477"/>
                      <a:pt x="6151" y="3250"/>
                    </a:cubicBezTo>
                    <a:cubicBezTo>
                      <a:pt x="5911" y="2788"/>
                      <a:pt x="5832" y="2244"/>
                      <a:pt x="5822" y="1700"/>
                    </a:cubicBezTo>
                    <a:cubicBezTo>
                      <a:pt x="5815" y="1584"/>
                      <a:pt x="5739" y="1482"/>
                      <a:pt x="5624" y="1459"/>
                    </a:cubicBezTo>
                    <a:cubicBezTo>
                      <a:pt x="5603" y="1454"/>
                      <a:pt x="5582" y="1451"/>
                      <a:pt x="5561" y="1451"/>
                    </a:cubicBezTo>
                    <a:cubicBezTo>
                      <a:pt x="5447" y="1451"/>
                      <a:pt x="5346" y="1532"/>
                      <a:pt x="5320" y="1647"/>
                    </a:cubicBezTo>
                    <a:lnTo>
                      <a:pt x="5320" y="1650"/>
                    </a:lnTo>
                    <a:cubicBezTo>
                      <a:pt x="5245" y="1990"/>
                      <a:pt x="5083" y="2297"/>
                      <a:pt x="4836" y="2501"/>
                    </a:cubicBezTo>
                    <a:cubicBezTo>
                      <a:pt x="4634" y="2665"/>
                      <a:pt x="4376" y="2754"/>
                      <a:pt x="4116" y="2754"/>
                    </a:cubicBezTo>
                    <a:cubicBezTo>
                      <a:pt x="4061" y="2754"/>
                      <a:pt x="4006" y="2750"/>
                      <a:pt x="3952" y="2742"/>
                    </a:cubicBezTo>
                    <a:cubicBezTo>
                      <a:pt x="3638" y="2702"/>
                      <a:pt x="3355" y="2514"/>
                      <a:pt x="3236" y="2244"/>
                    </a:cubicBezTo>
                    <a:cubicBezTo>
                      <a:pt x="3108" y="1980"/>
                      <a:pt x="3140" y="1637"/>
                      <a:pt x="3286" y="1321"/>
                    </a:cubicBezTo>
                    <a:lnTo>
                      <a:pt x="3289" y="1317"/>
                    </a:lnTo>
                    <a:cubicBezTo>
                      <a:pt x="3335" y="1222"/>
                      <a:pt x="3309" y="1113"/>
                      <a:pt x="3226" y="1040"/>
                    </a:cubicBezTo>
                    <a:cubicBezTo>
                      <a:pt x="3183" y="1004"/>
                      <a:pt x="3129" y="986"/>
                      <a:pt x="3076" y="986"/>
                    </a:cubicBezTo>
                    <a:cubicBezTo>
                      <a:pt x="3009" y="986"/>
                      <a:pt x="2943" y="1015"/>
                      <a:pt x="2896" y="1070"/>
                    </a:cubicBezTo>
                    <a:cubicBezTo>
                      <a:pt x="2765" y="1232"/>
                      <a:pt x="2580" y="1377"/>
                      <a:pt x="2385" y="1499"/>
                    </a:cubicBezTo>
                    <a:cubicBezTo>
                      <a:pt x="2194" y="1627"/>
                      <a:pt x="1983" y="1733"/>
                      <a:pt x="1769" y="1812"/>
                    </a:cubicBezTo>
                    <a:cubicBezTo>
                      <a:pt x="1551" y="1891"/>
                      <a:pt x="1327" y="1941"/>
                      <a:pt x="1109" y="1941"/>
                    </a:cubicBezTo>
                    <a:cubicBezTo>
                      <a:pt x="892" y="1941"/>
                      <a:pt x="681" y="1885"/>
                      <a:pt x="520" y="1753"/>
                    </a:cubicBezTo>
                    <a:lnTo>
                      <a:pt x="520" y="1753"/>
                    </a:lnTo>
                    <a:cubicBezTo>
                      <a:pt x="385" y="1614"/>
                      <a:pt x="297" y="1440"/>
                      <a:pt x="268" y="1248"/>
                    </a:cubicBezTo>
                    <a:cubicBezTo>
                      <a:pt x="238" y="1050"/>
                      <a:pt x="285" y="839"/>
                      <a:pt x="387" y="654"/>
                    </a:cubicBezTo>
                    <a:cubicBezTo>
                      <a:pt x="587" y="284"/>
                      <a:pt x="1005" y="15"/>
                      <a:pt x="1460" y="15"/>
                    </a:cubicBezTo>
                    <a:cubicBezTo>
                      <a:pt x="1463" y="15"/>
                      <a:pt x="1466" y="15"/>
                      <a:pt x="1469" y="15"/>
                    </a:cubicBezTo>
                    <a:cubicBezTo>
                      <a:pt x="1409" y="5"/>
                      <a:pt x="1348" y="0"/>
                      <a:pt x="1286" y="0"/>
                    </a:cubicBezTo>
                    <a:close/>
                  </a:path>
                </a:pathLst>
              </a:custGeom>
              <a:solidFill>
                <a:srgbClr val="FFFFFF">
                  <a:alpha val="16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114;p68"/>
              <p:cNvSpPr/>
              <p:nvPr/>
            </p:nvSpPr>
            <p:spPr>
              <a:xfrm>
                <a:off x="1028360" y="2158507"/>
                <a:ext cx="126204" cy="11973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070" extrusionOk="0">
                    <a:moveTo>
                      <a:pt x="1616" y="1"/>
                    </a:moveTo>
                    <a:cubicBezTo>
                      <a:pt x="801" y="1"/>
                      <a:pt x="169" y="646"/>
                      <a:pt x="86" y="1445"/>
                    </a:cubicBezTo>
                    <a:cubicBezTo>
                      <a:pt x="1" y="2269"/>
                      <a:pt x="730" y="3021"/>
                      <a:pt x="1531" y="3067"/>
                    </a:cubicBezTo>
                    <a:cubicBezTo>
                      <a:pt x="1561" y="3069"/>
                      <a:pt x="1591" y="3070"/>
                      <a:pt x="1620" y="3070"/>
                    </a:cubicBezTo>
                    <a:cubicBezTo>
                      <a:pt x="2432" y="3070"/>
                      <a:pt x="3067" y="2421"/>
                      <a:pt x="3150" y="1623"/>
                    </a:cubicBezTo>
                    <a:cubicBezTo>
                      <a:pt x="3236" y="798"/>
                      <a:pt x="2507" y="50"/>
                      <a:pt x="1706" y="3"/>
                    </a:cubicBezTo>
                    <a:cubicBezTo>
                      <a:pt x="1675" y="2"/>
                      <a:pt x="1646" y="1"/>
                      <a:pt x="1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115;p68"/>
              <p:cNvSpPr/>
              <p:nvPr/>
            </p:nvSpPr>
            <p:spPr>
              <a:xfrm>
                <a:off x="1028350" y="2166800"/>
                <a:ext cx="149653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071" extrusionOk="0">
                    <a:moveTo>
                      <a:pt x="2010" y="0"/>
                    </a:moveTo>
                    <a:cubicBezTo>
                      <a:pt x="134" y="0"/>
                      <a:pt x="0" y="2954"/>
                      <a:pt x="1937" y="3067"/>
                    </a:cubicBezTo>
                    <a:cubicBezTo>
                      <a:pt x="1973" y="3069"/>
                      <a:pt x="2009" y="3070"/>
                      <a:pt x="2044" y="3070"/>
                    </a:cubicBezTo>
                    <a:cubicBezTo>
                      <a:pt x="3918" y="3070"/>
                      <a:pt x="4054" y="117"/>
                      <a:pt x="2115" y="3"/>
                    </a:cubicBezTo>
                    <a:cubicBezTo>
                      <a:pt x="2079" y="1"/>
                      <a:pt x="2044" y="0"/>
                      <a:pt x="2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116;p68"/>
              <p:cNvSpPr/>
              <p:nvPr/>
            </p:nvSpPr>
            <p:spPr>
              <a:xfrm>
                <a:off x="1184631" y="2115569"/>
                <a:ext cx="126204" cy="11973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070" extrusionOk="0">
                    <a:moveTo>
                      <a:pt x="1616" y="0"/>
                    </a:moveTo>
                    <a:cubicBezTo>
                      <a:pt x="801" y="0"/>
                      <a:pt x="169" y="646"/>
                      <a:pt x="86" y="1447"/>
                    </a:cubicBezTo>
                    <a:cubicBezTo>
                      <a:pt x="1" y="2272"/>
                      <a:pt x="729" y="3020"/>
                      <a:pt x="1531" y="3067"/>
                    </a:cubicBezTo>
                    <a:cubicBezTo>
                      <a:pt x="1561" y="3068"/>
                      <a:pt x="1591" y="3069"/>
                      <a:pt x="1621" y="3069"/>
                    </a:cubicBezTo>
                    <a:cubicBezTo>
                      <a:pt x="2435" y="3069"/>
                      <a:pt x="3067" y="2424"/>
                      <a:pt x="3150" y="1622"/>
                    </a:cubicBezTo>
                    <a:cubicBezTo>
                      <a:pt x="3236" y="798"/>
                      <a:pt x="2507" y="49"/>
                      <a:pt x="1706" y="3"/>
                    </a:cubicBezTo>
                    <a:cubicBezTo>
                      <a:pt x="1675" y="1"/>
                      <a:pt x="1645" y="0"/>
                      <a:pt x="16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117;p68"/>
              <p:cNvSpPr/>
              <p:nvPr/>
            </p:nvSpPr>
            <p:spPr>
              <a:xfrm>
                <a:off x="1191601" y="2129000"/>
                <a:ext cx="139154" cy="105404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071" extrusionOk="0">
                    <a:moveTo>
                      <a:pt x="2010" y="1"/>
                    </a:moveTo>
                    <a:cubicBezTo>
                      <a:pt x="134" y="1"/>
                      <a:pt x="0" y="2954"/>
                      <a:pt x="1937" y="3068"/>
                    </a:cubicBezTo>
                    <a:cubicBezTo>
                      <a:pt x="1973" y="3070"/>
                      <a:pt x="2009" y="3071"/>
                      <a:pt x="2044" y="3071"/>
                    </a:cubicBezTo>
                    <a:cubicBezTo>
                      <a:pt x="3918" y="3071"/>
                      <a:pt x="4054" y="117"/>
                      <a:pt x="2115" y="4"/>
                    </a:cubicBezTo>
                    <a:cubicBezTo>
                      <a:pt x="2079" y="2"/>
                      <a:pt x="204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118;p68"/>
              <p:cNvSpPr/>
              <p:nvPr/>
            </p:nvSpPr>
            <p:spPr>
              <a:xfrm>
                <a:off x="1301044" y="2197779"/>
                <a:ext cx="81822" cy="7784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996" extrusionOk="0">
                    <a:moveTo>
                      <a:pt x="1051" y="1"/>
                    </a:moveTo>
                    <a:cubicBezTo>
                      <a:pt x="519" y="1"/>
                      <a:pt x="104" y="422"/>
                      <a:pt x="53" y="942"/>
                    </a:cubicBezTo>
                    <a:cubicBezTo>
                      <a:pt x="0" y="1476"/>
                      <a:pt x="475" y="1964"/>
                      <a:pt x="993" y="1994"/>
                    </a:cubicBezTo>
                    <a:cubicBezTo>
                      <a:pt x="1013" y="1995"/>
                      <a:pt x="1032" y="1996"/>
                      <a:pt x="1052" y="1996"/>
                    </a:cubicBezTo>
                    <a:cubicBezTo>
                      <a:pt x="1581" y="1996"/>
                      <a:pt x="1987" y="1573"/>
                      <a:pt x="2045" y="1051"/>
                    </a:cubicBezTo>
                    <a:cubicBezTo>
                      <a:pt x="2097" y="517"/>
                      <a:pt x="1623" y="29"/>
                      <a:pt x="1105" y="2"/>
                    </a:cubicBezTo>
                    <a:cubicBezTo>
                      <a:pt x="1087" y="1"/>
                      <a:pt x="1069" y="1"/>
                      <a:pt x="10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119;p68"/>
              <p:cNvSpPr/>
              <p:nvPr/>
            </p:nvSpPr>
            <p:spPr>
              <a:xfrm>
                <a:off x="1004063" y="2292585"/>
                <a:ext cx="81822" cy="7784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996" extrusionOk="0">
                    <a:moveTo>
                      <a:pt x="1057" y="1"/>
                    </a:moveTo>
                    <a:cubicBezTo>
                      <a:pt x="523" y="1"/>
                      <a:pt x="108" y="423"/>
                      <a:pt x="53" y="942"/>
                    </a:cubicBezTo>
                    <a:cubicBezTo>
                      <a:pt x="0" y="1479"/>
                      <a:pt x="475" y="1964"/>
                      <a:pt x="993" y="1994"/>
                    </a:cubicBezTo>
                    <a:cubicBezTo>
                      <a:pt x="1013" y="1995"/>
                      <a:pt x="1033" y="1995"/>
                      <a:pt x="1053" y="1995"/>
                    </a:cubicBezTo>
                    <a:cubicBezTo>
                      <a:pt x="1581" y="1995"/>
                      <a:pt x="1991" y="1575"/>
                      <a:pt x="2045" y="1054"/>
                    </a:cubicBezTo>
                    <a:cubicBezTo>
                      <a:pt x="2098" y="516"/>
                      <a:pt x="1626" y="31"/>
                      <a:pt x="1105" y="2"/>
                    </a:cubicBezTo>
                    <a:cubicBezTo>
                      <a:pt x="1089" y="1"/>
                      <a:pt x="1073" y="1"/>
                      <a:pt x="1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120;p68"/>
              <p:cNvSpPr/>
              <p:nvPr/>
            </p:nvSpPr>
            <p:spPr>
              <a:xfrm>
                <a:off x="1156863" y="2240522"/>
                <a:ext cx="71760" cy="4379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23" extrusionOk="0">
                    <a:moveTo>
                      <a:pt x="876" y="0"/>
                    </a:moveTo>
                    <a:cubicBezTo>
                      <a:pt x="736" y="0"/>
                      <a:pt x="599" y="35"/>
                      <a:pt x="478" y="113"/>
                    </a:cubicBezTo>
                    <a:cubicBezTo>
                      <a:pt x="185" y="308"/>
                      <a:pt x="66" y="657"/>
                      <a:pt x="10" y="991"/>
                    </a:cubicBezTo>
                    <a:cubicBezTo>
                      <a:pt x="0" y="1056"/>
                      <a:pt x="66" y="1119"/>
                      <a:pt x="126" y="1122"/>
                    </a:cubicBezTo>
                    <a:cubicBezTo>
                      <a:pt x="130" y="1123"/>
                      <a:pt x="134" y="1123"/>
                      <a:pt x="138" y="1123"/>
                    </a:cubicBezTo>
                    <a:cubicBezTo>
                      <a:pt x="206" y="1123"/>
                      <a:pt x="245" y="1069"/>
                      <a:pt x="257" y="1007"/>
                    </a:cubicBezTo>
                    <a:cubicBezTo>
                      <a:pt x="290" y="822"/>
                      <a:pt x="346" y="634"/>
                      <a:pt x="455" y="476"/>
                    </a:cubicBezTo>
                    <a:cubicBezTo>
                      <a:pt x="534" y="374"/>
                      <a:pt x="643" y="295"/>
                      <a:pt x="752" y="265"/>
                    </a:cubicBezTo>
                    <a:cubicBezTo>
                      <a:pt x="792" y="257"/>
                      <a:pt x="833" y="252"/>
                      <a:pt x="873" y="252"/>
                    </a:cubicBezTo>
                    <a:cubicBezTo>
                      <a:pt x="959" y="252"/>
                      <a:pt x="1046" y="271"/>
                      <a:pt x="1131" y="305"/>
                    </a:cubicBezTo>
                    <a:cubicBezTo>
                      <a:pt x="1296" y="364"/>
                      <a:pt x="1441" y="473"/>
                      <a:pt x="1563" y="591"/>
                    </a:cubicBezTo>
                    <a:cubicBezTo>
                      <a:pt x="1591" y="618"/>
                      <a:pt x="1623" y="629"/>
                      <a:pt x="1653" y="629"/>
                    </a:cubicBezTo>
                    <a:cubicBezTo>
                      <a:pt x="1752" y="629"/>
                      <a:pt x="1840" y="512"/>
                      <a:pt x="1751" y="423"/>
                    </a:cubicBezTo>
                    <a:cubicBezTo>
                      <a:pt x="1610" y="288"/>
                      <a:pt x="1455" y="173"/>
                      <a:pt x="1273" y="90"/>
                    </a:cubicBezTo>
                    <a:cubicBezTo>
                      <a:pt x="1149" y="33"/>
                      <a:pt x="1012" y="0"/>
                      <a:pt x="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121;p68"/>
              <p:cNvSpPr/>
              <p:nvPr/>
            </p:nvSpPr>
            <p:spPr>
              <a:xfrm>
                <a:off x="1113613" y="2273749"/>
                <a:ext cx="183066" cy="99645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555" extrusionOk="0">
                    <a:moveTo>
                      <a:pt x="3722" y="1"/>
                    </a:moveTo>
                    <a:cubicBezTo>
                      <a:pt x="3268" y="1"/>
                      <a:pt x="2774" y="673"/>
                      <a:pt x="2273" y="742"/>
                    </a:cubicBezTo>
                    <a:cubicBezTo>
                      <a:pt x="2154" y="780"/>
                      <a:pt x="2031" y="795"/>
                      <a:pt x="1907" y="795"/>
                    </a:cubicBezTo>
                    <a:cubicBezTo>
                      <a:pt x="1489" y="795"/>
                      <a:pt x="1059" y="627"/>
                      <a:pt x="725" y="627"/>
                    </a:cubicBezTo>
                    <a:cubicBezTo>
                      <a:pt x="443" y="627"/>
                      <a:pt x="231" y="747"/>
                      <a:pt x="153" y="1187"/>
                    </a:cubicBezTo>
                    <a:cubicBezTo>
                      <a:pt x="0" y="2045"/>
                      <a:pt x="717" y="2554"/>
                      <a:pt x="1750" y="2554"/>
                    </a:cubicBezTo>
                    <a:cubicBezTo>
                      <a:pt x="2011" y="2554"/>
                      <a:pt x="2293" y="2522"/>
                      <a:pt x="2587" y="2454"/>
                    </a:cubicBezTo>
                    <a:cubicBezTo>
                      <a:pt x="3754" y="2180"/>
                      <a:pt x="4694" y="1191"/>
                      <a:pt x="4239" y="396"/>
                    </a:cubicBezTo>
                    <a:cubicBezTo>
                      <a:pt x="4074" y="106"/>
                      <a:pt x="3901" y="1"/>
                      <a:pt x="3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122;p68"/>
              <p:cNvSpPr/>
              <p:nvPr/>
            </p:nvSpPr>
            <p:spPr>
              <a:xfrm>
                <a:off x="1147113" y="2321796"/>
                <a:ext cx="114075" cy="51324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1316" extrusionOk="0">
                    <a:moveTo>
                      <a:pt x="2046" y="1"/>
                    </a:moveTo>
                    <a:cubicBezTo>
                      <a:pt x="1807" y="1"/>
                      <a:pt x="1582" y="129"/>
                      <a:pt x="1444" y="430"/>
                    </a:cubicBezTo>
                    <a:cubicBezTo>
                      <a:pt x="1233" y="222"/>
                      <a:pt x="1019" y="135"/>
                      <a:pt x="824" y="135"/>
                    </a:cubicBezTo>
                    <a:cubicBezTo>
                      <a:pt x="358" y="135"/>
                      <a:pt x="1" y="631"/>
                      <a:pt x="59" y="1182"/>
                    </a:cubicBezTo>
                    <a:cubicBezTo>
                      <a:pt x="299" y="1270"/>
                      <a:pt x="580" y="1316"/>
                      <a:pt x="890" y="1316"/>
                    </a:cubicBezTo>
                    <a:cubicBezTo>
                      <a:pt x="1152" y="1316"/>
                      <a:pt x="1433" y="1283"/>
                      <a:pt x="1728" y="1215"/>
                    </a:cubicBezTo>
                    <a:cubicBezTo>
                      <a:pt x="2186" y="1109"/>
                      <a:pt x="2608" y="892"/>
                      <a:pt x="2925" y="618"/>
                    </a:cubicBezTo>
                    <a:cubicBezTo>
                      <a:pt x="2735" y="246"/>
                      <a:pt x="2378" y="1"/>
                      <a:pt x="20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123;p68"/>
              <p:cNvSpPr/>
              <p:nvPr/>
            </p:nvSpPr>
            <p:spPr>
              <a:xfrm>
                <a:off x="1185216" y="2083355"/>
                <a:ext cx="72891" cy="32526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834" extrusionOk="0">
                    <a:moveTo>
                      <a:pt x="1394" y="1"/>
                    </a:moveTo>
                    <a:cubicBezTo>
                      <a:pt x="1207" y="1"/>
                      <a:pt x="1023" y="28"/>
                      <a:pt x="843" y="90"/>
                    </a:cubicBezTo>
                    <a:cubicBezTo>
                      <a:pt x="549" y="196"/>
                      <a:pt x="299" y="384"/>
                      <a:pt x="88" y="611"/>
                    </a:cubicBezTo>
                    <a:cubicBezTo>
                      <a:pt x="1" y="701"/>
                      <a:pt x="80" y="834"/>
                      <a:pt x="173" y="834"/>
                    </a:cubicBezTo>
                    <a:cubicBezTo>
                      <a:pt x="200" y="834"/>
                      <a:pt x="227" y="823"/>
                      <a:pt x="253" y="796"/>
                    </a:cubicBezTo>
                    <a:cubicBezTo>
                      <a:pt x="444" y="595"/>
                      <a:pt x="662" y="417"/>
                      <a:pt x="925" y="321"/>
                    </a:cubicBezTo>
                    <a:cubicBezTo>
                      <a:pt x="1077" y="269"/>
                      <a:pt x="1233" y="248"/>
                      <a:pt x="1391" y="248"/>
                    </a:cubicBezTo>
                    <a:cubicBezTo>
                      <a:pt x="1504" y="248"/>
                      <a:pt x="1619" y="259"/>
                      <a:pt x="1733" y="278"/>
                    </a:cubicBezTo>
                    <a:cubicBezTo>
                      <a:pt x="1738" y="279"/>
                      <a:pt x="1742" y="279"/>
                      <a:pt x="1747" y="279"/>
                    </a:cubicBezTo>
                    <a:cubicBezTo>
                      <a:pt x="1808" y="279"/>
                      <a:pt x="1862" y="218"/>
                      <a:pt x="1865" y="163"/>
                    </a:cubicBezTo>
                    <a:cubicBezTo>
                      <a:pt x="1869" y="87"/>
                      <a:pt x="1816" y="41"/>
                      <a:pt x="1750" y="31"/>
                    </a:cubicBezTo>
                    <a:cubicBezTo>
                      <a:pt x="1631" y="12"/>
                      <a:pt x="1512" y="1"/>
                      <a:pt x="1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124;p68"/>
              <p:cNvSpPr/>
              <p:nvPr/>
            </p:nvSpPr>
            <p:spPr>
              <a:xfrm>
                <a:off x="1032416" y="2129062"/>
                <a:ext cx="73281" cy="31707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813" extrusionOk="0">
                    <a:moveTo>
                      <a:pt x="1342" y="0"/>
                    </a:moveTo>
                    <a:cubicBezTo>
                      <a:pt x="847" y="0"/>
                      <a:pt x="366" y="192"/>
                      <a:pt x="68" y="620"/>
                    </a:cubicBezTo>
                    <a:cubicBezTo>
                      <a:pt x="0" y="716"/>
                      <a:pt x="87" y="812"/>
                      <a:pt x="177" y="812"/>
                    </a:cubicBezTo>
                    <a:cubicBezTo>
                      <a:pt x="213" y="812"/>
                      <a:pt x="249" y="797"/>
                      <a:pt x="276" y="758"/>
                    </a:cubicBezTo>
                    <a:cubicBezTo>
                      <a:pt x="522" y="405"/>
                      <a:pt x="931" y="245"/>
                      <a:pt x="1344" y="245"/>
                    </a:cubicBezTo>
                    <a:cubicBezTo>
                      <a:pt x="1463" y="245"/>
                      <a:pt x="1582" y="258"/>
                      <a:pt x="1697" y="284"/>
                    </a:cubicBezTo>
                    <a:cubicBezTo>
                      <a:pt x="1710" y="286"/>
                      <a:pt x="1722" y="287"/>
                      <a:pt x="1735" y="287"/>
                    </a:cubicBezTo>
                    <a:cubicBezTo>
                      <a:pt x="1788" y="287"/>
                      <a:pt x="1838" y="263"/>
                      <a:pt x="1859" y="204"/>
                    </a:cubicBezTo>
                    <a:cubicBezTo>
                      <a:pt x="1879" y="148"/>
                      <a:pt x="1846" y="66"/>
                      <a:pt x="1780" y="49"/>
                    </a:cubicBezTo>
                    <a:cubicBezTo>
                      <a:pt x="1635" y="17"/>
                      <a:pt x="1488" y="0"/>
                      <a:pt x="1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25;p68"/>
              <p:cNvSpPr/>
              <p:nvPr/>
            </p:nvSpPr>
            <p:spPr>
              <a:xfrm>
                <a:off x="2388309" y="2248633"/>
                <a:ext cx="81471" cy="110838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842" extrusionOk="0">
                    <a:moveTo>
                      <a:pt x="383" y="1"/>
                    </a:moveTo>
                    <a:lnTo>
                      <a:pt x="383" y="1"/>
                    </a:lnTo>
                    <a:cubicBezTo>
                      <a:pt x="2088" y="529"/>
                      <a:pt x="1693" y="2741"/>
                      <a:pt x="1" y="2791"/>
                    </a:cubicBezTo>
                    <a:cubicBezTo>
                      <a:pt x="103" y="2821"/>
                      <a:pt x="209" y="2837"/>
                      <a:pt x="317" y="2840"/>
                    </a:cubicBezTo>
                    <a:cubicBezTo>
                      <a:pt x="336" y="2841"/>
                      <a:pt x="355" y="2842"/>
                      <a:pt x="373" y="2842"/>
                    </a:cubicBezTo>
                    <a:cubicBezTo>
                      <a:pt x="1114" y="2842"/>
                      <a:pt x="1739" y="2146"/>
                      <a:pt x="1739" y="1419"/>
                    </a:cubicBezTo>
                    <a:cubicBezTo>
                      <a:pt x="1739" y="644"/>
                      <a:pt x="1125" y="67"/>
                      <a:pt x="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26;p68"/>
              <p:cNvSpPr/>
              <p:nvPr/>
            </p:nvSpPr>
            <p:spPr>
              <a:xfrm>
                <a:off x="2344981" y="2248477"/>
                <a:ext cx="124683" cy="10916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99" extrusionOk="0">
                    <a:moveTo>
                      <a:pt x="1364" y="0"/>
                    </a:moveTo>
                    <a:cubicBezTo>
                      <a:pt x="622" y="0"/>
                      <a:pt x="0" y="697"/>
                      <a:pt x="0" y="1423"/>
                    </a:cubicBezTo>
                    <a:cubicBezTo>
                      <a:pt x="0" y="2106"/>
                      <a:pt x="485" y="2640"/>
                      <a:pt x="1105" y="2798"/>
                    </a:cubicBezTo>
                    <a:cubicBezTo>
                      <a:pt x="2804" y="2745"/>
                      <a:pt x="3196" y="533"/>
                      <a:pt x="1494" y="5"/>
                    </a:cubicBezTo>
                    <a:cubicBezTo>
                      <a:pt x="1468" y="5"/>
                      <a:pt x="1448" y="2"/>
                      <a:pt x="1425" y="2"/>
                    </a:cubicBezTo>
                    <a:cubicBezTo>
                      <a:pt x="1405" y="1"/>
                      <a:pt x="1384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27;p68"/>
              <p:cNvSpPr/>
              <p:nvPr/>
            </p:nvSpPr>
            <p:spPr>
              <a:xfrm>
                <a:off x="2210433" y="2218565"/>
                <a:ext cx="81471" cy="110838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842" extrusionOk="0">
                    <a:moveTo>
                      <a:pt x="384" y="0"/>
                    </a:moveTo>
                    <a:cubicBezTo>
                      <a:pt x="2088" y="528"/>
                      <a:pt x="1696" y="2741"/>
                      <a:pt x="1" y="2790"/>
                    </a:cubicBezTo>
                    <a:cubicBezTo>
                      <a:pt x="103" y="2820"/>
                      <a:pt x="212" y="2836"/>
                      <a:pt x="318" y="2840"/>
                    </a:cubicBezTo>
                    <a:cubicBezTo>
                      <a:pt x="338" y="2841"/>
                      <a:pt x="358" y="2841"/>
                      <a:pt x="378" y="2841"/>
                    </a:cubicBezTo>
                    <a:cubicBezTo>
                      <a:pt x="1120" y="2841"/>
                      <a:pt x="1742" y="2144"/>
                      <a:pt x="1742" y="1418"/>
                    </a:cubicBezTo>
                    <a:cubicBezTo>
                      <a:pt x="1742" y="643"/>
                      <a:pt x="1126" y="66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28;p68"/>
              <p:cNvSpPr/>
              <p:nvPr/>
            </p:nvSpPr>
            <p:spPr>
              <a:xfrm>
                <a:off x="2167221" y="2218370"/>
                <a:ext cx="124683" cy="109278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02" extrusionOk="0">
                    <a:moveTo>
                      <a:pt x="1366" y="1"/>
                    </a:moveTo>
                    <a:cubicBezTo>
                      <a:pt x="625" y="1"/>
                      <a:pt x="1" y="696"/>
                      <a:pt x="1" y="1423"/>
                    </a:cubicBezTo>
                    <a:cubicBezTo>
                      <a:pt x="1" y="2109"/>
                      <a:pt x="482" y="2640"/>
                      <a:pt x="1106" y="2802"/>
                    </a:cubicBezTo>
                    <a:cubicBezTo>
                      <a:pt x="2804" y="2746"/>
                      <a:pt x="3196" y="533"/>
                      <a:pt x="1492" y="5"/>
                    </a:cubicBezTo>
                    <a:cubicBezTo>
                      <a:pt x="1468" y="5"/>
                      <a:pt x="1449" y="2"/>
                      <a:pt x="1422" y="2"/>
                    </a:cubicBezTo>
                    <a:cubicBezTo>
                      <a:pt x="1403" y="1"/>
                      <a:pt x="1385" y="1"/>
                      <a:pt x="1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29;p68"/>
              <p:cNvSpPr/>
              <p:nvPr/>
            </p:nvSpPr>
            <p:spPr>
              <a:xfrm>
                <a:off x="2418807" y="2360600"/>
                <a:ext cx="73086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52" extrusionOk="0">
                    <a:moveTo>
                      <a:pt x="928" y="0"/>
                    </a:moveTo>
                    <a:cubicBezTo>
                      <a:pt x="909" y="0"/>
                      <a:pt x="890" y="1"/>
                      <a:pt x="871" y="2"/>
                    </a:cubicBezTo>
                    <a:cubicBezTo>
                      <a:pt x="350" y="39"/>
                      <a:pt x="0" y="490"/>
                      <a:pt x="14" y="992"/>
                    </a:cubicBezTo>
                    <a:cubicBezTo>
                      <a:pt x="26" y="1470"/>
                      <a:pt x="483" y="1851"/>
                      <a:pt x="946" y="1851"/>
                    </a:cubicBezTo>
                    <a:cubicBezTo>
                      <a:pt x="965" y="1851"/>
                      <a:pt x="984" y="1850"/>
                      <a:pt x="1003" y="1849"/>
                    </a:cubicBezTo>
                    <a:cubicBezTo>
                      <a:pt x="1521" y="1813"/>
                      <a:pt x="1874" y="1358"/>
                      <a:pt x="1860" y="860"/>
                    </a:cubicBezTo>
                    <a:cubicBezTo>
                      <a:pt x="1848" y="381"/>
                      <a:pt x="1391" y="0"/>
                      <a:pt x="9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30;p68"/>
              <p:cNvSpPr/>
              <p:nvPr/>
            </p:nvSpPr>
            <p:spPr>
              <a:xfrm>
                <a:off x="2112700" y="2308380"/>
                <a:ext cx="73086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52" extrusionOk="0">
                    <a:moveTo>
                      <a:pt x="929" y="0"/>
                    </a:moveTo>
                    <a:cubicBezTo>
                      <a:pt x="909" y="0"/>
                      <a:pt x="890" y="1"/>
                      <a:pt x="871" y="2"/>
                    </a:cubicBezTo>
                    <a:cubicBezTo>
                      <a:pt x="350" y="39"/>
                      <a:pt x="1" y="487"/>
                      <a:pt x="14" y="992"/>
                    </a:cubicBezTo>
                    <a:cubicBezTo>
                      <a:pt x="26" y="1470"/>
                      <a:pt x="483" y="1851"/>
                      <a:pt x="946" y="1851"/>
                    </a:cubicBezTo>
                    <a:cubicBezTo>
                      <a:pt x="965" y="1851"/>
                      <a:pt x="984" y="1850"/>
                      <a:pt x="1003" y="1849"/>
                    </a:cubicBezTo>
                    <a:cubicBezTo>
                      <a:pt x="1518" y="1813"/>
                      <a:pt x="1874" y="1358"/>
                      <a:pt x="1861" y="860"/>
                    </a:cubicBezTo>
                    <a:cubicBezTo>
                      <a:pt x="1848" y="378"/>
                      <a:pt x="1391" y="0"/>
                      <a:pt x="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31;p68"/>
              <p:cNvSpPr/>
              <p:nvPr/>
            </p:nvSpPr>
            <p:spPr>
              <a:xfrm>
                <a:off x="2261444" y="2332793"/>
                <a:ext cx="78000" cy="37323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957" extrusionOk="0">
                    <a:moveTo>
                      <a:pt x="984" y="0"/>
                    </a:moveTo>
                    <a:cubicBezTo>
                      <a:pt x="613" y="0"/>
                      <a:pt x="289" y="246"/>
                      <a:pt x="65" y="527"/>
                    </a:cubicBezTo>
                    <a:cubicBezTo>
                      <a:pt x="1" y="608"/>
                      <a:pt x="84" y="698"/>
                      <a:pt x="169" y="698"/>
                    </a:cubicBezTo>
                    <a:cubicBezTo>
                      <a:pt x="202" y="698"/>
                      <a:pt x="235" y="685"/>
                      <a:pt x="259" y="653"/>
                    </a:cubicBezTo>
                    <a:cubicBezTo>
                      <a:pt x="439" y="433"/>
                      <a:pt x="698" y="233"/>
                      <a:pt x="995" y="233"/>
                    </a:cubicBezTo>
                    <a:cubicBezTo>
                      <a:pt x="1019" y="233"/>
                      <a:pt x="1043" y="234"/>
                      <a:pt x="1067" y="237"/>
                    </a:cubicBezTo>
                    <a:cubicBezTo>
                      <a:pt x="1414" y="280"/>
                      <a:pt x="1631" y="597"/>
                      <a:pt x="1757" y="893"/>
                    </a:cubicBezTo>
                    <a:cubicBezTo>
                      <a:pt x="1775" y="938"/>
                      <a:pt x="1810" y="957"/>
                      <a:pt x="1847" y="957"/>
                    </a:cubicBezTo>
                    <a:cubicBezTo>
                      <a:pt x="1920" y="957"/>
                      <a:pt x="2000" y="880"/>
                      <a:pt x="1958" y="785"/>
                    </a:cubicBezTo>
                    <a:cubicBezTo>
                      <a:pt x="1803" y="412"/>
                      <a:pt x="1513" y="56"/>
                      <a:pt x="1084" y="6"/>
                    </a:cubicBezTo>
                    <a:cubicBezTo>
                      <a:pt x="1050" y="2"/>
                      <a:pt x="1017" y="0"/>
                      <a:pt x="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32;p68"/>
              <p:cNvSpPr/>
              <p:nvPr/>
            </p:nvSpPr>
            <p:spPr>
              <a:xfrm>
                <a:off x="2186799" y="2183154"/>
                <a:ext cx="86346" cy="24726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634" extrusionOk="0">
                    <a:moveTo>
                      <a:pt x="853" y="0"/>
                    </a:moveTo>
                    <a:cubicBezTo>
                      <a:pt x="606" y="0"/>
                      <a:pt x="358" y="51"/>
                      <a:pt x="122" y="163"/>
                    </a:cubicBezTo>
                    <a:cubicBezTo>
                      <a:pt x="1" y="221"/>
                      <a:pt x="62" y="385"/>
                      <a:pt x="172" y="385"/>
                    </a:cubicBezTo>
                    <a:cubicBezTo>
                      <a:pt x="187" y="385"/>
                      <a:pt x="204" y="381"/>
                      <a:pt x="221" y="374"/>
                    </a:cubicBezTo>
                    <a:cubicBezTo>
                      <a:pt x="427" y="276"/>
                      <a:pt x="641" y="232"/>
                      <a:pt x="854" y="232"/>
                    </a:cubicBezTo>
                    <a:cubicBezTo>
                      <a:pt x="1250" y="232"/>
                      <a:pt x="1645" y="382"/>
                      <a:pt x="1979" y="611"/>
                    </a:cubicBezTo>
                    <a:cubicBezTo>
                      <a:pt x="2001" y="627"/>
                      <a:pt x="2024" y="633"/>
                      <a:pt x="2045" y="633"/>
                    </a:cubicBezTo>
                    <a:cubicBezTo>
                      <a:pt x="2143" y="633"/>
                      <a:pt x="2214" y="494"/>
                      <a:pt x="2111" y="423"/>
                    </a:cubicBezTo>
                    <a:cubicBezTo>
                      <a:pt x="1738" y="163"/>
                      <a:pt x="1296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33;p68"/>
              <p:cNvSpPr/>
              <p:nvPr/>
            </p:nvSpPr>
            <p:spPr>
              <a:xfrm>
                <a:off x="2366508" y="2217746"/>
                <a:ext cx="86970" cy="30732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88" extrusionOk="0">
                    <a:moveTo>
                      <a:pt x="813" y="1"/>
                    </a:moveTo>
                    <a:cubicBezTo>
                      <a:pt x="584" y="1"/>
                      <a:pt x="355" y="40"/>
                      <a:pt x="134" y="100"/>
                    </a:cubicBezTo>
                    <a:cubicBezTo>
                      <a:pt x="1" y="137"/>
                      <a:pt x="58" y="322"/>
                      <a:pt x="181" y="322"/>
                    </a:cubicBezTo>
                    <a:cubicBezTo>
                      <a:pt x="191" y="322"/>
                      <a:pt x="202" y="321"/>
                      <a:pt x="214" y="318"/>
                    </a:cubicBezTo>
                    <a:cubicBezTo>
                      <a:pt x="408" y="265"/>
                      <a:pt x="609" y="232"/>
                      <a:pt x="808" y="232"/>
                    </a:cubicBezTo>
                    <a:cubicBezTo>
                      <a:pt x="931" y="232"/>
                      <a:pt x="1053" y="244"/>
                      <a:pt x="1173" y="272"/>
                    </a:cubicBezTo>
                    <a:cubicBezTo>
                      <a:pt x="1490" y="348"/>
                      <a:pt x="1767" y="529"/>
                      <a:pt x="1998" y="757"/>
                    </a:cubicBezTo>
                    <a:cubicBezTo>
                      <a:pt x="2020" y="778"/>
                      <a:pt x="2045" y="788"/>
                      <a:pt x="2068" y="788"/>
                    </a:cubicBezTo>
                    <a:cubicBezTo>
                      <a:pt x="2155" y="788"/>
                      <a:pt x="2229" y="662"/>
                      <a:pt x="2146" y="582"/>
                    </a:cubicBezTo>
                    <a:cubicBezTo>
                      <a:pt x="1886" y="328"/>
                      <a:pt x="1572" y="127"/>
                      <a:pt x="1213" y="44"/>
                    </a:cubicBezTo>
                    <a:cubicBezTo>
                      <a:pt x="1080" y="14"/>
                      <a:pt x="947" y="1"/>
                      <a:pt x="8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34;p68"/>
              <p:cNvSpPr/>
              <p:nvPr/>
            </p:nvSpPr>
            <p:spPr>
              <a:xfrm>
                <a:off x="2234768" y="2383960"/>
                <a:ext cx="122070" cy="61932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88" extrusionOk="0">
                    <a:moveTo>
                      <a:pt x="0" y="0"/>
                    </a:moveTo>
                    <a:cubicBezTo>
                      <a:pt x="9" y="1013"/>
                      <a:pt x="794" y="1587"/>
                      <a:pt x="1587" y="1587"/>
                    </a:cubicBezTo>
                    <a:cubicBezTo>
                      <a:pt x="2233" y="1587"/>
                      <a:pt x="2886" y="1206"/>
                      <a:pt x="3130" y="370"/>
                    </a:cubicBezTo>
                    <a:lnTo>
                      <a:pt x="3130" y="370"/>
                    </a:lnTo>
                    <a:cubicBezTo>
                      <a:pt x="2930" y="387"/>
                      <a:pt x="2728" y="395"/>
                      <a:pt x="2526" y="395"/>
                    </a:cubicBezTo>
                    <a:cubicBezTo>
                      <a:pt x="1633" y="395"/>
                      <a:pt x="740" y="2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35;p68"/>
              <p:cNvSpPr/>
              <p:nvPr/>
            </p:nvSpPr>
            <p:spPr>
              <a:xfrm>
                <a:off x="2178414" y="2578527"/>
                <a:ext cx="12909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1" h="977" extrusionOk="0">
                    <a:moveTo>
                      <a:pt x="110" y="1"/>
                    </a:moveTo>
                    <a:cubicBezTo>
                      <a:pt x="63" y="96"/>
                      <a:pt x="44" y="172"/>
                      <a:pt x="24" y="255"/>
                    </a:cubicBezTo>
                    <a:cubicBezTo>
                      <a:pt x="11" y="337"/>
                      <a:pt x="1" y="416"/>
                      <a:pt x="7" y="495"/>
                    </a:cubicBezTo>
                    <a:cubicBezTo>
                      <a:pt x="11" y="571"/>
                      <a:pt x="24" y="650"/>
                      <a:pt x="47" y="733"/>
                    </a:cubicBezTo>
                    <a:cubicBezTo>
                      <a:pt x="73" y="812"/>
                      <a:pt x="110" y="895"/>
                      <a:pt x="176" y="977"/>
                    </a:cubicBezTo>
                    <a:cubicBezTo>
                      <a:pt x="242" y="895"/>
                      <a:pt x="275" y="812"/>
                      <a:pt x="298" y="730"/>
                    </a:cubicBezTo>
                    <a:cubicBezTo>
                      <a:pt x="324" y="647"/>
                      <a:pt x="331" y="561"/>
                      <a:pt x="327" y="479"/>
                    </a:cubicBezTo>
                    <a:cubicBezTo>
                      <a:pt x="324" y="397"/>
                      <a:pt x="307" y="311"/>
                      <a:pt x="275" y="228"/>
                    </a:cubicBezTo>
                    <a:cubicBezTo>
                      <a:pt x="242" y="146"/>
                      <a:pt x="192" y="67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36;p68"/>
              <p:cNvSpPr/>
              <p:nvPr/>
            </p:nvSpPr>
            <p:spPr>
              <a:xfrm>
                <a:off x="2165583" y="2634724"/>
                <a:ext cx="12870" cy="3814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8" extrusionOk="0">
                    <a:moveTo>
                      <a:pt x="109" y="1"/>
                    </a:moveTo>
                    <a:cubicBezTo>
                      <a:pt x="63" y="97"/>
                      <a:pt x="43" y="176"/>
                      <a:pt x="23" y="258"/>
                    </a:cubicBezTo>
                    <a:cubicBezTo>
                      <a:pt x="10" y="341"/>
                      <a:pt x="0" y="416"/>
                      <a:pt x="7" y="496"/>
                    </a:cubicBezTo>
                    <a:cubicBezTo>
                      <a:pt x="10" y="575"/>
                      <a:pt x="23" y="654"/>
                      <a:pt x="46" y="736"/>
                    </a:cubicBezTo>
                    <a:cubicBezTo>
                      <a:pt x="73" y="812"/>
                      <a:pt x="109" y="895"/>
                      <a:pt x="175" y="977"/>
                    </a:cubicBezTo>
                    <a:cubicBezTo>
                      <a:pt x="241" y="895"/>
                      <a:pt x="274" y="812"/>
                      <a:pt x="297" y="730"/>
                    </a:cubicBezTo>
                    <a:cubicBezTo>
                      <a:pt x="323" y="647"/>
                      <a:pt x="330" y="562"/>
                      <a:pt x="327" y="479"/>
                    </a:cubicBezTo>
                    <a:cubicBezTo>
                      <a:pt x="323" y="397"/>
                      <a:pt x="307" y="311"/>
                      <a:pt x="274" y="229"/>
                    </a:cubicBezTo>
                    <a:cubicBezTo>
                      <a:pt x="241" y="146"/>
                      <a:pt x="191" y="6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37;p68"/>
              <p:cNvSpPr/>
              <p:nvPr/>
            </p:nvSpPr>
            <p:spPr>
              <a:xfrm>
                <a:off x="2310271" y="2583284"/>
                <a:ext cx="12870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7" extrusionOk="0">
                    <a:moveTo>
                      <a:pt x="109" y="1"/>
                    </a:moveTo>
                    <a:cubicBezTo>
                      <a:pt x="63" y="96"/>
                      <a:pt x="43" y="176"/>
                      <a:pt x="23" y="258"/>
                    </a:cubicBezTo>
                    <a:cubicBezTo>
                      <a:pt x="10" y="341"/>
                      <a:pt x="0" y="416"/>
                      <a:pt x="7" y="496"/>
                    </a:cubicBezTo>
                    <a:cubicBezTo>
                      <a:pt x="10" y="575"/>
                      <a:pt x="23" y="654"/>
                      <a:pt x="46" y="736"/>
                    </a:cubicBezTo>
                    <a:cubicBezTo>
                      <a:pt x="73" y="812"/>
                      <a:pt x="109" y="895"/>
                      <a:pt x="175" y="977"/>
                    </a:cubicBezTo>
                    <a:cubicBezTo>
                      <a:pt x="241" y="895"/>
                      <a:pt x="274" y="812"/>
                      <a:pt x="297" y="730"/>
                    </a:cubicBezTo>
                    <a:cubicBezTo>
                      <a:pt x="323" y="647"/>
                      <a:pt x="330" y="561"/>
                      <a:pt x="327" y="479"/>
                    </a:cubicBezTo>
                    <a:cubicBezTo>
                      <a:pt x="323" y="397"/>
                      <a:pt x="307" y="311"/>
                      <a:pt x="274" y="228"/>
                    </a:cubicBezTo>
                    <a:cubicBezTo>
                      <a:pt x="241" y="146"/>
                      <a:pt x="191" y="6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38;p68"/>
              <p:cNvSpPr/>
              <p:nvPr/>
            </p:nvSpPr>
            <p:spPr>
              <a:xfrm>
                <a:off x="2223458" y="2637961"/>
                <a:ext cx="12870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7" extrusionOk="0">
                    <a:moveTo>
                      <a:pt x="109" y="0"/>
                    </a:moveTo>
                    <a:cubicBezTo>
                      <a:pt x="63" y="96"/>
                      <a:pt x="43" y="175"/>
                      <a:pt x="23" y="258"/>
                    </a:cubicBezTo>
                    <a:cubicBezTo>
                      <a:pt x="10" y="340"/>
                      <a:pt x="0" y="416"/>
                      <a:pt x="7" y="495"/>
                    </a:cubicBezTo>
                    <a:cubicBezTo>
                      <a:pt x="10" y="574"/>
                      <a:pt x="23" y="653"/>
                      <a:pt x="46" y="736"/>
                    </a:cubicBezTo>
                    <a:cubicBezTo>
                      <a:pt x="73" y="812"/>
                      <a:pt x="109" y="894"/>
                      <a:pt x="175" y="977"/>
                    </a:cubicBezTo>
                    <a:cubicBezTo>
                      <a:pt x="241" y="894"/>
                      <a:pt x="274" y="812"/>
                      <a:pt x="297" y="729"/>
                    </a:cubicBezTo>
                    <a:cubicBezTo>
                      <a:pt x="323" y="647"/>
                      <a:pt x="330" y="561"/>
                      <a:pt x="327" y="479"/>
                    </a:cubicBezTo>
                    <a:cubicBezTo>
                      <a:pt x="323" y="396"/>
                      <a:pt x="307" y="310"/>
                      <a:pt x="274" y="228"/>
                    </a:cubicBezTo>
                    <a:cubicBezTo>
                      <a:pt x="241" y="146"/>
                      <a:pt x="191" y="6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39;p68"/>
              <p:cNvSpPr/>
              <p:nvPr/>
            </p:nvSpPr>
            <p:spPr>
              <a:xfrm>
                <a:off x="2210589" y="2528647"/>
                <a:ext cx="12909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1" h="977" extrusionOk="0">
                    <a:moveTo>
                      <a:pt x="109" y="0"/>
                    </a:moveTo>
                    <a:cubicBezTo>
                      <a:pt x="63" y="96"/>
                      <a:pt x="43" y="175"/>
                      <a:pt x="23" y="257"/>
                    </a:cubicBezTo>
                    <a:cubicBezTo>
                      <a:pt x="10" y="340"/>
                      <a:pt x="0" y="416"/>
                      <a:pt x="7" y="495"/>
                    </a:cubicBezTo>
                    <a:cubicBezTo>
                      <a:pt x="10" y="574"/>
                      <a:pt x="23" y="653"/>
                      <a:pt x="46" y="736"/>
                    </a:cubicBezTo>
                    <a:cubicBezTo>
                      <a:pt x="73" y="812"/>
                      <a:pt x="109" y="894"/>
                      <a:pt x="175" y="976"/>
                    </a:cubicBezTo>
                    <a:cubicBezTo>
                      <a:pt x="241" y="894"/>
                      <a:pt x="274" y="812"/>
                      <a:pt x="297" y="729"/>
                    </a:cubicBezTo>
                    <a:cubicBezTo>
                      <a:pt x="323" y="647"/>
                      <a:pt x="330" y="561"/>
                      <a:pt x="327" y="478"/>
                    </a:cubicBezTo>
                    <a:cubicBezTo>
                      <a:pt x="323" y="396"/>
                      <a:pt x="307" y="310"/>
                      <a:pt x="274" y="228"/>
                    </a:cubicBezTo>
                    <a:cubicBezTo>
                      <a:pt x="241" y="145"/>
                      <a:pt x="192" y="6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40;p68"/>
              <p:cNvSpPr/>
              <p:nvPr/>
            </p:nvSpPr>
            <p:spPr>
              <a:xfrm>
                <a:off x="2268854" y="2779801"/>
                <a:ext cx="12519" cy="37362"/>
              </a:xfrm>
              <a:custGeom>
                <a:avLst/>
                <a:gdLst/>
                <a:ahLst/>
                <a:cxnLst/>
                <a:rect l="l" t="t" r="r" b="b"/>
                <a:pathLst>
                  <a:path w="321" h="958" extrusionOk="0">
                    <a:moveTo>
                      <a:pt x="162" y="1"/>
                    </a:moveTo>
                    <a:cubicBezTo>
                      <a:pt x="96" y="80"/>
                      <a:pt x="63" y="163"/>
                      <a:pt x="33" y="238"/>
                    </a:cubicBezTo>
                    <a:cubicBezTo>
                      <a:pt x="13" y="318"/>
                      <a:pt x="0" y="400"/>
                      <a:pt x="0" y="479"/>
                    </a:cubicBezTo>
                    <a:cubicBezTo>
                      <a:pt x="0" y="558"/>
                      <a:pt x="7" y="641"/>
                      <a:pt x="33" y="717"/>
                    </a:cubicBezTo>
                    <a:cubicBezTo>
                      <a:pt x="56" y="796"/>
                      <a:pt x="96" y="878"/>
                      <a:pt x="162" y="957"/>
                    </a:cubicBezTo>
                    <a:cubicBezTo>
                      <a:pt x="231" y="878"/>
                      <a:pt x="264" y="796"/>
                      <a:pt x="287" y="717"/>
                    </a:cubicBezTo>
                    <a:cubicBezTo>
                      <a:pt x="310" y="641"/>
                      <a:pt x="320" y="558"/>
                      <a:pt x="320" y="479"/>
                    </a:cubicBezTo>
                    <a:cubicBezTo>
                      <a:pt x="320" y="400"/>
                      <a:pt x="313" y="318"/>
                      <a:pt x="287" y="238"/>
                    </a:cubicBezTo>
                    <a:cubicBezTo>
                      <a:pt x="264" y="163"/>
                      <a:pt x="228" y="80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41;p68"/>
              <p:cNvSpPr/>
              <p:nvPr/>
            </p:nvSpPr>
            <p:spPr>
              <a:xfrm>
                <a:off x="2171979" y="2785729"/>
                <a:ext cx="12792" cy="37206"/>
              </a:xfrm>
              <a:custGeom>
                <a:avLst/>
                <a:gdLst/>
                <a:ahLst/>
                <a:cxnLst/>
                <a:rect l="l" t="t" r="r" b="b"/>
                <a:pathLst>
                  <a:path w="328" h="954" extrusionOk="0">
                    <a:moveTo>
                      <a:pt x="106" y="1"/>
                    </a:moveTo>
                    <a:cubicBezTo>
                      <a:pt x="60" y="93"/>
                      <a:pt x="34" y="169"/>
                      <a:pt x="24" y="248"/>
                    </a:cubicBezTo>
                    <a:cubicBezTo>
                      <a:pt x="8" y="327"/>
                      <a:pt x="1" y="406"/>
                      <a:pt x="8" y="482"/>
                    </a:cubicBezTo>
                    <a:cubicBezTo>
                      <a:pt x="11" y="561"/>
                      <a:pt x="24" y="640"/>
                      <a:pt x="47" y="720"/>
                    </a:cubicBezTo>
                    <a:cubicBezTo>
                      <a:pt x="73" y="792"/>
                      <a:pt x="110" y="875"/>
                      <a:pt x="176" y="954"/>
                    </a:cubicBezTo>
                    <a:cubicBezTo>
                      <a:pt x="242" y="871"/>
                      <a:pt x="275" y="792"/>
                      <a:pt x="298" y="710"/>
                    </a:cubicBezTo>
                    <a:cubicBezTo>
                      <a:pt x="321" y="630"/>
                      <a:pt x="327" y="548"/>
                      <a:pt x="324" y="466"/>
                    </a:cubicBezTo>
                    <a:cubicBezTo>
                      <a:pt x="317" y="383"/>
                      <a:pt x="304" y="301"/>
                      <a:pt x="271" y="225"/>
                    </a:cubicBezTo>
                    <a:cubicBezTo>
                      <a:pt x="235" y="146"/>
                      <a:pt x="189" y="63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42;p68"/>
              <p:cNvSpPr/>
              <p:nvPr/>
            </p:nvSpPr>
            <p:spPr>
              <a:xfrm>
                <a:off x="2219949" y="2811858"/>
                <a:ext cx="12519" cy="3654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937" extrusionOk="0">
                    <a:moveTo>
                      <a:pt x="163" y="0"/>
                    </a:moveTo>
                    <a:cubicBezTo>
                      <a:pt x="97" y="76"/>
                      <a:pt x="57" y="155"/>
                      <a:pt x="34" y="234"/>
                    </a:cubicBezTo>
                    <a:cubicBezTo>
                      <a:pt x="14" y="310"/>
                      <a:pt x="1" y="389"/>
                      <a:pt x="1" y="468"/>
                    </a:cubicBezTo>
                    <a:cubicBezTo>
                      <a:pt x="1" y="548"/>
                      <a:pt x="8" y="623"/>
                      <a:pt x="34" y="703"/>
                    </a:cubicBezTo>
                    <a:cubicBezTo>
                      <a:pt x="57" y="782"/>
                      <a:pt x="97" y="861"/>
                      <a:pt x="163" y="937"/>
                    </a:cubicBezTo>
                    <a:cubicBezTo>
                      <a:pt x="232" y="861"/>
                      <a:pt x="265" y="782"/>
                      <a:pt x="288" y="703"/>
                    </a:cubicBezTo>
                    <a:cubicBezTo>
                      <a:pt x="311" y="627"/>
                      <a:pt x="321" y="548"/>
                      <a:pt x="321" y="468"/>
                    </a:cubicBezTo>
                    <a:cubicBezTo>
                      <a:pt x="321" y="389"/>
                      <a:pt x="314" y="313"/>
                      <a:pt x="288" y="234"/>
                    </a:cubicBezTo>
                    <a:cubicBezTo>
                      <a:pt x="265" y="155"/>
                      <a:pt x="229" y="76"/>
                      <a:pt x="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43;p68"/>
              <p:cNvSpPr/>
              <p:nvPr/>
            </p:nvSpPr>
            <p:spPr>
              <a:xfrm>
                <a:off x="2152558" y="2858930"/>
                <a:ext cx="12909" cy="40677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043" extrusionOk="0">
                    <a:moveTo>
                      <a:pt x="159" y="0"/>
                    </a:moveTo>
                    <a:cubicBezTo>
                      <a:pt x="87" y="86"/>
                      <a:pt x="54" y="172"/>
                      <a:pt x="34" y="257"/>
                    </a:cubicBezTo>
                    <a:cubicBezTo>
                      <a:pt x="11" y="346"/>
                      <a:pt x="1" y="435"/>
                      <a:pt x="4" y="528"/>
                    </a:cubicBezTo>
                    <a:cubicBezTo>
                      <a:pt x="11" y="617"/>
                      <a:pt x="27" y="709"/>
                      <a:pt x="60" y="795"/>
                    </a:cubicBezTo>
                    <a:cubicBezTo>
                      <a:pt x="93" y="881"/>
                      <a:pt x="143" y="966"/>
                      <a:pt x="225" y="1042"/>
                    </a:cubicBezTo>
                    <a:cubicBezTo>
                      <a:pt x="275" y="943"/>
                      <a:pt x="294" y="858"/>
                      <a:pt x="311" y="772"/>
                    </a:cubicBezTo>
                    <a:cubicBezTo>
                      <a:pt x="327" y="683"/>
                      <a:pt x="331" y="600"/>
                      <a:pt x="327" y="515"/>
                    </a:cubicBezTo>
                    <a:cubicBezTo>
                      <a:pt x="324" y="432"/>
                      <a:pt x="311" y="346"/>
                      <a:pt x="285" y="261"/>
                    </a:cubicBezTo>
                    <a:cubicBezTo>
                      <a:pt x="261" y="172"/>
                      <a:pt x="225" y="86"/>
                      <a:pt x="1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44;p68"/>
              <p:cNvSpPr/>
              <p:nvPr/>
            </p:nvSpPr>
            <p:spPr>
              <a:xfrm>
                <a:off x="2269478" y="2851832"/>
                <a:ext cx="12792" cy="3295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45" extrusionOk="0">
                    <a:moveTo>
                      <a:pt x="103" y="1"/>
                    </a:moveTo>
                    <a:cubicBezTo>
                      <a:pt x="53" y="86"/>
                      <a:pt x="30" y="156"/>
                      <a:pt x="20" y="222"/>
                    </a:cubicBezTo>
                    <a:cubicBezTo>
                      <a:pt x="4" y="294"/>
                      <a:pt x="1" y="360"/>
                      <a:pt x="4" y="429"/>
                    </a:cubicBezTo>
                    <a:cubicBezTo>
                      <a:pt x="7" y="499"/>
                      <a:pt x="20" y="565"/>
                      <a:pt x="47" y="634"/>
                    </a:cubicBezTo>
                    <a:cubicBezTo>
                      <a:pt x="70" y="706"/>
                      <a:pt x="106" y="776"/>
                      <a:pt x="172" y="845"/>
                    </a:cubicBezTo>
                    <a:cubicBezTo>
                      <a:pt x="238" y="776"/>
                      <a:pt x="271" y="706"/>
                      <a:pt x="297" y="631"/>
                    </a:cubicBezTo>
                    <a:cubicBezTo>
                      <a:pt x="317" y="561"/>
                      <a:pt x="327" y="485"/>
                      <a:pt x="321" y="413"/>
                    </a:cubicBezTo>
                    <a:cubicBezTo>
                      <a:pt x="317" y="337"/>
                      <a:pt x="301" y="265"/>
                      <a:pt x="268" y="192"/>
                    </a:cubicBezTo>
                    <a:cubicBezTo>
                      <a:pt x="232" y="123"/>
                      <a:pt x="185" y="53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45;p68"/>
              <p:cNvSpPr/>
              <p:nvPr/>
            </p:nvSpPr>
            <p:spPr>
              <a:xfrm>
                <a:off x="2432690" y="2824065"/>
                <a:ext cx="12519" cy="30888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92" extrusionOk="0">
                    <a:moveTo>
                      <a:pt x="159" y="0"/>
                    </a:moveTo>
                    <a:cubicBezTo>
                      <a:pt x="93" y="66"/>
                      <a:pt x="57" y="132"/>
                      <a:pt x="34" y="198"/>
                    </a:cubicBezTo>
                    <a:cubicBezTo>
                      <a:pt x="10" y="264"/>
                      <a:pt x="1" y="330"/>
                      <a:pt x="1" y="396"/>
                    </a:cubicBezTo>
                    <a:cubicBezTo>
                      <a:pt x="1" y="462"/>
                      <a:pt x="7" y="528"/>
                      <a:pt x="34" y="594"/>
                    </a:cubicBezTo>
                    <a:cubicBezTo>
                      <a:pt x="57" y="660"/>
                      <a:pt x="93" y="726"/>
                      <a:pt x="159" y="792"/>
                    </a:cubicBezTo>
                    <a:cubicBezTo>
                      <a:pt x="228" y="726"/>
                      <a:pt x="264" y="660"/>
                      <a:pt x="287" y="594"/>
                    </a:cubicBezTo>
                    <a:cubicBezTo>
                      <a:pt x="307" y="528"/>
                      <a:pt x="320" y="462"/>
                      <a:pt x="320" y="396"/>
                    </a:cubicBezTo>
                    <a:cubicBezTo>
                      <a:pt x="320" y="330"/>
                      <a:pt x="311" y="264"/>
                      <a:pt x="287" y="198"/>
                    </a:cubicBezTo>
                    <a:cubicBezTo>
                      <a:pt x="264" y="132"/>
                      <a:pt x="225" y="66"/>
                      <a:pt x="1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46;p68"/>
              <p:cNvSpPr/>
              <p:nvPr/>
            </p:nvSpPr>
            <p:spPr>
              <a:xfrm>
                <a:off x="2244674" y="2585234"/>
                <a:ext cx="12870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865" extrusionOk="0">
                    <a:moveTo>
                      <a:pt x="109" y="0"/>
                    </a:moveTo>
                    <a:cubicBezTo>
                      <a:pt x="76" y="93"/>
                      <a:pt x="43" y="155"/>
                      <a:pt x="27" y="228"/>
                    </a:cubicBezTo>
                    <a:cubicBezTo>
                      <a:pt x="10" y="297"/>
                      <a:pt x="0" y="370"/>
                      <a:pt x="7" y="439"/>
                    </a:cubicBezTo>
                    <a:cubicBezTo>
                      <a:pt x="10" y="508"/>
                      <a:pt x="23" y="577"/>
                      <a:pt x="46" y="650"/>
                    </a:cubicBezTo>
                    <a:cubicBezTo>
                      <a:pt x="73" y="719"/>
                      <a:pt x="109" y="788"/>
                      <a:pt x="175" y="864"/>
                    </a:cubicBezTo>
                    <a:cubicBezTo>
                      <a:pt x="241" y="788"/>
                      <a:pt x="274" y="719"/>
                      <a:pt x="297" y="643"/>
                    </a:cubicBezTo>
                    <a:cubicBezTo>
                      <a:pt x="323" y="571"/>
                      <a:pt x="330" y="495"/>
                      <a:pt x="327" y="422"/>
                    </a:cubicBezTo>
                    <a:cubicBezTo>
                      <a:pt x="323" y="347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47;p68"/>
              <p:cNvSpPr/>
              <p:nvPr/>
            </p:nvSpPr>
            <p:spPr>
              <a:xfrm>
                <a:off x="2466503" y="2696226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10" y="0"/>
                    </a:moveTo>
                    <a:cubicBezTo>
                      <a:pt x="77" y="89"/>
                      <a:pt x="44" y="152"/>
                      <a:pt x="27" y="228"/>
                    </a:cubicBezTo>
                    <a:cubicBezTo>
                      <a:pt x="11" y="297"/>
                      <a:pt x="1" y="366"/>
                      <a:pt x="8" y="436"/>
                    </a:cubicBezTo>
                    <a:cubicBezTo>
                      <a:pt x="11" y="508"/>
                      <a:pt x="24" y="577"/>
                      <a:pt x="47" y="647"/>
                    </a:cubicBezTo>
                    <a:cubicBezTo>
                      <a:pt x="73" y="716"/>
                      <a:pt x="110" y="789"/>
                      <a:pt x="176" y="861"/>
                    </a:cubicBezTo>
                    <a:cubicBezTo>
                      <a:pt x="242" y="789"/>
                      <a:pt x="275" y="716"/>
                      <a:pt x="298" y="643"/>
                    </a:cubicBezTo>
                    <a:cubicBezTo>
                      <a:pt x="324" y="568"/>
                      <a:pt x="331" y="495"/>
                      <a:pt x="327" y="419"/>
                    </a:cubicBezTo>
                    <a:cubicBezTo>
                      <a:pt x="324" y="347"/>
                      <a:pt x="311" y="271"/>
                      <a:pt x="278" y="198"/>
                    </a:cubicBezTo>
                    <a:cubicBezTo>
                      <a:pt x="245" y="129"/>
                      <a:pt x="199" y="47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48;p68"/>
              <p:cNvSpPr/>
              <p:nvPr/>
            </p:nvSpPr>
            <p:spPr>
              <a:xfrm>
                <a:off x="2458547" y="2887477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3"/>
                      <a:pt x="40" y="155"/>
                      <a:pt x="24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7"/>
                      <a:pt x="47" y="650"/>
                    </a:cubicBezTo>
                    <a:cubicBezTo>
                      <a:pt x="70" y="719"/>
                      <a:pt x="106" y="788"/>
                      <a:pt x="172" y="864"/>
                    </a:cubicBezTo>
                    <a:cubicBezTo>
                      <a:pt x="238" y="788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2"/>
                    </a:cubicBezTo>
                    <a:cubicBezTo>
                      <a:pt x="320" y="346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49;p68"/>
              <p:cNvSpPr/>
              <p:nvPr/>
            </p:nvSpPr>
            <p:spPr>
              <a:xfrm>
                <a:off x="2407107" y="2749225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2"/>
                      <a:pt x="40" y="155"/>
                      <a:pt x="23" y="228"/>
                    </a:cubicBezTo>
                    <a:cubicBezTo>
                      <a:pt x="7" y="297"/>
                      <a:pt x="0" y="369"/>
                      <a:pt x="4" y="439"/>
                    </a:cubicBezTo>
                    <a:cubicBezTo>
                      <a:pt x="7" y="508"/>
                      <a:pt x="20" y="577"/>
                      <a:pt x="46" y="650"/>
                    </a:cubicBezTo>
                    <a:cubicBezTo>
                      <a:pt x="70" y="719"/>
                      <a:pt x="106" y="788"/>
                      <a:pt x="172" y="864"/>
                    </a:cubicBezTo>
                    <a:cubicBezTo>
                      <a:pt x="238" y="788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2"/>
                    </a:cubicBezTo>
                    <a:cubicBezTo>
                      <a:pt x="320" y="346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50;p68"/>
              <p:cNvSpPr/>
              <p:nvPr/>
            </p:nvSpPr>
            <p:spPr>
              <a:xfrm>
                <a:off x="2342797" y="2903545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3"/>
                      <a:pt x="40" y="155"/>
                      <a:pt x="23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8"/>
                      <a:pt x="47" y="650"/>
                    </a:cubicBezTo>
                    <a:cubicBezTo>
                      <a:pt x="70" y="719"/>
                      <a:pt x="106" y="789"/>
                      <a:pt x="172" y="864"/>
                    </a:cubicBezTo>
                    <a:cubicBezTo>
                      <a:pt x="238" y="789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3"/>
                    </a:cubicBezTo>
                    <a:cubicBezTo>
                      <a:pt x="320" y="347"/>
                      <a:pt x="310" y="274"/>
                      <a:pt x="277" y="198"/>
                    </a:cubicBezTo>
                    <a:cubicBezTo>
                      <a:pt x="244" y="129"/>
                      <a:pt x="198" y="47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51;p68"/>
              <p:cNvSpPr/>
              <p:nvPr/>
            </p:nvSpPr>
            <p:spPr>
              <a:xfrm>
                <a:off x="2378169" y="2840912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06" y="0"/>
                    </a:moveTo>
                    <a:cubicBezTo>
                      <a:pt x="73" y="89"/>
                      <a:pt x="40" y="152"/>
                      <a:pt x="23" y="228"/>
                    </a:cubicBezTo>
                    <a:cubicBezTo>
                      <a:pt x="7" y="297"/>
                      <a:pt x="0" y="366"/>
                      <a:pt x="4" y="436"/>
                    </a:cubicBezTo>
                    <a:cubicBezTo>
                      <a:pt x="7" y="508"/>
                      <a:pt x="20" y="577"/>
                      <a:pt x="46" y="647"/>
                    </a:cubicBezTo>
                    <a:cubicBezTo>
                      <a:pt x="70" y="716"/>
                      <a:pt x="106" y="789"/>
                      <a:pt x="172" y="861"/>
                    </a:cubicBezTo>
                    <a:cubicBezTo>
                      <a:pt x="238" y="789"/>
                      <a:pt x="271" y="716"/>
                      <a:pt x="297" y="643"/>
                    </a:cubicBezTo>
                    <a:cubicBezTo>
                      <a:pt x="320" y="568"/>
                      <a:pt x="330" y="495"/>
                      <a:pt x="327" y="419"/>
                    </a:cubicBezTo>
                    <a:cubicBezTo>
                      <a:pt x="320" y="347"/>
                      <a:pt x="310" y="271"/>
                      <a:pt x="277" y="198"/>
                    </a:cubicBezTo>
                    <a:cubicBezTo>
                      <a:pt x="244" y="129"/>
                      <a:pt x="198" y="47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52;p68"/>
              <p:cNvSpPr/>
              <p:nvPr/>
            </p:nvSpPr>
            <p:spPr>
              <a:xfrm>
                <a:off x="2407107" y="2897110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1"/>
                    </a:moveTo>
                    <a:cubicBezTo>
                      <a:pt x="73" y="93"/>
                      <a:pt x="40" y="156"/>
                      <a:pt x="23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8"/>
                      <a:pt x="46" y="650"/>
                    </a:cubicBezTo>
                    <a:cubicBezTo>
                      <a:pt x="70" y="719"/>
                      <a:pt x="106" y="789"/>
                      <a:pt x="172" y="865"/>
                    </a:cubicBezTo>
                    <a:cubicBezTo>
                      <a:pt x="238" y="789"/>
                      <a:pt x="271" y="719"/>
                      <a:pt x="297" y="644"/>
                    </a:cubicBezTo>
                    <a:cubicBezTo>
                      <a:pt x="320" y="571"/>
                      <a:pt x="330" y="495"/>
                      <a:pt x="327" y="423"/>
                    </a:cubicBezTo>
                    <a:cubicBezTo>
                      <a:pt x="320" y="347"/>
                      <a:pt x="310" y="274"/>
                      <a:pt x="277" y="198"/>
                    </a:cubicBezTo>
                    <a:cubicBezTo>
                      <a:pt x="244" y="129"/>
                      <a:pt x="198" y="47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53;p68"/>
              <p:cNvSpPr/>
              <p:nvPr/>
            </p:nvSpPr>
            <p:spPr>
              <a:xfrm>
                <a:off x="2321815" y="2840912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10" y="0"/>
                    </a:moveTo>
                    <a:cubicBezTo>
                      <a:pt x="77" y="89"/>
                      <a:pt x="44" y="152"/>
                      <a:pt x="27" y="228"/>
                    </a:cubicBezTo>
                    <a:cubicBezTo>
                      <a:pt x="11" y="297"/>
                      <a:pt x="1" y="366"/>
                      <a:pt x="7" y="436"/>
                    </a:cubicBezTo>
                    <a:cubicBezTo>
                      <a:pt x="11" y="508"/>
                      <a:pt x="24" y="577"/>
                      <a:pt x="47" y="647"/>
                    </a:cubicBezTo>
                    <a:cubicBezTo>
                      <a:pt x="73" y="716"/>
                      <a:pt x="110" y="789"/>
                      <a:pt x="176" y="861"/>
                    </a:cubicBezTo>
                    <a:cubicBezTo>
                      <a:pt x="242" y="789"/>
                      <a:pt x="275" y="716"/>
                      <a:pt x="298" y="643"/>
                    </a:cubicBezTo>
                    <a:cubicBezTo>
                      <a:pt x="324" y="568"/>
                      <a:pt x="331" y="495"/>
                      <a:pt x="327" y="419"/>
                    </a:cubicBezTo>
                    <a:cubicBezTo>
                      <a:pt x="324" y="347"/>
                      <a:pt x="311" y="271"/>
                      <a:pt x="278" y="198"/>
                    </a:cubicBezTo>
                    <a:cubicBezTo>
                      <a:pt x="245" y="129"/>
                      <a:pt x="199" y="47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54;p68"/>
              <p:cNvSpPr/>
              <p:nvPr/>
            </p:nvSpPr>
            <p:spPr>
              <a:xfrm>
                <a:off x="2353990" y="2792670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09" y="1"/>
                    </a:moveTo>
                    <a:cubicBezTo>
                      <a:pt x="76" y="90"/>
                      <a:pt x="43" y="152"/>
                      <a:pt x="27" y="228"/>
                    </a:cubicBezTo>
                    <a:cubicBezTo>
                      <a:pt x="10" y="297"/>
                      <a:pt x="0" y="367"/>
                      <a:pt x="7" y="436"/>
                    </a:cubicBezTo>
                    <a:cubicBezTo>
                      <a:pt x="10" y="509"/>
                      <a:pt x="23" y="578"/>
                      <a:pt x="46" y="647"/>
                    </a:cubicBezTo>
                    <a:cubicBezTo>
                      <a:pt x="73" y="716"/>
                      <a:pt x="109" y="789"/>
                      <a:pt x="175" y="861"/>
                    </a:cubicBezTo>
                    <a:cubicBezTo>
                      <a:pt x="241" y="789"/>
                      <a:pt x="274" y="716"/>
                      <a:pt x="297" y="644"/>
                    </a:cubicBezTo>
                    <a:cubicBezTo>
                      <a:pt x="324" y="568"/>
                      <a:pt x="330" y="495"/>
                      <a:pt x="327" y="420"/>
                    </a:cubicBezTo>
                    <a:cubicBezTo>
                      <a:pt x="324" y="347"/>
                      <a:pt x="310" y="271"/>
                      <a:pt x="277" y="199"/>
                    </a:cubicBezTo>
                    <a:cubicBezTo>
                      <a:pt x="244" y="129"/>
                      <a:pt x="198" y="4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55;p68"/>
              <p:cNvSpPr/>
              <p:nvPr/>
            </p:nvSpPr>
            <p:spPr>
              <a:xfrm>
                <a:off x="2475122" y="2770831"/>
                <a:ext cx="12519" cy="2882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39" extrusionOk="0">
                    <a:moveTo>
                      <a:pt x="83" y="0"/>
                    </a:moveTo>
                    <a:cubicBezTo>
                      <a:pt x="50" y="86"/>
                      <a:pt x="34" y="145"/>
                      <a:pt x="21" y="205"/>
                    </a:cubicBezTo>
                    <a:cubicBezTo>
                      <a:pt x="7" y="261"/>
                      <a:pt x="1" y="310"/>
                      <a:pt x="1" y="363"/>
                    </a:cubicBezTo>
                    <a:cubicBezTo>
                      <a:pt x="1" y="412"/>
                      <a:pt x="1" y="465"/>
                      <a:pt x="11" y="528"/>
                    </a:cubicBezTo>
                    <a:cubicBezTo>
                      <a:pt x="21" y="590"/>
                      <a:pt x="37" y="656"/>
                      <a:pt x="83" y="739"/>
                    </a:cubicBezTo>
                    <a:cubicBezTo>
                      <a:pt x="169" y="696"/>
                      <a:pt x="222" y="643"/>
                      <a:pt x="258" y="580"/>
                    </a:cubicBezTo>
                    <a:cubicBezTo>
                      <a:pt x="298" y="518"/>
                      <a:pt x="317" y="445"/>
                      <a:pt x="321" y="369"/>
                    </a:cubicBezTo>
                    <a:cubicBezTo>
                      <a:pt x="321" y="297"/>
                      <a:pt x="304" y="218"/>
                      <a:pt x="268" y="152"/>
                    </a:cubicBezTo>
                    <a:cubicBezTo>
                      <a:pt x="225" y="86"/>
                      <a:pt x="169" y="3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56;p68"/>
              <p:cNvSpPr/>
              <p:nvPr/>
            </p:nvSpPr>
            <p:spPr>
              <a:xfrm>
                <a:off x="2481557" y="2838338"/>
                <a:ext cx="12519" cy="2886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40" extrusionOk="0">
                    <a:moveTo>
                      <a:pt x="83" y="0"/>
                    </a:moveTo>
                    <a:cubicBezTo>
                      <a:pt x="50" y="86"/>
                      <a:pt x="34" y="146"/>
                      <a:pt x="21" y="205"/>
                    </a:cubicBezTo>
                    <a:cubicBezTo>
                      <a:pt x="7" y="261"/>
                      <a:pt x="1" y="310"/>
                      <a:pt x="1" y="363"/>
                    </a:cubicBezTo>
                    <a:cubicBezTo>
                      <a:pt x="1" y="413"/>
                      <a:pt x="1" y="465"/>
                      <a:pt x="11" y="528"/>
                    </a:cubicBezTo>
                    <a:cubicBezTo>
                      <a:pt x="21" y="591"/>
                      <a:pt x="37" y="657"/>
                      <a:pt x="83" y="739"/>
                    </a:cubicBezTo>
                    <a:cubicBezTo>
                      <a:pt x="169" y="696"/>
                      <a:pt x="222" y="643"/>
                      <a:pt x="258" y="581"/>
                    </a:cubicBezTo>
                    <a:cubicBezTo>
                      <a:pt x="298" y="518"/>
                      <a:pt x="317" y="446"/>
                      <a:pt x="321" y="370"/>
                    </a:cubicBezTo>
                    <a:cubicBezTo>
                      <a:pt x="321" y="297"/>
                      <a:pt x="304" y="218"/>
                      <a:pt x="268" y="152"/>
                    </a:cubicBezTo>
                    <a:cubicBezTo>
                      <a:pt x="225" y="86"/>
                      <a:pt x="169" y="3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57;p68"/>
              <p:cNvSpPr/>
              <p:nvPr/>
            </p:nvSpPr>
            <p:spPr>
              <a:xfrm>
                <a:off x="2235665" y="2900698"/>
                <a:ext cx="12636" cy="35412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08" extrusionOk="0">
                    <a:moveTo>
                      <a:pt x="162" y="1"/>
                    </a:moveTo>
                    <a:cubicBezTo>
                      <a:pt x="93" y="80"/>
                      <a:pt x="60" y="153"/>
                      <a:pt x="33" y="228"/>
                    </a:cubicBezTo>
                    <a:cubicBezTo>
                      <a:pt x="14" y="301"/>
                      <a:pt x="0" y="380"/>
                      <a:pt x="0" y="453"/>
                    </a:cubicBezTo>
                    <a:cubicBezTo>
                      <a:pt x="0" y="529"/>
                      <a:pt x="10" y="608"/>
                      <a:pt x="33" y="680"/>
                    </a:cubicBezTo>
                    <a:cubicBezTo>
                      <a:pt x="60" y="756"/>
                      <a:pt x="96" y="832"/>
                      <a:pt x="162" y="908"/>
                    </a:cubicBezTo>
                    <a:cubicBezTo>
                      <a:pt x="231" y="832"/>
                      <a:pt x="264" y="756"/>
                      <a:pt x="291" y="680"/>
                    </a:cubicBezTo>
                    <a:cubicBezTo>
                      <a:pt x="310" y="608"/>
                      <a:pt x="324" y="529"/>
                      <a:pt x="324" y="453"/>
                    </a:cubicBezTo>
                    <a:cubicBezTo>
                      <a:pt x="324" y="380"/>
                      <a:pt x="314" y="301"/>
                      <a:pt x="291" y="228"/>
                    </a:cubicBezTo>
                    <a:cubicBezTo>
                      <a:pt x="264" y="153"/>
                      <a:pt x="228" y="73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5158;p68"/>
            <p:cNvSpPr/>
            <p:nvPr/>
          </p:nvSpPr>
          <p:spPr>
            <a:xfrm>
              <a:off x="2014562" y="2088016"/>
              <a:ext cx="73983" cy="101166"/>
            </a:xfrm>
            <a:custGeom>
              <a:avLst/>
              <a:gdLst/>
              <a:ahLst/>
              <a:cxnLst/>
              <a:rect l="l" t="t" r="r" b="b"/>
              <a:pathLst>
                <a:path w="1897" h="2594" extrusionOk="0">
                  <a:moveTo>
                    <a:pt x="1213" y="0"/>
                  </a:moveTo>
                  <a:cubicBezTo>
                    <a:pt x="969" y="0"/>
                    <a:pt x="735" y="147"/>
                    <a:pt x="644" y="391"/>
                  </a:cubicBezTo>
                  <a:lnTo>
                    <a:pt x="122" y="1710"/>
                  </a:lnTo>
                  <a:cubicBezTo>
                    <a:pt x="0" y="2027"/>
                    <a:pt x="146" y="2390"/>
                    <a:pt x="452" y="2535"/>
                  </a:cubicBezTo>
                  <a:cubicBezTo>
                    <a:pt x="539" y="2575"/>
                    <a:pt x="631" y="2593"/>
                    <a:pt x="720" y="2593"/>
                  </a:cubicBezTo>
                  <a:cubicBezTo>
                    <a:pt x="988" y="2593"/>
                    <a:pt x="1242" y="2427"/>
                    <a:pt x="1336" y="2156"/>
                  </a:cubicBezTo>
                  <a:lnTo>
                    <a:pt x="1794" y="813"/>
                  </a:lnTo>
                  <a:cubicBezTo>
                    <a:pt x="1897" y="510"/>
                    <a:pt x="1752" y="180"/>
                    <a:pt x="1458" y="52"/>
                  </a:cubicBezTo>
                  <a:cubicBezTo>
                    <a:pt x="1379" y="17"/>
                    <a:pt x="1295" y="0"/>
                    <a:pt x="1213" y="0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711;p68"/>
          <p:cNvGrpSpPr/>
          <p:nvPr/>
        </p:nvGrpSpPr>
        <p:grpSpPr>
          <a:xfrm>
            <a:off x="174468" y="4130418"/>
            <a:ext cx="979247" cy="816473"/>
            <a:chOff x="6372737" y="1924531"/>
            <a:chExt cx="1966127" cy="1479089"/>
          </a:xfrm>
        </p:grpSpPr>
        <p:sp>
          <p:nvSpPr>
            <p:cNvPr id="6" name="Google Shape;4712;p68"/>
            <p:cNvSpPr/>
            <p:nvPr/>
          </p:nvSpPr>
          <p:spPr>
            <a:xfrm>
              <a:off x="6796109" y="2888146"/>
              <a:ext cx="635926" cy="307829"/>
            </a:xfrm>
            <a:custGeom>
              <a:avLst/>
              <a:gdLst/>
              <a:ahLst/>
              <a:cxnLst/>
              <a:rect l="l" t="t" r="r" b="b"/>
              <a:pathLst>
                <a:path w="17634" h="8536" extrusionOk="0">
                  <a:moveTo>
                    <a:pt x="478" y="1"/>
                  </a:moveTo>
                  <a:cubicBezTo>
                    <a:pt x="461" y="1"/>
                    <a:pt x="445" y="4"/>
                    <a:pt x="429" y="10"/>
                  </a:cubicBezTo>
                  <a:cubicBezTo>
                    <a:pt x="0" y="192"/>
                    <a:pt x="696" y="5056"/>
                    <a:pt x="1016" y="5231"/>
                  </a:cubicBezTo>
                  <a:cubicBezTo>
                    <a:pt x="1339" y="5409"/>
                    <a:pt x="16270" y="8535"/>
                    <a:pt x="16969" y="8535"/>
                  </a:cubicBezTo>
                  <a:cubicBezTo>
                    <a:pt x="16970" y="8535"/>
                    <a:pt x="16970" y="8535"/>
                    <a:pt x="16971" y="8535"/>
                  </a:cubicBezTo>
                  <a:cubicBezTo>
                    <a:pt x="17634" y="8529"/>
                    <a:pt x="15197" y="2441"/>
                    <a:pt x="13587" y="1824"/>
                  </a:cubicBezTo>
                  <a:cubicBezTo>
                    <a:pt x="13524" y="1800"/>
                    <a:pt x="13333" y="1789"/>
                    <a:pt x="13043" y="1789"/>
                  </a:cubicBezTo>
                  <a:cubicBezTo>
                    <a:pt x="10914" y="1789"/>
                    <a:pt x="3461" y="2364"/>
                    <a:pt x="2349" y="2364"/>
                  </a:cubicBezTo>
                  <a:cubicBezTo>
                    <a:pt x="2272" y="2364"/>
                    <a:pt x="2226" y="2361"/>
                    <a:pt x="2213" y="2355"/>
                  </a:cubicBezTo>
                  <a:cubicBezTo>
                    <a:pt x="2004" y="2250"/>
                    <a:pt x="939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13;p68"/>
            <p:cNvSpPr/>
            <p:nvPr/>
          </p:nvSpPr>
          <p:spPr>
            <a:xfrm>
              <a:off x="6753952" y="2880969"/>
              <a:ext cx="153157" cy="209487"/>
            </a:xfrm>
            <a:custGeom>
              <a:avLst/>
              <a:gdLst/>
              <a:ahLst/>
              <a:cxnLst/>
              <a:rect l="l" t="t" r="r" b="b"/>
              <a:pathLst>
                <a:path w="4247" h="5809" extrusionOk="0">
                  <a:moveTo>
                    <a:pt x="179" y="1"/>
                  </a:moveTo>
                  <a:cubicBezTo>
                    <a:pt x="67" y="1"/>
                    <a:pt x="0" y="59"/>
                    <a:pt x="2" y="200"/>
                  </a:cubicBezTo>
                  <a:cubicBezTo>
                    <a:pt x="9" y="1033"/>
                    <a:pt x="1672" y="5809"/>
                    <a:pt x="2144" y="5809"/>
                  </a:cubicBezTo>
                  <a:cubicBezTo>
                    <a:pt x="2150" y="5809"/>
                    <a:pt x="2156" y="5808"/>
                    <a:pt x="2162" y="5806"/>
                  </a:cubicBezTo>
                  <a:cubicBezTo>
                    <a:pt x="2228" y="5786"/>
                    <a:pt x="2601" y="5664"/>
                    <a:pt x="3184" y="5479"/>
                  </a:cubicBezTo>
                  <a:cubicBezTo>
                    <a:pt x="3570" y="5351"/>
                    <a:pt x="3775" y="4922"/>
                    <a:pt x="3620" y="4543"/>
                  </a:cubicBezTo>
                  <a:lnTo>
                    <a:pt x="2993" y="3006"/>
                  </a:lnTo>
                  <a:lnTo>
                    <a:pt x="3682" y="2990"/>
                  </a:lnTo>
                  <a:cubicBezTo>
                    <a:pt x="4012" y="2983"/>
                    <a:pt x="4246" y="2666"/>
                    <a:pt x="4161" y="2343"/>
                  </a:cubicBezTo>
                  <a:lnTo>
                    <a:pt x="3897" y="1384"/>
                  </a:lnTo>
                  <a:cubicBezTo>
                    <a:pt x="3833" y="1152"/>
                    <a:pt x="3626" y="1007"/>
                    <a:pt x="3405" y="1007"/>
                  </a:cubicBezTo>
                  <a:cubicBezTo>
                    <a:pt x="3327" y="1007"/>
                    <a:pt x="3247" y="1025"/>
                    <a:pt x="3171" y="1064"/>
                  </a:cubicBezTo>
                  <a:cubicBezTo>
                    <a:pt x="2888" y="1209"/>
                    <a:pt x="2607" y="1360"/>
                    <a:pt x="2449" y="1476"/>
                  </a:cubicBezTo>
                  <a:cubicBezTo>
                    <a:pt x="2449" y="1476"/>
                    <a:pt x="740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14;p68"/>
            <p:cNvSpPr/>
            <p:nvPr/>
          </p:nvSpPr>
          <p:spPr>
            <a:xfrm>
              <a:off x="6748290" y="2882809"/>
              <a:ext cx="91959" cy="209415"/>
            </a:xfrm>
            <a:custGeom>
              <a:avLst/>
              <a:gdLst/>
              <a:ahLst/>
              <a:cxnLst/>
              <a:rect l="l" t="t" r="r" b="b"/>
              <a:pathLst>
                <a:path w="2550" h="5807" extrusionOk="0">
                  <a:moveTo>
                    <a:pt x="185" y="0"/>
                  </a:moveTo>
                  <a:cubicBezTo>
                    <a:pt x="69" y="0"/>
                    <a:pt x="1" y="54"/>
                    <a:pt x="1" y="198"/>
                  </a:cubicBezTo>
                  <a:cubicBezTo>
                    <a:pt x="11" y="1031"/>
                    <a:pt x="1671" y="5807"/>
                    <a:pt x="2142" y="5807"/>
                  </a:cubicBezTo>
                  <a:cubicBezTo>
                    <a:pt x="2149" y="5807"/>
                    <a:pt x="2155" y="5806"/>
                    <a:pt x="2161" y="5804"/>
                  </a:cubicBezTo>
                  <a:cubicBezTo>
                    <a:pt x="2200" y="5791"/>
                    <a:pt x="2336" y="5752"/>
                    <a:pt x="2550" y="5682"/>
                  </a:cubicBezTo>
                  <a:cubicBezTo>
                    <a:pt x="1409" y="4053"/>
                    <a:pt x="584" y="1431"/>
                    <a:pt x="195" y="0"/>
                  </a:cubicBezTo>
                  <a:cubicBezTo>
                    <a:pt x="192" y="0"/>
                    <a:pt x="188" y="0"/>
                    <a:pt x="185" y="0"/>
                  </a:cubicBezTo>
                  <a:close/>
                </a:path>
              </a:pathLst>
            </a:custGeom>
            <a:solidFill>
              <a:srgbClr val="F0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715;p68"/>
            <p:cNvSpPr/>
            <p:nvPr/>
          </p:nvSpPr>
          <p:spPr>
            <a:xfrm>
              <a:off x="6825500" y="2909206"/>
              <a:ext cx="14173" cy="38551"/>
            </a:xfrm>
            <a:custGeom>
              <a:avLst/>
              <a:gdLst/>
              <a:ahLst/>
              <a:cxnLst/>
              <a:rect l="l" t="t" r="r" b="b"/>
              <a:pathLst>
                <a:path w="393" h="1069" extrusionOk="0">
                  <a:moveTo>
                    <a:pt x="132" y="0"/>
                  </a:moveTo>
                  <a:cubicBezTo>
                    <a:pt x="125" y="0"/>
                    <a:pt x="119" y="1"/>
                    <a:pt x="112" y="4"/>
                  </a:cubicBezTo>
                  <a:cubicBezTo>
                    <a:pt x="79" y="10"/>
                    <a:pt x="66" y="43"/>
                    <a:pt x="76" y="73"/>
                  </a:cubicBezTo>
                  <a:cubicBezTo>
                    <a:pt x="76" y="76"/>
                    <a:pt x="264" y="647"/>
                    <a:pt x="17" y="980"/>
                  </a:cubicBezTo>
                  <a:cubicBezTo>
                    <a:pt x="0" y="1003"/>
                    <a:pt x="3" y="1036"/>
                    <a:pt x="30" y="1059"/>
                  </a:cubicBezTo>
                  <a:cubicBezTo>
                    <a:pt x="36" y="1066"/>
                    <a:pt x="49" y="1069"/>
                    <a:pt x="63" y="1069"/>
                  </a:cubicBezTo>
                  <a:cubicBezTo>
                    <a:pt x="82" y="1069"/>
                    <a:pt x="99" y="1062"/>
                    <a:pt x="109" y="1049"/>
                  </a:cubicBezTo>
                  <a:cubicBezTo>
                    <a:pt x="392" y="666"/>
                    <a:pt x="191" y="63"/>
                    <a:pt x="181" y="40"/>
                  </a:cubicBezTo>
                  <a:cubicBezTo>
                    <a:pt x="176" y="14"/>
                    <a:pt x="155" y="0"/>
                    <a:pt x="132" y="0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16;p68"/>
            <p:cNvSpPr/>
            <p:nvPr/>
          </p:nvSpPr>
          <p:spPr>
            <a:xfrm>
              <a:off x="6806207" y="2898928"/>
              <a:ext cx="14064" cy="38623"/>
            </a:xfrm>
            <a:custGeom>
              <a:avLst/>
              <a:gdLst/>
              <a:ahLst/>
              <a:cxnLst/>
              <a:rect l="l" t="t" r="r" b="b"/>
              <a:pathLst>
                <a:path w="390" h="1071" extrusionOk="0">
                  <a:moveTo>
                    <a:pt x="125" y="0"/>
                  </a:moveTo>
                  <a:cubicBezTo>
                    <a:pt x="120" y="0"/>
                    <a:pt x="115" y="1"/>
                    <a:pt x="110" y="2"/>
                  </a:cubicBezTo>
                  <a:cubicBezTo>
                    <a:pt x="77" y="12"/>
                    <a:pt x="67" y="45"/>
                    <a:pt x="73" y="74"/>
                  </a:cubicBezTo>
                  <a:cubicBezTo>
                    <a:pt x="73" y="78"/>
                    <a:pt x="265" y="645"/>
                    <a:pt x="17" y="981"/>
                  </a:cubicBezTo>
                  <a:cubicBezTo>
                    <a:pt x="1" y="1004"/>
                    <a:pt x="4" y="1037"/>
                    <a:pt x="27" y="1057"/>
                  </a:cubicBezTo>
                  <a:cubicBezTo>
                    <a:pt x="37" y="1067"/>
                    <a:pt x="50" y="1070"/>
                    <a:pt x="60" y="1070"/>
                  </a:cubicBezTo>
                  <a:cubicBezTo>
                    <a:pt x="77" y="1070"/>
                    <a:pt x="93" y="1060"/>
                    <a:pt x="106" y="1050"/>
                  </a:cubicBezTo>
                  <a:cubicBezTo>
                    <a:pt x="390" y="668"/>
                    <a:pt x="189" y="64"/>
                    <a:pt x="182" y="41"/>
                  </a:cubicBezTo>
                  <a:cubicBezTo>
                    <a:pt x="174" y="14"/>
                    <a:pt x="150" y="0"/>
                    <a:pt x="125" y="0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17;p68"/>
            <p:cNvSpPr/>
            <p:nvPr/>
          </p:nvSpPr>
          <p:spPr>
            <a:xfrm>
              <a:off x="6786589" y="2887785"/>
              <a:ext cx="14064" cy="38587"/>
            </a:xfrm>
            <a:custGeom>
              <a:avLst/>
              <a:gdLst/>
              <a:ahLst/>
              <a:cxnLst/>
              <a:rect l="l" t="t" r="r" b="b"/>
              <a:pathLst>
                <a:path w="390" h="1070" extrusionOk="0">
                  <a:moveTo>
                    <a:pt x="129" y="1"/>
                  </a:moveTo>
                  <a:cubicBezTo>
                    <a:pt x="123" y="1"/>
                    <a:pt x="116" y="2"/>
                    <a:pt x="109" y="4"/>
                  </a:cubicBezTo>
                  <a:cubicBezTo>
                    <a:pt x="76" y="11"/>
                    <a:pt x="67" y="44"/>
                    <a:pt x="73" y="73"/>
                  </a:cubicBezTo>
                  <a:cubicBezTo>
                    <a:pt x="73" y="77"/>
                    <a:pt x="264" y="647"/>
                    <a:pt x="17" y="980"/>
                  </a:cubicBezTo>
                  <a:cubicBezTo>
                    <a:pt x="1" y="1003"/>
                    <a:pt x="4" y="1043"/>
                    <a:pt x="27" y="1059"/>
                  </a:cubicBezTo>
                  <a:cubicBezTo>
                    <a:pt x="37" y="1066"/>
                    <a:pt x="50" y="1069"/>
                    <a:pt x="60" y="1069"/>
                  </a:cubicBezTo>
                  <a:cubicBezTo>
                    <a:pt x="76" y="1069"/>
                    <a:pt x="93" y="1063"/>
                    <a:pt x="106" y="1049"/>
                  </a:cubicBezTo>
                  <a:cubicBezTo>
                    <a:pt x="390" y="667"/>
                    <a:pt x="189" y="63"/>
                    <a:pt x="182" y="40"/>
                  </a:cubicBezTo>
                  <a:cubicBezTo>
                    <a:pt x="174" y="14"/>
                    <a:pt x="152" y="1"/>
                    <a:pt x="129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18;p68"/>
            <p:cNvSpPr/>
            <p:nvPr/>
          </p:nvSpPr>
          <p:spPr>
            <a:xfrm>
              <a:off x="6372737" y="3233152"/>
              <a:ext cx="1966127" cy="170467"/>
            </a:xfrm>
            <a:custGeom>
              <a:avLst/>
              <a:gdLst/>
              <a:ahLst/>
              <a:cxnLst/>
              <a:rect l="l" t="t" r="r" b="b"/>
              <a:pathLst>
                <a:path w="54520" h="4727" extrusionOk="0">
                  <a:moveTo>
                    <a:pt x="14646" y="1"/>
                  </a:moveTo>
                  <a:cubicBezTo>
                    <a:pt x="6553" y="1"/>
                    <a:pt x="0" y="1062"/>
                    <a:pt x="0" y="2365"/>
                  </a:cubicBezTo>
                  <a:cubicBezTo>
                    <a:pt x="0" y="3671"/>
                    <a:pt x="6556" y="4726"/>
                    <a:pt x="14646" y="4726"/>
                  </a:cubicBezTo>
                  <a:cubicBezTo>
                    <a:pt x="20018" y="4726"/>
                    <a:pt x="24711" y="4261"/>
                    <a:pt x="27260" y="3562"/>
                  </a:cubicBezTo>
                  <a:cubicBezTo>
                    <a:pt x="29806" y="4261"/>
                    <a:pt x="34502" y="4726"/>
                    <a:pt x="39874" y="4726"/>
                  </a:cubicBezTo>
                  <a:cubicBezTo>
                    <a:pt x="47967" y="4726"/>
                    <a:pt x="54520" y="3668"/>
                    <a:pt x="54520" y="2365"/>
                  </a:cubicBezTo>
                  <a:cubicBezTo>
                    <a:pt x="54520" y="1062"/>
                    <a:pt x="47967" y="7"/>
                    <a:pt x="39874" y="1"/>
                  </a:cubicBezTo>
                  <a:cubicBezTo>
                    <a:pt x="34502" y="1"/>
                    <a:pt x="29806" y="469"/>
                    <a:pt x="27260" y="1165"/>
                  </a:cubicBezTo>
                  <a:cubicBezTo>
                    <a:pt x="24711" y="469"/>
                    <a:pt x="20018" y="1"/>
                    <a:pt x="14646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19;p68"/>
            <p:cNvSpPr/>
            <p:nvPr/>
          </p:nvSpPr>
          <p:spPr>
            <a:xfrm>
              <a:off x="7285619" y="2095537"/>
              <a:ext cx="763407" cy="803328"/>
            </a:xfrm>
            <a:custGeom>
              <a:avLst/>
              <a:gdLst/>
              <a:ahLst/>
              <a:cxnLst/>
              <a:rect l="l" t="t" r="r" b="b"/>
              <a:pathLst>
                <a:path w="21169" h="22276" extrusionOk="0">
                  <a:moveTo>
                    <a:pt x="11212" y="1"/>
                  </a:moveTo>
                  <a:cubicBezTo>
                    <a:pt x="8524" y="1"/>
                    <a:pt x="4887" y="984"/>
                    <a:pt x="3127" y="5570"/>
                  </a:cubicBezTo>
                  <a:cubicBezTo>
                    <a:pt x="1108" y="10833"/>
                    <a:pt x="0" y="16640"/>
                    <a:pt x="472" y="17478"/>
                  </a:cubicBezTo>
                  <a:cubicBezTo>
                    <a:pt x="943" y="18316"/>
                    <a:pt x="5300" y="21689"/>
                    <a:pt x="9864" y="22204"/>
                  </a:cubicBezTo>
                  <a:cubicBezTo>
                    <a:pt x="10299" y="22253"/>
                    <a:pt x="10726" y="22275"/>
                    <a:pt x="11145" y="22275"/>
                  </a:cubicBezTo>
                  <a:cubicBezTo>
                    <a:pt x="15124" y="22275"/>
                    <a:pt x="18281" y="20242"/>
                    <a:pt x="18567" y="19308"/>
                  </a:cubicBezTo>
                  <a:cubicBezTo>
                    <a:pt x="18887" y="18273"/>
                    <a:pt x="21169" y="6176"/>
                    <a:pt x="18491" y="2654"/>
                  </a:cubicBezTo>
                  <a:cubicBezTo>
                    <a:pt x="17597" y="1477"/>
                    <a:pt x="15629" y="597"/>
                    <a:pt x="13126" y="165"/>
                  </a:cubicBezTo>
                  <a:cubicBezTo>
                    <a:pt x="12594" y="73"/>
                    <a:pt x="11937" y="1"/>
                    <a:pt x="11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20;p68"/>
            <p:cNvSpPr/>
            <p:nvPr/>
          </p:nvSpPr>
          <p:spPr>
            <a:xfrm>
              <a:off x="7652049" y="2756411"/>
              <a:ext cx="282946" cy="194882"/>
            </a:xfrm>
            <a:custGeom>
              <a:avLst/>
              <a:gdLst/>
              <a:ahLst/>
              <a:cxnLst/>
              <a:rect l="l" t="t" r="r" b="b"/>
              <a:pathLst>
                <a:path w="7846" h="5404" extrusionOk="0">
                  <a:moveTo>
                    <a:pt x="1539" y="0"/>
                  </a:moveTo>
                  <a:cubicBezTo>
                    <a:pt x="785" y="0"/>
                    <a:pt x="1" y="667"/>
                    <a:pt x="290" y="1780"/>
                  </a:cubicBezTo>
                  <a:cubicBezTo>
                    <a:pt x="630" y="3129"/>
                    <a:pt x="2295" y="5213"/>
                    <a:pt x="3660" y="5392"/>
                  </a:cubicBezTo>
                  <a:cubicBezTo>
                    <a:pt x="3725" y="5400"/>
                    <a:pt x="3790" y="5404"/>
                    <a:pt x="3855" y="5404"/>
                  </a:cubicBezTo>
                  <a:cubicBezTo>
                    <a:pt x="4556" y="5404"/>
                    <a:pt x="5241" y="4935"/>
                    <a:pt x="5751" y="4485"/>
                  </a:cubicBezTo>
                  <a:cubicBezTo>
                    <a:pt x="6183" y="4102"/>
                    <a:pt x="6490" y="3736"/>
                    <a:pt x="6566" y="3683"/>
                  </a:cubicBezTo>
                  <a:cubicBezTo>
                    <a:pt x="6747" y="3565"/>
                    <a:pt x="7615" y="2727"/>
                    <a:pt x="7502" y="2387"/>
                  </a:cubicBezTo>
                  <a:cubicBezTo>
                    <a:pt x="7390" y="2051"/>
                    <a:pt x="7845" y="1576"/>
                    <a:pt x="7845" y="1576"/>
                  </a:cubicBezTo>
                  <a:lnTo>
                    <a:pt x="7845" y="1576"/>
                  </a:lnTo>
                  <a:cubicBezTo>
                    <a:pt x="7845" y="1576"/>
                    <a:pt x="6612" y="1649"/>
                    <a:pt x="6253" y="1771"/>
                  </a:cubicBezTo>
                  <a:cubicBezTo>
                    <a:pt x="6038" y="1840"/>
                    <a:pt x="5438" y="2219"/>
                    <a:pt x="4930" y="2519"/>
                  </a:cubicBezTo>
                  <a:cubicBezTo>
                    <a:pt x="4577" y="2727"/>
                    <a:pt x="4271" y="2895"/>
                    <a:pt x="4172" y="2895"/>
                  </a:cubicBezTo>
                  <a:cubicBezTo>
                    <a:pt x="3822" y="2895"/>
                    <a:pt x="2836" y="435"/>
                    <a:pt x="1995" y="89"/>
                  </a:cubicBezTo>
                  <a:cubicBezTo>
                    <a:pt x="1851" y="29"/>
                    <a:pt x="1695" y="0"/>
                    <a:pt x="1539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21;p68"/>
            <p:cNvSpPr/>
            <p:nvPr/>
          </p:nvSpPr>
          <p:spPr>
            <a:xfrm>
              <a:off x="7849310" y="2761856"/>
              <a:ext cx="323300" cy="221424"/>
            </a:xfrm>
            <a:custGeom>
              <a:avLst/>
              <a:gdLst/>
              <a:ahLst/>
              <a:cxnLst/>
              <a:rect l="l" t="t" r="r" b="b"/>
              <a:pathLst>
                <a:path w="8965" h="6140" extrusionOk="0">
                  <a:moveTo>
                    <a:pt x="3841" y="1"/>
                  </a:moveTo>
                  <a:cubicBezTo>
                    <a:pt x="3772" y="1"/>
                    <a:pt x="3703" y="26"/>
                    <a:pt x="3648" y="73"/>
                  </a:cubicBezTo>
                  <a:lnTo>
                    <a:pt x="163" y="3074"/>
                  </a:lnTo>
                  <a:cubicBezTo>
                    <a:pt x="1" y="3209"/>
                    <a:pt x="31" y="3460"/>
                    <a:pt x="212" y="3562"/>
                  </a:cubicBezTo>
                  <a:lnTo>
                    <a:pt x="4961" y="6105"/>
                  </a:lnTo>
                  <a:cubicBezTo>
                    <a:pt x="5005" y="6128"/>
                    <a:pt x="5054" y="6140"/>
                    <a:pt x="5103" y="6140"/>
                  </a:cubicBezTo>
                  <a:cubicBezTo>
                    <a:pt x="5172" y="6140"/>
                    <a:pt x="5240" y="6116"/>
                    <a:pt x="5294" y="6068"/>
                  </a:cubicBezTo>
                  <a:lnTo>
                    <a:pt x="8809" y="3011"/>
                  </a:lnTo>
                  <a:cubicBezTo>
                    <a:pt x="8964" y="2876"/>
                    <a:pt x="8938" y="2625"/>
                    <a:pt x="8750" y="2526"/>
                  </a:cubicBezTo>
                  <a:lnTo>
                    <a:pt x="3978" y="37"/>
                  </a:lnTo>
                  <a:cubicBezTo>
                    <a:pt x="3935" y="13"/>
                    <a:pt x="3888" y="1"/>
                    <a:pt x="3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22;p68"/>
            <p:cNvSpPr/>
            <p:nvPr/>
          </p:nvSpPr>
          <p:spPr>
            <a:xfrm>
              <a:off x="7877619" y="2779094"/>
              <a:ext cx="266322" cy="183234"/>
            </a:xfrm>
            <a:custGeom>
              <a:avLst/>
              <a:gdLst/>
              <a:ahLst/>
              <a:cxnLst/>
              <a:rect l="l" t="t" r="r" b="b"/>
              <a:pathLst>
                <a:path w="7385" h="5081" extrusionOk="0">
                  <a:moveTo>
                    <a:pt x="3134" y="1"/>
                  </a:moveTo>
                  <a:cubicBezTo>
                    <a:pt x="3077" y="1"/>
                    <a:pt x="3021" y="20"/>
                    <a:pt x="2975" y="60"/>
                  </a:cubicBezTo>
                  <a:lnTo>
                    <a:pt x="2530" y="446"/>
                  </a:lnTo>
                  <a:lnTo>
                    <a:pt x="1050" y="1719"/>
                  </a:lnTo>
                  <a:lnTo>
                    <a:pt x="106" y="2530"/>
                  </a:lnTo>
                  <a:cubicBezTo>
                    <a:pt x="27" y="2599"/>
                    <a:pt x="1" y="2705"/>
                    <a:pt x="34" y="2794"/>
                  </a:cubicBezTo>
                  <a:cubicBezTo>
                    <a:pt x="57" y="2853"/>
                    <a:pt x="93" y="2903"/>
                    <a:pt x="149" y="2929"/>
                  </a:cubicBezTo>
                  <a:lnTo>
                    <a:pt x="423" y="3074"/>
                  </a:lnTo>
                  <a:lnTo>
                    <a:pt x="842" y="3302"/>
                  </a:lnTo>
                  <a:lnTo>
                    <a:pt x="984" y="3374"/>
                  </a:lnTo>
                  <a:lnTo>
                    <a:pt x="2464" y="4176"/>
                  </a:lnTo>
                  <a:lnTo>
                    <a:pt x="2946" y="4429"/>
                  </a:lnTo>
                  <a:lnTo>
                    <a:pt x="4120" y="5053"/>
                  </a:lnTo>
                  <a:cubicBezTo>
                    <a:pt x="4157" y="5071"/>
                    <a:pt x="4195" y="5080"/>
                    <a:pt x="4234" y="5080"/>
                  </a:cubicBezTo>
                  <a:cubicBezTo>
                    <a:pt x="4292" y="5080"/>
                    <a:pt x="4349" y="5059"/>
                    <a:pt x="4397" y="5020"/>
                  </a:cubicBezTo>
                  <a:lnTo>
                    <a:pt x="5403" y="4146"/>
                  </a:lnTo>
                  <a:lnTo>
                    <a:pt x="5953" y="3668"/>
                  </a:lnTo>
                  <a:lnTo>
                    <a:pt x="7292" y="2510"/>
                  </a:lnTo>
                  <a:cubicBezTo>
                    <a:pt x="7365" y="2444"/>
                    <a:pt x="7385" y="2345"/>
                    <a:pt x="7355" y="2253"/>
                  </a:cubicBezTo>
                  <a:cubicBezTo>
                    <a:pt x="7348" y="2220"/>
                    <a:pt x="7332" y="2187"/>
                    <a:pt x="7306" y="2161"/>
                  </a:cubicBezTo>
                  <a:cubicBezTo>
                    <a:pt x="7286" y="2137"/>
                    <a:pt x="7266" y="2121"/>
                    <a:pt x="7236" y="2105"/>
                  </a:cubicBezTo>
                  <a:lnTo>
                    <a:pt x="6903" y="1933"/>
                  </a:lnTo>
                  <a:lnTo>
                    <a:pt x="6412" y="1672"/>
                  </a:lnTo>
                  <a:lnTo>
                    <a:pt x="4908" y="894"/>
                  </a:lnTo>
                  <a:lnTo>
                    <a:pt x="3605" y="215"/>
                  </a:lnTo>
                  <a:lnTo>
                    <a:pt x="3246" y="27"/>
                  </a:lnTo>
                  <a:cubicBezTo>
                    <a:pt x="3210" y="10"/>
                    <a:pt x="3172" y="1"/>
                    <a:pt x="3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23;p68"/>
            <p:cNvSpPr/>
            <p:nvPr/>
          </p:nvSpPr>
          <p:spPr>
            <a:xfrm>
              <a:off x="7949781" y="2803732"/>
              <a:ext cx="54202" cy="56294"/>
            </a:xfrm>
            <a:custGeom>
              <a:avLst/>
              <a:gdLst/>
              <a:ahLst/>
              <a:cxnLst/>
              <a:rect l="l" t="t" r="r" b="b"/>
              <a:pathLst>
                <a:path w="1503" h="1561" extrusionOk="0">
                  <a:moveTo>
                    <a:pt x="790" y="325"/>
                  </a:moveTo>
                  <a:cubicBezTo>
                    <a:pt x="882" y="325"/>
                    <a:pt x="976" y="337"/>
                    <a:pt x="1059" y="354"/>
                  </a:cubicBezTo>
                  <a:cubicBezTo>
                    <a:pt x="930" y="562"/>
                    <a:pt x="779" y="773"/>
                    <a:pt x="581" y="865"/>
                  </a:cubicBezTo>
                  <a:cubicBezTo>
                    <a:pt x="530" y="889"/>
                    <a:pt x="478" y="902"/>
                    <a:pt x="431" y="902"/>
                  </a:cubicBezTo>
                  <a:cubicBezTo>
                    <a:pt x="326" y="902"/>
                    <a:pt x="246" y="836"/>
                    <a:pt x="258" y="684"/>
                  </a:cubicBezTo>
                  <a:cubicBezTo>
                    <a:pt x="268" y="585"/>
                    <a:pt x="340" y="482"/>
                    <a:pt x="423" y="420"/>
                  </a:cubicBezTo>
                  <a:cubicBezTo>
                    <a:pt x="517" y="351"/>
                    <a:pt x="652" y="325"/>
                    <a:pt x="790" y="325"/>
                  </a:cubicBezTo>
                  <a:close/>
                  <a:moveTo>
                    <a:pt x="1301" y="1"/>
                  </a:moveTo>
                  <a:cubicBezTo>
                    <a:pt x="1279" y="1"/>
                    <a:pt x="1257" y="10"/>
                    <a:pt x="1244" y="34"/>
                  </a:cubicBezTo>
                  <a:cubicBezTo>
                    <a:pt x="1201" y="103"/>
                    <a:pt x="1158" y="186"/>
                    <a:pt x="1112" y="268"/>
                  </a:cubicBezTo>
                  <a:cubicBezTo>
                    <a:pt x="1007" y="223"/>
                    <a:pt x="880" y="199"/>
                    <a:pt x="754" y="199"/>
                  </a:cubicBezTo>
                  <a:cubicBezTo>
                    <a:pt x="600" y="199"/>
                    <a:pt x="449" y="235"/>
                    <a:pt x="340" y="314"/>
                  </a:cubicBezTo>
                  <a:cubicBezTo>
                    <a:pt x="113" y="476"/>
                    <a:pt x="0" y="746"/>
                    <a:pt x="103" y="957"/>
                  </a:cubicBezTo>
                  <a:cubicBezTo>
                    <a:pt x="156" y="1077"/>
                    <a:pt x="256" y="1120"/>
                    <a:pt x="364" y="1120"/>
                  </a:cubicBezTo>
                  <a:cubicBezTo>
                    <a:pt x="477" y="1120"/>
                    <a:pt x="600" y="1072"/>
                    <a:pt x="690" y="1013"/>
                  </a:cubicBezTo>
                  <a:cubicBezTo>
                    <a:pt x="756" y="974"/>
                    <a:pt x="815" y="924"/>
                    <a:pt x="871" y="872"/>
                  </a:cubicBezTo>
                  <a:lnTo>
                    <a:pt x="871" y="872"/>
                  </a:lnTo>
                  <a:cubicBezTo>
                    <a:pt x="848" y="994"/>
                    <a:pt x="838" y="1112"/>
                    <a:pt x="871" y="1228"/>
                  </a:cubicBezTo>
                  <a:cubicBezTo>
                    <a:pt x="920" y="1410"/>
                    <a:pt x="1080" y="1560"/>
                    <a:pt x="1254" y="1560"/>
                  </a:cubicBezTo>
                  <a:cubicBezTo>
                    <a:pt x="1316" y="1560"/>
                    <a:pt x="1380" y="1541"/>
                    <a:pt x="1442" y="1498"/>
                  </a:cubicBezTo>
                  <a:cubicBezTo>
                    <a:pt x="1502" y="1457"/>
                    <a:pt x="1458" y="1372"/>
                    <a:pt x="1396" y="1372"/>
                  </a:cubicBezTo>
                  <a:cubicBezTo>
                    <a:pt x="1393" y="1372"/>
                    <a:pt x="1391" y="1373"/>
                    <a:pt x="1389" y="1373"/>
                  </a:cubicBezTo>
                  <a:cubicBezTo>
                    <a:pt x="1367" y="1375"/>
                    <a:pt x="1347" y="1376"/>
                    <a:pt x="1328" y="1376"/>
                  </a:cubicBezTo>
                  <a:cubicBezTo>
                    <a:pt x="738" y="1376"/>
                    <a:pt x="1268" y="369"/>
                    <a:pt x="1392" y="116"/>
                  </a:cubicBezTo>
                  <a:cubicBezTo>
                    <a:pt x="1413" y="56"/>
                    <a:pt x="1354" y="1"/>
                    <a:pt x="1301" y="1"/>
                  </a:cubicBezTo>
                  <a:close/>
                </a:path>
              </a:pathLst>
            </a:custGeom>
            <a:solidFill>
              <a:srgbClr val="5FB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24;p68"/>
            <p:cNvSpPr/>
            <p:nvPr/>
          </p:nvSpPr>
          <p:spPr>
            <a:xfrm>
              <a:off x="8003359" y="2847338"/>
              <a:ext cx="65526" cy="61414"/>
            </a:xfrm>
            <a:custGeom>
              <a:avLst/>
              <a:gdLst/>
              <a:ahLst/>
              <a:cxnLst/>
              <a:rect l="l" t="t" r="r" b="b"/>
              <a:pathLst>
                <a:path w="1817" h="1703" extrusionOk="0">
                  <a:moveTo>
                    <a:pt x="813" y="939"/>
                  </a:moveTo>
                  <a:cubicBezTo>
                    <a:pt x="1021" y="939"/>
                    <a:pt x="1202" y="1067"/>
                    <a:pt x="1179" y="1262"/>
                  </a:cubicBezTo>
                  <a:cubicBezTo>
                    <a:pt x="1173" y="1339"/>
                    <a:pt x="996" y="1532"/>
                    <a:pt x="779" y="1532"/>
                  </a:cubicBezTo>
                  <a:cubicBezTo>
                    <a:pt x="764" y="1532"/>
                    <a:pt x="749" y="1531"/>
                    <a:pt x="734" y="1529"/>
                  </a:cubicBezTo>
                  <a:cubicBezTo>
                    <a:pt x="427" y="1493"/>
                    <a:pt x="348" y="1308"/>
                    <a:pt x="404" y="1163"/>
                  </a:cubicBezTo>
                  <a:cubicBezTo>
                    <a:pt x="464" y="1028"/>
                    <a:pt x="651" y="939"/>
                    <a:pt x="813" y="939"/>
                  </a:cubicBezTo>
                  <a:close/>
                  <a:moveTo>
                    <a:pt x="1760" y="1"/>
                  </a:moveTo>
                  <a:cubicBezTo>
                    <a:pt x="1757" y="1"/>
                    <a:pt x="1753" y="1"/>
                    <a:pt x="1750" y="2"/>
                  </a:cubicBezTo>
                  <a:cubicBezTo>
                    <a:pt x="1400" y="94"/>
                    <a:pt x="1077" y="259"/>
                    <a:pt x="767" y="444"/>
                  </a:cubicBezTo>
                  <a:cubicBezTo>
                    <a:pt x="536" y="579"/>
                    <a:pt x="262" y="734"/>
                    <a:pt x="157" y="1001"/>
                  </a:cubicBezTo>
                  <a:cubicBezTo>
                    <a:pt x="1" y="1412"/>
                    <a:pt x="371" y="1703"/>
                    <a:pt x="747" y="1703"/>
                  </a:cubicBezTo>
                  <a:cubicBezTo>
                    <a:pt x="784" y="1703"/>
                    <a:pt x="822" y="1700"/>
                    <a:pt x="859" y="1694"/>
                  </a:cubicBezTo>
                  <a:cubicBezTo>
                    <a:pt x="1235" y="1638"/>
                    <a:pt x="1572" y="1282"/>
                    <a:pt x="1271" y="932"/>
                  </a:cubicBezTo>
                  <a:cubicBezTo>
                    <a:pt x="1163" y="803"/>
                    <a:pt x="1018" y="750"/>
                    <a:pt x="867" y="750"/>
                  </a:cubicBezTo>
                  <a:cubicBezTo>
                    <a:pt x="799" y="750"/>
                    <a:pt x="729" y="761"/>
                    <a:pt x="661" y="780"/>
                  </a:cubicBezTo>
                  <a:cubicBezTo>
                    <a:pt x="701" y="754"/>
                    <a:pt x="741" y="731"/>
                    <a:pt x="764" y="711"/>
                  </a:cubicBezTo>
                  <a:cubicBezTo>
                    <a:pt x="1097" y="490"/>
                    <a:pt x="1456" y="309"/>
                    <a:pt x="1783" y="81"/>
                  </a:cubicBezTo>
                  <a:cubicBezTo>
                    <a:pt x="1816" y="54"/>
                    <a:pt x="1802" y="1"/>
                    <a:pt x="1760" y="1"/>
                  </a:cubicBezTo>
                  <a:close/>
                </a:path>
              </a:pathLst>
            </a:custGeom>
            <a:solidFill>
              <a:srgbClr val="E55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25;p68"/>
            <p:cNvSpPr/>
            <p:nvPr/>
          </p:nvSpPr>
          <p:spPr>
            <a:xfrm>
              <a:off x="7939093" y="2865931"/>
              <a:ext cx="39993" cy="46485"/>
            </a:xfrm>
            <a:custGeom>
              <a:avLst/>
              <a:gdLst/>
              <a:ahLst/>
              <a:cxnLst/>
              <a:rect l="l" t="t" r="r" b="b"/>
              <a:pathLst>
                <a:path w="1109" h="1289" extrusionOk="0">
                  <a:moveTo>
                    <a:pt x="619" y="1"/>
                  </a:moveTo>
                  <a:cubicBezTo>
                    <a:pt x="412" y="1"/>
                    <a:pt x="245" y="167"/>
                    <a:pt x="149" y="361"/>
                  </a:cubicBezTo>
                  <a:cubicBezTo>
                    <a:pt x="24" y="605"/>
                    <a:pt x="1" y="902"/>
                    <a:pt x="202" y="1107"/>
                  </a:cubicBezTo>
                  <a:cubicBezTo>
                    <a:pt x="318" y="1224"/>
                    <a:pt x="489" y="1289"/>
                    <a:pt x="658" y="1289"/>
                  </a:cubicBezTo>
                  <a:cubicBezTo>
                    <a:pt x="778" y="1289"/>
                    <a:pt x="897" y="1256"/>
                    <a:pt x="994" y="1186"/>
                  </a:cubicBezTo>
                  <a:cubicBezTo>
                    <a:pt x="1030" y="1159"/>
                    <a:pt x="1023" y="1094"/>
                    <a:pt x="970" y="1094"/>
                  </a:cubicBezTo>
                  <a:cubicBezTo>
                    <a:pt x="886" y="1094"/>
                    <a:pt x="804" y="1103"/>
                    <a:pt x="723" y="1103"/>
                  </a:cubicBezTo>
                  <a:cubicBezTo>
                    <a:pt x="635" y="1103"/>
                    <a:pt x="550" y="1092"/>
                    <a:pt x="466" y="1044"/>
                  </a:cubicBezTo>
                  <a:cubicBezTo>
                    <a:pt x="301" y="952"/>
                    <a:pt x="238" y="777"/>
                    <a:pt x="284" y="599"/>
                  </a:cubicBezTo>
                  <a:cubicBezTo>
                    <a:pt x="327" y="450"/>
                    <a:pt x="449" y="220"/>
                    <a:pt x="631" y="216"/>
                  </a:cubicBezTo>
                  <a:cubicBezTo>
                    <a:pt x="632" y="216"/>
                    <a:pt x="634" y="216"/>
                    <a:pt x="635" y="216"/>
                  </a:cubicBezTo>
                  <a:cubicBezTo>
                    <a:pt x="846" y="216"/>
                    <a:pt x="941" y="468"/>
                    <a:pt x="941" y="642"/>
                  </a:cubicBezTo>
                  <a:cubicBezTo>
                    <a:pt x="941" y="669"/>
                    <a:pt x="961" y="682"/>
                    <a:pt x="982" y="682"/>
                  </a:cubicBezTo>
                  <a:cubicBezTo>
                    <a:pt x="1000" y="682"/>
                    <a:pt x="1017" y="673"/>
                    <a:pt x="1023" y="655"/>
                  </a:cubicBezTo>
                  <a:cubicBezTo>
                    <a:pt x="1109" y="411"/>
                    <a:pt x="1040" y="134"/>
                    <a:pt x="776" y="32"/>
                  </a:cubicBezTo>
                  <a:cubicBezTo>
                    <a:pt x="722" y="11"/>
                    <a:pt x="669" y="1"/>
                    <a:pt x="619" y="1"/>
                  </a:cubicBezTo>
                  <a:close/>
                </a:path>
              </a:pathLst>
            </a:custGeom>
            <a:solidFill>
              <a:srgbClr val="CC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26;p68"/>
            <p:cNvSpPr/>
            <p:nvPr/>
          </p:nvSpPr>
          <p:spPr>
            <a:xfrm>
              <a:off x="7911409" y="2786956"/>
              <a:ext cx="155465" cy="57808"/>
            </a:xfrm>
            <a:custGeom>
              <a:avLst/>
              <a:gdLst/>
              <a:ahLst/>
              <a:cxnLst/>
              <a:rect l="l" t="t" r="r" b="b"/>
              <a:pathLst>
                <a:path w="4311" h="1603" extrusionOk="0">
                  <a:moveTo>
                    <a:pt x="2672" y="0"/>
                  </a:moveTo>
                  <a:lnTo>
                    <a:pt x="1597" y="231"/>
                  </a:lnTo>
                  <a:lnTo>
                    <a:pt x="0" y="1603"/>
                  </a:lnTo>
                  <a:lnTo>
                    <a:pt x="4311" y="84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27;p68"/>
            <p:cNvSpPr/>
            <p:nvPr/>
          </p:nvSpPr>
          <p:spPr>
            <a:xfrm>
              <a:off x="7878953" y="2839498"/>
              <a:ext cx="247749" cy="50596"/>
            </a:xfrm>
            <a:custGeom>
              <a:avLst/>
              <a:gdLst/>
              <a:ahLst/>
              <a:cxnLst/>
              <a:rect l="l" t="t" r="r" b="b"/>
              <a:pathLst>
                <a:path w="6870" h="1403" extrusionOk="0">
                  <a:moveTo>
                    <a:pt x="6375" y="1"/>
                  </a:moveTo>
                  <a:lnTo>
                    <a:pt x="0" y="1122"/>
                  </a:lnTo>
                  <a:cubicBezTo>
                    <a:pt x="20" y="1181"/>
                    <a:pt x="56" y="1231"/>
                    <a:pt x="116" y="1261"/>
                  </a:cubicBezTo>
                  <a:lnTo>
                    <a:pt x="386" y="1402"/>
                  </a:lnTo>
                  <a:lnTo>
                    <a:pt x="6869" y="261"/>
                  </a:lnTo>
                  <a:lnTo>
                    <a:pt x="6375" y="1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28;p68"/>
            <p:cNvSpPr/>
            <p:nvPr/>
          </p:nvSpPr>
          <p:spPr>
            <a:xfrm>
              <a:off x="7919801" y="2911334"/>
              <a:ext cx="125966" cy="27768"/>
            </a:xfrm>
            <a:custGeom>
              <a:avLst/>
              <a:gdLst/>
              <a:ahLst/>
              <a:cxnLst/>
              <a:rect l="l" t="t" r="r" b="b"/>
              <a:pathLst>
                <a:path w="3493" h="770" extrusionOk="0">
                  <a:moveTo>
                    <a:pt x="3493" y="1"/>
                  </a:moveTo>
                  <a:lnTo>
                    <a:pt x="0" y="509"/>
                  </a:lnTo>
                  <a:lnTo>
                    <a:pt x="478" y="769"/>
                  </a:lnTo>
                  <a:lnTo>
                    <a:pt x="2939" y="482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29;p68"/>
            <p:cNvSpPr/>
            <p:nvPr/>
          </p:nvSpPr>
          <p:spPr>
            <a:xfrm>
              <a:off x="7907947" y="2857096"/>
              <a:ext cx="235164" cy="43924"/>
            </a:xfrm>
            <a:custGeom>
              <a:avLst/>
              <a:gdLst/>
              <a:ahLst/>
              <a:cxnLst/>
              <a:rect l="l" t="t" r="r" b="b"/>
              <a:pathLst>
                <a:path w="6521" h="1218" extrusionOk="0">
                  <a:moveTo>
                    <a:pt x="6471" y="1"/>
                  </a:moveTo>
                  <a:lnTo>
                    <a:pt x="1" y="1142"/>
                  </a:lnTo>
                  <a:lnTo>
                    <a:pt x="143" y="1218"/>
                  </a:lnTo>
                  <a:lnTo>
                    <a:pt x="6521" y="96"/>
                  </a:lnTo>
                  <a:cubicBezTo>
                    <a:pt x="6511" y="64"/>
                    <a:pt x="6494" y="31"/>
                    <a:pt x="647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30;p68"/>
            <p:cNvSpPr/>
            <p:nvPr/>
          </p:nvSpPr>
          <p:spPr>
            <a:xfrm>
              <a:off x="7859660" y="2813101"/>
              <a:ext cx="98775" cy="40282"/>
            </a:xfrm>
            <a:custGeom>
              <a:avLst/>
              <a:gdLst/>
              <a:ahLst/>
              <a:cxnLst/>
              <a:rect l="l" t="t" r="r" b="b"/>
              <a:pathLst>
                <a:path w="2739" h="1117" extrusionOk="0">
                  <a:moveTo>
                    <a:pt x="1740" y="1"/>
                  </a:moveTo>
                  <a:cubicBezTo>
                    <a:pt x="1400" y="1"/>
                    <a:pt x="875" y="128"/>
                    <a:pt x="601" y="248"/>
                  </a:cubicBezTo>
                  <a:cubicBezTo>
                    <a:pt x="360" y="350"/>
                    <a:pt x="1" y="954"/>
                    <a:pt x="374" y="1066"/>
                  </a:cubicBezTo>
                  <a:cubicBezTo>
                    <a:pt x="488" y="1101"/>
                    <a:pt x="592" y="1116"/>
                    <a:pt x="688" y="1116"/>
                  </a:cubicBezTo>
                  <a:cubicBezTo>
                    <a:pt x="1272" y="1116"/>
                    <a:pt x="1538" y="553"/>
                    <a:pt x="1764" y="553"/>
                  </a:cubicBezTo>
                  <a:cubicBezTo>
                    <a:pt x="1771" y="553"/>
                    <a:pt x="1778" y="554"/>
                    <a:pt x="1785" y="555"/>
                  </a:cubicBezTo>
                  <a:cubicBezTo>
                    <a:pt x="1905" y="574"/>
                    <a:pt x="2073" y="591"/>
                    <a:pt x="2230" y="591"/>
                  </a:cubicBezTo>
                  <a:cubicBezTo>
                    <a:pt x="2424" y="591"/>
                    <a:pt x="2601" y="564"/>
                    <a:pt x="2649" y="482"/>
                  </a:cubicBezTo>
                  <a:cubicBezTo>
                    <a:pt x="2738" y="334"/>
                    <a:pt x="2210" y="70"/>
                    <a:pt x="1904" y="14"/>
                  </a:cubicBezTo>
                  <a:cubicBezTo>
                    <a:pt x="1857" y="5"/>
                    <a:pt x="1801" y="1"/>
                    <a:pt x="1740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31;p68"/>
            <p:cNvSpPr/>
            <p:nvPr/>
          </p:nvSpPr>
          <p:spPr>
            <a:xfrm>
              <a:off x="7651904" y="2756411"/>
              <a:ext cx="207432" cy="195026"/>
            </a:xfrm>
            <a:custGeom>
              <a:avLst/>
              <a:gdLst/>
              <a:ahLst/>
              <a:cxnLst/>
              <a:rect l="l" t="t" r="r" b="b"/>
              <a:pathLst>
                <a:path w="5752" h="5408" extrusionOk="0">
                  <a:moveTo>
                    <a:pt x="1539" y="0"/>
                  </a:moveTo>
                  <a:cubicBezTo>
                    <a:pt x="786" y="0"/>
                    <a:pt x="1" y="667"/>
                    <a:pt x="287" y="1784"/>
                  </a:cubicBezTo>
                  <a:cubicBezTo>
                    <a:pt x="630" y="3129"/>
                    <a:pt x="2296" y="5213"/>
                    <a:pt x="3661" y="5395"/>
                  </a:cubicBezTo>
                  <a:cubicBezTo>
                    <a:pt x="3725" y="5403"/>
                    <a:pt x="3790" y="5407"/>
                    <a:pt x="3854" y="5407"/>
                  </a:cubicBezTo>
                  <a:cubicBezTo>
                    <a:pt x="4554" y="5407"/>
                    <a:pt x="5241" y="4935"/>
                    <a:pt x="5752" y="4488"/>
                  </a:cubicBezTo>
                  <a:cubicBezTo>
                    <a:pt x="5670" y="4128"/>
                    <a:pt x="5554" y="3772"/>
                    <a:pt x="5409" y="3436"/>
                  </a:cubicBezTo>
                  <a:cubicBezTo>
                    <a:pt x="5274" y="3116"/>
                    <a:pt x="5115" y="2809"/>
                    <a:pt x="4931" y="2519"/>
                  </a:cubicBezTo>
                  <a:cubicBezTo>
                    <a:pt x="4575" y="2727"/>
                    <a:pt x="4271" y="2895"/>
                    <a:pt x="4172" y="2895"/>
                  </a:cubicBezTo>
                  <a:cubicBezTo>
                    <a:pt x="3823" y="2895"/>
                    <a:pt x="2837" y="435"/>
                    <a:pt x="1996" y="89"/>
                  </a:cubicBezTo>
                  <a:cubicBezTo>
                    <a:pt x="1852" y="29"/>
                    <a:pt x="1696" y="0"/>
                    <a:pt x="1539" y="0"/>
                  </a:cubicBezTo>
                  <a:close/>
                </a:path>
              </a:pathLst>
            </a:custGeom>
            <a:solidFill>
              <a:srgbClr val="B67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32;p68"/>
            <p:cNvSpPr/>
            <p:nvPr/>
          </p:nvSpPr>
          <p:spPr>
            <a:xfrm>
              <a:off x="7647149" y="3002827"/>
              <a:ext cx="649017" cy="256585"/>
            </a:xfrm>
            <a:custGeom>
              <a:avLst/>
              <a:gdLst/>
              <a:ahLst/>
              <a:cxnLst/>
              <a:rect l="l" t="t" r="r" b="b"/>
              <a:pathLst>
                <a:path w="17997" h="7115" extrusionOk="0">
                  <a:moveTo>
                    <a:pt x="8270" y="0"/>
                  </a:moveTo>
                  <a:cubicBezTo>
                    <a:pt x="6859" y="0"/>
                    <a:pt x="2705" y="1293"/>
                    <a:pt x="2061" y="1875"/>
                  </a:cubicBezTo>
                  <a:cubicBezTo>
                    <a:pt x="0" y="3745"/>
                    <a:pt x="1435" y="6973"/>
                    <a:pt x="2061" y="7108"/>
                  </a:cubicBezTo>
                  <a:cubicBezTo>
                    <a:pt x="2081" y="7113"/>
                    <a:pt x="2105" y="7115"/>
                    <a:pt x="2133" y="7115"/>
                  </a:cubicBezTo>
                  <a:cubicBezTo>
                    <a:pt x="2990" y="7115"/>
                    <a:pt x="7768" y="5236"/>
                    <a:pt x="8651" y="5236"/>
                  </a:cubicBezTo>
                  <a:cubicBezTo>
                    <a:pt x="8669" y="5236"/>
                    <a:pt x="8685" y="5237"/>
                    <a:pt x="8700" y="5239"/>
                  </a:cubicBezTo>
                  <a:cubicBezTo>
                    <a:pt x="9073" y="5275"/>
                    <a:pt x="10293" y="5684"/>
                    <a:pt x="11480" y="6089"/>
                  </a:cubicBezTo>
                  <a:cubicBezTo>
                    <a:pt x="11533" y="6106"/>
                    <a:pt x="11582" y="6129"/>
                    <a:pt x="11638" y="6145"/>
                  </a:cubicBezTo>
                  <a:cubicBezTo>
                    <a:pt x="11813" y="6205"/>
                    <a:pt x="11994" y="6268"/>
                    <a:pt x="12169" y="6330"/>
                  </a:cubicBezTo>
                  <a:cubicBezTo>
                    <a:pt x="12390" y="6403"/>
                    <a:pt x="12605" y="6475"/>
                    <a:pt x="12802" y="6545"/>
                  </a:cubicBezTo>
                  <a:cubicBezTo>
                    <a:pt x="13485" y="6775"/>
                    <a:pt x="14000" y="6944"/>
                    <a:pt x="14095" y="6944"/>
                  </a:cubicBezTo>
                  <a:cubicBezTo>
                    <a:pt x="14392" y="6944"/>
                    <a:pt x="17996" y="3013"/>
                    <a:pt x="17545" y="2821"/>
                  </a:cubicBezTo>
                  <a:cubicBezTo>
                    <a:pt x="17519" y="2811"/>
                    <a:pt x="17487" y="2806"/>
                    <a:pt x="17452" y="2806"/>
                  </a:cubicBezTo>
                  <a:cubicBezTo>
                    <a:pt x="17124" y="2806"/>
                    <a:pt x="16413" y="3215"/>
                    <a:pt x="15803" y="3557"/>
                  </a:cubicBezTo>
                  <a:lnTo>
                    <a:pt x="15800" y="3557"/>
                  </a:lnTo>
                  <a:cubicBezTo>
                    <a:pt x="15371" y="3798"/>
                    <a:pt x="14991" y="4005"/>
                    <a:pt x="14835" y="4005"/>
                  </a:cubicBezTo>
                  <a:cubicBezTo>
                    <a:pt x="14810" y="4005"/>
                    <a:pt x="14791" y="4000"/>
                    <a:pt x="14778" y="3989"/>
                  </a:cubicBezTo>
                  <a:cubicBezTo>
                    <a:pt x="14732" y="3946"/>
                    <a:pt x="14471" y="3745"/>
                    <a:pt x="14079" y="3448"/>
                  </a:cubicBezTo>
                  <a:cubicBezTo>
                    <a:pt x="14023" y="3412"/>
                    <a:pt x="13970" y="3369"/>
                    <a:pt x="13917" y="3329"/>
                  </a:cubicBezTo>
                  <a:cubicBezTo>
                    <a:pt x="13894" y="3316"/>
                    <a:pt x="13877" y="3299"/>
                    <a:pt x="13858" y="3286"/>
                  </a:cubicBezTo>
                  <a:cubicBezTo>
                    <a:pt x="12328" y="2149"/>
                    <a:pt x="9343" y="45"/>
                    <a:pt x="8350" y="2"/>
                  </a:cubicBezTo>
                  <a:cubicBezTo>
                    <a:pt x="8325" y="1"/>
                    <a:pt x="8298" y="0"/>
                    <a:pt x="8270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33;p68"/>
            <p:cNvSpPr/>
            <p:nvPr/>
          </p:nvSpPr>
          <p:spPr>
            <a:xfrm>
              <a:off x="8061562" y="3095250"/>
              <a:ext cx="236101" cy="149118"/>
            </a:xfrm>
            <a:custGeom>
              <a:avLst/>
              <a:gdLst/>
              <a:ahLst/>
              <a:cxnLst/>
              <a:rect l="l" t="t" r="r" b="b"/>
              <a:pathLst>
                <a:path w="6547" h="4135" extrusionOk="0">
                  <a:moveTo>
                    <a:pt x="5992" y="0"/>
                  </a:moveTo>
                  <a:cubicBezTo>
                    <a:pt x="5665" y="0"/>
                    <a:pt x="4956" y="409"/>
                    <a:pt x="4347" y="751"/>
                  </a:cubicBezTo>
                  <a:lnTo>
                    <a:pt x="4344" y="751"/>
                  </a:lnTo>
                  <a:cubicBezTo>
                    <a:pt x="3912" y="993"/>
                    <a:pt x="3531" y="1200"/>
                    <a:pt x="3377" y="1200"/>
                  </a:cubicBezTo>
                  <a:cubicBezTo>
                    <a:pt x="3352" y="1200"/>
                    <a:pt x="3334" y="1194"/>
                    <a:pt x="3321" y="1183"/>
                  </a:cubicBezTo>
                  <a:cubicBezTo>
                    <a:pt x="3275" y="1140"/>
                    <a:pt x="3015" y="939"/>
                    <a:pt x="2619" y="642"/>
                  </a:cubicBezTo>
                  <a:cubicBezTo>
                    <a:pt x="2579" y="589"/>
                    <a:pt x="2530" y="543"/>
                    <a:pt x="2467" y="510"/>
                  </a:cubicBezTo>
                  <a:cubicBezTo>
                    <a:pt x="2451" y="497"/>
                    <a:pt x="2431" y="490"/>
                    <a:pt x="2404" y="481"/>
                  </a:cubicBezTo>
                  <a:cubicBezTo>
                    <a:pt x="2355" y="461"/>
                    <a:pt x="2302" y="454"/>
                    <a:pt x="2243" y="454"/>
                  </a:cubicBezTo>
                  <a:cubicBezTo>
                    <a:pt x="1986" y="454"/>
                    <a:pt x="1771" y="665"/>
                    <a:pt x="1771" y="929"/>
                  </a:cubicBezTo>
                  <a:cubicBezTo>
                    <a:pt x="1771" y="1054"/>
                    <a:pt x="1824" y="1170"/>
                    <a:pt x="1906" y="1259"/>
                  </a:cubicBezTo>
                  <a:cubicBezTo>
                    <a:pt x="1843" y="1229"/>
                    <a:pt x="1780" y="1214"/>
                    <a:pt x="1709" y="1214"/>
                  </a:cubicBezTo>
                  <a:cubicBezTo>
                    <a:pt x="1695" y="1214"/>
                    <a:pt x="1680" y="1215"/>
                    <a:pt x="1666" y="1216"/>
                  </a:cubicBezTo>
                  <a:cubicBezTo>
                    <a:pt x="1402" y="1246"/>
                    <a:pt x="1214" y="1477"/>
                    <a:pt x="1237" y="1737"/>
                  </a:cubicBezTo>
                  <a:cubicBezTo>
                    <a:pt x="1250" y="1856"/>
                    <a:pt x="1310" y="1961"/>
                    <a:pt x="1392" y="2040"/>
                  </a:cubicBezTo>
                  <a:cubicBezTo>
                    <a:pt x="1316" y="1991"/>
                    <a:pt x="1227" y="1961"/>
                    <a:pt x="1131" y="1961"/>
                  </a:cubicBezTo>
                  <a:cubicBezTo>
                    <a:pt x="868" y="1961"/>
                    <a:pt x="657" y="2172"/>
                    <a:pt x="657" y="2436"/>
                  </a:cubicBezTo>
                  <a:cubicBezTo>
                    <a:pt x="657" y="2565"/>
                    <a:pt x="706" y="2674"/>
                    <a:pt x="785" y="2763"/>
                  </a:cubicBezTo>
                  <a:cubicBezTo>
                    <a:pt x="703" y="2687"/>
                    <a:pt x="594" y="2644"/>
                    <a:pt x="475" y="2644"/>
                  </a:cubicBezTo>
                  <a:cubicBezTo>
                    <a:pt x="211" y="2644"/>
                    <a:pt x="0" y="2852"/>
                    <a:pt x="0" y="3116"/>
                  </a:cubicBezTo>
                  <a:cubicBezTo>
                    <a:pt x="0" y="3175"/>
                    <a:pt x="10" y="3228"/>
                    <a:pt x="30" y="3280"/>
                  </a:cubicBezTo>
                  <a:cubicBezTo>
                    <a:pt x="83" y="3297"/>
                    <a:pt x="132" y="3320"/>
                    <a:pt x="188" y="3336"/>
                  </a:cubicBezTo>
                  <a:cubicBezTo>
                    <a:pt x="363" y="3396"/>
                    <a:pt x="544" y="3459"/>
                    <a:pt x="719" y="3521"/>
                  </a:cubicBezTo>
                  <a:cubicBezTo>
                    <a:pt x="940" y="3594"/>
                    <a:pt x="1155" y="3666"/>
                    <a:pt x="1352" y="3736"/>
                  </a:cubicBezTo>
                  <a:cubicBezTo>
                    <a:pt x="2035" y="3966"/>
                    <a:pt x="2550" y="4135"/>
                    <a:pt x="2645" y="4135"/>
                  </a:cubicBezTo>
                  <a:cubicBezTo>
                    <a:pt x="2942" y="4135"/>
                    <a:pt x="6546" y="204"/>
                    <a:pt x="6085" y="16"/>
                  </a:cubicBezTo>
                  <a:cubicBezTo>
                    <a:pt x="6059" y="5"/>
                    <a:pt x="6028" y="0"/>
                    <a:pt x="5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34;p68"/>
            <p:cNvSpPr/>
            <p:nvPr/>
          </p:nvSpPr>
          <p:spPr>
            <a:xfrm>
              <a:off x="8110319" y="3095250"/>
              <a:ext cx="187345" cy="149118"/>
            </a:xfrm>
            <a:custGeom>
              <a:avLst/>
              <a:gdLst/>
              <a:ahLst/>
              <a:cxnLst/>
              <a:rect l="l" t="t" r="r" b="b"/>
              <a:pathLst>
                <a:path w="5195" h="4135" extrusionOk="0">
                  <a:moveTo>
                    <a:pt x="4646" y="0"/>
                  </a:moveTo>
                  <a:cubicBezTo>
                    <a:pt x="4319" y="0"/>
                    <a:pt x="3608" y="409"/>
                    <a:pt x="2998" y="751"/>
                  </a:cubicBezTo>
                  <a:cubicBezTo>
                    <a:pt x="3041" y="738"/>
                    <a:pt x="3359" y="618"/>
                    <a:pt x="3538" y="618"/>
                  </a:cubicBezTo>
                  <a:cubicBezTo>
                    <a:pt x="3632" y="618"/>
                    <a:pt x="3688" y="651"/>
                    <a:pt x="3644" y="751"/>
                  </a:cubicBezTo>
                  <a:cubicBezTo>
                    <a:pt x="3417" y="1286"/>
                    <a:pt x="609" y="3742"/>
                    <a:pt x="43" y="3742"/>
                  </a:cubicBezTo>
                  <a:cubicBezTo>
                    <a:pt x="27" y="3742"/>
                    <a:pt x="13" y="3740"/>
                    <a:pt x="0" y="3736"/>
                  </a:cubicBezTo>
                  <a:lnTo>
                    <a:pt x="0" y="3736"/>
                  </a:lnTo>
                  <a:cubicBezTo>
                    <a:pt x="683" y="3966"/>
                    <a:pt x="1198" y="4135"/>
                    <a:pt x="1293" y="4135"/>
                  </a:cubicBezTo>
                  <a:cubicBezTo>
                    <a:pt x="1590" y="4135"/>
                    <a:pt x="5194" y="204"/>
                    <a:pt x="4739" y="16"/>
                  </a:cubicBezTo>
                  <a:cubicBezTo>
                    <a:pt x="4713" y="5"/>
                    <a:pt x="4682" y="0"/>
                    <a:pt x="46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35;p68"/>
            <p:cNvSpPr/>
            <p:nvPr/>
          </p:nvSpPr>
          <p:spPr>
            <a:xfrm>
              <a:off x="8174546" y="3125038"/>
              <a:ext cx="35233" cy="67112"/>
            </a:xfrm>
            <a:custGeom>
              <a:avLst/>
              <a:gdLst/>
              <a:ahLst/>
              <a:cxnLst/>
              <a:rect l="l" t="t" r="r" b="b"/>
              <a:pathLst>
                <a:path w="977" h="1861" extrusionOk="0">
                  <a:moveTo>
                    <a:pt x="933" y="1"/>
                  </a:moveTo>
                  <a:cubicBezTo>
                    <a:pt x="927" y="1"/>
                    <a:pt x="921" y="2"/>
                    <a:pt x="914" y="4"/>
                  </a:cubicBezTo>
                  <a:cubicBezTo>
                    <a:pt x="673" y="77"/>
                    <a:pt x="257" y="383"/>
                    <a:pt x="132" y="740"/>
                  </a:cubicBezTo>
                  <a:cubicBezTo>
                    <a:pt x="0" y="1125"/>
                    <a:pt x="83" y="1491"/>
                    <a:pt x="244" y="1848"/>
                  </a:cubicBezTo>
                  <a:cubicBezTo>
                    <a:pt x="248" y="1857"/>
                    <a:pt x="257" y="1861"/>
                    <a:pt x="266" y="1861"/>
                  </a:cubicBezTo>
                  <a:cubicBezTo>
                    <a:pt x="279" y="1861"/>
                    <a:pt x="292" y="1852"/>
                    <a:pt x="290" y="1838"/>
                  </a:cubicBezTo>
                  <a:cubicBezTo>
                    <a:pt x="211" y="1135"/>
                    <a:pt x="393" y="558"/>
                    <a:pt x="930" y="93"/>
                  </a:cubicBezTo>
                  <a:cubicBezTo>
                    <a:pt x="977" y="58"/>
                    <a:pt x="975" y="1"/>
                    <a:pt x="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36;p68"/>
            <p:cNvSpPr/>
            <p:nvPr/>
          </p:nvSpPr>
          <p:spPr>
            <a:xfrm>
              <a:off x="7636805" y="3035568"/>
              <a:ext cx="663298" cy="262102"/>
            </a:xfrm>
            <a:custGeom>
              <a:avLst/>
              <a:gdLst/>
              <a:ahLst/>
              <a:cxnLst/>
              <a:rect l="l" t="t" r="r" b="b"/>
              <a:pathLst>
                <a:path w="18393" h="7268" extrusionOk="0">
                  <a:moveTo>
                    <a:pt x="8455" y="0"/>
                  </a:moveTo>
                  <a:cubicBezTo>
                    <a:pt x="7015" y="0"/>
                    <a:pt x="2765" y="1319"/>
                    <a:pt x="2108" y="1915"/>
                  </a:cubicBezTo>
                  <a:cubicBezTo>
                    <a:pt x="1" y="3827"/>
                    <a:pt x="1468" y="7122"/>
                    <a:pt x="2108" y="7260"/>
                  </a:cubicBezTo>
                  <a:cubicBezTo>
                    <a:pt x="2129" y="7265"/>
                    <a:pt x="2153" y="7267"/>
                    <a:pt x="2180" y="7267"/>
                  </a:cubicBezTo>
                  <a:cubicBezTo>
                    <a:pt x="2948" y="7267"/>
                    <a:pt x="6111" y="5440"/>
                    <a:pt x="7974" y="5440"/>
                  </a:cubicBezTo>
                  <a:cubicBezTo>
                    <a:pt x="8036" y="5440"/>
                    <a:pt x="8097" y="5442"/>
                    <a:pt x="8156" y="5447"/>
                  </a:cubicBezTo>
                  <a:cubicBezTo>
                    <a:pt x="9759" y="5562"/>
                    <a:pt x="11715" y="6218"/>
                    <a:pt x="11738" y="6222"/>
                  </a:cubicBezTo>
                  <a:cubicBezTo>
                    <a:pt x="11791" y="6231"/>
                    <a:pt x="11837" y="6264"/>
                    <a:pt x="11893" y="6281"/>
                  </a:cubicBezTo>
                  <a:cubicBezTo>
                    <a:pt x="12078" y="6347"/>
                    <a:pt x="12259" y="6410"/>
                    <a:pt x="12437" y="6469"/>
                  </a:cubicBezTo>
                  <a:cubicBezTo>
                    <a:pt x="12661" y="6548"/>
                    <a:pt x="12882" y="6624"/>
                    <a:pt x="13083" y="6693"/>
                  </a:cubicBezTo>
                  <a:cubicBezTo>
                    <a:pt x="13776" y="6927"/>
                    <a:pt x="14304" y="7102"/>
                    <a:pt x="14402" y="7102"/>
                  </a:cubicBezTo>
                  <a:cubicBezTo>
                    <a:pt x="14706" y="7102"/>
                    <a:pt x="18393" y="3085"/>
                    <a:pt x="17931" y="2881"/>
                  </a:cubicBezTo>
                  <a:cubicBezTo>
                    <a:pt x="17904" y="2870"/>
                    <a:pt x="17871" y="2864"/>
                    <a:pt x="17833" y="2864"/>
                  </a:cubicBezTo>
                  <a:cubicBezTo>
                    <a:pt x="17496" y="2864"/>
                    <a:pt x="16773" y="3283"/>
                    <a:pt x="16154" y="3629"/>
                  </a:cubicBezTo>
                  <a:lnTo>
                    <a:pt x="16150" y="3629"/>
                  </a:lnTo>
                  <a:cubicBezTo>
                    <a:pt x="15708" y="3875"/>
                    <a:pt x="15321" y="4088"/>
                    <a:pt x="15164" y="4088"/>
                  </a:cubicBezTo>
                  <a:cubicBezTo>
                    <a:pt x="15140" y="4088"/>
                    <a:pt x="15121" y="4083"/>
                    <a:pt x="15108" y="4071"/>
                  </a:cubicBezTo>
                  <a:cubicBezTo>
                    <a:pt x="15059" y="4029"/>
                    <a:pt x="14792" y="3821"/>
                    <a:pt x="14389" y="3517"/>
                  </a:cubicBezTo>
                  <a:cubicBezTo>
                    <a:pt x="14337" y="3481"/>
                    <a:pt x="14284" y="3442"/>
                    <a:pt x="14224" y="3399"/>
                  </a:cubicBezTo>
                  <a:cubicBezTo>
                    <a:pt x="14205" y="3385"/>
                    <a:pt x="14182" y="3369"/>
                    <a:pt x="14162" y="3359"/>
                  </a:cubicBezTo>
                  <a:cubicBezTo>
                    <a:pt x="12599" y="2195"/>
                    <a:pt x="9548" y="45"/>
                    <a:pt x="8536" y="2"/>
                  </a:cubicBezTo>
                  <a:cubicBezTo>
                    <a:pt x="8510" y="1"/>
                    <a:pt x="8483" y="0"/>
                    <a:pt x="8455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37;p68"/>
            <p:cNvSpPr/>
            <p:nvPr/>
          </p:nvSpPr>
          <p:spPr>
            <a:xfrm>
              <a:off x="8057163" y="3138741"/>
              <a:ext cx="241438" cy="152977"/>
            </a:xfrm>
            <a:custGeom>
              <a:avLst/>
              <a:gdLst/>
              <a:ahLst/>
              <a:cxnLst/>
              <a:rect l="l" t="t" r="r" b="b"/>
              <a:pathLst>
                <a:path w="6695" h="4242" extrusionOk="0">
                  <a:moveTo>
                    <a:pt x="6125" y="1"/>
                  </a:moveTo>
                  <a:cubicBezTo>
                    <a:pt x="5791" y="1"/>
                    <a:pt x="5063" y="418"/>
                    <a:pt x="4442" y="768"/>
                  </a:cubicBezTo>
                  <a:lnTo>
                    <a:pt x="4439" y="768"/>
                  </a:lnTo>
                  <a:cubicBezTo>
                    <a:pt x="3997" y="1014"/>
                    <a:pt x="3612" y="1227"/>
                    <a:pt x="3454" y="1227"/>
                  </a:cubicBezTo>
                  <a:cubicBezTo>
                    <a:pt x="3429" y="1227"/>
                    <a:pt x="3410" y="1222"/>
                    <a:pt x="3397" y="1210"/>
                  </a:cubicBezTo>
                  <a:cubicBezTo>
                    <a:pt x="3348" y="1168"/>
                    <a:pt x="3084" y="956"/>
                    <a:pt x="2678" y="656"/>
                  </a:cubicBezTo>
                  <a:cubicBezTo>
                    <a:pt x="2639" y="600"/>
                    <a:pt x="2586" y="554"/>
                    <a:pt x="2523" y="521"/>
                  </a:cubicBezTo>
                  <a:cubicBezTo>
                    <a:pt x="2503" y="508"/>
                    <a:pt x="2480" y="501"/>
                    <a:pt x="2457" y="491"/>
                  </a:cubicBezTo>
                  <a:cubicBezTo>
                    <a:pt x="2404" y="472"/>
                    <a:pt x="2348" y="462"/>
                    <a:pt x="2292" y="462"/>
                  </a:cubicBezTo>
                  <a:cubicBezTo>
                    <a:pt x="2025" y="462"/>
                    <a:pt x="1804" y="683"/>
                    <a:pt x="1804" y="950"/>
                  </a:cubicBezTo>
                  <a:cubicBezTo>
                    <a:pt x="1804" y="1082"/>
                    <a:pt x="1854" y="1201"/>
                    <a:pt x="1943" y="1286"/>
                  </a:cubicBezTo>
                  <a:cubicBezTo>
                    <a:pt x="1882" y="1260"/>
                    <a:pt x="1816" y="1244"/>
                    <a:pt x="1748" y="1244"/>
                  </a:cubicBezTo>
                  <a:cubicBezTo>
                    <a:pt x="1732" y="1244"/>
                    <a:pt x="1715" y="1245"/>
                    <a:pt x="1699" y="1247"/>
                  </a:cubicBezTo>
                  <a:cubicBezTo>
                    <a:pt x="1432" y="1270"/>
                    <a:pt x="1237" y="1507"/>
                    <a:pt x="1260" y="1774"/>
                  </a:cubicBezTo>
                  <a:cubicBezTo>
                    <a:pt x="1273" y="1896"/>
                    <a:pt x="1333" y="2008"/>
                    <a:pt x="1418" y="2088"/>
                  </a:cubicBezTo>
                  <a:cubicBezTo>
                    <a:pt x="1339" y="2038"/>
                    <a:pt x="1250" y="2008"/>
                    <a:pt x="1151" y="2008"/>
                  </a:cubicBezTo>
                  <a:cubicBezTo>
                    <a:pt x="881" y="2008"/>
                    <a:pt x="666" y="2226"/>
                    <a:pt x="666" y="2497"/>
                  </a:cubicBezTo>
                  <a:cubicBezTo>
                    <a:pt x="666" y="2628"/>
                    <a:pt x="723" y="2744"/>
                    <a:pt x="798" y="2830"/>
                  </a:cubicBezTo>
                  <a:cubicBezTo>
                    <a:pt x="713" y="2757"/>
                    <a:pt x="607" y="2711"/>
                    <a:pt x="482" y="2711"/>
                  </a:cubicBezTo>
                  <a:cubicBezTo>
                    <a:pt x="215" y="2711"/>
                    <a:pt x="0" y="2929"/>
                    <a:pt x="0" y="3196"/>
                  </a:cubicBezTo>
                  <a:cubicBezTo>
                    <a:pt x="0" y="3255"/>
                    <a:pt x="10" y="3311"/>
                    <a:pt x="33" y="3367"/>
                  </a:cubicBezTo>
                  <a:cubicBezTo>
                    <a:pt x="86" y="3384"/>
                    <a:pt x="139" y="3403"/>
                    <a:pt x="195" y="3420"/>
                  </a:cubicBezTo>
                  <a:cubicBezTo>
                    <a:pt x="380" y="3486"/>
                    <a:pt x="561" y="3549"/>
                    <a:pt x="739" y="3608"/>
                  </a:cubicBezTo>
                  <a:cubicBezTo>
                    <a:pt x="963" y="3687"/>
                    <a:pt x="1184" y="3763"/>
                    <a:pt x="1385" y="3832"/>
                  </a:cubicBezTo>
                  <a:cubicBezTo>
                    <a:pt x="2078" y="4066"/>
                    <a:pt x="2606" y="4241"/>
                    <a:pt x="2704" y="4241"/>
                  </a:cubicBezTo>
                  <a:cubicBezTo>
                    <a:pt x="3008" y="4241"/>
                    <a:pt x="6695" y="224"/>
                    <a:pt x="6220" y="17"/>
                  </a:cubicBezTo>
                  <a:cubicBezTo>
                    <a:pt x="6193" y="6"/>
                    <a:pt x="616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38;p68"/>
            <p:cNvSpPr/>
            <p:nvPr/>
          </p:nvSpPr>
          <p:spPr>
            <a:xfrm>
              <a:off x="8107109" y="3139210"/>
              <a:ext cx="191492" cy="152508"/>
            </a:xfrm>
            <a:custGeom>
              <a:avLst/>
              <a:gdLst/>
              <a:ahLst/>
              <a:cxnLst/>
              <a:rect l="l" t="t" r="r" b="b"/>
              <a:pathLst>
                <a:path w="5310" h="4229" extrusionOk="0">
                  <a:moveTo>
                    <a:pt x="4743" y="1"/>
                  </a:moveTo>
                  <a:cubicBezTo>
                    <a:pt x="4409" y="1"/>
                    <a:pt x="3682" y="418"/>
                    <a:pt x="3064" y="769"/>
                  </a:cubicBezTo>
                  <a:cubicBezTo>
                    <a:pt x="3107" y="756"/>
                    <a:pt x="3431" y="632"/>
                    <a:pt x="3614" y="632"/>
                  </a:cubicBezTo>
                  <a:cubicBezTo>
                    <a:pt x="3710" y="632"/>
                    <a:pt x="3767" y="666"/>
                    <a:pt x="3724" y="769"/>
                  </a:cubicBezTo>
                  <a:cubicBezTo>
                    <a:pt x="3490" y="1317"/>
                    <a:pt x="619" y="3825"/>
                    <a:pt x="44" y="3825"/>
                  </a:cubicBezTo>
                  <a:cubicBezTo>
                    <a:pt x="28" y="3825"/>
                    <a:pt x="13" y="3823"/>
                    <a:pt x="0" y="3819"/>
                  </a:cubicBezTo>
                  <a:lnTo>
                    <a:pt x="0" y="3819"/>
                  </a:lnTo>
                  <a:cubicBezTo>
                    <a:pt x="693" y="4053"/>
                    <a:pt x="1221" y="4228"/>
                    <a:pt x="1319" y="4228"/>
                  </a:cubicBezTo>
                  <a:cubicBezTo>
                    <a:pt x="1623" y="4228"/>
                    <a:pt x="5310" y="211"/>
                    <a:pt x="4838" y="17"/>
                  </a:cubicBezTo>
                  <a:cubicBezTo>
                    <a:pt x="4812" y="6"/>
                    <a:pt x="4780" y="1"/>
                    <a:pt x="47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39;p68"/>
            <p:cNvSpPr/>
            <p:nvPr/>
          </p:nvSpPr>
          <p:spPr>
            <a:xfrm>
              <a:off x="8172742" y="3169791"/>
              <a:ext cx="35990" cy="68663"/>
            </a:xfrm>
            <a:custGeom>
              <a:avLst/>
              <a:gdLst/>
              <a:ahLst/>
              <a:cxnLst/>
              <a:rect l="l" t="t" r="r" b="b"/>
              <a:pathLst>
                <a:path w="998" h="1904" extrusionOk="0">
                  <a:moveTo>
                    <a:pt x="949" y="1"/>
                  </a:moveTo>
                  <a:cubicBezTo>
                    <a:pt x="944" y="1"/>
                    <a:pt x="938" y="1"/>
                    <a:pt x="931" y="3"/>
                  </a:cubicBezTo>
                  <a:cubicBezTo>
                    <a:pt x="683" y="76"/>
                    <a:pt x="261" y="389"/>
                    <a:pt x="133" y="758"/>
                  </a:cubicBezTo>
                  <a:cubicBezTo>
                    <a:pt x="1" y="1147"/>
                    <a:pt x="83" y="1523"/>
                    <a:pt x="245" y="1889"/>
                  </a:cubicBezTo>
                  <a:cubicBezTo>
                    <a:pt x="249" y="1900"/>
                    <a:pt x="257" y="1904"/>
                    <a:pt x="265" y="1904"/>
                  </a:cubicBezTo>
                  <a:cubicBezTo>
                    <a:pt x="279" y="1904"/>
                    <a:pt x="294" y="1893"/>
                    <a:pt x="294" y="1876"/>
                  </a:cubicBezTo>
                  <a:cubicBezTo>
                    <a:pt x="215" y="1161"/>
                    <a:pt x="397" y="570"/>
                    <a:pt x="951" y="99"/>
                  </a:cubicBezTo>
                  <a:cubicBezTo>
                    <a:pt x="998" y="60"/>
                    <a:pt x="997" y="1"/>
                    <a:pt x="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40;p68"/>
            <p:cNvSpPr/>
            <p:nvPr/>
          </p:nvSpPr>
          <p:spPr>
            <a:xfrm>
              <a:off x="7739889" y="3020188"/>
              <a:ext cx="425754" cy="150922"/>
            </a:xfrm>
            <a:custGeom>
              <a:avLst/>
              <a:gdLst/>
              <a:ahLst/>
              <a:cxnLst/>
              <a:rect l="l" t="t" r="r" b="b"/>
              <a:pathLst>
                <a:path w="11806" h="4185" extrusionOk="0">
                  <a:moveTo>
                    <a:pt x="4928" y="1"/>
                  </a:moveTo>
                  <a:cubicBezTo>
                    <a:pt x="4388" y="1"/>
                    <a:pt x="3843" y="127"/>
                    <a:pt x="3283" y="255"/>
                  </a:cubicBezTo>
                  <a:cubicBezTo>
                    <a:pt x="2155" y="506"/>
                    <a:pt x="1051" y="855"/>
                    <a:pt x="9" y="1350"/>
                  </a:cubicBezTo>
                  <a:cubicBezTo>
                    <a:pt x="0" y="1356"/>
                    <a:pt x="4" y="1364"/>
                    <a:pt x="9" y="1364"/>
                  </a:cubicBezTo>
                  <a:cubicBezTo>
                    <a:pt x="10" y="1364"/>
                    <a:pt x="11" y="1363"/>
                    <a:pt x="12" y="1363"/>
                  </a:cubicBezTo>
                  <a:cubicBezTo>
                    <a:pt x="1021" y="997"/>
                    <a:pt x="2040" y="664"/>
                    <a:pt x="3089" y="426"/>
                  </a:cubicBezTo>
                  <a:cubicBezTo>
                    <a:pt x="3643" y="304"/>
                    <a:pt x="4213" y="179"/>
                    <a:pt x="4781" y="136"/>
                  </a:cubicBezTo>
                  <a:cubicBezTo>
                    <a:pt x="4836" y="132"/>
                    <a:pt x="4890" y="130"/>
                    <a:pt x="4944" y="130"/>
                  </a:cubicBezTo>
                  <a:cubicBezTo>
                    <a:pt x="5466" y="130"/>
                    <a:pt x="5913" y="326"/>
                    <a:pt x="6377" y="572"/>
                  </a:cubicBezTo>
                  <a:cubicBezTo>
                    <a:pt x="8276" y="1581"/>
                    <a:pt x="10037" y="2807"/>
                    <a:pt x="11713" y="4150"/>
                  </a:cubicBezTo>
                  <a:cubicBezTo>
                    <a:pt x="11745" y="4174"/>
                    <a:pt x="11770" y="4184"/>
                    <a:pt x="11783" y="4184"/>
                  </a:cubicBezTo>
                  <a:cubicBezTo>
                    <a:pt x="11805" y="4184"/>
                    <a:pt x="11799" y="4158"/>
                    <a:pt x="11749" y="4120"/>
                  </a:cubicBezTo>
                  <a:cubicBezTo>
                    <a:pt x="9985" y="2702"/>
                    <a:pt x="8197" y="1267"/>
                    <a:pt x="6146" y="271"/>
                  </a:cubicBezTo>
                  <a:cubicBezTo>
                    <a:pt x="5740" y="73"/>
                    <a:pt x="5335" y="1"/>
                    <a:pt x="4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41;p68"/>
            <p:cNvSpPr/>
            <p:nvPr/>
          </p:nvSpPr>
          <p:spPr>
            <a:xfrm>
              <a:off x="7436648" y="2718365"/>
              <a:ext cx="508445" cy="600080"/>
            </a:xfrm>
            <a:custGeom>
              <a:avLst/>
              <a:gdLst/>
              <a:ahLst/>
              <a:cxnLst/>
              <a:rect l="l" t="t" r="r" b="b"/>
              <a:pathLst>
                <a:path w="14099" h="16640" extrusionOk="0">
                  <a:moveTo>
                    <a:pt x="7050" y="1"/>
                  </a:moveTo>
                  <a:cubicBezTo>
                    <a:pt x="6361" y="1"/>
                    <a:pt x="5646" y="223"/>
                    <a:pt x="5000" y="662"/>
                  </a:cubicBezTo>
                  <a:cubicBezTo>
                    <a:pt x="2395" y="2433"/>
                    <a:pt x="1" y="12244"/>
                    <a:pt x="1109" y="14665"/>
                  </a:cubicBezTo>
                  <a:cubicBezTo>
                    <a:pt x="1784" y="16136"/>
                    <a:pt x="4006" y="16639"/>
                    <a:pt x="5994" y="16639"/>
                  </a:cubicBezTo>
                  <a:cubicBezTo>
                    <a:pt x="6906" y="16639"/>
                    <a:pt x="7769" y="16533"/>
                    <a:pt x="8410" y="16366"/>
                  </a:cubicBezTo>
                  <a:cubicBezTo>
                    <a:pt x="10560" y="15806"/>
                    <a:pt x="12473" y="15265"/>
                    <a:pt x="12892" y="14971"/>
                  </a:cubicBezTo>
                  <a:cubicBezTo>
                    <a:pt x="13188" y="14764"/>
                    <a:pt x="11935" y="10114"/>
                    <a:pt x="14099" y="7799"/>
                  </a:cubicBezTo>
                  <a:lnTo>
                    <a:pt x="14099" y="7799"/>
                  </a:lnTo>
                  <a:cubicBezTo>
                    <a:pt x="14099" y="7799"/>
                    <a:pt x="12535" y="8010"/>
                    <a:pt x="11774" y="8353"/>
                  </a:cubicBezTo>
                  <a:cubicBezTo>
                    <a:pt x="11772" y="8353"/>
                    <a:pt x="11770" y="8354"/>
                    <a:pt x="11768" y="8354"/>
                  </a:cubicBezTo>
                  <a:cubicBezTo>
                    <a:pt x="11571" y="8354"/>
                    <a:pt x="10749" y="3977"/>
                    <a:pt x="9825" y="1872"/>
                  </a:cubicBezTo>
                  <a:cubicBezTo>
                    <a:pt x="9265" y="615"/>
                    <a:pt x="8194" y="1"/>
                    <a:pt x="7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42;p68"/>
            <p:cNvSpPr/>
            <p:nvPr/>
          </p:nvSpPr>
          <p:spPr>
            <a:xfrm>
              <a:off x="7589012" y="2791463"/>
              <a:ext cx="55897" cy="43311"/>
            </a:xfrm>
            <a:custGeom>
              <a:avLst/>
              <a:gdLst/>
              <a:ahLst/>
              <a:cxnLst/>
              <a:rect l="l" t="t" r="r" b="b"/>
              <a:pathLst>
                <a:path w="1550" h="1201" extrusionOk="0">
                  <a:moveTo>
                    <a:pt x="775" y="0"/>
                  </a:moveTo>
                  <a:cubicBezTo>
                    <a:pt x="3" y="0"/>
                    <a:pt x="0" y="1201"/>
                    <a:pt x="775" y="1201"/>
                  </a:cubicBezTo>
                  <a:cubicBezTo>
                    <a:pt x="1547" y="1201"/>
                    <a:pt x="1550" y="0"/>
                    <a:pt x="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43;p68"/>
            <p:cNvSpPr/>
            <p:nvPr/>
          </p:nvSpPr>
          <p:spPr>
            <a:xfrm>
              <a:off x="7711371" y="3020277"/>
              <a:ext cx="55825" cy="43311"/>
            </a:xfrm>
            <a:custGeom>
              <a:avLst/>
              <a:gdLst/>
              <a:ahLst/>
              <a:cxnLst/>
              <a:rect l="l" t="t" r="r" b="b"/>
              <a:pathLst>
                <a:path w="1548" h="1201" extrusionOk="0">
                  <a:moveTo>
                    <a:pt x="775" y="0"/>
                  </a:moveTo>
                  <a:cubicBezTo>
                    <a:pt x="4" y="0"/>
                    <a:pt x="0" y="1201"/>
                    <a:pt x="775" y="1201"/>
                  </a:cubicBezTo>
                  <a:cubicBezTo>
                    <a:pt x="777" y="1201"/>
                    <a:pt x="778" y="1201"/>
                    <a:pt x="779" y="1201"/>
                  </a:cubicBezTo>
                  <a:cubicBezTo>
                    <a:pt x="1547" y="1201"/>
                    <a:pt x="1546" y="0"/>
                    <a:pt x="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44;p68"/>
            <p:cNvSpPr/>
            <p:nvPr/>
          </p:nvSpPr>
          <p:spPr>
            <a:xfrm>
              <a:off x="7808523" y="3086632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201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45;p68"/>
            <p:cNvSpPr/>
            <p:nvPr/>
          </p:nvSpPr>
          <p:spPr>
            <a:xfrm>
              <a:off x="7625038" y="3248009"/>
              <a:ext cx="55680" cy="43347"/>
            </a:xfrm>
            <a:custGeom>
              <a:avLst/>
              <a:gdLst/>
              <a:ahLst/>
              <a:cxnLst/>
              <a:rect l="l" t="t" r="r" b="b"/>
              <a:pathLst>
                <a:path w="1544" h="1202" extrusionOk="0">
                  <a:moveTo>
                    <a:pt x="772" y="1"/>
                  </a:moveTo>
                  <a:cubicBezTo>
                    <a:pt x="4" y="1"/>
                    <a:pt x="0" y="1201"/>
                    <a:pt x="772" y="1201"/>
                  </a:cubicBezTo>
                  <a:cubicBezTo>
                    <a:pt x="1544" y="1201"/>
                    <a:pt x="1544" y="1"/>
                    <a:pt x="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46;p68"/>
            <p:cNvSpPr/>
            <p:nvPr/>
          </p:nvSpPr>
          <p:spPr>
            <a:xfrm>
              <a:off x="7808163" y="3189372"/>
              <a:ext cx="55717" cy="43239"/>
            </a:xfrm>
            <a:custGeom>
              <a:avLst/>
              <a:gdLst/>
              <a:ahLst/>
              <a:cxnLst/>
              <a:rect l="l" t="t" r="r" b="b"/>
              <a:pathLst>
                <a:path w="1545" h="1199" extrusionOk="0">
                  <a:moveTo>
                    <a:pt x="776" y="1"/>
                  </a:moveTo>
                  <a:cubicBezTo>
                    <a:pt x="4" y="1"/>
                    <a:pt x="1" y="1198"/>
                    <a:pt x="776" y="1198"/>
                  </a:cubicBezTo>
                  <a:cubicBezTo>
                    <a:pt x="1544" y="1198"/>
                    <a:pt x="154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47;p68"/>
            <p:cNvSpPr/>
            <p:nvPr/>
          </p:nvSpPr>
          <p:spPr>
            <a:xfrm>
              <a:off x="7681872" y="314040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7" y="0"/>
                    <a:pt x="1" y="1201"/>
                    <a:pt x="776" y="1201"/>
                  </a:cubicBezTo>
                  <a:cubicBezTo>
                    <a:pt x="1551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48;p68"/>
            <p:cNvSpPr/>
            <p:nvPr/>
          </p:nvSpPr>
          <p:spPr>
            <a:xfrm>
              <a:off x="7501452" y="3196657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4" y="0"/>
                    <a:pt x="1" y="1201"/>
                    <a:pt x="776" y="1201"/>
                  </a:cubicBezTo>
                  <a:cubicBezTo>
                    <a:pt x="1548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49;p68"/>
            <p:cNvSpPr/>
            <p:nvPr/>
          </p:nvSpPr>
          <p:spPr>
            <a:xfrm>
              <a:off x="7522260" y="2882917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4" y="0"/>
                    <a:pt x="1" y="1201"/>
                    <a:pt x="776" y="1201"/>
                  </a:cubicBezTo>
                  <a:cubicBezTo>
                    <a:pt x="1551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50;p68"/>
            <p:cNvSpPr/>
            <p:nvPr/>
          </p:nvSpPr>
          <p:spPr>
            <a:xfrm>
              <a:off x="7677725" y="287556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5" y="0"/>
                  </a:moveTo>
                  <a:cubicBezTo>
                    <a:pt x="3" y="0"/>
                    <a:pt x="0" y="1200"/>
                    <a:pt x="775" y="1200"/>
                  </a:cubicBezTo>
                  <a:cubicBezTo>
                    <a:pt x="1550" y="1200"/>
                    <a:pt x="1550" y="0"/>
                    <a:pt x="775" y="0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51;p68"/>
            <p:cNvSpPr/>
            <p:nvPr/>
          </p:nvSpPr>
          <p:spPr>
            <a:xfrm>
              <a:off x="7496115" y="300423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5" y="0"/>
                  </a:moveTo>
                  <a:cubicBezTo>
                    <a:pt x="4" y="0"/>
                    <a:pt x="0" y="1201"/>
                    <a:pt x="775" y="1201"/>
                  </a:cubicBezTo>
                  <a:cubicBezTo>
                    <a:pt x="1544" y="1201"/>
                    <a:pt x="1550" y="0"/>
                    <a:pt x="775" y="0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52;p68"/>
            <p:cNvSpPr/>
            <p:nvPr/>
          </p:nvSpPr>
          <p:spPr>
            <a:xfrm>
              <a:off x="7769540" y="2921792"/>
              <a:ext cx="55933" cy="43203"/>
            </a:xfrm>
            <a:custGeom>
              <a:avLst/>
              <a:gdLst/>
              <a:ahLst/>
              <a:cxnLst/>
              <a:rect l="l" t="t" r="r" b="b"/>
              <a:pathLst>
                <a:path w="1551" h="1198" extrusionOk="0">
                  <a:moveTo>
                    <a:pt x="775" y="1"/>
                  </a:moveTo>
                  <a:cubicBezTo>
                    <a:pt x="3" y="1"/>
                    <a:pt x="0" y="1198"/>
                    <a:pt x="775" y="1198"/>
                  </a:cubicBezTo>
                  <a:cubicBezTo>
                    <a:pt x="777" y="1198"/>
                    <a:pt x="779" y="1198"/>
                    <a:pt x="781" y="1198"/>
                  </a:cubicBezTo>
                  <a:cubicBezTo>
                    <a:pt x="1550" y="1198"/>
                    <a:pt x="1548" y="1"/>
                    <a:pt x="775" y="1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53;p68"/>
            <p:cNvSpPr/>
            <p:nvPr/>
          </p:nvSpPr>
          <p:spPr>
            <a:xfrm>
              <a:off x="7681872" y="2737226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201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54;p68"/>
            <p:cNvSpPr/>
            <p:nvPr/>
          </p:nvSpPr>
          <p:spPr>
            <a:xfrm>
              <a:off x="7613137" y="2955474"/>
              <a:ext cx="55897" cy="43311"/>
            </a:xfrm>
            <a:custGeom>
              <a:avLst/>
              <a:gdLst/>
              <a:ahLst/>
              <a:cxnLst/>
              <a:rect l="l" t="t" r="r" b="b"/>
              <a:pathLst>
                <a:path w="1550" h="1201" extrusionOk="0">
                  <a:moveTo>
                    <a:pt x="772" y="0"/>
                  </a:moveTo>
                  <a:cubicBezTo>
                    <a:pt x="4" y="0"/>
                    <a:pt x="0" y="1201"/>
                    <a:pt x="772" y="1201"/>
                  </a:cubicBezTo>
                  <a:cubicBezTo>
                    <a:pt x="773" y="1201"/>
                    <a:pt x="774" y="1201"/>
                    <a:pt x="775" y="1201"/>
                  </a:cubicBezTo>
                  <a:cubicBezTo>
                    <a:pt x="1544" y="1201"/>
                    <a:pt x="1549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55;p68"/>
            <p:cNvSpPr/>
            <p:nvPr/>
          </p:nvSpPr>
          <p:spPr>
            <a:xfrm>
              <a:off x="7568060" y="3091284"/>
              <a:ext cx="55933" cy="43203"/>
            </a:xfrm>
            <a:custGeom>
              <a:avLst/>
              <a:gdLst/>
              <a:ahLst/>
              <a:cxnLst/>
              <a:rect l="l" t="t" r="r" b="b"/>
              <a:pathLst>
                <a:path w="1551" h="1198" extrusionOk="0">
                  <a:moveTo>
                    <a:pt x="776" y="0"/>
                  </a:moveTo>
                  <a:cubicBezTo>
                    <a:pt x="4" y="0"/>
                    <a:pt x="1" y="1197"/>
                    <a:pt x="776" y="1197"/>
                  </a:cubicBezTo>
                  <a:cubicBezTo>
                    <a:pt x="1551" y="1197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56;p68"/>
            <p:cNvSpPr/>
            <p:nvPr/>
          </p:nvSpPr>
          <p:spPr>
            <a:xfrm>
              <a:off x="7751437" y="2798820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198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57;p68"/>
            <p:cNvSpPr/>
            <p:nvPr/>
          </p:nvSpPr>
          <p:spPr>
            <a:xfrm>
              <a:off x="7757351" y="3042059"/>
              <a:ext cx="128563" cy="82944"/>
            </a:xfrm>
            <a:custGeom>
              <a:avLst/>
              <a:gdLst/>
              <a:ahLst/>
              <a:cxnLst/>
              <a:rect l="l" t="t" r="r" b="b"/>
              <a:pathLst>
                <a:path w="3565" h="2300" extrusionOk="0">
                  <a:moveTo>
                    <a:pt x="3507" y="0"/>
                  </a:moveTo>
                  <a:cubicBezTo>
                    <a:pt x="3502" y="0"/>
                    <a:pt x="3496" y="1"/>
                    <a:pt x="3491" y="3"/>
                  </a:cubicBezTo>
                  <a:cubicBezTo>
                    <a:pt x="2185" y="468"/>
                    <a:pt x="958" y="1233"/>
                    <a:pt x="18" y="2256"/>
                  </a:cubicBezTo>
                  <a:cubicBezTo>
                    <a:pt x="0" y="2274"/>
                    <a:pt x="18" y="2299"/>
                    <a:pt x="39" y="2299"/>
                  </a:cubicBezTo>
                  <a:cubicBezTo>
                    <a:pt x="45" y="2299"/>
                    <a:pt x="52" y="2297"/>
                    <a:pt x="58" y="2292"/>
                  </a:cubicBezTo>
                  <a:cubicBezTo>
                    <a:pt x="1050" y="1303"/>
                    <a:pt x="2353" y="811"/>
                    <a:pt x="3524" y="86"/>
                  </a:cubicBezTo>
                  <a:cubicBezTo>
                    <a:pt x="3565" y="62"/>
                    <a:pt x="3546" y="0"/>
                    <a:pt x="3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58;p68"/>
            <p:cNvSpPr/>
            <p:nvPr/>
          </p:nvSpPr>
          <p:spPr>
            <a:xfrm>
              <a:off x="7817214" y="3027995"/>
              <a:ext cx="39164" cy="39957"/>
            </a:xfrm>
            <a:custGeom>
              <a:avLst/>
              <a:gdLst/>
              <a:ahLst/>
              <a:cxnLst/>
              <a:rect l="l" t="t" r="r" b="b"/>
              <a:pathLst>
                <a:path w="1086" h="1108" extrusionOk="0">
                  <a:moveTo>
                    <a:pt x="1026" y="1"/>
                  </a:moveTo>
                  <a:cubicBezTo>
                    <a:pt x="1019" y="1"/>
                    <a:pt x="1011" y="3"/>
                    <a:pt x="1003" y="7"/>
                  </a:cubicBezTo>
                  <a:cubicBezTo>
                    <a:pt x="568" y="228"/>
                    <a:pt x="248" y="667"/>
                    <a:pt x="7" y="1079"/>
                  </a:cubicBezTo>
                  <a:cubicBezTo>
                    <a:pt x="0" y="1095"/>
                    <a:pt x="14" y="1108"/>
                    <a:pt x="26" y="1108"/>
                  </a:cubicBezTo>
                  <a:cubicBezTo>
                    <a:pt x="32" y="1108"/>
                    <a:pt x="37" y="1105"/>
                    <a:pt x="40" y="1099"/>
                  </a:cubicBezTo>
                  <a:cubicBezTo>
                    <a:pt x="330" y="700"/>
                    <a:pt x="700" y="410"/>
                    <a:pt x="1053" y="77"/>
                  </a:cubicBezTo>
                  <a:cubicBezTo>
                    <a:pt x="1085" y="44"/>
                    <a:pt x="1060" y="1"/>
                    <a:pt x="10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59;p68"/>
            <p:cNvSpPr/>
            <p:nvPr/>
          </p:nvSpPr>
          <p:spPr>
            <a:xfrm>
              <a:off x="7610108" y="2769237"/>
              <a:ext cx="489188" cy="239888"/>
            </a:xfrm>
            <a:custGeom>
              <a:avLst/>
              <a:gdLst/>
              <a:ahLst/>
              <a:cxnLst/>
              <a:rect l="l" t="t" r="r" b="b"/>
              <a:pathLst>
                <a:path w="13565" h="6652" extrusionOk="0">
                  <a:moveTo>
                    <a:pt x="1705" y="1"/>
                  </a:moveTo>
                  <a:cubicBezTo>
                    <a:pt x="1496" y="1"/>
                    <a:pt x="1283" y="60"/>
                    <a:pt x="1062" y="193"/>
                  </a:cubicBezTo>
                  <a:cubicBezTo>
                    <a:pt x="1" y="826"/>
                    <a:pt x="43" y="3926"/>
                    <a:pt x="3605" y="5565"/>
                  </a:cubicBezTo>
                  <a:cubicBezTo>
                    <a:pt x="5182" y="6293"/>
                    <a:pt x="7340" y="6463"/>
                    <a:pt x="8882" y="6463"/>
                  </a:cubicBezTo>
                  <a:cubicBezTo>
                    <a:pt x="9891" y="6463"/>
                    <a:pt x="10637" y="6390"/>
                    <a:pt x="10784" y="6354"/>
                  </a:cubicBezTo>
                  <a:cubicBezTo>
                    <a:pt x="10791" y="6352"/>
                    <a:pt x="10798" y="6351"/>
                    <a:pt x="10807" y="6351"/>
                  </a:cubicBezTo>
                  <a:cubicBezTo>
                    <a:pt x="10992" y="6351"/>
                    <a:pt x="11703" y="6652"/>
                    <a:pt x="11918" y="6652"/>
                  </a:cubicBezTo>
                  <a:cubicBezTo>
                    <a:pt x="11933" y="6652"/>
                    <a:pt x="11945" y="6650"/>
                    <a:pt x="11955" y="6647"/>
                  </a:cubicBezTo>
                  <a:cubicBezTo>
                    <a:pt x="12117" y="6598"/>
                    <a:pt x="12136" y="6482"/>
                    <a:pt x="12199" y="6429"/>
                  </a:cubicBezTo>
                  <a:cubicBezTo>
                    <a:pt x="12262" y="6377"/>
                    <a:pt x="12509" y="6347"/>
                    <a:pt x="12572" y="6258"/>
                  </a:cubicBezTo>
                  <a:cubicBezTo>
                    <a:pt x="12631" y="6175"/>
                    <a:pt x="12641" y="6034"/>
                    <a:pt x="12674" y="5984"/>
                  </a:cubicBezTo>
                  <a:cubicBezTo>
                    <a:pt x="12707" y="5935"/>
                    <a:pt x="12842" y="5954"/>
                    <a:pt x="12971" y="5859"/>
                  </a:cubicBezTo>
                  <a:cubicBezTo>
                    <a:pt x="13099" y="5763"/>
                    <a:pt x="13106" y="5621"/>
                    <a:pt x="13142" y="5572"/>
                  </a:cubicBezTo>
                  <a:cubicBezTo>
                    <a:pt x="13182" y="5522"/>
                    <a:pt x="13383" y="5546"/>
                    <a:pt x="13472" y="5371"/>
                  </a:cubicBezTo>
                  <a:cubicBezTo>
                    <a:pt x="13564" y="5193"/>
                    <a:pt x="12582" y="4569"/>
                    <a:pt x="12542" y="4487"/>
                  </a:cubicBezTo>
                  <a:cubicBezTo>
                    <a:pt x="12506" y="4404"/>
                    <a:pt x="13103" y="4306"/>
                    <a:pt x="13205" y="3963"/>
                  </a:cubicBezTo>
                  <a:cubicBezTo>
                    <a:pt x="13264" y="3767"/>
                    <a:pt x="13212" y="3692"/>
                    <a:pt x="13079" y="3692"/>
                  </a:cubicBezTo>
                  <a:cubicBezTo>
                    <a:pt x="12980" y="3692"/>
                    <a:pt x="12836" y="3733"/>
                    <a:pt x="12658" y="3798"/>
                  </a:cubicBezTo>
                  <a:cubicBezTo>
                    <a:pt x="12235" y="3953"/>
                    <a:pt x="11434" y="4111"/>
                    <a:pt x="11259" y="4210"/>
                  </a:cubicBezTo>
                  <a:cubicBezTo>
                    <a:pt x="11239" y="4222"/>
                    <a:pt x="11178" y="4228"/>
                    <a:pt x="11083" y="4228"/>
                  </a:cubicBezTo>
                  <a:cubicBezTo>
                    <a:pt x="10392" y="4228"/>
                    <a:pt x="7893" y="3887"/>
                    <a:pt x="5950" y="2851"/>
                  </a:cubicBezTo>
                  <a:cubicBezTo>
                    <a:pt x="3925" y="1780"/>
                    <a:pt x="2855" y="1"/>
                    <a:pt x="1705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60;p68"/>
            <p:cNvSpPr/>
            <p:nvPr/>
          </p:nvSpPr>
          <p:spPr>
            <a:xfrm>
              <a:off x="7424892" y="2123233"/>
              <a:ext cx="513061" cy="353953"/>
            </a:xfrm>
            <a:custGeom>
              <a:avLst/>
              <a:gdLst/>
              <a:ahLst/>
              <a:cxnLst/>
              <a:rect l="l" t="t" r="r" b="b"/>
              <a:pathLst>
                <a:path w="14227" h="9815" extrusionOk="0">
                  <a:moveTo>
                    <a:pt x="8927" y="0"/>
                  </a:moveTo>
                  <a:cubicBezTo>
                    <a:pt x="6683" y="0"/>
                    <a:pt x="4493" y="748"/>
                    <a:pt x="3051" y="2302"/>
                  </a:cubicBezTo>
                  <a:cubicBezTo>
                    <a:pt x="0" y="5583"/>
                    <a:pt x="1999" y="9814"/>
                    <a:pt x="1999" y="9814"/>
                  </a:cubicBezTo>
                  <a:cubicBezTo>
                    <a:pt x="1999" y="9814"/>
                    <a:pt x="1402" y="6042"/>
                    <a:pt x="4960" y="2787"/>
                  </a:cubicBezTo>
                  <a:cubicBezTo>
                    <a:pt x="6391" y="1476"/>
                    <a:pt x="8631" y="1140"/>
                    <a:pt x="10550" y="1140"/>
                  </a:cubicBezTo>
                  <a:cubicBezTo>
                    <a:pt x="12565" y="1140"/>
                    <a:pt x="14227" y="1510"/>
                    <a:pt x="14227" y="1510"/>
                  </a:cubicBezTo>
                  <a:cubicBezTo>
                    <a:pt x="12687" y="515"/>
                    <a:pt x="10788" y="0"/>
                    <a:pt x="8927" y="0"/>
                  </a:cubicBezTo>
                  <a:close/>
                </a:path>
              </a:pathLst>
            </a:custGeom>
            <a:solidFill>
              <a:srgbClr val="E55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1;p68"/>
            <p:cNvSpPr/>
            <p:nvPr/>
          </p:nvSpPr>
          <p:spPr>
            <a:xfrm>
              <a:off x="7458755" y="2157816"/>
              <a:ext cx="680788" cy="630048"/>
            </a:xfrm>
            <a:custGeom>
              <a:avLst/>
              <a:gdLst/>
              <a:ahLst/>
              <a:cxnLst/>
              <a:rect l="l" t="t" r="r" b="b"/>
              <a:pathLst>
                <a:path w="18878" h="17471" extrusionOk="0">
                  <a:moveTo>
                    <a:pt x="8864" y="1"/>
                  </a:moveTo>
                  <a:cubicBezTo>
                    <a:pt x="7092" y="1"/>
                    <a:pt x="5513" y="450"/>
                    <a:pt x="4549" y="1105"/>
                  </a:cubicBezTo>
                  <a:cubicBezTo>
                    <a:pt x="492" y="3862"/>
                    <a:pt x="1" y="11368"/>
                    <a:pt x="1851" y="14046"/>
                  </a:cubicBezTo>
                  <a:cubicBezTo>
                    <a:pt x="3070" y="15805"/>
                    <a:pt x="6858" y="17470"/>
                    <a:pt x="10215" y="17470"/>
                  </a:cubicBezTo>
                  <a:cubicBezTo>
                    <a:pt x="11962" y="17470"/>
                    <a:pt x="13592" y="17019"/>
                    <a:pt x="14683" y="15896"/>
                  </a:cubicBezTo>
                  <a:cubicBezTo>
                    <a:pt x="15583" y="14973"/>
                    <a:pt x="15903" y="12579"/>
                    <a:pt x="16150" y="11903"/>
                  </a:cubicBezTo>
                  <a:cubicBezTo>
                    <a:pt x="16398" y="11230"/>
                    <a:pt x="18878" y="5317"/>
                    <a:pt x="15191" y="2227"/>
                  </a:cubicBezTo>
                  <a:cubicBezTo>
                    <a:pt x="13267" y="613"/>
                    <a:pt x="10934" y="1"/>
                    <a:pt x="886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62;p68"/>
            <p:cNvSpPr/>
            <p:nvPr/>
          </p:nvSpPr>
          <p:spPr>
            <a:xfrm>
              <a:off x="7473035" y="2147250"/>
              <a:ext cx="632572" cy="343171"/>
            </a:xfrm>
            <a:custGeom>
              <a:avLst/>
              <a:gdLst/>
              <a:ahLst/>
              <a:cxnLst/>
              <a:rect l="l" t="t" r="r" b="b"/>
              <a:pathLst>
                <a:path w="17541" h="9516" extrusionOk="0">
                  <a:moveTo>
                    <a:pt x="9289" y="1"/>
                  </a:moveTo>
                  <a:cubicBezTo>
                    <a:pt x="8846" y="1"/>
                    <a:pt x="8388" y="23"/>
                    <a:pt x="7915" y="69"/>
                  </a:cubicBezTo>
                  <a:cubicBezTo>
                    <a:pt x="3994" y="459"/>
                    <a:pt x="2154" y="2480"/>
                    <a:pt x="1382" y="3938"/>
                  </a:cubicBezTo>
                  <a:cubicBezTo>
                    <a:pt x="611" y="5392"/>
                    <a:pt x="1" y="8931"/>
                    <a:pt x="1208" y="9462"/>
                  </a:cubicBezTo>
                  <a:cubicBezTo>
                    <a:pt x="1292" y="9499"/>
                    <a:pt x="1375" y="9516"/>
                    <a:pt x="1457" y="9516"/>
                  </a:cubicBezTo>
                  <a:cubicBezTo>
                    <a:pt x="2433" y="9516"/>
                    <a:pt x="3216" y="7094"/>
                    <a:pt x="3216" y="7094"/>
                  </a:cubicBezTo>
                  <a:cubicBezTo>
                    <a:pt x="3216" y="7094"/>
                    <a:pt x="3613" y="7246"/>
                    <a:pt x="4202" y="7246"/>
                  </a:cubicBezTo>
                  <a:cubicBezTo>
                    <a:pt x="5200" y="7246"/>
                    <a:pt x="6746" y="6810"/>
                    <a:pt x="7843" y="4465"/>
                  </a:cubicBezTo>
                  <a:cubicBezTo>
                    <a:pt x="7843" y="4465"/>
                    <a:pt x="10498" y="7803"/>
                    <a:pt x="16674" y="7833"/>
                  </a:cubicBezTo>
                  <a:cubicBezTo>
                    <a:pt x="16675" y="7833"/>
                    <a:pt x="16675" y="7833"/>
                    <a:pt x="16676" y="7833"/>
                  </a:cubicBezTo>
                  <a:cubicBezTo>
                    <a:pt x="17430" y="7833"/>
                    <a:pt x="17541" y="4837"/>
                    <a:pt x="16110" y="2833"/>
                  </a:cubicBezTo>
                  <a:cubicBezTo>
                    <a:pt x="14939" y="1189"/>
                    <a:pt x="12522" y="1"/>
                    <a:pt x="9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63;p68"/>
            <p:cNvSpPr/>
            <p:nvPr/>
          </p:nvSpPr>
          <p:spPr>
            <a:xfrm>
              <a:off x="7381689" y="2429292"/>
              <a:ext cx="149659" cy="178149"/>
            </a:xfrm>
            <a:custGeom>
              <a:avLst/>
              <a:gdLst/>
              <a:ahLst/>
              <a:cxnLst/>
              <a:rect l="l" t="t" r="r" b="b"/>
              <a:pathLst>
                <a:path w="4150" h="4940" extrusionOk="0">
                  <a:moveTo>
                    <a:pt x="1754" y="1"/>
                  </a:moveTo>
                  <a:cubicBezTo>
                    <a:pt x="1595" y="1"/>
                    <a:pt x="1438" y="33"/>
                    <a:pt x="1287" y="107"/>
                  </a:cubicBezTo>
                  <a:cubicBezTo>
                    <a:pt x="44" y="717"/>
                    <a:pt x="1" y="3273"/>
                    <a:pt x="1874" y="4513"/>
                  </a:cubicBezTo>
                  <a:cubicBezTo>
                    <a:pt x="2379" y="4848"/>
                    <a:pt x="2822" y="4940"/>
                    <a:pt x="3153" y="4940"/>
                  </a:cubicBezTo>
                  <a:cubicBezTo>
                    <a:pt x="3549" y="4940"/>
                    <a:pt x="3787" y="4810"/>
                    <a:pt x="3787" y="4810"/>
                  </a:cubicBezTo>
                  <a:lnTo>
                    <a:pt x="4150" y="1707"/>
                  </a:lnTo>
                  <a:cubicBezTo>
                    <a:pt x="4150" y="1707"/>
                    <a:pt x="2902" y="1"/>
                    <a:pt x="175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64;p68"/>
            <p:cNvSpPr/>
            <p:nvPr/>
          </p:nvSpPr>
          <p:spPr>
            <a:xfrm>
              <a:off x="6740573" y="2692401"/>
              <a:ext cx="537692" cy="263184"/>
            </a:xfrm>
            <a:custGeom>
              <a:avLst/>
              <a:gdLst/>
              <a:ahLst/>
              <a:cxnLst/>
              <a:rect l="l" t="t" r="r" b="b"/>
              <a:pathLst>
                <a:path w="14910" h="7298" extrusionOk="0">
                  <a:moveTo>
                    <a:pt x="13215" y="0"/>
                  </a:moveTo>
                  <a:cubicBezTo>
                    <a:pt x="13100" y="0"/>
                    <a:pt x="12975" y="11"/>
                    <a:pt x="12839" y="33"/>
                  </a:cubicBezTo>
                  <a:cubicBezTo>
                    <a:pt x="11879" y="192"/>
                    <a:pt x="9109" y="2810"/>
                    <a:pt x="8393" y="3100"/>
                  </a:cubicBezTo>
                  <a:cubicBezTo>
                    <a:pt x="7691" y="3381"/>
                    <a:pt x="3701" y="4304"/>
                    <a:pt x="3701" y="4304"/>
                  </a:cubicBezTo>
                  <a:cubicBezTo>
                    <a:pt x="3701" y="4304"/>
                    <a:pt x="2838" y="4115"/>
                    <a:pt x="2340" y="4115"/>
                  </a:cubicBezTo>
                  <a:cubicBezTo>
                    <a:pt x="2272" y="4115"/>
                    <a:pt x="2211" y="4118"/>
                    <a:pt x="2160" y="4126"/>
                  </a:cubicBezTo>
                  <a:cubicBezTo>
                    <a:pt x="1732" y="4192"/>
                    <a:pt x="0" y="5148"/>
                    <a:pt x="10" y="5488"/>
                  </a:cubicBezTo>
                  <a:cubicBezTo>
                    <a:pt x="12" y="5554"/>
                    <a:pt x="67" y="5580"/>
                    <a:pt x="156" y="5580"/>
                  </a:cubicBezTo>
                  <a:cubicBezTo>
                    <a:pt x="522" y="5580"/>
                    <a:pt x="1448" y="5132"/>
                    <a:pt x="1448" y="5132"/>
                  </a:cubicBezTo>
                  <a:lnTo>
                    <a:pt x="1448" y="5132"/>
                  </a:lnTo>
                  <a:cubicBezTo>
                    <a:pt x="1448" y="5132"/>
                    <a:pt x="129" y="5969"/>
                    <a:pt x="225" y="6260"/>
                  </a:cubicBezTo>
                  <a:cubicBezTo>
                    <a:pt x="240" y="6304"/>
                    <a:pt x="285" y="6323"/>
                    <a:pt x="350" y="6323"/>
                  </a:cubicBezTo>
                  <a:cubicBezTo>
                    <a:pt x="720" y="6323"/>
                    <a:pt x="1741" y="5729"/>
                    <a:pt x="1742" y="5729"/>
                  </a:cubicBezTo>
                  <a:lnTo>
                    <a:pt x="1742" y="5729"/>
                  </a:lnTo>
                  <a:cubicBezTo>
                    <a:pt x="1741" y="5729"/>
                    <a:pt x="604" y="6530"/>
                    <a:pt x="775" y="6777"/>
                  </a:cubicBezTo>
                  <a:cubicBezTo>
                    <a:pt x="796" y="6807"/>
                    <a:pt x="830" y="6820"/>
                    <a:pt x="874" y="6820"/>
                  </a:cubicBezTo>
                  <a:cubicBezTo>
                    <a:pt x="1196" y="6820"/>
                    <a:pt x="2048" y="6111"/>
                    <a:pt x="2048" y="6111"/>
                  </a:cubicBezTo>
                  <a:lnTo>
                    <a:pt x="2048" y="6111"/>
                  </a:lnTo>
                  <a:cubicBezTo>
                    <a:pt x="2048" y="6111"/>
                    <a:pt x="1165" y="7028"/>
                    <a:pt x="1435" y="7262"/>
                  </a:cubicBezTo>
                  <a:cubicBezTo>
                    <a:pt x="1464" y="7286"/>
                    <a:pt x="1498" y="7297"/>
                    <a:pt x="1538" y="7297"/>
                  </a:cubicBezTo>
                  <a:cubicBezTo>
                    <a:pt x="1877" y="7297"/>
                    <a:pt x="2550" y="6484"/>
                    <a:pt x="2550" y="6484"/>
                  </a:cubicBezTo>
                  <a:cubicBezTo>
                    <a:pt x="2550" y="6484"/>
                    <a:pt x="2829" y="6657"/>
                    <a:pt x="3188" y="6657"/>
                  </a:cubicBezTo>
                  <a:cubicBezTo>
                    <a:pt x="3439" y="6657"/>
                    <a:pt x="3730" y="6572"/>
                    <a:pt x="3991" y="6283"/>
                  </a:cubicBezTo>
                  <a:cubicBezTo>
                    <a:pt x="3991" y="6283"/>
                    <a:pt x="5157" y="6348"/>
                    <a:pt x="6494" y="6348"/>
                  </a:cubicBezTo>
                  <a:cubicBezTo>
                    <a:pt x="7351" y="6348"/>
                    <a:pt x="8279" y="6321"/>
                    <a:pt x="9013" y="6233"/>
                  </a:cubicBezTo>
                  <a:cubicBezTo>
                    <a:pt x="10893" y="6006"/>
                    <a:pt x="12954" y="4667"/>
                    <a:pt x="13967" y="2995"/>
                  </a:cubicBezTo>
                  <a:cubicBezTo>
                    <a:pt x="14374" y="2325"/>
                    <a:pt x="14909" y="0"/>
                    <a:pt x="13215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65;p68"/>
            <p:cNvSpPr/>
            <p:nvPr/>
          </p:nvSpPr>
          <p:spPr>
            <a:xfrm>
              <a:off x="6882911" y="2679707"/>
              <a:ext cx="408804" cy="257342"/>
            </a:xfrm>
            <a:custGeom>
              <a:avLst/>
              <a:gdLst/>
              <a:ahLst/>
              <a:cxnLst/>
              <a:rect l="l" t="t" r="r" b="b"/>
              <a:pathLst>
                <a:path w="11336" h="7136" extrusionOk="0">
                  <a:moveTo>
                    <a:pt x="9765" y="1"/>
                  </a:moveTo>
                  <a:cubicBezTo>
                    <a:pt x="9430" y="1"/>
                    <a:pt x="9037" y="131"/>
                    <a:pt x="8608" y="422"/>
                  </a:cubicBezTo>
                  <a:cubicBezTo>
                    <a:pt x="7312" y="1302"/>
                    <a:pt x="4628" y="3116"/>
                    <a:pt x="4374" y="3254"/>
                  </a:cubicBezTo>
                  <a:cubicBezTo>
                    <a:pt x="4123" y="3393"/>
                    <a:pt x="631" y="4066"/>
                    <a:pt x="324" y="4217"/>
                  </a:cubicBezTo>
                  <a:cubicBezTo>
                    <a:pt x="1" y="4379"/>
                    <a:pt x="120" y="6490"/>
                    <a:pt x="726" y="6997"/>
                  </a:cubicBezTo>
                  <a:cubicBezTo>
                    <a:pt x="845" y="7096"/>
                    <a:pt x="1281" y="7136"/>
                    <a:pt x="1854" y="7136"/>
                  </a:cubicBezTo>
                  <a:cubicBezTo>
                    <a:pt x="3192" y="7136"/>
                    <a:pt x="5276" y="6920"/>
                    <a:pt x="5812" y="6740"/>
                  </a:cubicBezTo>
                  <a:cubicBezTo>
                    <a:pt x="7015" y="6341"/>
                    <a:pt x="9123" y="5352"/>
                    <a:pt x="10376" y="3113"/>
                  </a:cubicBezTo>
                  <a:cubicBezTo>
                    <a:pt x="11336" y="1397"/>
                    <a:pt x="10864" y="1"/>
                    <a:pt x="9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66;p68"/>
            <p:cNvSpPr/>
            <p:nvPr/>
          </p:nvSpPr>
          <p:spPr>
            <a:xfrm>
              <a:off x="6375226" y="2804013"/>
              <a:ext cx="722043" cy="467731"/>
            </a:xfrm>
            <a:custGeom>
              <a:avLst/>
              <a:gdLst/>
              <a:ahLst/>
              <a:cxnLst/>
              <a:rect l="l" t="t" r="r" b="b"/>
              <a:pathLst>
                <a:path w="20022" h="12970" extrusionOk="0">
                  <a:moveTo>
                    <a:pt x="10549" y="1"/>
                  </a:moveTo>
                  <a:cubicBezTo>
                    <a:pt x="9789" y="1"/>
                    <a:pt x="552" y="3034"/>
                    <a:pt x="281" y="3412"/>
                  </a:cubicBezTo>
                  <a:cubicBezTo>
                    <a:pt x="0" y="3798"/>
                    <a:pt x="4271" y="12244"/>
                    <a:pt x="4601" y="12329"/>
                  </a:cubicBezTo>
                  <a:cubicBezTo>
                    <a:pt x="5100" y="12464"/>
                    <a:pt x="10795" y="12970"/>
                    <a:pt x="12103" y="12970"/>
                  </a:cubicBezTo>
                  <a:cubicBezTo>
                    <a:pt x="12238" y="12970"/>
                    <a:pt x="12326" y="12964"/>
                    <a:pt x="12357" y="12953"/>
                  </a:cubicBezTo>
                  <a:cubicBezTo>
                    <a:pt x="12694" y="12831"/>
                    <a:pt x="19764" y="7943"/>
                    <a:pt x="19893" y="7623"/>
                  </a:cubicBezTo>
                  <a:cubicBezTo>
                    <a:pt x="20022" y="7297"/>
                    <a:pt x="12737" y="6683"/>
                    <a:pt x="12770" y="6571"/>
                  </a:cubicBezTo>
                  <a:cubicBezTo>
                    <a:pt x="12803" y="6459"/>
                    <a:pt x="10972" y="144"/>
                    <a:pt x="10586" y="5"/>
                  </a:cubicBezTo>
                  <a:cubicBezTo>
                    <a:pt x="10578" y="2"/>
                    <a:pt x="10566" y="1"/>
                    <a:pt x="10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67;p68"/>
            <p:cNvSpPr/>
            <p:nvPr/>
          </p:nvSpPr>
          <p:spPr>
            <a:xfrm>
              <a:off x="6432565" y="2839318"/>
              <a:ext cx="371444" cy="355107"/>
            </a:xfrm>
            <a:custGeom>
              <a:avLst/>
              <a:gdLst/>
              <a:ahLst/>
              <a:cxnLst/>
              <a:rect l="l" t="t" r="r" b="b"/>
              <a:pathLst>
                <a:path w="10300" h="9847" extrusionOk="0">
                  <a:moveTo>
                    <a:pt x="8579" y="0"/>
                  </a:moveTo>
                  <a:cubicBezTo>
                    <a:pt x="8523" y="0"/>
                    <a:pt x="8280" y="68"/>
                    <a:pt x="7905" y="184"/>
                  </a:cubicBezTo>
                  <a:cubicBezTo>
                    <a:pt x="7499" y="306"/>
                    <a:pt x="6942" y="487"/>
                    <a:pt x="6312" y="695"/>
                  </a:cubicBezTo>
                  <a:cubicBezTo>
                    <a:pt x="5679" y="899"/>
                    <a:pt x="4963" y="1140"/>
                    <a:pt x="4254" y="1384"/>
                  </a:cubicBezTo>
                  <a:cubicBezTo>
                    <a:pt x="2853" y="1856"/>
                    <a:pt x="1458" y="2351"/>
                    <a:pt x="666" y="2664"/>
                  </a:cubicBezTo>
                  <a:cubicBezTo>
                    <a:pt x="261" y="2825"/>
                    <a:pt x="13" y="2938"/>
                    <a:pt x="7" y="2974"/>
                  </a:cubicBezTo>
                  <a:cubicBezTo>
                    <a:pt x="0" y="2987"/>
                    <a:pt x="13" y="3027"/>
                    <a:pt x="40" y="3099"/>
                  </a:cubicBezTo>
                  <a:cubicBezTo>
                    <a:pt x="106" y="3274"/>
                    <a:pt x="261" y="3627"/>
                    <a:pt x="472" y="4075"/>
                  </a:cubicBezTo>
                  <a:cubicBezTo>
                    <a:pt x="706" y="4573"/>
                    <a:pt x="1006" y="5200"/>
                    <a:pt x="1329" y="5853"/>
                  </a:cubicBezTo>
                  <a:cubicBezTo>
                    <a:pt x="1375" y="5952"/>
                    <a:pt x="1425" y="6051"/>
                    <a:pt x="1474" y="6150"/>
                  </a:cubicBezTo>
                  <a:cubicBezTo>
                    <a:pt x="1781" y="6780"/>
                    <a:pt x="2104" y="7426"/>
                    <a:pt x="2391" y="7996"/>
                  </a:cubicBezTo>
                  <a:cubicBezTo>
                    <a:pt x="2582" y="8366"/>
                    <a:pt x="2754" y="8705"/>
                    <a:pt x="2902" y="8989"/>
                  </a:cubicBezTo>
                  <a:cubicBezTo>
                    <a:pt x="3176" y="9510"/>
                    <a:pt x="3361" y="9843"/>
                    <a:pt x="3390" y="9846"/>
                  </a:cubicBezTo>
                  <a:cubicBezTo>
                    <a:pt x="3390" y="9847"/>
                    <a:pt x="3391" y="9847"/>
                    <a:pt x="3391" y="9847"/>
                  </a:cubicBezTo>
                  <a:cubicBezTo>
                    <a:pt x="3426" y="9847"/>
                    <a:pt x="3790" y="9643"/>
                    <a:pt x="4333" y="9319"/>
                  </a:cubicBezTo>
                  <a:cubicBezTo>
                    <a:pt x="4640" y="9137"/>
                    <a:pt x="5003" y="8920"/>
                    <a:pt x="5392" y="8686"/>
                  </a:cubicBezTo>
                  <a:cubicBezTo>
                    <a:pt x="6002" y="8316"/>
                    <a:pt x="6685" y="7901"/>
                    <a:pt x="7344" y="7502"/>
                  </a:cubicBezTo>
                  <a:cubicBezTo>
                    <a:pt x="7447" y="7439"/>
                    <a:pt x="7549" y="7373"/>
                    <a:pt x="7651" y="7310"/>
                  </a:cubicBezTo>
                  <a:cubicBezTo>
                    <a:pt x="8373" y="6875"/>
                    <a:pt x="9046" y="6463"/>
                    <a:pt x="9527" y="6163"/>
                  </a:cubicBezTo>
                  <a:cubicBezTo>
                    <a:pt x="9983" y="5886"/>
                    <a:pt x="10269" y="5704"/>
                    <a:pt x="10286" y="5691"/>
                  </a:cubicBezTo>
                  <a:cubicBezTo>
                    <a:pt x="10299" y="5681"/>
                    <a:pt x="10283" y="5596"/>
                    <a:pt x="10250" y="5457"/>
                  </a:cubicBezTo>
                  <a:cubicBezTo>
                    <a:pt x="10213" y="5309"/>
                    <a:pt x="10154" y="5098"/>
                    <a:pt x="10085" y="4840"/>
                  </a:cubicBezTo>
                  <a:cubicBezTo>
                    <a:pt x="9917" y="4237"/>
                    <a:pt x="9663" y="3389"/>
                    <a:pt x="9415" y="2575"/>
                  </a:cubicBezTo>
                  <a:cubicBezTo>
                    <a:pt x="9280" y="2133"/>
                    <a:pt x="9148" y="1701"/>
                    <a:pt x="9029" y="1322"/>
                  </a:cubicBezTo>
                  <a:cubicBezTo>
                    <a:pt x="8911" y="942"/>
                    <a:pt x="8805" y="613"/>
                    <a:pt x="8729" y="378"/>
                  </a:cubicBezTo>
                  <a:cubicBezTo>
                    <a:pt x="8654" y="151"/>
                    <a:pt x="8604" y="16"/>
                    <a:pt x="8591" y="2"/>
                  </a:cubicBezTo>
                  <a:cubicBezTo>
                    <a:pt x="8589" y="1"/>
                    <a:pt x="8585" y="0"/>
                    <a:pt x="8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68;p68"/>
            <p:cNvSpPr/>
            <p:nvPr/>
          </p:nvSpPr>
          <p:spPr>
            <a:xfrm>
              <a:off x="6590482" y="3065391"/>
              <a:ext cx="387744" cy="170179"/>
            </a:xfrm>
            <a:custGeom>
              <a:avLst/>
              <a:gdLst/>
              <a:ahLst/>
              <a:cxnLst/>
              <a:rect l="l" t="t" r="r" b="b"/>
              <a:pathLst>
                <a:path w="10752" h="4719" extrusionOk="0">
                  <a:moveTo>
                    <a:pt x="6831" y="0"/>
                  </a:moveTo>
                  <a:cubicBezTo>
                    <a:pt x="6815" y="0"/>
                    <a:pt x="6804" y="1"/>
                    <a:pt x="6797" y="3"/>
                  </a:cubicBezTo>
                  <a:cubicBezTo>
                    <a:pt x="6636" y="46"/>
                    <a:pt x="1" y="4366"/>
                    <a:pt x="113" y="4385"/>
                  </a:cubicBezTo>
                  <a:cubicBezTo>
                    <a:pt x="215" y="4405"/>
                    <a:pt x="3991" y="4719"/>
                    <a:pt x="4110" y="4719"/>
                  </a:cubicBezTo>
                  <a:cubicBezTo>
                    <a:pt x="4225" y="4719"/>
                    <a:pt x="10751" y="586"/>
                    <a:pt x="10751" y="524"/>
                  </a:cubicBezTo>
                  <a:cubicBezTo>
                    <a:pt x="10751" y="463"/>
                    <a:pt x="7243" y="0"/>
                    <a:pt x="6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69;p68"/>
            <p:cNvSpPr/>
            <p:nvPr/>
          </p:nvSpPr>
          <p:spPr>
            <a:xfrm>
              <a:off x="6845226" y="3151976"/>
              <a:ext cx="106997" cy="45439"/>
            </a:xfrm>
            <a:custGeom>
              <a:avLst/>
              <a:gdLst/>
              <a:ahLst/>
              <a:cxnLst/>
              <a:rect l="l" t="t" r="r" b="b"/>
              <a:pathLst>
                <a:path w="2967" h="1260" extrusionOk="0">
                  <a:moveTo>
                    <a:pt x="1573" y="1"/>
                  </a:moveTo>
                  <a:cubicBezTo>
                    <a:pt x="1565" y="1"/>
                    <a:pt x="1560" y="1"/>
                    <a:pt x="1557" y="2"/>
                  </a:cubicBezTo>
                  <a:cubicBezTo>
                    <a:pt x="1494" y="22"/>
                    <a:pt x="0" y="913"/>
                    <a:pt x="57" y="995"/>
                  </a:cubicBezTo>
                  <a:cubicBezTo>
                    <a:pt x="92" y="1050"/>
                    <a:pt x="1337" y="1259"/>
                    <a:pt x="1466" y="1259"/>
                  </a:cubicBezTo>
                  <a:cubicBezTo>
                    <a:pt x="1470" y="1259"/>
                    <a:pt x="1473" y="1259"/>
                    <a:pt x="1475" y="1259"/>
                  </a:cubicBezTo>
                  <a:cubicBezTo>
                    <a:pt x="1534" y="1246"/>
                    <a:pt x="2886" y="303"/>
                    <a:pt x="2929" y="263"/>
                  </a:cubicBezTo>
                  <a:cubicBezTo>
                    <a:pt x="2967" y="222"/>
                    <a:pt x="1737" y="1"/>
                    <a:pt x="1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70;p68"/>
            <p:cNvSpPr/>
            <p:nvPr/>
          </p:nvSpPr>
          <p:spPr>
            <a:xfrm>
              <a:off x="6456330" y="2889083"/>
              <a:ext cx="339817" cy="124560"/>
            </a:xfrm>
            <a:custGeom>
              <a:avLst/>
              <a:gdLst/>
              <a:ahLst/>
              <a:cxnLst/>
              <a:rect l="l" t="t" r="r" b="b"/>
              <a:pathLst>
                <a:path w="9423" h="3454" extrusionOk="0">
                  <a:moveTo>
                    <a:pt x="3592" y="1"/>
                  </a:moveTo>
                  <a:cubicBezTo>
                    <a:pt x="2190" y="473"/>
                    <a:pt x="792" y="967"/>
                    <a:pt x="1" y="1281"/>
                  </a:cubicBezTo>
                  <a:lnTo>
                    <a:pt x="9422" y="3454"/>
                  </a:lnTo>
                  <a:cubicBezTo>
                    <a:pt x="9251" y="2854"/>
                    <a:pt x="9000" y="2003"/>
                    <a:pt x="8753" y="1191"/>
                  </a:cubicBezTo>
                  <a:lnTo>
                    <a:pt x="3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71;p68"/>
            <p:cNvSpPr/>
            <p:nvPr/>
          </p:nvSpPr>
          <p:spPr>
            <a:xfrm>
              <a:off x="6433755" y="2950930"/>
              <a:ext cx="370254" cy="110640"/>
            </a:xfrm>
            <a:custGeom>
              <a:avLst/>
              <a:gdLst/>
              <a:ahLst/>
              <a:cxnLst/>
              <a:rect l="l" t="t" r="r" b="b"/>
              <a:pathLst>
                <a:path w="10267" h="3068" extrusionOk="0">
                  <a:moveTo>
                    <a:pt x="0" y="1"/>
                  </a:moveTo>
                  <a:cubicBezTo>
                    <a:pt x="66" y="176"/>
                    <a:pt x="224" y="528"/>
                    <a:pt x="435" y="977"/>
                  </a:cubicBezTo>
                  <a:lnTo>
                    <a:pt x="9494" y="3068"/>
                  </a:lnTo>
                  <a:cubicBezTo>
                    <a:pt x="9950" y="2791"/>
                    <a:pt x="10236" y="2609"/>
                    <a:pt x="10253" y="2596"/>
                  </a:cubicBezTo>
                  <a:cubicBezTo>
                    <a:pt x="10266" y="2586"/>
                    <a:pt x="10250" y="2501"/>
                    <a:pt x="10207" y="235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72;p68"/>
            <p:cNvSpPr/>
            <p:nvPr/>
          </p:nvSpPr>
          <p:spPr>
            <a:xfrm>
              <a:off x="6660046" y="2845809"/>
              <a:ext cx="98054" cy="41075"/>
            </a:xfrm>
            <a:custGeom>
              <a:avLst/>
              <a:gdLst/>
              <a:ahLst/>
              <a:cxnLst/>
              <a:rect l="l" t="t" r="r" b="b"/>
              <a:pathLst>
                <a:path w="2719" h="1139" extrusionOk="0">
                  <a:moveTo>
                    <a:pt x="1590" y="1"/>
                  </a:moveTo>
                  <a:cubicBezTo>
                    <a:pt x="1188" y="123"/>
                    <a:pt x="631" y="304"/>
                    <a:pt x="1" y="512"/>
                  </a:cubicBezTo>
                  <a:lnTo>
                    <a:pt x="2718" y="1138"/>
                  </a:lnTo>
                  <a:cubicBezTo>
                    <a:pt x="2596" y="756"/>
                    <a:pt x="2491" y="429"/>
                    <a:pt x="2415" y="189"/>
                  </a:cubicBezTo>
                  <a:lnTo>
                    <a:pt x="15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73;p68"/>
            <p:cNvSpPr/>
            <p:nvPr/>
          </p:nvSpPr>
          <p:spPr>
            <a:xfrm>
              <a:off x="6518754" y="3127778"/>
              <a:ext cx="108260" cy="47747"/>
            </a:xfrm>
            <a:custGeom>
              <a:avLst/>
              <a:gdLst/>
              <a:ahLst/>
              <a:cxnLst/>
              <a:rect l="l" t="t" r="r" b="b"/>
              <a:pathLst>
                <a:path w="3002" h="1324" extrusionOk="0">
                  <a:moveTo>
                    <a:pt x="1" y="1"/>
                  </a:moveTo>
                  <a:lnTo>
                    <a:pt x="1" y="1"/>
                  </a:lnTo>
                  <a:cubicBezTo>
                    <a:pt x="192" y="370"/>
                    <a:pt x="364" y="710"/>
                    <a:pt x="512" y="993"/>
                  </a:cubicBezTo>
                  <a:lnTo>
                    <a:pt x="1943" y="1323"/>
                  </a:lnTo>
                  <a:cubicBezTo>
                    <a:pt x="2250" y="1142"/>
                    <a:pt x="2613" y="924"/>
                    <a:pt x="3002" y="6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74;p68"/>
            <p:cNvSpPr/>
            <p:nvPr/>
          </p:nvSpPr>
          <p:spPr>
            <a:xfrm>
              <a:off x="6480600" y="3050245"/>
              <a:ext cx="228131" cy="59611"/>
            </a:xfrm>
            <a:custGeom>
              <a:avLst/>
              <a:gdLst/>
              <a:ahLst/>
              <a:cxnLst/>
              <a:rect l="l" t="t" r="r" b="b"/>
              <a:pathLst>
                <a:path w="6326" h="1653" extrusionOk="0">
                  <a:moveTo>
                    <a:pt x="0" y="1"/>
                  </a:moveTo>
                  <a:cubicBezTo>
                    <a:pt x="47" y="99"/>
                    <a:pt x="96" y="198"/>
                    <a:pt x="145" y="297"/>
                  </a:cubicBezTo>
                  <a:lnTo>
                    <a:pt x="6016" y="1653"/>
                  </a:lnTo>
                  <a:cubicBezTo>
                    <a:pt x="6118" y="1590"/>
                    <a:pt x="6220" y="1524"/>
                    <a:pt x="6326" y="14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75;p68"/>
            <p:cNvSpPr/>
            <p:nvPr/>
          </p:nvSpPr>
          <p:spPr>
            <a:xfrm>
              <a:off x="6619043" y="3100299"/>
              <a:ext cx="728463" cy="266790"/>
            </a:xfrm>
            <a:custGeom>
              <a:avLst/>
              <a:gdLst/>
              <a:ahLst/>
              <a:cxnLst/>
              <a:rect l="l" t="t" r="r" b="b"/>
              <a:pathLst>
                <a:path w="20200" h="7398" extrusionOk="0">
                  <a:moveTo>
                    <a:pt x="14027" y="1"/>
                  </a:moveTo>
                  <a:cubicBezTo>
                    <a:pt x="13328" y="1"/>
                    <a:pt x="3223" y="4153"/>
                    <a:pt x="2893" y="4153"/>
                  </a:cubicBezTo>
                  <a:cubicBezTo>
                    <a:pt x="2891" y="4153"/>
                    <a:pt x="2890" y="4153"/>
                    <a:pt x="2889" y="4153"/>
                  </a:cubicBezTo>
                  <a:cubicBezTo>
                    <a:pt x="2656" y="4116"/>
                    <a:pt x="1000" y="2355"/>
                    <a:pt x="469" y="2355"/>
                  </a:cubicBezTo>
                  <a:cubicBezTo>
                    <a:pt x="427" y="2355"/>
                    <a:pt x="393" y="2365"/>
                    <a:pt x="366" y="2389"/>
                  </a:cubicBezTo>
                  <a:cubicBezTo>
                    <a:pt x="0" y="2705"/>
                    <a:pt x="2243" y="7322"/>
                    <a:pt x="2618" y="7395"/>
                  </a:cubicBezTo>
                  <a:cubicBezTo>
                    <a:pt x="2627" y="7396"/>
                    <a:pt x="2644" y="7397"/>
                    <a:pt x="2670" y="7397"/>
                  </a:cubicBezTo>
                  <a:cubicBezTo>
                    <a:pt x="3725" y="7397"/>
                    <a:pt x="18896" y="5816"/>
                    <a:pt x="19543" y="5597"/>
                  </a:cubicBezTo>
                  <a:cubicBezTo>
                    <a:pt x="20199" y="5380"/>
                    <a:pt x="15833" y="100"/>
                    <a:pt x="14036" y="1"/>
                  </a:cubicBezTo>
                  <a:cubicBezTo>
                    <a:pt x="14033" y="1"/>
                    <a:pt x="14030" y="1"/>
                    <a:pt x="1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76;p68"/>
            <p:cNvSpPr/>
            <p:nvPr/>
          </p:nvSpPr>
          <p:spPr>
            <a:xfrm>
              <a:off x="7040035" y="2660846"/>
              <a:ext cx="463836" cy="644293"/>
            </a:xfrm>
            <a:custGeom>
              <a:avLst/>
              <a:gdLst/>
              <a:ahLst/>
              <a:cxnLst/>
              <a:rect l="l" t="t" r="r" b="b"/>
              <a:pathLst>
                <a:path w="12862" h="17866" extrusionOk="0">
                  <a:moveTo>
                    <a:pt x="6667" y="0"/>
                  </a:moveTo>
                  <a:cubicBezTo>
                    <a:pt x="6219" y="0"/>
                    <a:pt x="5780" y="95"/>
                    <a:pt x="5379" y="278"/>
                  </a:cubicBezTo>
                  <a:cubicBezTo>
                    <a:pt x="3987" y="915"/>
                    <a:pt x="1659" y="4510"/>
                    <a:pt x="831" y="7837"/>
                  </a:cubicBezTo>
                  <a:cubicBezTo>
                    <a:pt x="0" y="11165"/>
                    <a:pt x="198" y="12187"/>
                    <a:pt x="2427" y="13902"/>
                  </a:cubicBezTo>
                  <a:cubicBezTo>
                    <a:pt x="5372" y="16161"/>
                    <a:pt x="5438" y="17348"/>
                    <a:pt x="7058" y="17698"/>
                  </a:cubicBezTo>
                  <a:cubicBezTo>
                    <a:pt x="7593" y="17814"/>
                    <a:pt x="8079" y="17866"/>
                    <a:pt x="8521" y="17866"/>
                  </a:cubicBezTo>
                  <a:cubicBezTo>
                    <a:pt x="9752" y="17866"/>
                    <a:pt x="10633" y="17464"/>
                    <a:pt x="11252" y="16952"/>
                  </a:cubicBezTo>
                  <a:cubicBezTo>
                    <a:pt x="12862" y="15620"/>
                    <a:pt x="11533" y="4955"/>
                    <a:pt x="9815" y="1967"/>
                  </a:cubicBezTo>
                  <a:cubicBezTo>
                    <a:pt x="9042" y="630"/>
                    <a:pt x="7824" y="0"/>
                    <a:pt x="6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77;p68"/>
            <p:cNvSpPr/>
            <p:nvPr/>
          </p:nvSpPr>
          <p:spPr>
            <a:xfrm>
              <a:off x="6806820" y="2090524"/>
              <a:ext cx="689335" cy="648764"/>
            </a:xfrm>
            <a:custGeom>
              <a:avLst/>
              <a:gdLst/>
              <a:ahLst/>
              <a:cxnLst/>
              <a:rect l="l" t="t" r="r" b="b"/>
              <a:pathLst>
                <a:path w="19115" h="17990" extrusionOk="0">
                  <a:moveTo>
                    <a:pt x="9756" y="0"/>
                  </a:moveTo>
                  <a:cubicBezTo>
                    <a:pt x="7915" y="0"/>
                    <a:pt x="5922" y="467"/>
                    <a:pt x="4139" y="1666"/>
                  </a:cubicBezTo>
                  <a:cubicBezTo>
                    <a:pt x="0" y="4446"/>
                    <a:pt x="2216" y="11130"/>
                    <a:pt x="2398" y="11849"/>
                  </a:cubicBezTo>
                  <a:cubicBezTo>
                    <a:pt x="2579" y="12571"/>
                    <a:pt x="2332" y="14761"/>
                    <a:pt x="3156" y="15810"/>
                  </a:cubicBezTo>
                  <a:cubicBezTo>
                    <a:pt x="4379" y="17374"/>
                    <a:pt x="6546" y="17990"/>
                    <a:pt x="8813" y="17990"/>
                  </a:cubicBezTo>
                  <a:cubicBezTo>
                    <a:pt x="11963" y="17990"/>
                    <a:pt x="15309" y="16801"/>
                    <a:pt x="16592" y="15315"/>
                  </a:cubicBezTo>
                  <a:cubicBezTo>
                    <a:pt x="18798" y="12763"/>
                    <a:pt x="19114" y="4967"/>
                    <a:pt x="15236" y="1675"/>
                  </a:cubicBezTo>
                  <a:cubicBezTo>
                    <a:pt x="14124" y="731"/>
                    <a:pt x="12059" y="0"/>
                    <a:pt x="9756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78;p68"/>
            <p:cNvSpPr/>
            <p:nvPr/>
          </p:nvSpPr>
          <p:spPr>
            <a:xfrm>
              <a:off x="6819550" y="1924531"/>
              <a:ext cx="725974" cy="534771"/>
            </a:xfrm>
            <a:custGeom>
              <a:avLst/>
              <a:gdLst/>
              <a:ahLst/>
              <a:cxnLst/>
              <a:rect l="l" t="t" r="r" b="b"/>
              <a:pathLst>
                <a:path w="20131" h="14829" extrusionOk="0">
                  <a:moveTo>
                    <a:pt x="15629" y="0"/>
                  </a:moveTo>
                  <a:cubicBezTo>
                    <a:pt x="15571" y="0"/>
                    <a:pt x="15505" y="17"/>
                    <a:pt x="15427" y="55"/>
                  </a:cubicBezTo>
                  <a:cubicBezTo>
                    <a:pt x="14507" y="507"/>
                    <a:pt x="14854" y="2103"/>
                    <a:pt x="14854" y="2103"/>
                  </a:cubicBezTo>
                  <a:cubicBezTo>
                    <a:pt x="14854" y="2103"/>
                    <a:pt x="13434" y="1704"/>
                    <a:pt x="11395" y="1704"/>
                  </a:cubicBezTo>
                  <a:cubicBezTo>
                    <a:pt x="10593" y="1704"/>
                    <a:pt x="9695" y="1766"/>
                    <a:pt x="8749" y="1938"/>
                  </a:cubicBezTo>
                  <a:cubicBezTo>
                    <a:pt x="5402" y="2545"/>
                    <a:pt x="3047" y="4521"/>
                    <a:pt x="3047" y="4521"/>
                  </a:cubicBezTo>
                  <a:cubicBezTo>
                    <a:pt x="3047" y="4521"/>
                    <a:pt x="1570" y="4712"/>
                    <a:pt x="920" y="5747"/>
                  </a:cubicBezTo>
                  <a:cubicBezTo>
                    <a:pt x="267" y="6783"/>
                    <a:pt x="0" y="10674"/>
                    <a:pt x="1303" y="10697"/>
                  </a:cubicBezTo>
                  <a:cubicBezTo>
                    <a:pt x="1309" y="10698"/>
                    <a:pt x="1315" y="10698"/>
                    <a:pt x="1321" y="10698"/>
                  </a:cubicBezTo>
                  <a:cubicBezTo>
                    <a:pt x="2609" y="10698"/>
                    <a:pt x="2965" y="7983"/>
                    <a:pt x="2965" y="7983"/>
                  </a:cubicBezTo>
                  <a:cubicBezTo>
                    <a:pt x="2965" y="7983"/>
                    <a:pt x="3212" y="11186"/>
                    <a:pt x="4881" y="11209"/>
                  </a:cubicBezTo>
                  <a:cubicBezTo>
                    <a:pt x="4886" y="11209"/>
                    <a:pt x="4891" y="11209"/>
                    <a:pt x="4895" y="11209"/>
                  </a:cubicBezTo>
                  <a:cubicBezTo>
                    <a:pt x="6253" y="11209"/>
                    <a:pt x="6678" y="7993"/>
                    <a:pt x="6678" y="7993"/>
                  </a:cubicBezTo>
                  <a:cubicBezTo>
                    <a:pt x="6678" y="7993"/>
                    <a:pt x="7385" y="9861"/>
                    <a:pt x="8365" y="9861"/>
                  </a:cubicBezTo>
                  <a:cubicBezTo>
                    <a:pt x="8400" y="9861"/>
                    <a:pt x="8436" y="9858"/>
                    <a:pt x="8472" y="9853"/>
                  </a:cubicBezTo>
                  <a:cubicBezTo>
                    <a:pt x="9508" y="9708"/>
                    <a:pt x="9808" y="7449"/>
                    <a:pt x="9808" y="7449"/>
                  </a:cubicBezTo>
                  <a:cubicBezTo>
                    <a:pt x="10093" y="9176"/>
                    <a:pt x="10872" y="9630"/>
                    <a:pt x="11612" y="9630"/>
                  </a:cubicBezTo>
                  <a:cubicBezTo>
                    <a:pt x="12431" y="9630"/>
                    <a:pt x="13201" y="9075"/>
                    <a:pt x="13201" y="9075"/>
                  </a:cubicBezTo>
                  <a:lnTo>
                    <a:pt x="13201" y="9075"/>
                  </a:lnTo>
                  <a:cubicBezTo>
                    <a:pt x="13024" y="10511"/>
                    <a:pt x="13927" y="13626"/>
                    <a:pt x="16285" y="13626"/>
                  </a:cubicBezTo>
                  <a:cubicBezTo>
                    <a:pt x="16294" y="13626"/>
                    <a:pt x="16302" y="13626"/>
                    <a:pt x="16311" y="13626"/>
                  </a:cubicBezTo>
                  <a:cubicBezTo>
                    <a:pt x="16311" y="13626"/>
                    <a:pt x="17001" y="14829"/>
                    <a:pt x="17742" y="14829"/>
                  </a:cubicBezTo>
                  <a:cubicBezTo>
                    <a:pt x="17835" y="14829"/>
                    <a:pt x="17929" y="14810"/>
                    <a:pt x="18023" y="14767"/>
                  </a:cubicBezTo>
                  <a:cubicBezTo>
                    <a:pt x="18860" y="14381"/>
                    <a:pt x="20130" y="6354"/>
                    <a:pt x="19454" y="5009"/>
                  </a:cubicBezTo>
                  <a:cubicBezTo>
                    <a:pt x="18778" y="3667"/>
                    <a:pt x="16189" y="2565"/>
                    <a:pt x="16189" y="2565"/>
                  </a:cubicBezTo>
                  <a:cubicBezTo>
                    <a:pt x="16189" y="2565"/>
                    <a:pt x="17851" y="2278"/>
                    <a:pt x="17492" y="1767"/>
                  </a:cubicBezTo>
                  <a:cubicBezTo>
                    <a:pt x="17403" y="1640"/>
                    <a:pt x="17253" y="1593"/>
                    <a:pt x="17076" y="1593"/>
                  </a:cubicBezTo>
                  <a:cubicBezTo>
                    <a:pt x="16541" y="1593"/>
                    <a:pt x="15767" y="2031"/>
                    <a:pt x="15767" y="2031"/>
                  </a:cubicBezTo>
                  <a:cubicBezTo>
                    <a:pt x="15767" y="2031"/>
                    <a:pt x="16248" y="0"/>
                    <a:pt x="15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79;p68"/>
            <p:cNvSpPr/>
            <p:nvPr/>
          </p:nvSpPr>
          <p:spPr>
            <a:xfrm>
              <a:off x="7405743" y="2367986"/>
              <a:ext cx="159036" cy="185433"/>
            </a:xfrm>
            <a:custGeom>
              <a:avLst/>
              <a:gdLst/>
              <a:ahLst/>
              <a:cxnLst/>
              <a:rect l="l" t="t" r="r" b="b"/>
              <a:pathLst>
                <a:path w="4410" h="5142" extrusionOk="0">
                  <a:moveTo>
                    <a:pt x="2569" y="0"/>
                  </a:moveTo>
                  <a:cubicBezTo>
                    <a:pt x="1370" y="0"/>
                    <a:pt x="0" y="1655"/>
                    <a:pt x="0" y="1655"/>
                  </a:cubicBezTo>
                  <a:lnTo>
                    <a:pt x="188" y="4960"/>
                  </a:lnTo>
                  <a:cubicBezTo>
                    <a:pt x="188" y="4960"/>
                    <a:pt x="479" y="5142"/>
                    <a:pt x="972" y="5142"/>
                  </a:cubicBezTo>
                  <a:cubicBezTo>
                    <a:pt x="1308" y="5142"/>
                    <a:pt x="1738" y="5057"/>
                    <a:pt x="2233" y="4772"/>
                  </a:cubicBezTo>
                  <a:cubicBezTo>
                    <a:pt x="4294" y="3578"/>
                    <a:pt x="4409" y="871"/>
                    <a:pt x="3133" y="145"/>
                  </a:cubicBezTo>
                  <a:cubicBezTo>
                    <a:pt x="2954" y="44"/>
                    <a:pt x="2764" y="0"/>
                    <a:pt x="2569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80;p68"/>
            <p:cNvSpPr/>
            <p:nvPr/>
          </p:nvSpPr>
          <p:spPr>
            <a:xfrm>
              <a:off x="6929648" y="3016635"/>
              <a:ext cx="154420" cy="149695"/>
            </a:xfrm>
            <a:custGeom>
              <a:avLst/>
              <a:gdLst/>
              <a:ahLst/>
              <a:cxnLst/>
              <a:rect l="l" t="t" r="r" b="b"/>
              <a:pathLst>
                <a:path w="4282" h="4151" extrusionOk="0">
                  <a:moveTo>
                    <a:pt x="2125" y="0"/>
                  </a:moveTo>
                  <a:cubicBezTo>
                    <a:pt x="1934" y="0"/>
                    <a:pt x="1767" y="41"/>
                    <a:pt x="1650" y="131"/>
                  </a:cubicBezTo>
                  <a:cubicBezTo>
                    <a:pt x="1528" y="395"/>
                    <a:pt x="1910" y="646"/>
                    <a:pt x="2240" y="827"/>
                  </a:cubicBezTo>
                  <a:cubicBezTo>
                    <a:pt x="1379" y="890"/>
                    <a:pt x="156" y="728"/>
                    <a:pt x="57" y="1213"/>
                  </a:cubicBezTo>
                  <a:cubicBezTo>
                    <a:pt x="93" y="1496"/>
                    <a:pt x="809" y="1658"/>
                    <a:pt x="1501" y="1668"/>
                  </a:cubicBezTo>
                  <a:cubicBezTo>
                    <a:pt x="674" y="1797"/>
                    <a:pt x="1" y="2060"/>
                    <a:pt x="1" y="2377"/>
                  </a:cubicBezTo>
                  <a:cubicBezTo>
                    <a:pt x="26" y="2535"/>
                    <a:pt x="272" y="2595"/>
                    <a:pt x="596" y="2595"/>
                  </a:cubicBezTo>
                  <a:cubicBezTo>
                    <a:pt x="916" y="2595"/>
                    <a:pt x="1311" y="2536"/>
                    <a:pt x="1643" y="2453"/>
                  </a:cubicBezTo>
                  <a:lnTo>
                    <a:pt x="1643" y="2453"/>
                  </a:lnTo>
                  <a:cubicBezTo>
                    <a:pt x="1280" y="2572"/>
                    <a:pt x="370" y="3119"/>
                    <a:pt x="476" y="3445"/>
                  </a:cubicBezTo>
                  <a:cubicBezTo>
                    <a:pt x="512" y="3512"/>
                    <a:pt x="607" y="3539"/>
                    <a:pt x="733" y="3539"/>
                  </a:cubicBezTo>
                  <a:cubicBezTo>
                    <a:pt x="1079" y="3539"/>
                    <a:pt x="1664" y="3339"/>
                    <a:pt x="1937" y="3218"/>
                  </a:cubicBezTo>
                  <a:lnTo>
                    <a:pt x="1937" y="3218"/>
                  </a:lnTo>
                  <a:cubicBezTo>
                    <a:pt x="1330" y="3882"/>
                    <a:pt x="1359" y="4151"/>
                    <a:pt x="1664" y="4151"/>
                  </a:cubicBezTo>
                  <a:cubicBezTo>
                    <a:pt x="1855" y="4151"/>
                    <a:pt x="2153" y="4046"/>
                    <a:pt x="2471" y="3868"/>
                  </a:cubicBezTo>
                  <a:cubicBezTo>
                    <a:pt x="3493" y="3290"/>
                    <a:pt x="4281" y="3030"/>
                    <a:pt x="4232" y="2070"/>
                  </a:cubicBezTo>
                  <a:lnTo>
                    <a:pt x="3958" y="972"/>
                  </a:lnTo>
                  <a:cubicBezTo>
                    <a:pt x="3606" y="419"/>
                    <a:pt x="2737" y="0"/>
                    <a:pt x="2125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81;p68"/>
            <p:cNvSpPr/>
            <p:nvPr/>
          </p:nvSpPr>
          <p:spPr>
            <a:xfrm>
              <a:off x="7035635" y="2731492"/>
              <a:ext cx="370001" cy="400907"/>
            </a:xfrm>
            <a:custGeom>
              <a:avLst/>
              <a:gdLst/>
              <a:ahLst/>
              <a:cxnLst/>
              <a:rect l="l" t="t" r="r" b="b"/>
              <a:pathLst>
                <a:path w="10260" h="11117" extrusionOk="0">
                  <a:moveTo>
                    <a:pt x="8407" y="0"/>
                  </a:moveTo>
                  <a:cubicBezTo>
                    <a:pt x="8227" y="0"/>
                    <a:pt x="8035" y="33"/>
                    <a:pt x="7829" y="104"/>
                  </a:cubicBezTo>
                  <a:cubicBezTo>
                    <a:pt x="6058" y="707"/>
                    <a:pt x="4574" y="4843"/>
                    <a:pt x="4043" y="5535"/>
                  </a:cubicBezTo>
                  <a:cubicBezTo>
                    <a:pt x="3503" y="6228"/>
                    <a:pt x="436" y="7458"/>
                    <a:pt x="162" y="8094"/>
                  </a:cubicBezTo>
                  <a:cubicBezTo>
                    <a:pt x="1" y="8480"/>
                    <a:pt x="839" y="11117"/>
                    <a:pt x="1696" y="11117"/>
                  </a:cubicBezTo>
                  <a:cubicBezTo>
                    <a:pt x="1733" y="11117"/>
                    <a:pt x="1770" y="11112"/>
                    <a:pt x="1807" y="11102"/>
                  </a:cubicBezTo>
                  <a:cubicBezTo>
                    <a:pt x="2695" y="10858"/>
                    <a:pt x="5976" y="10014"/>
                    <a:pt x="6771" y="9281"/>
                  </a:cubicBezTo>
                  <a:cubicBezTo>
                    <a:pt x="7565" y="8556"/>
                    <a:pt x="9676" y="4918"/>
                    <a:pt x="9937" y="3438"/>
                  </a:cubicBezTo>
                  <a:cubicBezTo>
                    <a:pt x="10259" y="1593"/>
                    <a:pt x="9653" y="0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82;p68"/>
            <p:cNvSpPr/>
            <p:nvPr/>
          </p:nvSpPr>
          <p:spPr>
            <a:xfrm>
              <a:off x="7268886" y="2765643"/>
              <a:ext cx="139129" cy="132494"/>
            </a:xfrm>
            <a:custGeom>
              <a:avLst/>
              <a:gdLst/>
              <a:ahLst/>
              <a:cxnLst/>
              <a:rect l="l" t="t" r="r" b="b"/>
              <a:pathLst>
                <a:path w="3858" h="3674" extrusionOk="0">
                  <a:moveTo>
                    <a:pt x="1040" y="0"/>
                  </a:moveTo>
                  <a:cubicBezTo>
                    <a:pt x="657" y="0"/>
                    <a:pt x="290" y="117"/>
                    <a:pt x="6" y="406"/>
                  </a:cubicBezTo>
                  <a:cubicBezTo>
                    <a:pt x="0" y="412"/>
                    <a:pt x="6" y="424"/>
                    <a:pt x="14" y="424"/>
                  </a:cubicBezTo>
                  <a:cubicBezTo>
                    <a:pt x="16" y="424"/>
                    <a:pt x="17" y="424"/>
                    <a:pt x="19" y="423"/>
                  </a:cubicBezTo>
                  <a:cubicBezTo>
                    <a:pt x="308" y="164"/>
                    <a:pt x="656" y="57"/>
                    <a:pt x="1017" y="57"/>
                  </a:cubicBezTo>
                  <a:cubicBezTo>
                    <a:pt x="1690" y="57"/>
                    <a:pt x="2405" y="432"/>
                    <a:pt x="2845" y="891"/>
                  </a:cubicBezTo>
                  <a:cubicBezTo>
                    <a:pt x="3548" y="1623"/>
                    <a:pt x="3736" y="2685"/>
                    <a:pt x="3577" y="3661"/>
                  </a:cubicBezTo>
                  <a:cubicBezTo>
                    <a:pt x="3577" y="3669"/>
                    <a:pt x="3583" y="3673"/>
                    <a:pt x="3588" y="3673"/>
                  </a:cubicBezTo>
                  <a:cubicBezTo>
                    <a:pt x="3592" y="3673"/>
                    <a:pt x="3596" y="3670"/>
                    <a:pt x="3597" y="3665"/>
                  </a:cubicBezTo>
                  <a:cubicBezTo>
                    <a:pt x="3858" y="2583"/>
                    <a:pt x="3571" y="1412"/>
                    <a:pt x="2720" y="664"/>
                  </a:cubicBezTo>
                  <a:cubicBezTo>
                    <a:pt x="2297" y="295"/>
                    <a:pt x="1648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83;p68"/>
            <p:cNvSpPr/>
            <p:nvPr/>
          </p:nvSpPr>
          <p:spPr>
            <a:xfrm>
              <a:off x="6755214" y="2837731"/>
              <a:ext cx="130943" cy="73820"/>
            </a:xfrm>
            <a:custGeom>
              <a:avLst/>
              <a:gdLst/>
              <a:ahLst/>
              <a:cxnLst/>
              <a:rect l="l" t="t" r="r" b="b"/>
              <a:pathLst>
                <a:path w="3631" h="2047" extrusionOk="0">
                  <a:moveTo>
                    <a:pt x="1063" y="0"/>
                  </a:moveTo>
                  <a:cubicBezTo>
                    <a:pt x="1014" y="0"/>
                    <a:pt x="968" y="2"/>
                    <a:pt x="923" y="7"/>
                  </a:cubicBezTo>
                  <a:cubicBezTo>
                    <a:pt x="541" y="43"/>
                    <a:pt x="0" y="264"/>
                    <a:pt x="112" y="475"/>
                  </a:cubicBezTo>
                  <a:cubicBezTo>
                    <a:pt x="221" y="690"/>
                    <a:pt x="1171" y="769"/>
                    <a:pt x="1250" y="825"/>
                  </a:cubicBezTo>
                  <a:cubicBezTo>
                    <a:pt x="1324" y="883"/>
                    <a:pt x="1839" y="2046"/>
                    <a:pt x="2691" y="2046"/>
                  </a:cubicBezTo>
                  <a:cubicBezTo>
                    <a:pt x="2709" y="2046"/>
                    <a:pt x="2726" y="2046"/>
                    <a:pt x="2744" y="2045"/>
                  </a:cubicBezTo>
                  <a:cubicBezTo>
                    <a:pt x="3631" y="1995"/>
                    <a:pt x="2770" y="353"/>
                    <a:pt x="2345" y="241"/>
                  </a:cubicBezTo>
                  <a:cubicBezTo>
                    <a:pt x="1905" y="124"/>
                    <a:pt x="1431" y="0"/>
                    <a:pt x="1063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84;p68"/>
            <p:cNvSpPr/>
            <p:nvPr/>
          </p:nvSpPr>
          <p:spPr>
            <a:xfrm>
              <a:off x="6783848" y="2864237"/>
              <a:ext cx="85612" cy="43852"/>
            </a:xfrm>
            <a:custGeom>
              <a:avLst/>
              <a:gdLst/>
              <a:ahLst/>
              <a:cxnLst/>
              <a:rect l="l" t="t" r="r" b="b"/>
              <a:pathLst>
                <a:path w="2374" h="1216" extrusionOk="0">
                  <a:moveTo>
                    <a:pt x="4" y="1"/>
                  </a:moveTo>
                  <a:cubicBezTo>
                    <a:pt x="1" y="1"/>
                    <a:pt x="1" y="7"/>
                    <a:pt x="4" y="7"/>
                  </a:cubicBezTo>
                  <a:cubicBezTo>
                    <a:pt x="202" y="70"/>
                    <a:pt x="406" y="119"/>
                    <a:pt x="608" y="169"/>
                  </a:cubicBezTo>
                  <a:cubicBezTo>
                    <a:pt x="712" y="788"/>
                    <a:pt x="1322" y="1216"/>
                    <a:pt x="1928" y="1216"/>
                  </a:cubicBezTo>
                  <a:cubicBezTo>
                    <a:pt x="2067" y="1216"/>
                    <a:pt x="2206" y="1193"/>
                    <a:pt x="2339" y="1145"/>
                  </a:cubicBezTo>
                  <a:cubicBezTo>
                    <a:pt x="2373" y="1136"/>
                    <a:pt x="2360" y="1079"/>
                    <a:pt x="2319" y="1079"/>
                  </a:cubicBezTo>
                  <a:cubicBezTo>
                    <a:pt x="2317" y="1079"/>
                    <a:pt x="2315" y="1079"/>
                    <a:pt x="2313" y="1079"/>
                  </a:cubicBezTo>
                  <a:cubicBezTo>
                    <a:pt x="2190" y="1102"/>
                    <a:pt x="2074" y="1112"/>
                    <a:pt x="1963" y="1112"/>
                  </a:cubicBezTo>
                  <a:cubicBezTo>
                    <a:pt x="1341" y="1112"/>
                    <a:pt x="904" y="765"/>
                    <a:pt x="641" y="146"/>
                  </a:cubicBezTo>
                  <a:cubicBezTo>
                    <a:pt x="641" y="136"/>
                    <a:pt x="637" y="129"/>
                    <a:pt x="631" y="123"/>
                  </a:cubicBezTo>
                  <a:cubicBezTo>
                    <a:pt x="631" y="119"/>
                    <a:pt x="627" y="116"/>
                    <a:pt x="627" y="113"/>
                  </a:cubicBezTo>
                  <a:cubicBezTo>
                    <a:pt x="624" y="100"/>
                    <a:pt x="202" y="30"/>
                    <a:pt x="4" y="1"/>
                  </a:cubicBezTo>
                  <a:close/>
                </a:path>
              </a:pathLst>
            </a:custGeom>
            <a:solidFill>
              <a:srgbClr val="B67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85;p68"/>
            <p:cNvSpPr/>
            <p:nvPr/>
          </p:nvSpPr>
          <p:spPr>
            <a:xfrm>
              <a:off x="7062502" y="2803941"/>
              <a:ext cx="186515" cy="200327"/>
            </a:xfrm>
            <a:custGeom>
              <a:avLst/>
              <a:gdLst/>
              <a:ahLst/>
              <a:cxnLst/>
              <a:rect l="l" t="t" r="r" b="b"/>
              <a:pathLst>
                <a:path w="5172" h="5555" extrusionOk="0">
                  <a:moveTo>
                    <a:pt x="5172" y="1"/>
                  </a:moveTo>
                  <a:lnTo>
                    <a:pt x="5172" y="1"/>
                  </a:lnTo>
                  <a:cubicBezTo>
                    <a:pt x="4964" y="245"/>
                    <a:pt x="4766" y="502"/>
                    <a:pt x="4568" y="753"/>
                  </a:cubicBezTo>
                  <a:cubicBezTo>
                    <a:pt x="4472" y="885"/>
                    <a:pt x="4370" y="1007"/>
                    <a:pt x="4271" y="1132"/>
                  </a:cubicBezTo>
                  <a:cubicBezTo>
                    <a:pt x="4169" y="1261"/>
                    <a:pt x="4073" y="1383"/>
                    <a:pt x="3974" y="1511"/>
                  </a:cubicBezTo>
                  <a:cubicBezTo>
                    <a:pt x="3922" y="1574"/>
                    <a:pt x="3876" y="1640"/>
                    <a:pt x="3826" y="1699"/>
                  </a:cubicBezTo>
                  <a:lnTo>
                    <a:pt x="3674" y="1887"/>
                  </a:lnTo>
                  <a:cubicBezTo>
                    <a:pt x="3575" y="2009"/>
                    <a:pt x="3476" y="2138"/>
                    <a:pt x="3378" y="2260"/>
                  </a:cubicBezTo>
                  <a:cubicBezTo>
                    <a:pt x="3285" y="2388"/>
                    <a:pt x="3180" y="2507"/>
                    <a:pt x="3077" y="2632"/>
                  </a:cubicBezTo>
                  <a:lnTo>
                    <a:pt x="2777" y="3002"/>
                  </a:lnTo>
                  <a:cubicBezTo>
                    <a:pt x="2365" y="3487"/>
                    <a:pt x="1950" y="3968"/>
                    <a:pt x="1501" y="4413"/>
                  </a:cubicBezTo>
                  <a:cubicBezTo>
                    <a:pt x="1274" y="4634"/>
                    <a:pt x="1046" y="4855"/>
                    <a:pt x="799" y="5053"/>
                  </a:cubicBezTo>
                  <a:lnTo>
                    <a:pt x="706" y="5126"/>
                  </a:lnTo>
                  <a:cubicBezTo>
                    <a:pt x="680" y="5152"/>
                    <a:pt x="647" y="5172"/>
                    <a:pt x="614" y="5195"/>
                  </a:cubicBezTo>
                  <a:cubicBezTo>
                    <a:pt x="548" y="5241"/>
                    <a:pt x="485" y="5290"/>
                    <a:pt x="419" y="5333"/>
                  </a:cubicBezTo>
                  <a:lnTo>
                    <a:pt x="320" y="5399"/>
                  </a:lnTo>
                  <a:cubicBezTo>
                    <a:pt x="287" y="5419"/>
                    <a:pt x="251" y="5436"/>
                    <a:pt x="218" y="5455"/>
                  </a:cubicBezTo>
                  <a:cubicBezTo>
                    <a:pt x="182" y="5475"/>
                    <a:pt x="146" y="5495"/>
                    <a:pt x="109" y="5508"/>
                  </a:cubicBezTo>
                  <a:cubicBezTo>
                    <a:pt x="93" y="5518"/>
                    <a:pt x="76" y="5528"/>
                    <a:pt x="57" y="5534"/>
                  </a:cubicBezTo>
                  <a:cubicBezTo>
                    <a:pt x="37" y="5544"/>
                    <a:pt x="20" y="5551"/>
                    <a:pt x="1" y="5554"/>
                  </a:cubicBezTo>
                  <a:cubicBezTo>
                    <a:pt x="40" y="5551"/>
                    <a:pt x="83" y="5548"/>
                    <a:pt x="116" y="5544"/>
                  </a:cubicBezTo>
                  <a:cubicBezTo>
                    <a:pt x="156" y="5531"/>
                    <a:pt x="198" y="5521"/>
                    <a:pt x="235" y="5508"/>
                  </a:cubicBezTo>
                  <a:cubicBezTo>
                    <a:pt x="271" y="5495"/>
                    <a:pt x="314" y="5485"/>
                    <a:pt x="350" y="5469"/>
                  </a:cubicBezTo>
                  <a:lnTo>
                    <a:pt x="462" y="5422"/>
                  </a:lnTo>
                  <a:cubicBezTo>
                    <a:pt x="538" y="5393"/>
                    <a:pt x="611" y="5353"/>
                    <a:pt x="683" y="5317"/>
                  </a:cubicBezTo>
                  <a:cubicBezTo>
                    <a:pt x="716" y="5294"/>
                    <a:pt x="759" y="5277"/>
                    <a:pt x="792" y="5257"/>
                  </a:cubicBezTo>
                  <a:lnTo>
                    <a:pt x="898" y="5195"/>
                  </a:lnTo>
                  <a:cubicBezTo>
                    <a:pt x="1181" y="5030"/>
                    <a:pt x="1442" y="4829"/>
                    <a:pt x="1692" y="4624"/>
                  </a:cubicBezTo>
                  <a:cubicBezTo>
                    <a:pt x="2194" y="4202"/>
                    <a:pt x="2639" y="3727"/>
                    <a:pt x="3058" y="3239"/>
                  </a:cubicBezTo>
                  <a:cubicBezTo>
                    <a:pt x="3259" y="2985"/>
                    <a:pt x="3467" y="2738"/>
                    <a:pt x="3655" y="2474"/>
                  </a:cubicBezTo>
                  <a:cubicBezTo>
                    <a:pt x="3750" y="2342"/>
                    <a:pt x="3846" y="2210"/>
                    <a:pt x="3935" y="2078"/>
                  </a:cubicBezTo>
                  <a:lnTo>
                    <a:pt x="4077" y="1880"/>
                  </a:lnTo>
                  <a:cubicBezTo>
                    <a:pt x="4123" y="1815"/>
                    <a:pt x="4162" y="1745"/>
                    <a:pt x="4209" y="1679"/>
                  </a:cubicBezTo>
                  <a:lnTo>
                    <a:pt x="4469" y="1270"/>
                  </a:lnTo>
                  <a:cubicBezTo>
                    <a:pt x="4552" y="1132"/>
                    <a:pt x="4637" y="997"/>
                    <a:pt x="4716" y="855"/>
                  </a:cubicBezTo>
                  <a:cubicBezTo>
                    <a:pt x="4871" y="575"/>
                    <a:pt x="5030" y="291"/>
                    <a:pt x="5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86;p68"/>
            <p:cNvSpPr/>
            <p:nvPr/>
          </p:nvSpPr>
          <p:spPr>
            <a:xfrm>
              <a:off x="7082120" y="2922982"/>
              <a:ext cx="286913" cy="191636"/>
            </a:xfrm>
            <a:custGeom>
              <a:avLst/>
              <a:gdLst/>
              <a:ahLst/>
              <a:cxnLst/>
              <a:rect l="l" t="t" r="r" b="b"/>
              <a:pathLst>
                <a:path w="7956" h="5314" extrusionOk="0">
                  <a:moveTo>
                    <a:pt x="7955" y="1"/>
                  </a:moveTo>
                  <a:lnTo>
                    <a:pt x="7955" y="1"/>
                  </a:lnTo>
                  <a:cubicBezTo>
                    <a:pt x="7503" y="710"/>
                    <a:pt x="7015" y="1386"/>
                    <a:pt x="6464" y="2003"/>
                  </a:cubicBezTo>
                  <a:lnTo>
                    <a:pt x="6359" y="2118"/>
                  </a:lnTo>
                  <a:cubicBezTo>
                    <a:pt x="6326" y="2154"/>
                    <a:pt x="6290" y="2194"/>
                    <a:pt x="6253" y="2230"/>
                  </a:cubicBezTo>
                  <a:lnTo>
                    <a:pt x="6039" y="2451"/>
                  </a:lnTo>
                  <a:cubicBezTo>
                    <a:pt x="5963" y="2527"/>
                    <a:pt x="5891" y="2596"/>
                    <a:pt x="5815" y="2665"/>
                  </a:cubicBezTo>
                  <a:lnTo>
                    <a:pt x="5706" y="2774"/>
                  </a:lnTo>
                  <a:cubicBezTo>
                    <a:pt x="5666" y="2811"/>
                    <a:pt x="5627" y="2844"/>
                    <a:pt x="5591" y="2877"/>
                  </a:cubicBezTo>
                  <a:lnTo>
                    <a:pt x="5360" y="3078"/>
                  </a:lnTo>
                  <a:lnTo>
                    <a:pt x="5119" y="3272"/>
                  </a:lnTo>
                  <a:cubicBezTo>
                    <a:pt x="5040" y="3338"/>
                    <a:pt x="4957" y="3398"/>
                    <a:pt x="4875" y="3457"/>
                  </a:cubicBezTo>
                  <a:cubicBezTo>
                    <a:pt x="4792" y="3516"/>
                    <a:pt x="4710" y="3582"/>
                    <a:pt x="4624" y="3635"/>
                  </a:cubicBezTo>
                  <a:cubicBezTo>
                    <a:pt x="4539" y="3694"/>
                    <a:pt x="4456" y="3754"/>
                    <a:pt x="4370" y="3810"/>
                  </a:cubicBezTo>
                  <a:lnTo>
                    <a:pt x="4107" y="3968"/>
                  </a:lnTo>
                  <a:cubicBezTo>
                    <a:pt x="3928" y="4074"/>
                    <a:pt x="3750" y="4176"/>
                    <a:pt x="3566" y="4265"/>
                  </a:cubicBezTo>
                  <a:cubicBezTo>
                    <a:pt x="3200" y="4456"/>
                    <a:pt x="2820" y="4618"/>
                    <a:pt x="2431" y="4756"/>
                  </a:cubicBezTo>
                  <a:cubicBezTo>
                    <a:pt x="2045" y="4898"/>
                    <a:pt x="1643" y="5007"/>
                    <a:pt x="1241" y="5099"/>
                  </a:cubicBezTo>
                  <a:cubicBezTo>
                    <a:pt x="832" y="5185"/>
                    <a:pt x="420" y="5251"/>
                    <a:pt x="1" y="5271"/>
                  </a:cubicBezTo>
                  <a:cubicBezTo>
                    <a:pt x="208" y="5302"/>
                    <a:pt x="420" y="5314"/>
                    <a:pt x="631" y="5314"/>
                  </a:cubicBezTo>
                  <a:cubicBezTo>
                    <a:pt x="842" y="5314"/>
                    <a:pt x="1053" y="5302"/>
                    <a:pt x="1260" y="5287"/>
                  </a:cubicBezTo>
                  <a:cubicBezTo>
                    <a:pt x="1686" y="5244"/>
                    <a:pt x="2101" y="5162"/>
                    <a:pt x="2514" y="5047"/>
                  </a:cubicBezTo>
                  <a:cubicBezTo>
                    <a:pt x="2926" y="4924"/>
                    <a:pt x="3325" y="4773"/>
                    <a:pt x="3714" y="4591"/>
                  </a:cubicBezTo>
                  <a:cubicBezTo>
                    <a:pt x="3909" y="4502"/>
                    <a:pt x="4097" y="4397"/>
                    <a:pt x="4281" y="4295"/>
                  </a:cubicBezTo>
                  <a:lnTo>
                    <a:pt x="4558" y="4130"/>
                  </a:lnTo>
                  <a:cubicBezTo>
                    <a:pt x="4651" y="4074"/>
                    <a:pt x="4736" y="4011"/>
                    <a:pt x="4825" y="3952"/>
                  </a:cubicBezTo>
                  <a:cubicBezTo>
                    <a:pt x="5178" y="3704"/>
                    <a:pt x="5518" y="3440"/>
                    <a:pt x="5825" y="3144"/>
                  </a:cubicBezTo>
                  <a:cubicBezTo>
                    <a:pt x="5861" y="3107"/>
                    <a:pt x="5904" y="3071"/>
                    <a:pt x="5940" y="3035"/>
                  </a:cubicBezTo>
                  <a:lnTo>
                    <a:pt x="6052" y="2919"/>
                  </a:lnTo>
                  <a:cubicBezTo>
                    <a:pt x="6125" y="2844"/>
                    <a:pt x="6204" y="2764"/>
                    <a:pt x="6273" y="2689"/>
                  </a:cubicBezTo>
                  <a:lnTo>
                    <a:pt x="6484" y="2445"/>
                  </a:lnTo>
                  <a:cubicBezTo>
                    <a:pt x="6517" y="2402"/>
                    <a:pt x="6553" y="2362"/>
                    <a:pt x="6586" y="2319"/>
                  </a:cubicBezTo>
                  <a:lnTo>
                    <a:pt x="6685" y="2194"/>
                  </a:lnTo>
                  <a:cubicBezTo>
                    <a:pt x="7210" y="1521"/>
                    <a:pt x="7638" y="779"/>
                    <a:pt x="7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87;p68"/>
            <p:cNvSpPr/>
            <p:nvPr/>
          </p:nvSpPr>
          <p:spPr>
            <a:xfrm>
              <a:off x="7082120" y="2758755"/>
              <a:ext cx="69853" cy="156908"/>
            </a:xfrm>
            <a:custGeom>
              <a:avLst/>
              <a:gdLst/>
              <a:ahLst/>
              <a:cxnLst/>
              <a:rect l="l" t="t" r="r" b="b"/>
              <a:pathLst>
                <a:path w="1937" h="4351" extrusionOk="0">
                  <a:moveTo>
                    <a:pt x="1937" y="1"/>
                  </a:moveTo>
                  <a:cubicBezTo>
                    <a:pt x="1861" y="73"/>
                    <a:pt x="1798" y="146"/>
                    <a:pt x="1725" y="222"/>
                  </a:cubicBezTo>
                  <a:cubicBezTo>
                    <a:pt x="1660" y="294"/>
                    <a:pt x="1590" y="373"/>
                    <a:pt x="1528" y="452"/>
                  </a:cubicBezTo>
                  <a:cubicBezTo>
                    <a:pt x="1468" y="528"/>
                    <a:pt x="1406" y="607"/>
                    <a:pt x="1343" y="690"/>
                  </a:cubicBezTo>
                  <a:lnTo>
                    <a:pt x="1297" y="752"/>
                  </a:lnTo>
                  <a:lnTo>
                    <a:pt x="1257" y="815"/>
                  </a:lnTo>
                  <a:lnTo>
                    <a:pt x="1168" y="940"/>
                  </a:lnTo>
                  <a:cubicBezTo>
                    <a:pt x="941" y="1277"/>
                    <a:pt x="749" y="1633"/>
                    <a:pt x="581" y="2006"/>
                  </a:cubicBezTo>
                  <a:cubicBezTo>
                    <a:pt x="413" y="2375"/>
                    <a:pt x="281" y="2761"/>
                    <a:pt x="176" y="3150"/>
                  </a:cubicBezTo>
                  <a:cubicBezTo>
                    <a:pt x="73" y="3542"/>
                    <a:pt x="4" y="3948"/>
                    <a:pt x="1" y="4350"/>
                  </a:cubicBezTo>
                  <a:cubicBezTo>
                    <a:pt x="119" y="3968"/>
                    <a:pt x="251" y="3592"/>
                    <a:pt x="387" y="3223"/>
                  </a:cubicBezTo>
                  <a:cubicBezTo>
                    <a:pt x="525" y="2850"/>
                    <a:pt x="673" y="2484"/>
                    <a:pt x="838" y="2124"/>
                  </a:cubicBezTo>
                  <a:cubicBezTo>
                    <a:pt x="1003" y="1762"/>
                    <a:pt x="1175" y="1409"/>
                    <a:pt x="1359" y="1056"/>
                  </a:cubicBezTo>
                  <a:cubicBezTo>
                    <a:pt x="1409" y="970"/>
                    <a:pt x="1448" y="881"/>
                    <a:pt x="1498" y="792"/>
                  </a:cubicBezTo>
                  <a:cubicBezTo>
                    <a:pt x="1551" y="706"/>
                    <a:pt x="1597" y="617"/>
                    <a:pt x="1643" y="528"/>
                  </a:cubicBezTo>
                  <a:cubicBezTo>
                    <a:pt x="1689" y="442"/>
                    <a:pt x="1742" y="357"/>
                    <a:pt x="1791" y="271"/>
                  </a:cubicBezTo>
                  <a:cubicBezTo>
                    <a:pt x="1841" y="179"/>
                    <a:pt x="1890" y="93"/>
                    <a:pt x="1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88;p68"/>
            <p:cNvSpPr/>
            <p:nvPr/>
          </p:nvSpPr>
          <p:spPr>
            <a:xfrm>
              <a:off x="6625679" y="3172531"/>
              <a:ext cx="153230" cy="209415"/>
            </a:xfrm>
            <a:custGeom>
              <a:avLst/>
              <a:gdLst/>
              <a:ahLst/>
              <a:cxnLst/>
              <a:rect l="l" t="t" r="r" b="b"/>
              <a:pathLst>
                <a:path w="4249" h="5807" extrusionOk="0">
                  <a:moveTo>
                    <a:pt x="179" y="0"/>
                  </a:moveTo>
                  <a:cubicBezTo>
                    <a:pt x="67" y="0"/>
                    <a:pt x="0" y="58"/>
                    <a:pt x="1" y="198"/>
                  </a:cubicBezTo>
                  <a:cubicBezTo>
                    <a:pt x="7" y="1031"/>
                    <a:pt x="1670" y="5806"/>
                    <a:pt x="2142" y="5806"/>
                  </a:cubicBezTo>
                  <a:cubicBezTo>
                    <a:pt x="2149" y="5806"/>
                    <a:pt x="2155" y="5806"/>
                    <a:pt x="2161" y="5804"/>
                  </a:cubicBezTo>
                  <a:cubicBezTo>
                    <a:pt x="2227" y="5784"/>
                    <a:pt x="2603" y="5665"/>
                    <a:pt x="3183" y="5477"/>
                  </a:cubicBezTo>
                  <a:cubicBezTo>
                    <a:pt x="3569" y="5352"/>
                    <a:pt x="3773" y="4923"/>
                    <a:pt x="3622" y="4544"/>
                  </a:cubicBezTo>
                  <a:lnTo>
                    <a:pt x="2992" y="3004"/>
                  </a:lnTo>
                  <a:lnTo>
                    <a:pt x="3681" y="2991"/>
                  </a:lnTo>
                  <a:cubicBezTo>
                    <a:pt x="4011" y="2981"/>
                    <a:pt x="4248" y="2664"/>
                    <a:pt x="4159" y="2341"/>
                  </a:cubicBezTo>
                  <a:lnTo>
                    <a:pt x="3895" y="1381"/>
                  </a:lnTo>
                  <a:cubicBezTo>
                    <a:pt x="3832" y="1151"/>
                    <a:pt x="3626" y="1008"/>
                    <a:pt x="3406" y="1008"/>
                  </a:cubicBezTo>
                  <a:cubicBezTo>
                    <a:pt x="3327" y="1008"/>
                    <a:pt x="3246" y="1026"/>
                    <a:pt x="3170" y="1065"/>
                  </a:cubicBezTo>
                  <a:cubicBezTo>
                    <a:pt x="2886" y="1210"/>
                    <a:pt x="2606" y="1362"/>
                    <a:pt x="2451" y="1477"/>
                  </a:cubicBezTo>
                  <a:cubicBezTo>
                    <a:pt x="2451" y="1477"/>
                    <a:pt x="742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89;p68"/>
            <p:cNvSpPr/>
            <p:nvPr/>
          </p:nvSpPr>
          <p:spPr>
            <a:xfrm>
              <a:off x="6620089" y="3174262"/>
              <a:ext cx="91851" cy="209451"/>
            </a:xfrm>
            <a:custGeom>
              <a:avLst/>
              <a:gdLst/>
              <a:ahLst/>
              <a:cxnLst/>
              <a:rect l="l" t="t" r="r" b="b"/>
              <a:pathLst>
                <a:path w="2547" h="5808" extrusionOk="0">
                  <a:moveTo>
                    <a:pt x="181" y="1"/>
                  </a:moveTo>
                  <a:cubicBezTo>
                    <a:pt x="66" y="1"/>
                    <a:pt x="1" y="55"/>
                    <a:pt x="1" y="199"/>
                  </a:cubicBezTo>
                  <a:cubicBezTo>
                    <a:pt x="7" y="1035"/>
                    <a:pt x="1670" y="5808"/>
                    <a:pt x="2142" y="5808"/>
                  </a:cubicBezTo>
                  <a:cubicBezTo>
                    <a:pt x="2149" y="5808"/>
                    <a:pt x="2155" y="5807"/>
                    <a:pt x="2161" y="5805"/>
                  </a:cubicBezTo>
                  <a:cubicBezTo>
                    <a:pt x="2197" y="5792"/>
                    <a:pt x="2332" y="5753"/>
                    <a:pt x="2547" y="5683"/>
                  </a:cubicBezTo>
                  <a:cubicBezTo>
                    <a:pt x="1406" y="4057"/>
                    <a:pt x="581" y="1436"/>
                    <a:pt x="192" y="1"/>
                  </a:cubicBezTo>
                  <a:cubicBezTo>
                    <a:pt x="188" y="1"/>
                    <a:pt x="18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90;p68"/>
            <p:cNvSpPr/>
            <p:nvPr/>
          </p:nvSpPr>
          <p:spPr>
            <a:xfrm>
              <a:off x="6697262" y="3200840"/>
              <a:ext cx="14209" cy="38659"/>
            </a:xfrm>
            <a:custGeom>
              <a:avLst/>
              <a:gdLst/>
              <a:ahLst/>
              <a:cxnLst/>
              <a:rect l="l" t="t" r="r" b="b"/>
              <a:pathLst>
                <a:path w="394" h="1072" extrusionOk="0">
                  <a:moveTo>
                    <a:pt x="130" y="1"/>
                  </a:moveTo>
                  <a:cubicBezTo>
                    <a:pt x="125" y="1"/>
                    <a:pt x="119" y="2"/>
                    <a:pt x="113" y="3"/>
                  </a:cubicBezTo>
                  <a:cubicBezTo>
                    <a:pt x="80" y="13"/>
                    <a:pt x="70" y="46"/>
                    <a:pt x="77" y="72"/>
                  </a:cubicBezTo>
                  <a:cubicBezTo>
                    <a:pt x="77" y="79"/>
                    <a:pt x="268" y="646"/>
                    <a:pt x="21" y="979"/>
                  </a:cubicBezTo>
                  <a:cubicBezTo>
                    <a:pt x="1" y="1005"/>
                    <a:pt x="8" y="1038"/>
                    <a:pt x="31" y="1058"/>
                  </a:cubicBezTo>
                  <a:cubicBezTo>
                    <a:pt x="41" y="1065"/>
                    <a:pt x="54" y="1071"/>
                    <a:pt x="64" y="1071"/>
                  </a:cubicBezTo>
                  <a:cubicBezTo>
                    <a:pt x="80" y="1071"/>
                    <a:pt x="97" y="1061"/>
                    <a:pt x="110" y="1052"/>
                  </a:cubicBezTo>
                  <a:cubicBezTo>
                    <a:pt x="393" y="666"/>
                    <a:pt x="192" y="66"/>
                    <a:pt x="186" y="39"/>
                  </a:cubicBezTo>
                  <a:cubicBezTo>
                    <a:pt x="178" y="13"/>
                    <a:pt x="155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91;p68"/>
            <p:cNvSpPr/>
            <p:nvPr/>
          </p:nvSpPr>
          <p:spPr>
            <a:xfrm>
              <a:off x="6677897" y="3190454"/>
              <a:ext cx="14173" cy="38587"/>
            </a:xfrm>
            <a:custGeom>
              <a:avLst/>
              <a:gdLst/>
              <a:ahLst/>
              <a:cxnLst/>
              <a:rect l="l" t="t" r="r" b="b"/>
              <a:pathLst>
                <a:path w="393" h="1070" extrusionOk="0">
                  <a:moveTo>
                    <a:pt x="130" y="1"/>
                  </a:moveTo>
                  <a:cubicBezTo>
                    <a:pt x="124" y="1"/>
                    <a:pt x="118" y="2"/>
                    <a:pt x="113" y="4"/>
                  </a:cubicBezTo>
                  <a:cubicBezTo>
                    <a:pt x="80" y="11"/>
                    <a:pt x="66" y="44"/>
                    <a:pt x="73" y="73"/>
                  </a:cubicBezTo>
                  <a:cubicBezTo>
                    <a:pt x="73" y="76"/>
                    <a:pt x="264" y="644"/>
                    <a:pt x="17" y="980"/>
                  </a:cubicBezTo>
                  <a:cubicBezTo>
                    <a:pt x="0" y="1003"/>
                    <a:pt x="4" y="1036"/>
                    <a:pt x="30" y="1056"/>
                  </a:cubicBezTo>
                  <a:cubicBezTo>
                    <a:pt x="37" y="1066"/>
                    <a:pt x="50" y="1069"/>
                    <a:pt x="63" y="1069"/>
                  </a:cubicBezTo>
                  <a:cubicBezTo>
                    <a:pt x="80" y="1069"/>
                    <a:pt x="99" y="1063"/>
                    <a:pt x="106" y="1049"/>
                  </a:cubicBezTo>
                  <a:cubicBezTo>
                    <a:pt x="393" y="667"/>
                    <a:pt x="188" y="63"/>
                    <a:pt x="182" y="40"/>
                  </a:cubicBezTo>
                  <a:cubicBezTo>
                    <a:pt x="174" y="14"/>
                    <a:pt x="152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92;p68"/>
            <p:cNvSpPr/>
            <p:nvPr/>
          </p:nvSpPr>
          <p:spPr>
            <a:xfrm>
              <a:off x="6658279" y="3179275"/>
              <a:ext cx="14173" cy="38695"/>
            </a:xfrm>
            <a:custGeom>
              <a:avLst/>
              <a:gdLst/>
              <a:ahLst/>
              <a:cxnLst/>
              <a:rect l="l" t="t" r="r" b="b"/>
              <a:pathLst>
                <a:path w="393" h="1073" extrusionOk="0">
                  <a:moveTo>
                    <a:pt x="130" y="1"/>
                  </a:moveTo>
                  <a:cubicBezTo>
                    <a:pt x="124" y="1"/>
                    <a:pt x="118" y="2"/>
                    <a:pt x="112" y="4"/>
                  </a:cubicBezTo>
                  <a:cubicBezTo>
                    <a:pt x="79" y="11"/>
                    <a:pt x="66" y="44"/>
                    <a:pt x="73" y="73"/>
                  </a:cubicBezTo>
                  <a:cubicBezTo>
                    <a:pt x="73" y="77"/>
                    <a:pt x="264" y="647"/>
                    <a:pt x="17" y="980"/>
                  </a:cubicBezTo>
                  <a:cubicBezTo>
                    <a:pt x="0" y="1003"/>
                    <a:pt x="4" y="1036"/>
                    <a:pt x="30" y="1059"/>
                  </a:cubicBezTo>
                  <a:cubicBezTo>
                    <a:pt x="37" y="1066"/>
                    <a:pt x="50" y="1072"/>
                    <a:pt x="63" y="1072"/>
                  </a:cubicBezTo>
                  <a:cubicBezTo>
                    <a:pt x="83" y="1072"/>
                    <a:pt x="99" y="1063"/>
                    <a:pt x="106" y="1049"/>
                  </a:cubicBezTo>
                  <a:cubicBezTo>
                    <a:pt x="393" y="667"/>
                    <a:pt x="188" y="67"/>
                    <a:pt x="182" y="40"/>
                  </a:cubicBezTo>
                  <a:cubicBezTo>
                    <a:pt x="174" y="14"/>
                    <a:pt x="152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93;p68"/>
            <p:cNvSpPr/>
            <p:nvPr/>
          </p:nvSpPr>
          <p:spPr>
            <a:xfrm>
              <a:off x="7644908" y="2451145"/>
              <a:ext cx="137723" cy="127192"/>
            </a:xfrm>
            <a:custGeom>
              <a:avLst/>
              <a:gdLst/>
              <a:ahLst/>
              <a:cxnLst/>
              <a:rect l="l" t="t" r="r" b="b"/>
              <a:pathLst>
                <a:path w="3819" h="3527" extrusionOk="0">
                  <a:moveTo>
                    <a:pt x="1909" y="0"/>
                  </a:moveTo>
                  <a:cubicBezTo>
                    <a:pt x="1023" y="0"/>
                    <a:pt x="302" y="677"/>
                    <a:pt x="158" y="1552"/>
                  </a:cubicBezTo>
                  <a:cubicBezTo>
                    <a:pt x="0" y="2492"/>
                    <a:pt x="785" y="3406"/>
                    <a:pt x="1698" y="3515"/>
                  </a:cubicBezTo>
                  <a:cubicBezTo>
                    <a:pt x="1769" y="3523"/>
                    <a:pt x="1838" y="3527"/>
                    <a:pt x="1907" y="3527"/>
                  </a:cubicBezTo>
                  <a:cubicBezTo>
                    <a:pt x="2796" y="3527"/>
                    <a:pt x="3517" y="2850"/>
                    <a:pt x="3661" y="1975"/>
                  </a:cubicBezTo>
                  <a:cubicBezTo>
                    <a:pt x="3819" y="1035"/>
                    <a:pt x="3034" y="121"/>
                    <a:pt x="2117" y="12"/>
                  </a:cubicBezTo>
                  <a:cubicBezTo>
                    <a:pt x="2047" y="4"/>
                    <a:pt x="1978" y="0"/>
                    <a:pt x="1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94;p68"/>
            <p:cNvSpPr/>
            <p:nvPr/>
          </p:nvSpPr>
          <p:spPr>
            <a:xfrm>
              <a:off x="7640949" y="2465776"/>
              <a:ext cx="161218" cy="119493"/>
            </a:xfrm>
            <a:custGeom>
              <a:avLst/>
              <a:gdLst/>
              <a:ahLst/>
              <a:cxnLst/>
              <a:rect l="l" t="t" r="r" b="b"/>
              <a:pathLst>
                <a:path w="4768" h="3534" extrusionOk="0">
                  <a:moveTo>
                    <a:pt x="2347" y="0"/>
                  </a:moveTo>
                  <a:cubicBezTo>
                    <a:pt x="307" y="0"/>
                    <a:pt x="0" y="3258"/>
                    <a:pt x="2175" y="3518"/>
                  </a:cubicBezTo>
                  <a:cubicBezTo>
                    <a:pt x="2259" y="3528"/>
                    <a:pt x="2341" y="3533"/>
                    <a:pt x="2421" y="3533"/>
                  </a:cubicBezTo>
                  <a:cubicBezTo>
                    <a:pt x="4461" y="3533"/>
                    <a:pt x="4768" y="276"/>
                    <a:pt x="2593" y="16"/>
                  </a:cubicBezTo>
                  <a:cubicBezTo>
                    <a:pt x="2509" y="5"/>
                    <a:pt x="2426" y="0"/>
                    <a:pt x="2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95;p68"/>
            <p:cNvSpPr/>
            <p:nvPr/>
          </p:nvSpPr>
          <p:spPr>
            <a:xfrm>
              <a:off x="7838130" y="2483854"/>
              <a:ext cx="141113" cy="127301"/>
            </a:xfrm>
            <a:custGeom>
              <a:avLst/>
              <a:gdLst/>
              <a:ahLst/>
              <a:cxnLst/>
              <a:rect l="l" t="t" r="r" b="b"/>
              <a:pathLst>
                <a:path w="3913" h="3530" extrusionOk="0">
                  <a:moveTo>
                    <a:pt x="1960" y="1"/>
                  </a:moveTo>
                  <a:cubicBezTo>
                    <a:pt x="1133" y="1"/>
                    <a:pt x="429" y="605"/>
                    <a:pt x="229" y="1420"/>
                  </a:cubicBezTo>
                  <a:cubicBezTo>
                    <a:pt x="1" y="2344"/>
                    <a:pt x="707" y="3313"/>
                    <a:pt x="1614" y="3495"/>
                  </a:cubicBezTo>
                  <a:cubicBezTo>
                    <a:pt x="1730" y="3518"/>
                    <a:pt x="1844" y="3529"/>
                    <a:pt x="1957" y="3529"/>
                  </a:cubicBezTo>
                  <a:cubicBezTo>
                    <a:pt x="2783" y="3529"/>
                    <a:pt x="3485" y="2925"/>
                    <a:pt x="3688" y="2110"/>
                  </a:cubicBezTo>
                  <a:cubicBezTo>
                    <a:pt x="3912" y="1186"/>
                    <a:pt x="3210" y="217"/>
                    <a:pt x="2303" y="35"/>
                  </a:cubicBezTo>
                  <a:cubicBezTo>
                    <a:pt x="2187" y="12"/>
                    <a:pt x="2072" y="1"/>
                    <a:pt x="1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96;p68"/>
            <p:cNvSpPr/>
            <p:nvPr/>
          </p:nvSpPr>
          <p:spPr>
            <a:xfrm>
              <a:off x="7831978" y="2494766"/>
              <a:ext cx="165106" cy="119662"/>
            </a:xfrm>
            <a:custGeom>
              <a:avLst/>
              <a:gdLst/>
              <a:ahLst/>
              <a:cxnLst/>
              <a:rect l="l" t="t" r="r" b="b"/>
              <a:pathLst>
                <a:path w="4883" h="3539" extrusionOk="0">
                  <a:moveTo>
                    <a:pt x="2399" y="0"/>
                  </a:moveTo>
                  <a:cubicBezTo>
                    <a:pt x="483" y="0"/>
                    <a:pt x="0" y="3081"/>
                    <a:pt x="2095" y="3499"/>
                  </a:cubicBezTo>
                  <a:cubicBezTo>
                    <a:pt x="2229" y="3526"/>
                    <a:pt x="2358" y="3538"/>
                    <a:pt x="2481" y="3538"/>
                  </a:cubicBezTo>
                  <a:cubicBezTo>
                    <a:pt x="4397" y="3538"/>
                    <a:pt x="4883" y="455"/>
                    <a:pt x="2785" y="40"/>
                  </a:cubicBezTo>
                  <a:cubicBezTo>
                    <a:pt x="2650" y="13"/>
                    <a:pt x="2522" y="0"/>
                    <a:pt x="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97;p68"/>
            <p:cNvSpPr/>
            <p:nvPr/>
          </p:nvSpPr>
          <p:spPr>
            <a:xfrm>
              <a:off x="7908308" y="2609205"/>
              <a:ext cx="95674" cy="82511"/>
            </a:xfrm>
            <a:custGeom>
              <a:avLst/>
              <a:gdLst/>
              <a:ahLst/>
              <a:cxnLst/>
              <a:rect l="l" t="t" r="r" b="b"/>
              <a:pathLst>
                <a:path w="2653" h="2288" extrusionOk="0">
                  <a:moveTo>
                    <a:pt x="1344" y="0"/>
                  </a:moveTo>
                  <a:cubicBezTo>
                    <a:pt x="948" y="0"/>
                    <a:pt x="564" y="213"/>
                    <a:pt x="334" y="566"/>
                  </a:cubicBezTo>
                  <a:cubicBezTo>
                    <a:pt x="1" y="1087"/>
                    <a:pt x="232" y="1832"/>
                    <a:pt x="753" y="2133"/>
                  </a:cubicBezTo>
                  <a:cubicBezTo>
                    <a:pt x="932" y="2238"/>
                    <a:pt x="1124" y="2287"/>
                    <a:pt x="1314" y="2287"/>
                  </a:cubicBezTo>
                  <a:cubicBezTo>
                    <a:pt x="1709" y="2287"/>
                    <a:pt x="2092" y="2074"/>
                    <a:pt x="2319" y="1717"/>
                  </a:cubicBezTo>
                  <a:cubicBezTo>
                    <a:pt x="2652" y="1196"/>
                    <a:pt x="2421" y="451"/>
                    <a:pt x="1900" y="151"/>
                  </a:cubicBezTo>
                  <a:cubicBezTo>
                    <a:pt x="1722" y="48"/>
                    <a:pt x="1532" y="0"/>
                    <a:pt x="1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98;p68"/>
            <p:cNvSpPr/>
            <p:nvPr/>
          </p:nvSpPr>
          <p:spPr>
            <a:xfrm>
              <a:off x="7581042" y="2556230"/>
              <a:ext cx="95530" cy="82475"/>
            </a:xfrm>
            <a:custGeom>
              <a:avLst/>
              <a:gdLst/>
              <a:ahLst/>
              <a:cxnLst/>
              <a:rect l="l" t="t" r="r" b="b"/>
              <a:pathLst>
                <a:path w="2649" h="2287" extrusionOk="0">
                  <a:moveTo>
                    <a:pt x="1341" y="0"/>
                  </a:moveTo>
                  <a:cubicBezTo>
                    <a:pt x="945" y="0"/>
                    <a:pt x="561" y="214"/>
                    <a:pt x="333" y="568"/>
                  </a:cubicBezTo>
                  <a:cubicBezTo>
                    <a:pt x="0" y="1089"/>
                    <a:pt x="231" y="1834"/>
                    <a:pt x="749" y="2134"/>
                  </a:cubicBezTo>
                  <a:cubicBezTo>
                    <a:pt x="928" y="2238"/>
                    <a:pt x="1121" y="2287"/>
                    <a:pt x="1310" y="2287"/>
                  </a:cubicBezTo>
                  <a:cubicBezTo>
                    <a:pt x="1707" y="2287"/>
                    <a:pt x="2090" y="2074"/>
                    <a:pt x="2315" y="1719"/>
                  </a:cubicBezTo>
                  <a:cubicBezTo>
                    <a:pt x="2648" y="1201"/>
                    <a:pt x="2417" y="452"/>
                    <a:pt x="1900" y="152"/>
                  </a:cubicBezTo>
                  <a:cubicBezTo>
                    <a:pt x="1720" y="48"/>
                    <a:pt x="1529" y="0"/>
                    <a:pt x="1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99;p68"/>
            <p:cNvSpPr/>
            <p:nvPr/>
          </p:nvSpPr>
          <p:spPr>
            <a:xfrm>
              <a:off x="7758577" y="2578048"/>
              <a:ext cx="78941" cy="39705"/>
            </a:xfrm>
            <a:custGeom>
              <a:avLst/>
              <a:gdLst/>
              <a:ahLst/>
              <a:cxnLst/>
              <a:rect l="l" t="t" r="r" b="b"/>
              <a:pathLst>
                <a:path w="2189" h="1101" extrusionOk="0">
                  <a:moveTo>
                    <a:pt x="1064" y="0"/>
                  </a:moveTo>
                  <a:cubicBezTo>
                    <a:pt x="1018" y="0"/>
                    <a:pt x="973" y="4"/>
                    <a:pt x="927" y="12"/>
                  </a:cubicBezTo>
                  <a:cubicBezTo>
                    <a:pt x="528" y="88"/>
                    <a:pt x="248" y="405"/>
                    <a:pt x="44" y="734"/>
                  </a:cubicBezTo>
                  <a:cubicBezTo>
                    <a:pt x="1" y="800"/>
                    <a:pt x="44" y="896"/>
                    <a:pt x="110" y="929"/>
                  </a:cubicBezTo>
                  <a:cubicBezTo>
                    <a:pt x="130" y="939"/>
                    <a:pt x="151" y="943"/>
                    <a:pt x="171" y="943"/>
                  </a:cubicBezTo>
                  <a:cubicBezTo>
                    <a:pt x="224" y="943"/>
                    <a:pt x="272" y="911"/>
                    <a:pt x="301" y="863"/>
                  </a:cubicBezTo>
                  <a:cubicBezTo>
                    <a:pt x="416" y="678"/>
                    <a:pt x="561" y="503"/>
                    <a:pt x="746" y="388"/>
                  </a:cubicBezTo>
                  <a:cubicBezTo>
                    <a:pt x="848" y="325"/>
                    <a:pt x="962" y="292"/>
                    <a:pt x="1070" y="292"/>
                  </a:cubicBezTo>
                  <a:cubicBezTo>
                    <a:pt x="1099" y="292"/>
                    <a:pt x="1127" y="294"/>
                    <a:pt x="1155" y="299"/>
                  </a:cubicBezTo>
                  <a:cubicBezTo>
                    <a:pt x="1303" y="322"/>
                    <a:pt x="1429" y="401"/>
                    <a:pt x="1544" y="507"/>
                  </a:cubicBezTo>
                  <a:cubicBezTo>
                    <a:pt x="1689" y="649"/>
                    <a:pt x="1795" y="827"/>
                    <a:pt x="1874" y="1011"/>
                  </a:cubicBezTo>
                  <a:cubicBezTo>
                    <a:pt x="1900" y="1074"/>
                    <a:pt x="1953" y="1101"/>
                    <a:pt x="2007" y="1101"/>
                  </a:cubicBezTo>
                  <a:cubicBezTo>
                    <a:pt x="2098" y="1101"/>
                    <a:pt x="2189" y="1023"/>
                    <a:pt x="2141" y="909"/>
                  </a:cubicBezTo>
                  <a:cubicBezTo>
                    <a:pt x="2052" y="701"/>
                    <a:pt x="1940" y="503"/>
                    <a:pt x="1782" y="339"/>
                  </a:cubicBezTo>
                  <a:cubicBezTo>
                    <a:pt x="1597" y="140"/>
                    <a:pt x="1338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800;p68"/>
            <p:cNvSpPr/>
            <p:nvPr/>
          </p:nvSpPr>
          <p:spPr>
            <a:xfrm>
              <a:off x="7681872" y="2614507"/>
              <a:ext cx="197442" cy="103788"/>
            </a:xfrm>
            <a:custGeom>
              <a:avLst/>
              <a:gdLst/>
              <a:ahLst/>
              <a:cxnLst/>
              <a:rect l="l" t="t" r="r" b="b"/>
              <a:pathLst>
                <a:path w="5475" h="2878" extrusionOk="0">
                  <a:moveTo>
                    <a:pt x="1252" y="0"/>
                  </a:moveTo>
                  <a:cubicBezTo>
                    <a:pt x="1057" y="0"/>
                    <a:pt x="868" y="108"/>
                    <a:pt x="680" y="399"/>
                  </a:cubicBezTo>
                  <a:cubicBezTo>
                    <a:pt x="1" y="1455"/>
                    <a:pt x="1006" y="2540"/>
                    <a:pt x="2698" y="2830"/>
                  </a:cubicBezTo>
                  <a:cubicBezTo>
                    <a:pt x="2888" y="2862"/>
                    <a:pt x="3078" y="2878"/>
                    <a:pt x="3266" y="2878"/>
                  </a:cubicBezTo>
                  <a:cubicBezTo>
                    <a:pt x="4425" y="2878"/>
                    <a:pt x="5474" y="2289"/>
                    <a:pt x="5369" y="1392"/>
                  </a:cubicBezTo>
                  <a:cubicBezTo>
                    <a:pt x="5303" y="844"/>
                    <a:pt x="5046" y="694"/>
                    <a:pt x="4713" y="694"/>
                  </a:cubicBezTo>
                  <a:cubicBezTo>
                    <a:pt x="4312" y="694"/>
                    <a:pt x="3799" y="910"/>
                    <a:pt x="3374" y="910"/>
                  </a:cubicBezTo>
                  <a:cubicBezTo>
                    <a:pt x="3289" y="910"/>
                    <a:pt x="3207" y="902"/>
                    <a:pt x="3130" y="881"/>
                  </a:cubicBezTo>
                  <a:cubicBezTo>
                    <a:pt x="2371" y="816"/>
                    <a:pt x="1787" y="0"/>
                    <a:pt x="1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801;p68"/>
            <p:cNvSpPr/>
            <p:nvPr/>
          </p:nvSpPr>
          <p:spPr>
            <a:xfrm>
              <a:off x="7715771" y="2658430"/>
              <a:ext cx="118610" cy="59828"/>
            </a:xfrm>
            <a:custGeom>
              <a:avLst/>
              <a:gdLst/>
              <a:ahLst/>
              <a:cxnLst/>
              <a:rect l="l" t="t" r="r" b="b"/>
              <a:pathLst>
                <a:path w="3289" h="1659" extrusionOk="0">
                  <a:moveTo>
                    <a:pt x="989" y="0"/>
                  </a:moveTo>
                  <a:cubicBezTo>
                    <a:pt x="572" y="0"/>
                    <a:pt x="151" y="335"/>
                    <a:pt x="1" y="830"/>
                  </a:cubicBezTo>
                  <a:cubicBezTo>
                    <a:pt x="393" y="1196"/>
                    <a:pt x="1006" y="1483"/>
                    <a:pt x="1755" y="1609"/>
                  </a:cubicBezTo>
                  <a:cubicBezTo>
                    <a:pt x="1945" y="1643"/>
                    <a:pt x="2137" y="1659"/>
                    <a:pt x="2326" y="1659"/>
                  </a:cubicBezTo>
                  <a:cubicBezTo>
                    <a:pt x="2665" y="1659"/>
                    <a:pt x="2994" y="1607"/>
                    <a:pt x="3288" y="1516"/>
                  </a:cubicBezTo>
                  <a:cubicBezTo>
                    <a:pt x="3248" y="918"/>
                    <a:pt x="2840" y="408"/>
                    <a:pt x="2363" y="408"/>
                  </a:cubicBezTo>
                  <a:cubicBezTo>
                    <a:pt x="2183" y="408"/>
                    <a:pt x="1992" y="481"/>
                    <a:pt x="1808" y="649"/>
                  </a:cubicBezTo>
                  <a:cubicBezTo>
                    <a:pt x="1617" y="192"/>
                    <a:pt x="1305" y="0"/>
                    <a:pt x="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802;p68"/>
            <p:cNvSpPr/>
            <p:nvPr/>
          </p:nvSpPr>
          <p:spPr>
            <a:xfrm>
              <a:off x="7856847" y="2441228"/>
              <a:ext cx="81934" cy="22251"/>
            </a:xfrm>
            <a:custGeom>
              <a:avLst/>
              <a:gdLst/>
              <a:ahLst/>
              <a:cxnLst/>
              <a:rect l="l" t="t" r="r" b="b"/>
              <a:pathLst>
                <a:path w="2272" h="617" extrusionOk="0">
                  <a:moveTo>
                    <a:pt x="1071" y="0"/>
                  </a:moveTo>
                  <a:cubicBezTo>
                    <a:pt x="755" y="0"/>
                    <a:pt x="441" y="88"/>
                    <a:pt x="151" y="218"/>
                  </a:cubicBezTo>
                  <a:cubicBezTo>
                    <a:pt x="0" y="282"/>
                    <a:pt x="54" y="502"/>
                    <a:pt x="184" y="502"/>
                  </a:cubicBezTo>
                  <a:cubicBezTo>
                    <a:pt x="201" y="502"/>
                    <a:pt x="220" y="498"/>
                    <a:pt x="240" y="488"/>
                  </a:cubicBezTo>
                  <a:cubicBezTo>
                    <a:pt x="504" y="369"/>
                    <a:pt x="786" y="285"/>
                    <a:pt x="1074" y="285"/>
                  </a:cubicBezTo>
                  <a:cubicBezTo>
                    <a:pt x="1104" y="285"/>
                    <a:pt x="1134" y="285"/>
                    <a:pt x="1164" y="287"/>
                  </a:cubicBezTo>
                  <a:cubicBezTo>
                    <a:pt x="1480" y="307"/>
                    <a:pt x="1774" y="432"/>
                    <a:pt x="2041" y="601"/>
                  </a:cubicBezTo>
                  <a:cubicBezTo>
                    <a:pt x="2059" y="612"/>
                    <a:pt x="2080" y="616"/>
                    <a:pt x="2101" y="616"/>
                  </a:cubicBezTo>
                  <a:cubicBezTo>
                    <a:pt x="2155" y="616"/>
                    <a:pt x="2212" y="583"/>
                    <a:pt x="2236" y="538"/>
                  </a:cubicBezTo>
                  <a:cubicBezTo>
                    <a:pt x="2272" y="459"/>
                    <a:pt x="2236" y="386"/>
                    <a:pt x="2170" y="343"/>
                  </a:cubicBezTo>
                  <a:cubicBezTo>
                    <a:pt x="1870" y="155"/>
                    <a:pt x="1533" y="23"/>
                    <a:pt x="1180" y="4"/>
                  </a:cubicBezTo>
                  <a:cubicBezTo>
                    <a:pt x="1144" y="1"/>
                    <a:pt x="1108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803;p68"/>
            <p:cNvSpPr/>
            <p:nvPr/>
          </p:nvSpPr>
          <p:spPr>
            <a:xfrm>
              <a:off x="7688075" y="2421791"/>
              <a:ext cx="81609" cy="23585"/>
            </a:xfrm>
            <a:custGeom>
              <a:avLst/>
              <a:gdLst/>
              <a:ahLst/>
              <a:cxnLst/>
              <a:rect l="l" t="t" r="r" b="b"/>
              <a:pathLst>
                <a:path w="2263" h="654" extrusionOk="0">
                  <a:moveTo>
                    <a:pt x="997" y="0"/>
                  </a:moveTo>
                  <a:cubicBezTo>
                    <a:pt x="699" y="0"/>
                    <a:pt x="403" y="77"/>
                    <a:pt x="132" y="249"/>
                  </a:cubicBezTo>
                  <a:cubicBezTo>
                    <a:pt x="0" y="332"/>
                    <a:pt x="88" y="510"/>
                    <a:pt x="211" y="510"/>
                  </a:cubicBezTo>
                  <a:cubicBezTo>
                    <a:pt x="235" y="510"/>
                    <a:pt x="261" y="503"/>
                    <a:pt x="287" y="487"/>
                  </a:cubicBezTo>
                  <a:cubicBezTo>
                    <a:pt x="510" y="347"/>
                    <a:pt x="756" y="285"/>
                    <a:pt x="1003" y="285"/>
                  </a:cubicBezTo>
                  <a:cubicBezTo>
                    <a:pt x="1355" y="285"/>
                    <a:pt x="1710" y="411"/>
                    <a:pt x="2005" y="619"/>
                  </a:cubicBezTo>
                  <a:cubicBezTo>
                    <a:pt x="2036" y="641"/>
                    <a:pt x="2071" y="653"/>
                    <a:pt x="2106" y="653"/>
                  </a:cubicBezTo>
                  <a:cubicBezTo>
                    <a:pt x="2143" y="653"/>
                    <a:pt x="2181" y="639"/>
                    <a:pt x="2213" y="609"/>
                  </a:cubicBezTo>
                  <a:cubicBezTo>
                    <a:pt x="2259" y="553"/>
                    <a:pt x="2262" y="450"/>
                    <a:pt x="2200" y="404"/>
                  </a:cubicBezTo>
                  <a:cubicBezTo>
                    <a:pt x="1843" y="153"/>
                    <a:pt x="1419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804;p68"/>
            <p:cNvSpPr/>
            <p:nvPr/>
          </p:nvSpPr>
          <p:spPr>
            <a:xfrm>
              <a:off x="7192831" y="2372133"/>
              <a:ext cx="98847" cy="128455"/>
            </a:xfrm>
            <a:custGeom>
              <a:avLst/>
              <a:gdLst/>
              <a:ahLst/>
              <a:cxnLst/>
              <a:rect l="l" t="t" r="r" b="b"/>
              <a:pathLst>
                <a:path w="2741" h="3562" extrusionOk="0">
                  <a:moveTo>
                    <a:pt x="543" y="1"/>
                  </a:moveTo>
                  <a:cubicBezTo>
                    <a:pt x="363" y="1"/>
                    <a:pt x="180" y="25"/>
                    <a:pt x="1" y="76"/>
                  </a:cubicBezTo>
                  <a:cubicBezTo>
                    <a:pt x="58" y="73"/>
                    <a:pt x="113" y="71"/>
                    <a:pt x="168" y="71"/>
                  </a:cubicBezTo>
                  <a:cubicBezTo>
                    <a:pt x="2285" y="71"/>
                    <a:pt x="2741" y="2755"/>
                    <a:pt x="799" y="3562"/>
                  </a:cubicBezTo>
                  <a:cubicBezTo>
                    <a:pt x="938" y="3546"/>
                    <a:pt x="1069" y="3522"/>
                    <a:pt x="1201" y="3476"/>
                  </a:cubicBezTo>
                  <a:cubicBezTo>
                    <a:pt x="2128" y="3173"/>
                    <a:pt x="2580" y="2029"/>
                    <a:pt x="2247" y="1148"/>
                  </a:cubicBezTo>
                  <a:cubicBezTo>
                    <a:pt x="1966" y="410"/>
                    <a:pt x="1274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805;p68"/>
            <p:cNvSpPr/>
            <p:nvPr/>
          </p:nvSpPr>
          <p:spPr>
            <a:xfrm>
              <a:off x="7140036" y="2374694"/>
              <a:ext cx="151679" cy="126363"/>
            </a:xfrm>
            <a:custGeom>
              <a:avLst/>
              <a:gdLst/>
              <a:ahLst/>
              <a:cxnLst/>
              <a:rect l="l" t="t" r="r" b="b"/>
              <a:pathLst>
                <a:path w="4206" h="3504" extrusionOk="0">
                  <a:moveTo>
                    <a:pt x="1628" y="0"/>
                  </a:moveTo>
                  <a:cubicBezTo>
                    <a:pt x="1575" y="0"/>
                    <a:pt x="1521" y="2"/>
                    <a:pt x="1465" y="5"/>
                  </a:cubicBezTo>
                  <a:cubicBezTo>
                    <a:pt x="1435" y="12"/>
                    <a:pt x="1412" y="22"/>
                    <a:pt x="1383" y="28"/>
                  </a:cubicBezTo>
                  <a:cubicBezTo>
                    <a:pt x="456" y="335"/>
                    <a:pt x="1" y="1476"/>
                    <a:pt x="334" y="2360"/>
                  </a:cubicBezTo>
                  <a:cubicBezTo>
                    <a:pt x="615" y="3096"/>
                    <a:pt x="1309" y="3504"/>
                    <a:pt x="2039" y="3504"/>
                  </a:cubicBezTo>
                  <a:cubicBezTo>
                    <a:pt x="2114" y="3504"/>
                    <a:pt x="2188" y="3500"/>
                    <a:pt x="2263" y="3491"/>
                  </a:cubicBezTo>
                  <a:cubicBezTo>
                    <a:pt x="4206" y="2687"/>
                    <a:pt x="3749" y="0"/>
                    <a:pt x="1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806;p68"/>
            <p:cNvSpPr/>
            <p:nvPr/>
          </p:nvSpPr>
          <p:spPr>
            <a:xfrm>
              <a:off x="6985328" y="2413316"/>
              <a:ext cx="98847" cy="128563"/>
            </a:xfrm>
            <a:custGeom>
              <a:avLst/>
              <a:gdLst/>
              <a:ahLst/>
              <a:cxnLst/>
              <a:rect l="l" t="t" r="r" b="b"/>
              <a:pathLst>
                <a:path w="2741" h="3565" extrusionOk="0">
                  <a:moveTo>
                    <a:pt x="540" y="1"/>
                  </a:moveTo>
                  <a:cubicBezTo>
                    <a:pt x="360" y="1"/>
                    <a:pt x="179" y="25"/>
                    <a:pt x="0" y="75"/>
                  </a:cubicBezTo>
                  <a:cubicBezTo>
                    <a:pt x="57" y="72"/>
                    <a:pt x="113" y="70"/>
                    <a:pt x="167" y="70"/>
                  </a:cubicBezTo>
                  <a:cubicBezTo>
                    <a:pt x="2284" y="70"/>
                    <a:pt x="2740" y="2754"/>
                    <a:pt x="798" y="3564"/>
                  </a:cubicBezTo>
                  <a:cubicBezTo>
                    <a:pt x="937" y="3548"/>
                    <a:pt x="1069" y="3521"/>
                    <a:pt x="1201" y="3475"/>
                  </a:cubicBezTo>
                  <a:cubicBezTo>
                    <a:pt x="2127" y="3172"/>
                    <a:pt x="2579" y="2031"/>
                    <a:pt x="2246" y="1147"/>
                  </a:cubicBezTo>
                  <a:cubicBezTo>
                    <a:pt x="1965" y="408"/>
                    <a:pt x="1272" y="1"/>
                    <a:pt x="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807;p68"/>
            <p:cNvSpPr/>
            <p:nvPr/>
          </p:nvSpPr>
          <p:spPr>
            <a:xfrm>
              <a:off x="6932533" y="2415841"/>
              <a:ext cx="151715" cy="126471"/>
            </a:xfrm>
            <a:custGeom>
              <a:avLst/>
              <a:gdLst/>
              <a:ahLst/>
              <a:cxnLst/>
              <a:rect l="l" t="t" r="r" b="b"/>
              <a:pathLst>
                <a:path w="4207" h="3507" extrusionOk="0">
                  <a:moveTo>
                    <a:pt x="1624" y="0"/>
                  </a:moveTo>
                  <a:cubicBezTo>
                    <a:pt x="1572" y="0"/>
                    <a:pt x="1519" y="2"/>
                    <a:pt x="1464" y="5"/>
                  </a:cubicBezTo>
                  <a:cubicBezTo>
                    <a:pt x="1435" y="15"/>
                    <a:pt x="1412" y="22"/>
                    <a:pt x="1382" y="32"/>
                  </a:cubicBezTo>
                  <a:cubicBezTo>
                    <a:pt x="455" y="335"/>
                    <a:pt x="0" y="1476"/>
                    <a:pt x="333" y="2360"/>
                  </a:cubicBezTo>
                  <a:cubicBezTo>
                    <a:pt x="615" y="3098"/>
                    <a:pt x="1310" y="3506"/>
                    <a:pt x="2045" y="3506"/>
                  </a:cubicBezTo>
                  <a:cubicBezTo>
                    <a:pt x="2117" y="3506"/>
                    <a:pt x="2190" y="3502"/>
                    <a:pt x="2262" y="3494"/>
                  </a:cubicBezTo>
                  <a:cubicBezTo>
                    <a:pt x="4206" y="2690"/>
                    <a:pt x="3747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08;p68"/>
            <p:cNvSpPr/>
            <p:nvPr/>
          </p:nvSpPr>
          <p:spPr>
            <a:xfrm>
              <a:off x="7264451" y="2473396"/>
              <a:ext cx="94340" cy="84242"/>
            </a:xfrm>
            <a:custGeom>
              <a:avLst/>
              <a:gdLst/>
              <a:ahLst/>
              <a:cxnLst/>
              <a:rect l="l" t="t" r="r" b="b"/>
              <a:pathLst>
                <a:path w="2616" h="2336" extrusionOk="0">
                  <a:moveTo>
                    <a:pt x="1295" y="0"/>
                  </a:moveTo>
                  <a:cubicBezTo>
                    <a:pt x="1130" y="0"/>
                    <a:pt x="964" y="34"/>
                    <a:pt x="815" y="104"/>
                  </a:cubicBezTo>
                  <a:cubicBezTo>
                    <a:pt x="221" y="381"/>
                    <a:pt x="0" y="1071"/>
                    <a:pt x="244" y="1661"/>
                  </a:cubicBezTo>
                  <a:cubicBezTo>
                    <a:pt x="420" y="2090"/>
                    <a:pt x="874" y="2335"/>
                    <a:pt x="1323" y="2335"/>
                  </a:cubicBezTo>
                  <a:cubicBezTo>
                    <a:pt x="1489" y="2335"/>
                    <a:pt x="1654" y="2302"/>
                    <a:pt x="1804" y="2231"/>
                  </a:cubicBezTo>
                  <a:cubicBezTo>
                    <a:pt x="2401" y="1954"/>
                    <a:pt x="2615" y="1262"/>
                    <a:pt x="2371" y="672"/>
                  </a:cubicBezTo>
                  <a:cubicBezTo>
                    <a:pt x="2198" y="245"/>
                    <a:pt x="1744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09;p68"/>
            <p:cNvSpPr/>
            <p:nvPr/>
          </p:nvSpPr>
          <p:spPr>
            <a:xfrm>
              <a:off x="6906965" y="2543681"/>
              <a:ext cx="94340" cy="84242"/>
            </a:xfrm>
            <a:custGeom>
              <a:avLst/>
              <a:gdLst/>
              <a:ahLst/>
              <a:cxnLst/>
              <a:rect l="l" t="t" r="r" b="b"/>
              <a:pathLst>
                <a:path w="2616" h="2336" extrusionOk="0">
                  <a:moveTo>
                    <a:pt x="1293" y="0"/>
                  </a:moveTo>
                  <a:cubicBezTo>
                    <a:pt x="1127" y="0"/>
                    <a:pt x="962" y="34"/>
                    <a:pt x="811" y="104"/>
                  </a:cubicBezTo>
                  <a:cubicBezTo>
                    <a:pt x="218" y="381"/>
                    <a:pt x="0" y="1074"/>
                    <a:pt x="244" y="1664"/>
                  </a:cubicBezTo>
                  <a:cubicBezTo>
                    <a:pt x="417" y="2090"/>
                    <a:pt x="872" y="2335"/>
                    <a:pt x="1320" y="2335"/>
                  </a:cubicBezTo>
                  <a:cubicBezTo>
                    <a:pt x="1486" y="2335"/>
                    <a:pt x="1651" y="2302"/>
                    <a:pt x="1801" y="2231"/>
                  </a:cubicBezTo>
                  <a:cubicBezTo>
                    <a:pt x="2401" y="1954"/>
                    <a:pt x="2615" y="1262"/>
                    <a:pt x="2371" y="675"/>
                  </a:cubicBezTo>
                  <a:cubicBezTo>
                    <a:pt x="2195" y="246"/>
                    <a:pt x="1742" y="0"/>
                    <a:pt x="1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10;p68"/>
            <p:cNvSpPr/>
            <p:nvPr/>
          </p:nvSpPr>
          <p:spPr>
            <a:xfrm>
              <a:off x="7082769" y="2507619"/>
              <a:ext cx="90048" cy="46160"/>
            </a:xfrm>
            <a:custGeom>
              <a:avLst/>
              <a:gdLst/>
              <a:ahLst/>
              <a:cxnLst/>
              <a:rect l="l" t="t" r="r" b="b"/>
              <a:pathLst>
                <a:path w="2497" h="1280" extrusionOk="0">
                  <a:moveTo>
                    <a:pt x="1272" y="0"/>
                  </a:moveTo>
                  <a:cubicBezTo>
                    <a:pt x="1186" y="0"/>
                    <a:pt x="1097" y="10"/>
                    <a:pt x="1008" y="33"/>
                  </a:cubicBezTo>
                  <a:cubicBezTo>
                    <a:pt x="497" y="164"/>
                    <a:pt x="187" y="639"/>
                    <a:pt x="35" y="1108"/>
                  </a:cubicBezTo>
                  <a:cubicBezTo>
                    <a:pt x="1" y="1214"/>
                    <a:pt x="85" y="1280"/>
                    <a:pt x="172" y="1280"/>
                  </a:cubicBezTo>
                  <a:cubicBezTo>
                    <a:pt x="233" y="1280"/>
                    <a:pt x="296" y="1247"/>
                    <a:pt x="319" y="1174"/>
                  </a:cubicBezTo>
                  <a:cubicBezTo>
                    <a:pt x="438" y="804"/>
                    <a:pt x="682" y="422"/>
                    <a:pt x="1087" y="316"/>
                  </a:cubicBezTo>
                  <a:cubicBezTo>
                    <a:pt x="1151" y="301"/>
                    <a:pt x="1213" y="293"/>
                    <a:pt x="1275" y="293"/>
                  </a:cubicBezTo>
                  <a:cubicBezTo>
                    <a:pt x="1631" y="293"/>
                    <a:pt x="1957" y="534"/>
                    <a:pt x="2196" y="784"/>
                  </a:cubicBezTo>
                  <a:cubicBezTo>
                    <a:pt x="2225" y="815"/>
                    <a:pt x="2258" y="827"/>
                    <a:pt x="2290" y="827"/>
                  </a:cubicBezTo>
                  <a:cubicBezTo>
                    <a:pt x="2400" y="827"/>
                    <a:pt x="2497" y="674"/>
                    <a:pt x="2397" y="563"/>
                  </a:cubicBezTo>
                  <a:cubicBezTo>
                    <a:pt x="2103" y="253"/>
                    <a:pt x="1704" y="0"/>
                    <a:pt x="1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11;p68"/>
            <p:cNvSpPr/>
            <p:nvPr/>
          </p:nvSpPr>
          <p:spPr>
            <a:xfrm>
              <a:off x="6932425" y="2373720"/>
              <a:ext cx="99064" cy="33610"/>
            </a:xfrm>
            <a:custGeom>
              <a:avLst/>
              <a:gdLst/>
              <a:ahLst/>
              <a:cxnLst/>
              <a:rect l="l" t="t" r="r" b="b"/>
              <a:pathLst>
                <a:path w="2747" h="932" extrusionOk="0">
                  <a:moveTo>
                    <a:pt x="1822" y="1"/>
                  </a:moveTo>
                  <a:cubicBezTo>
                    <a:pt x="1186" y="1"/>
                    <a:pt x="561" y="206"/>
                    <a:pt x="102" y="682"/>
                  </a:cubicBezTo>
                  <a:cubicBezTo>
                    <a:pt x="1" y="788"/>
                    <a:pt x="101" y="931"/>
                    <a:pt x="213" y="931"/>
                  </a:cubicBezTo>
                  <a:cubicBezTo>
                    <a:pt x="247" y="931"/>
                    <a:pt x="282" y="918"/>
                    <a:pt x="313" y="886"/>
                  </a:cubicBezTo>
                  <a:cubicBezTo>
                    <a:pt x="713" y="467"/>
                    <a:pt x="1257" y="292"/>
                    <a:pt x="1813" y="292"/>
                  </a:cubicBezTo>
                  <a:cubicBezTo>
                    <a:pt x="2045" y="292"/>
                    <a:pt x="2279" y="322"/>
                    <a:pt x="2506" y="378"/>
                  </a:cubicBezTo>
                  <a:cubicBezTo>
                    <a:pt x="2520" y="382"/>
                    <a:pt x="2533" y="383"/>
                    <a:pt x="2545" y="383"/>
                  </a:cubicBezTo>
                  <a:cubicBezTo>
                    <a:pt x="2700" y="383"/>
                    <a:pt x="2747" y="135"/>
                    <a:pt x="2579" y="95"/>
                  </a:cubicBezTo>
                  <a:cubicBezTo>
                    <a:pt x="2331" y="34"/>
                    <a:pt x="2075" y="1"/>
                    <a:pt x="1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12;p68"/>
            <p:cNvSpPr/>
            <p:nvPr/>
          </p:nvSpPr>
          <p:spPr>
            <a:xfrm>
              <a:off x="7142632" y="2337874"/>
              <a:ext cx="103860" cy="29571"/>
            </a:xfrm>
            <a:custGeom>
              <a:avLst/>
              <a:gdLst/>
              <a:ahLst/>
              <a:cxnLst/>
              <a:rect l="l" t="t" r="r" b="b"/>
              <a:pathLst>
                <a:path w="2880" h="820" extrusionOk="0">
                  <a:moveTo>
                    <a:pt x="1677" y="0"/>
                  </a:moveTo>
                  <a:cubicBezTo>
                    <a:pt x="1578" y="0"/>
                    <a:pt x="1479" y="7"/>
                    <a:pt x="1380" y="20"/>
                  </a:cubicBezTo>
                  <a:cubicBezTo>
                    <a:pt x="918" y="80"/>
                    <a:pt x="499" y="294"/>
                    <a:pt x="123" y="568"/>
                  </a:cubicBezTo>
                  <a:cubicBezTo>
                    <a:pt x="1" y="658"/>
                    <a:pt x="100" y="820"/>
                    <a:pt x="222" y="820"/>
                  </a:cubicBezTo>
                  <a:cubicBezTo>
                    <a:pt x="251" y="820"/>
                    <a:pt x="282" y="810"/>
                    <a:pt x="311" y="789"/>
                  </a:cubicBezTo>
                  <a:cubicBezTo>
                    <a:pt x="641" y="551"/>
                    <a:pt x="1017" y="367"/>
                    <a:pt x="1429" y="307"/>
                  </a:cubicBezTo>
                  <a:cubicBezTo>
                    <a:pt x="1513" y="296"/>
                    <a:pt x="1596" y="290"/>
                    <a:pt x="1679" y="290"/>
                  </a:cubicBezTo>
                  <a:cubicBezTo>
                    <a:pt x="2005" y="290"/>
                    <a:pt x="2324" y="374"/>
                    <a:pt x="2626" y="505"/>
                  </a:cubicBezTo>
                  <a:cubicBezTo>
                    <a:pt x="2647" y="514"/>
                    <a:pt x="2667" y="518"/>
                    <a:pt x="2685" y="518"/>
                  </a:cubicBezTo>
                  <a:cubicBezTo>
                    <a:pt x="2821" y="518"/>
                    <a:pt x="2879" y="296"/>
                    <a:pt x="2725" y="235"/>
                  </a:cubicBezTo>
                  <a:cubicBezTo>
                    <a:pt x="2394" y="87"/>
                    <a:pt x="2038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13;p68"/>
            <p:cNvSpPr/>
            <p:nvPr/>
          </p:nvSpPr>
          <p:spPr>
            <a:xfrm>
              <a:off x="7064629" y="2561567"/>
              <a:ext cx="143096" cy="78833"/>
            </a:xfrm>
            <a:custGeom>
              <a:avLst/>
              <a:gdLst/>
              <a:ahLst/>
              <a:cxnLst/>
              <a:rect l="l" t="t" r="r" b="b"/>
              <a:pathLst>
                <a:path w="3968" h="2186" extrusionOk="0">
                  <a:moveTo>
                    <a:pt x="3919" y="1"/>
                  </a:moveTo>
                  <a:lnTo>
                    <a:pt x="3919" y="1"/>
                  </a:lnTo>
                  <a:cubicBezTo>
                    <a:pt x="2652" y="545"/>
                    <a:pt x="1205" y="789"/>
                    <a:pt x="1" y="799"/>
                  </a:cubicBezTo>
                  <a:cubicBezTo>
                    <a:pt x="324" y="1745"/>
                    <a:pt x="1106" y="2186"/>
                    <a:pt x="1888" y="2186"/>
                  </a:cubicBezTo>
                  <a:cubicBezTo>
                    <a:pt x="2929" y="2186"/>
                    <a:pt x="3968" y="1406"/>
                    <a:pt x="3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14;p68"/>
            <p:cNvSpPr/>
            <p:nvPr/>
          </p:nvSpPr>
          <p:spPr>
            <a:xfrm>
              <a:off x="7035094" y="3004121"/>
              <a:ext cx="76236" cy="127769"/>
            </a:xfrm>
            <a:custGeom>
              <a:avLst/>
              <a:gdLst/>
              <a:ahLst/>
              <a:cxnLst/>
              <a:rect l="l" t="t" r="r" b="b"/>
              <a:pathLst>
                <a:path w="2114" h="3543" extrusionOk="0">
                  <a:moveTo>
                    <a:pt x="382" y="1"/>
                  </a:moveTo>
                  <a:cubicBezTo>
                    <a:pt x="192" y="1"/>
                    <a:pt x="0" y="127"/>
                    <a:pt x="9" y="369"/>
                  </a:cubicBezTo>
                  <a:cubicBezTo>
                    <a:pt x="52" y="1520"/>
                    <a:pt x="714" y="2444"/>
                    <a:pt x="1311" y="3377"/>
                  </a:cubicBezTo>
                  <a:cubicBezTo>
                    <a:pt x="1387" y="3494"/>
                    <a:pt x="1494" y="3543"/>
                    <a:pt x="1601" y="3543"/>
                  </a:cubicBezTo>
                  <a:cubicBezTo>
                    <a:pt x="1858" y="3543"/>
                    <a:pt x="2114" y="3263"/>
                    <a:pt x="1935" y="2981"/>
                  </a:cubicBezTo>
                  <a:cubicBezTo>
                    <a:pt x="1414" y="2163"/>
                    <a:pt x="784" y="1349"/>
                    <a:pt x="747" y="343"/>
                  </a:cubicBezTo>
                  <a:cubicBezTo>
                    <a:pt x="739" y="113"/>
                    <a:pt x="561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15;p68"/>
            <p:cNvSpPr/>
            <p:nvPr/>
          </p:nvSpPr>
          <p:spPr>
            <a:xfrm>
              <a:off x="6873896" y="2813533"/>
              <a:ext cx="59900" cy="134693"/>
            </a:xfrm>
            <a:custGeom>
              <a:avLst/>
              <a:gdLst/>
              <a:ahLst/>
              <a:cxnLst/>
              <a:rect l="l" t="t" r="r" b="b"/>
              <a:pathLst>
                <a:path w="1661" h="3735" extrusionOk="0">
                  <a:moveTo>
                    <a:pt x="546" y="1"/>
                  </a:moveTo>
                  <a:cubicBezTo>
                    <a:pt x="386" y="1"/>
                    <a:pt x="229" y="92"/>
                    <a:pt x="195" y="295"/>
                  </a:cubicBezTo>
                  <a:cubicBezTo>
                    <a:pt x="0" y="1430"/>
                    <a:pt x="469" y="2469"/>
                    <a:pt x="861" y="3504"/>
                  </a:cubicBezTo>
                  <a:cubicBezTo>
                    <a:pt x="922" y="3666"/>
                    <a:pt x="1053" y="3735"/>
                    <a:pt x="1187" y="3735"/>
                  </a:cubicBezTo>
                  <a:cubicBezTo>
                    <a:pt x="1420" y="3735"/>
                    <a:pt x="1660" y="3527"/>
                    <a:pt x="1554" y="3244"/>
                  </a:cubicBezTo>
                  <a:cubicBezTo>
                    <a:pt x="1211" y="2343"/>
                    <a:pt x="755" y="1413"/>
                    <a:pt x="924" y="421"/>
                  </a:cubicBezTo>
                  <a:cubicBezTo>
                    <a:pt x="968" y="156"/>
                    <a:pt x="755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034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32018" y="-2140668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84060" y="2814780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629429" y="1676677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55980" y="-1955088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hlinkClick r:id="rId13" action="ppaction://hlinksldjump"/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168995" y="3548651"/>
            <a:ext cx="70512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white"/>
                </a:solidFill>
                <a:latin typeface="iCiel Cadena" panose="02000503000000020004" pitchFamily="50" charset="0"/>
              </a:rPr>
              <a:t>Start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B15F2-A021-48E2-9F90-AEF222963E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49369" y="5306187"/>
            <a:ext cx="2879981" cy="1723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842BCC-E77F-4597-81E3-AC5CD136B7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6139" y="-2090105"/>
            <a:ext cx="2879981" cy="1723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9ECDDD-9EEF-404D-BE31-7517C82C5826}"/>
              </a:ext>
            </a:extLst>
          </p:cNvPr>
          <p:cNvSpPr/>
          <p:nvPr/>
        </p:nvSpPr>
        <p:spPr>
          <a:xfrm>
            <a:off x="728541" y="778228"/>
            <a:ext cx="3341299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GAME WITH</a:t>
            </a:r>
          </a:p>
          <a:p>
            <a:pPr algn="ctr">
              <a:buClrTx/>
              <a:buFontTx/>
              <a:buNone/>
            </a:pPr>
            <a:r>
              <a:rPr lang="en-US" sz="4050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 DORAEMON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71" y="1111821"/>
            <a:ext cx="5742930" cy="384538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74724" y="1436257"/>
            <a:ext cx="4106445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</a:rPr>
              <a:t>There are 7 multiple choice questions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53847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</a:rPr>
              <a:t>Students have 10 seconds to give their answers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449076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100" kern="1200" dirty="0">
                <a:solidFill>
                  <a:srgbClr val="00A0E9"/>
                </a:solidFill>
                <a:latin typeface="iCiel Cadena" panose="02000503000000020004" pitchFamily="50" charset="0"/>
              </a:rPr>
              <a:t>To answer, Students hold up a color card corresponds to the color of the answer.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744173" y="4761479"/>
              <a:ext cx="13609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Orange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290" y="4744972"/>
              <a:ext cx="85921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Blue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86582" y="3416523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344735" y="4804248"/>
              <a:ext cx="102267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4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Green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48015" y="4772053"/>
              <a:ext cx="71216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Red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-2077164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83B3D-EDEB-4F7D-80C6-F977A9A07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666" y="-1509106"/>
            <a:ext cx="2178572" cy="814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04F43C-379C-4860-B266-710A08B20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9369" y="5306187"/>
            <a:ext cx="2879981" cy="1723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9CCAC-F04C-3534-8FAC-D2F017810B46}"/>
              </a:ext>
            </a:extLst>
          </p:cNvPr>
          <p:cNvSpPr txBox="1"/>
          <p:nvPr/>
        </p:nvSpPr>
        <p:spPr>
          <a:xfrm>
            <a:off x="4563070" y="583894"/>
            <a:ext cx="288433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</a:t>
            </a:r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2536" y="2245882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70643" y="2489366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Mary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Mai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31336" y="3701614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Linh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Lucy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1. This is …………………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2462982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7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87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</a:t>
              </a: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4" y="-226738"/>
            <a:ext cx="2302555" cy="2135218"/>
            <a:chOff x="-6727674" y="-791952"/>
            <a:chExt cx="359808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5710" y="5075963"/>
                <a:ext cx="6125488" cy="335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E9EB0-DD3F-4E26-BA2B-13DBCABEEC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7861" y="-1479401"/>
            <a:ext cx="2157143" cy="80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3489" y="350076"/>
            <a:ext cx="1520921" cy="14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25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That Minh is.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25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That is Minh.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25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Is Minh that.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225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Minh is that.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2. Reorder : is / That / Minh.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304800"/>
              <a:ext cx="1699185" cy="129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5720" y="5075963"/>
                <a:ext cx="6125488" cy="335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D88D715-BECF-4005-9BD1-C612572A8C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2689" y="-1414933"/>
            <a:ext cx="2178572" cy="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2536" y="2245882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70643" y="2489366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Ms Linda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Ms Linh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31336" y="3701614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Linh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5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Linda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3. Who is this? – This is …………….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7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87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</a:t>
              </a: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4" y="-226738"/>
            <a:ext cx="2302555" cy="2135218"/>
            <a:chOff x="-6727674" y="-791952"/>
            <a:chExt cx="359808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5710" y="5075963"/>
                <a:ext cx="6125488" cy="335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E9EB0-DD3F-4E26-BA2B-13DBCABEEC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7861" y="-1479401"/>
            <a:ext cx="2157143" cy="800000"/>
          </a:xfrm>
          <a:prstGeom prst="rect">
            <a:avLst/>
          </a:prstGeom>
        </p:spPr>
      </p:pic>
      <p:pic>
        <p:nvPicPr>
          <p:cNvPr id="5" name="this is Lind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72198" y="731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290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290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2536" y="2245882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70643" y="2489366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45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45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45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45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4. Listen and choose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87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87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</a:t>
              </a: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4" y="-226738"/>
            <a:ext cx="2302555" cy="2135218"/>
            <a:chOff x="-6727674" y="-791952"/>
            <a:chExt cx="359808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5710" y="5075963"/>
                <a:ext cx="6125488" cy="335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5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C19D40D-64D9-48AD-9B30-A959ECDD67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7861" y="-1479401"/>
            <a:ext cx="2157143" cy="800000"/>
          </a:xfrm>
          <a:prstGeom prst="rect">
            <a:avLst/>
          </a:prstGeom>
        </p:spPr>
      </p:pic>
      <p:pic>
        <p:nvPicPr>
          <p:cNvPr id="53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91" y="2303718"/>
            <a:ext cx="1421215" cy="1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6150" y="2344191"/>
            <a:ext cx="1139649" cy="1082001"/>
          </a:xfrm>
          <a:prstGeom prst="rect">
            <a:avLst/>
          </a:prstGeom>
        </p:spPr>
      </p:pic>
      <p:pic>
        <p:nvPicPr>
          <p:cNvPr id="63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43" y="3719045"/>
            <a:ext cx="1421215" cy="1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32985" y="3801049"/>
            <a:ext cx="1139649" cy="1082001"/>
          </a:xfrm>
          <a:prstGeom prst="rect">
            <a:avLst/>
          </a:prstGeom>
        </p:spPr>
      </p:pic>
      <p:pic>
        <p:nvPicPr>
          <p:cNvPr id="5" name="that is m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7398" y="561205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0574" y="2405500"/>
            <a:ext cx="934944" cy="897546"/>
          </a:xfrm>
          <a:prstGeom prst="rect">
            <a:avLst/>
          </a:prstGeom>
        </p:spPr>
      </p:pic>
      <p:pic>
        <p:nvPicPr>
          <p:cNvPr id="66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85" y="2212174"/>
            <a:ext cx="1421215" cy="1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7857" y="3943136"/>
            <a:ext cx="934944" cy="897546"/>
          </a:xfrm>
          <a:prstGeom prst="rect">
            <a:avLst/>
          </a:prstGeom>
        </p:spPr>
      </p:pic>
      <p:pic>
        <p:nvPicPr>
          <p:cNvPr id="68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33" y="3708339"/>
            <a:ext cx="1421215" cy="1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105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105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5. Listen and choose: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buClrTx/>
                <a:buFontTx/>
                <a:buNone/>
              </a:pP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318896" y="5075963"/>
                <a:ext cx="5831861" cy="31845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425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25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25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8D50BD-A754-41CC-9B7C-0D72B0AD04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07861" y="-1479401"/>
            <a:ext cx="2157143" cy="80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597" y="418915"/>
            <a:ext cx="1039915" cy="10739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49217" y="475298"/>
            <a:ext cx="945197" cy="963492"/>
          </a:xfrm>
          <a:prstGeom prst="rect">
            <a:avLst/>
          </a:prstGeom>
        </p:spPr>
      </p:pic>
      <p:pic>
        <p:nvPicPr>
          <p:cNvPr id="56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92" y="363451"/>
            <a:ext cx="1421215" cy="1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nh - pho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05050" y="2604405"/>
            <a:ext cx="609600" cy="609600"/>
          </a:xfrm>
          <a:prstGeom prst="rect">
            <a:avLst/>
          </a:prstGeom>
        </p:spPr>
      </p:pic>
      <p:pic>
        <p:nvPicPr>
          <p:cNvPr id="6" name="minh and be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38375" y="4188760"/>
            <a:ext cx="609600" cy="609600"/>
          </a:xfrm>
          <a:prstGeom prst="rect">
            <a:avLst/>
          </a:prstGeom>
        </p:spPr>
      </p:pic>
      <p:pic>
        <p:nvPicPr>
          <p:cNvPr id="8" name="minh and na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970636" y="2571750"/>
            <a:ext cx="609600" cy="609600"/>
          </a:xfrm>
          <a:prstGeom prst="rect">
            <a:avLst/>
          </a:prstGeom>
        </p:spPr>
      </p:pic>
      <p:pic>
        <p:nvPicPr>
          <p:cNvPr id="10" name="minh -linh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193709" y="4070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237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32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6" dur="230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228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2376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32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6" dur="230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228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kern="1200" dirty="0">
                    <a:solidFill>
                      <a:prstClr val="white"/>
                    </a:solidFill>
                  </a:rPr>
                  <a:t>That is Ms Hoa</a:t>
                </a: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This is Mr Hoa</a:t>
                </a: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That is Mr Hoa</a:t>
                </a: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This is Ms Hoa</a:t>
                </a: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253953" y="291255"/>
            <a:ext cx="7471295" cy="1915834"/>
            <a:chOff x="1671937" y="388340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1937" y="388340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6. Look, read and choose: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463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72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72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right!</a:t>
              </a:r>
            </a:p>
            <a:p>
              <a:pPr algn="ctr">
                <a:buClrTx/>
                <a:buFontTx/>
                <a:buNone/>
              </a:pP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80002" y="5075963"/>
                <a:ext cx="5554062" cy="3799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3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3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3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83088DE-644B-4DB1-A15B-EE519C14D3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4666" y="-1509106"/>
            <a:ext cx="2178572" cy="814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1631" y="455486"/>
            <a:ext cx="2207892" cy="14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439341" y="328613"/>
            <a:ext cx="8441505" cy="4593431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FRIEND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906" y="434442"/>
            <a:ext cx="7855808" cy="4418892"/>
          </a:xfrm>
          <a:prstGeom prst="rect">
            <a:avLst/>
          </a:prstGeom>
        </p:spPr>
      </p:pic>
      <p:grpSp>
        <p:nvGrpSpPr>
          <p:cNvPr id="35" name="Google Shape;3340;p53"/>
          <p:cNvGrpSpPr/>
          <p:nvPr/>
        </p:nvGrpSpPr>
        <p:grpSpPr>
          <a:xfrm rot="8683820">
            <a:off x="7797" y="26715"/>
            <a:ext cx="863087" cy="945053"/>
            <a:chOff x="3351227" y="1385622"/>
            <a:chExt cx="1170753" cy="1253120"/>
          </a:xfrm>
        </p:grpSpPr>
        <p:sp>
          <p:nvSpPr>
            <p:cNvPr id="36" name="Google Shape;3341;p53"/>
            <p:cNvSpPr/>
            <p:nvPr/>
          </p:nvSpPr>
          <p:spPr>
            <a:xfrm>
              <a:off x="3468975" y="2093592"/>
              <a:ext cx="384743" cy="545149"/>
            </a:xfrm>
            <a:custGeom>
              <a:avLst/>
              <a:gdLst/>
              <a:ahLst/>
              <a:cxnLst/>
              <a:rect l="l" t="t" r="r" b="b"/>
              <a:pathLst>
                <a:path w="3653" h="5176" extrusionOk="0">
                  <a:moveTo>
                    <a:pt x="188" y="0"/>
                  </a:moveTo>
                  <a:cubicBezTo>
                    <a:pt x="112" y="180"/>
                    <a:pt x="65" y="483"/>
                    <a:pt x="48" y="848"/>
                  </a:cubicBezTo>
                  <a:cubicBezTo>
                    <a:pt x="0" y="2013"/>
                    <a:pt x="261" y="3810"/>
                    <a:pt x="780" y="4321"/>
                  </a:cubicBezTo>
                  <a:cubicBezTo>
                    <a:pt x="890" y="4427"/>
                    <a:pt x="1042" y="4526"/>
                    <a:pt x="1213" y="4618"/>
                  </a:cubicBezTo>
                  <a:cubicBezTo>
                    <a:pt x="1895" y="4972"/>
                    <a:pt x="2943" y="5175"/>
                    <a:pt x="3410" y="5175"/>
                  </a:cubicBezTo>
                  <a:cubicBezTo>
                    <a:pt x="3558" y="5175"/>
                    <a:pt x="3648" y="5155"/>
                    <a:pt x="3650" y="5112"/>
                  </a:cubicBezTo>
                  <a:cubicBezTo>
                    <a:pt x="3652" y="4905"/>
                    <a:pt x="2543" y="4158"/>
                    <a:pt x="2465" y="3984"/>
                  </a:cubicBezTo>
                  <a:cubicBezTo>
                    <a:pt x="2392" y="3804"/>
                    <a:pt x="2928" y="1887"/>
                    <a:pt x="2928" y="1887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2;p53"/>
            <p:cNvSpPr/>
            <p:nvPr/>
          </p:nvSpPr>
          <p:spPr>
            <a:xfrm>
              <a:off x="4089209" y="1673571"/>
              <a:ext cx="432770" cy="527876"/>
            </a:xfrm>
            <a:custGeom>
              <a:avLst/>
              <a:gdLst/>
              <a:ahLst/>
              <a:cxnLst/>
              <a:rect l="l" t="t" r="r" b="b"/>
              <a:pathLst>
                <a:path w="4109" h="5012" extrusionOk="0">
                  <a:moveTo>
                    <a:pt x="49" y="0"/>
                  </a:moveTo>
                  <a:cubicBezTo>
                    <a:pt x="32" y="0"/>
                    <a:pt x="16" y="1"/>
                    <a:pt x="1" y="2"/>
                  </a:cubicBezTo>
                  <a:lnTo>
                    <a:pt x="835" y="3225"/>
                  </a:lnTo>
                  <a:cubicBezTo>
                    <a:pt x="835" y="3225"/>
                    <a:pt x="2816" y="3373"/>
                    <a:pt x="2957" y="3511"/>
                  </a:cubicBezTo>
                  <a:cubicBezTo>
                    <a:pt x="3097" y="3646"/>
                    <a:pt x="3417" y="4943"/>
                    <a:pt x="3614" y="5010"/>
                  </a:cubicBezTo>
                  <a:cubicBezTo>
                    <a:pt x="3617" y="5011"/>
                    <a:pt x="3620" y="5012"/>
                    <a:pt x="3623" y="5012"/>
                  </a:cubicBezTo>
                  <a:cubicBezTo>
                    <a:pt x="3789" y="5012"/>
                    <a:pt x="4108" y="3538"/>
                    <a:pt x="3982" y="2554"/>
                  </a:cubicBezTo>
                  <a:cubicBezTo>
                    <a:pt x="3956" y="2360"/>
                    <a:pt x="3914" y="2186"/>
                    <a:pt x="3852" y="2045"/>
                  </a:cubicBezTo>
                  <a:cubicBezTo>
                    <a:pt x="3552" y="1383"/>
                    <a:pt x="1957" y="518"/>
                    <a:pt x="846" y="165"/>
                  </a:cubicBezTo>
                  <a:cubicBezTo>
                    <a:pt x="527" y="61"/>
                    <a:pt x="245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3;p53"/>
            <p:cNvSpPr/>
            <p:nvPr/>
          </p:nvSpPr>
          <p:spPr>
            <a:xfrm>
              <a:off x="3821063" y="2069895"/>
              <a:ext cx="405176" cy="315020"/>
            </a:xfrm>
            <a:custGeom>
              <a:avLst/>
              <a:gdLst/>
              <a:ahLst/>
              <a:cxnLst/>
              <a:rect l="l" t="t" r="r" b="b"/>
              <a:pathLst>
                <a:path w="3847" h="2991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417" y="453"/>
                    <a:pt x="2558" y="1331"/>
                    <a:pt x="1822" y="1848"/>
                  </a:cubicBezTo>
                  <a:cubicBezTo>
                    <a:pt x="1121" y="2328"/>
                    <a:pt x="394" y="2586"/>
                    <a:pt x="1" y="2707"/>
                  </a:cubicBezTo>
                  <a:cubicBezTo>
                    <a:pt x="708" y="2906"/>
                    <a:pt x="1396" y="2988"/>
                    <a:pt x="1505" y="2990"/>
                  </a:cubicBezTo>
                  <a:cubicBezTo>
                    <a:pt x="1513" y="2991"/>
                    <a:pt x="1522" y="2991"/>
                    <a:pt x="1530" y="2991"/>
                  </a:cubicBezTo>
                  <a:cubicBezTo>
                    <a:pt x="1697" y="2991"/>
                    <a:pt x="1913" y="2929"/>
                    <a:pt x="2544" y="2488"/>
                  </a:cubicBezTo>
                  <a:cubicBezTo>
                    <a:pt x="3206" y="2025"/>
                    <a:pt x="3538" y="1696"/>
                    <a:pt x="3594" y="1533"/>
                  </a:cubicBezTo>
                  <a:cubicBezTo>
                    <a:pt x="3628" y="1429"/>
                    <a:pt x="3790" y="745"/>
                    <a:pt x="3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4;p53"/>
            <p:cNvSpPr/>
            <p:nvPr/>
          </p:nvSpPr>
          <p:spPr>
            <a:xfrm>
              <a:off x="3351227" y="1413848"/>
              <a:ext cx="877652" cy="940319"/>
            </a:xfrm>
            <a:custGeom>
              <a:avLst/>
              <a:gdLst/>
              <a:ahLst/>
              <a:cxnLst/>
              <a:rect l="l" t="t" r="r" b="b"/>
              <a:pathLst>
                <a:path w="8333" h="8928" extrusionOk="0">
                  <a:moveTo>
                    <a:pt x="5006" y="763"/>
                  </a:moveTo>
                  <a:cubicBezTo>
                    <a:pt x="5169" y="959"/>
                    <a:pt x="5341" y="1179"/>
                    <a:pt x="5509" y="1418"/>
                  </a:cubicBezTo>
                  <a:cubicBezTo>
                    <a:pt x="5339" y="1179"/>
                    <a:pt x="5168" y="958"/>
                    <a:pt x="5006" y="763"/>
                  </a:cubicBezTo>
                  <a:close/>
                  <a:moveTo>
                    <a:pt x="4063" y="0"/>
                  </a:moveTo>
                  <a:cubicBezTo>
                    <a:pt x="3802" y="629"/>
                    <a:pt x="3305" y="1474"/>
                    <a:pt x="2418" y="2094"/>
                  </a:cubicBezTo>
                  <a:cubicBezTo>
                    <a:pt x="1497" y="2743"/>
                    <a:pt x="607" y="2948"/>
                    <a:pt x="29" y="3012"/>
                  </a:cubicBezTo>
                  <a:cubicBezTo>
                    <a:pt x="12" y="3245"/>
                    <a:pt x="1" y="3484"/>
                    <a:pt x="1" y="3731"/>
                  </a:cubicBezTo>
                  <a:cubicBezTo>
                    <a:pt x="1" y="3804"/>
                    <a:pt x="1" y="3877"/>
                    <a:pt x="4" y="3953"/>
                  </a:cubicBezTo>
                  <a:cubicBezTo>
                    <a:pt x="79" y="6140"/>
                    <a:pt x="2418" y="7872"/>
                    <a:pt x="3288" y="8442"/>
                  </a:cubicBezTo>
                  <a:cubicBezTo>
                    <a:pt x="3611" y="8652"/>
                    <a:pt x="4040" y="8812"/>
                    <a:pt x="4456" y="8927"/>
                  </a:cubicBezTo>
                  <a:cubicBezTo>
                    <a:pt x="4855" y="8812"/>
                    <a:pt x="5579" y="8554"/>
                    <a:pt x="6275" y="8066"/>
                  </a:cubicBezTo>
                  <a:cubicBezTo>
                    <a:pt x="7011" y="7549"/>
                    <a:pt x="7872" y="6673"/>
                    <a:pt x="8299" y="6218"/>
                  </a:cubicBezTo>
                  <a:cubicBezTo>
                    <a:pt x="8333" y="5792"/>
                    <a:pt x="8327" y="5345"/>
                    <a:pt x="8240" y="4977"/>
                  </a:cubicBezTo>
                  <a:cubicBezTo>
                    <a:pt x="8010" y="3972"/>
                    <a:pt x="7185" y="1176"/>
                    <a:pt x="5155" y="357"/>
                  </a:cubicBezTo>
                  <a:cubicBezTo>
                    <a:pt x="4902" y="253"/>
                    <a:pt x="4655" y="169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cubicBezTo>
                    <a:pt x="4383" y="90"/>
                    <a:pt x="4355" y="79"/>
                    <a:pt x="4332" y="70"/>
                  </a:cubicBezTo>
                  <a:cubicBezTo>
                    <a:pt x="4240" y="48"/>
                    <a:pt x="4153" y="23"/>
                    <a:pt x="4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5;p53"/>
            <p:cNvSpPr/>
            <p:nvPr/>
          </p:nvSpPr>
          <p:spPr>
            <a:xfrm>
              <a:off x="3354492" y="1385622"/>
              <a:ext cx="425292" cy="344931"/>
            </a:xfrm>
            <a:custGeom>
              <a:avLst/>
              <a:gdLst/>
              <a:ahLst/>
              <a:cxnLst/>
              <a:rect l="l" t="t" r="r" b="b"/>
              <a:pathLst>
                <a:path w="4038" h="3275" extrusionOk="0">
                  <a:moveTo>
                    <a:pt x="1902" y="0"/>
                  </a:moveTo>
                  <a:cubicBezTo>
                    <a:pt x="1364" y="0"/>
                    <a:pt x="1002" y="59"/>
                    <a:pt x="930" y="111"/>
                  </a:cubicBezTo>
                  <a:cubicBezTo>
                    <a:pt x="840" y="175"/>
                    <a:pt x="570" y="686"/>
                    <a:pt x="337" y="1461"/>
                  </a:cubicBezTo>
                  <a:cubicBezTo>
                    <a:pt x="189" y="1972"/>
                    <a:pt x="54" y="2593"/>
                    <a:pt x="1" y="3275"/>
                  </a:cubicBezTo>
                  <a:cubicBezTo>
                    <a:pt x="579" y="3213"/>
                    <a:pt x="1469" y="3005"/>
                    <a:pt x="2392" y="2360"/>
                  </a:cubicBezTo>
                  <a:cubicBezTo>
                    <a:pt x="3280" y="1739"/>
                    <a:pt x="3774" y="889"/>
                    <a:pt x="4038" y="265"/>
                  </a:cubicBezTo>
                  <a:cubicBezTo>
                    <a:pt x="3411" y="114"/>
                    <a:pt x="2830" y="41"/>
                    <a:pt x="2339" y="13"/>
                  </a:cubicBezTo>
                  <a:cubicBezTo>
                    <a:pt x="2184" y="4"/>
                    <a:pt x="2037" y="0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46;p53"/>
            <p:cNvSpPr/>
            <p:nvPr/>
          </p:nvSpPr>
          <p:spPr>
            <a:xfrm>
              <a:off x="3561131" y="1661775"/>
              <a:ext cx="334820" cy="309753"/>
            </a:xfrm>
            <a:custGeom>
              <a:avLst/>
              <a:gdLst/>
              <a:ahLst/>
              <a:cxnLst/>
              <a:rect l="l" t="t" r="r" b="b"/>
              <a:pathLst>
                <a:path w="3179" h="2941" extrusionOk="0">
                  <a:moveTo>
                    <a:pt x="1588" y="1"/>
                  </a:moveTo>
                  <a:cubicBezTo>
                    <a:pt x="888" y="1"/>
                    <a:pt x="269" y="502"/>
                    <a:pt x="141" y="1214"/>
                  </a:cubicBezTo>
                  <a:cubicBezTo>
                    <a:pt x="1" y="2014"/>
                    <a:pt x="534" y="2778"/>
                    <a:pt x="1334" y="2918"/>
                  </a:cubicBezTo>
                  <a:cubicBezTo>
                    <a:pt x="1421" y="2933"/>
                    <a:pt x="1506" y="2941"/>
                    <a:pt x="1591" y="2941"/>
                  </a:cubicBezTo>
                  <a:cubicBezTo>
                    <a:pt x="2292" y="2941"/>
                    <a:pt x="2913" y="2439"/>
                    <a:pt x="3038" y="1728"/>
                  </a:cubicBezTo>
                  <a:cubicBezTo>
                    <a:pt x="3179" y="928"/>
                    <a:pt x="2645" y="164"/>
                    <a:pt x="1848" y="24"/>
                  </a:cubicBezTo>
                  <a:cubicBezTo>
                    <a:pt x="1761" y="8"/>
                    <a:pt x="1673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7;p53"/>
            <p:cNvSpPr/>
            <p:nvPr/>
          </p:nvSpPr>
          <p:spPr>
            <a:xfrm>
              <a:off x="3624429" y="1712118"/>
              <a:ext cx="208539" cy="208539"/>
            </a:xfrm>
            <a:custGeom>
              <a:avLst/>
              <a:gdLst/>
              <a:ahLst/>
              <a:cxnLst/>
              <a:rect l="l" t="t" r="r" b="b"/>
              <a:pathLst>
                <a:path w="1980" h="1980" extrusionOk="0">
                  <a:moveTo>
                    <a:pt x="989" y="1"/>
                  </a:moveTo>
                  <a:cubicBezTo>
                    <a:pt x="444" y="1"/>
                    <a:pt x="1" y="444"/>
                    <a:pt x="1" y="989"/>
                  </a:cubicBezTo>
                  <a:cubicBezTo>
                    <a:pt x="1" y="1536"/>
                    <a:pt x="444" y="1980"/>
                    <a:pt x="989" y="1980"/>
                  </a:cubicBezTo>
                  <a:cubicBezTo>
                    <a:pt x="1536" y="1980"/>
                    <a:pt x="1980" y="1536"/>
                    <a:pt x="1980" y="989"/>
                  </a:cubicBezTo>
                  <a:cubicBezTo>
                    <a:pt x="1980" y="444"/>
                    <a:pt x="1536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8;p53"/>
            <p:cNvSpPr/>
            <p:nvPr/>
          </p:nvSpPr>
          <p:spPr>
            <a:xfrm>
              <a:off x="3666136" y="1814280"/>
              <a:ext cx="106586" cy="93842"/>
            </a:xfrm>
            <a:custGeom>
              <a:avLst/>
              <a:gdLst/>
              <a:ahLst/>
              <a:cxnLst/>
              <a:rect l="l" t="t" r="r" b="b"/>
              <a:pathLst>
                <a:path w="1012" h="891" extrusionOk="0">
                  <a:moveTo>
                    <a:pt x="505" y="0"/>
                  </a:moveTo>
                  <a:cubicBezTo>
                    <a:pt x="417" y="0"/>
                    <a:pt x="328" y="26"/>
                    <a:pt x="250" y="81"/>
                  </a:cubicBezTo>
                  <a:cubicBezTo>
                    <a:pt x="51" y="221"/>
                    <a:pt x="0" y="502"/>
                    <a:pt x="141" y="701"/>
                  </a:cubicBezTo>
                  <a:cubicBezTo>
                    <a:pt x="227" y="824"/>
                    <a:pt x="367" y="890"/>
                    <a:pt x="508" y="890"/>
                  </a:cubicBezTo>
                  <a:cubicBezTo>
                    <a:pt x="596" y="890"/>
                    <a:pt x="685" y="864"/>
                    <a:pt x="761" y="811"/>
                  </a:cubicBezTo>
                  <a:cubicBezTo>
                    <a:pt x="963" y="670"/>
                    <a:pt x="1011" y="389"/>
                    <a:pt x="871" y="187"/>
                  </a:cubicBezTo>
                  <a:cubicBezTo>
                    <a:pt x="783" y="65"/>
                    <a:pt x="645" y="0"/>
                    <a:pt x="505" y="0"/>
                  </a:cubicBezTo>
                  <a:close/>
                </a:path>
              </a:pathLst>
            </a:custGeom>
            <a:solidFill>
              <a:srgbClr val="422C46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9;p53"/>
            <p:cNvSpPr/>
            <p:nvPr/>
          </p:nvSpPr>
          <p:spPr>
            <a:xfrm>
              <a:off x="3692150" y="1733077"/>
              <a:ext cx="63720" cy="56032"/>
            </a:xfrm>
            <a:custGeom>
              <a:avLst/>
              <a:gdLst/>
              <a:ahLst/>
              <a:cxnLst/>
              <a:rect l="l" t="t" r="r" b="b"/>
              <a:pathLst>
                <a:path w="605" h="532" extrusionOk="0">
                  <a:moveTo>
                    <a:pt x="299" y="0"/>
                  </a:moveTo>
                  <a:cubicBezTo>
                    <a:pt x="247" y="0"/>
                    <a:pt x="195" y="15"/>
                    <a:pt x="149" y="46"/>
                  </a:cubicBezTo>
                  <a:cubicBezTo>
                    <a:pt x="29" y="133"/>
                    <a:pt x="1" y="296"/>
                    <a:pt x="85" y="417"/>
                  </a:cubicBezTo>
                  <a:cubicBezTo>
                    <a:pt x="137" y="491"/>
                    <a:pt x="218" y="531"/>
                    <a:pt x="301" y="531"/>
                  </a:cubicBezTo>
                  <a:cubicBezTo>
                    <a:pt x="353" y="531"/>
                    <a:pt x="405" y="516"/>
                    <a:pt x="453" y="484"/>
                  </a:cubicBezTo>
                  <a:cubicBezTo>
                    <a:pt x="576" y="397"/>
                    <a:pt x="604" y="234"/>
                    <a:pt x="520" y="113"/>
                  </a:cubicBezTo>
                  <a:cubicBezTo>
                    <a:pt x="468" y="40"/>
                    <a:pt x="384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395;p53"/>
          <p:cNvGrpSpPr/>
          <p:nvPr/>
        </p:nvGrpSpPr>
        <p:grpSpPr>
          <a:xfrm>
            <a:off x="8019898" y="3860386"/>
            <a:ext cx="1148698" cy="1177828"/>
            <a:chOff x="3285401" y="2725310"/>
            <a:chExt cx="1484608" cy="1362864"/>
          </a:xfrm>
        </p:grpSpPr>
        <p:sp>
          <p:nvSpPr>
            <p:cNvPr id="25" name="Google Shape;3396;p53"/>
            <p:cNvSpPr/>
            <p:nvPr/>
          </p:nvSpPr>
          <p:spPr>
            <a:xfrm>
              <a:off x="4342084" y="3018736"/>
              <a:ext cx="427925" cy="438563"/>
            </a:xfrm>
            <a:custGeom>
              <a:avLst/>
              <a:gdLst/>
              <a:ahLst/>
              <a:cxnLst/>
              <a:rect l="l" t="t" r="r" b="b"/>
              <a:pathLst>
                <a:path w="4063" h="4164" extrusionOk="0">
                  <a:moveTo>
                    <a:pt x="1274" y="0"/>
                  </a:moveTo>
                  <a:cubicBezTo>
                    <a:pt x="1147" y="0"/>
                    <a:pt x="1013" y="35"/>
                    <a:pt x="870" y="113"/>
                  </a:cubicBezTo>
                  <a:cubicBezTo>
                    <a:pt x="0" y="590"/>
                    <a:pt x="48" y="1323"/>
                    <a:pt x="48" y="1323"/>
                  </a:cubicBezTo>
                  <a:lnTo>
                    <a:pt x="303" y="1744"/>
                  </a:lnTo>
                  <a:lnTo>
                    <a:pt x="1597" y="3874"/>
                  </a:lnTo>
                  <a:cubicBezTo>
                    <a:pt x="1597" y="3874"/>
                    <a:pt x="2057" y="4163"/>
                    <a:pt x="2350" y="4163"/>
                  </a:cubicBezTo>
                  <a:cubicBezTo>
                    <a:pt x="2419" y="4163"/>
                    <a:pt x="2479" y="4147"/>
                    <a:pt x="2521" y="4107"/>
                  </a:cubicBezTo>
                  <a:cubicBezTo>
                    <a:pt x="2740" y="3903"/>
                    <a:pt x="2212" y="3232"/>
                    <a:pt x="2212" y="3232"/>
                  </a:cubicBezTo>
                  <a:lnTo>
                    <a:pt x="2212" y="3232"/>
                  </a:lnTo>
                  <a:cubicBezTo>
                    <a:pt x="2212" y="3232"/>
                    <a:pt x="2640" y="3744"/>
                    <a:pt x="3183" y="3744"/>
                  </a:cubicBezTo>
                  <a:cubicBezTo>
                    <a:pt x="3248" y="3744"/>
                    <a:pt x="3315" y="3737"/>
                    <a:pt x="3383" y="3720"/>
                  </a:cubicBezTo>
                  <a:cubicBezTo>
                    <a:pt x="3470" y="3698"/>
                    <a:pt x="3540" y="3672"/>
                    <a:pt x="3596" y="3647"/>
                  </a:cubicBezTo>
                  <a:cubicBezTo>
                    <a:pt x="3936" y="3473"/>
                    <a:pt x="3678" y="3192"/>
                    <a:pt x="3374" y="2889"/>
                  </a:cubicBezTo>
                  <a:cubicBezTo>
                    <a:pt x="3018" y="2533"/>
                    <a:pt x="2762" y="2131"/>
                    <a:pt x="2762" y="2131"/>
                  </a:cubicBezTo>
                  <a:lnTo>
                    <a:pt x="2762" y="2131"/>
                  </a:lnTo>
                  <a:cubicBezTo>
                    <a:pt x="2763" y="2131"/>
                    <a:pt x="3181" y="2454"/>
                    <a:pt x="3507" y="2454"/>
                  </a:cubicBezTo>
                  <a:cubicBezTo>
                    <a:pt x="3611" y="2454"/>
                    <a:pt x="3705" y="2422"/>
                    <a:pt x="3773" y="2336"/>
                  </a:cubicBezTo>
                  <a:cubicBezTo>
                    <a:pt x="4062" y="1979"/>
                    <a:pt x="3425" y="1951"/>
                    <a:pt x="2866" y="1376"/>
                  </a:cubicBezTo>
                  <a:cubicBezTo>
                    <a:pt x="2401" y="894"/>
                    <a:pt x="1926" y="0"/>
                    <a:pt x="1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97;p53"/>
            <p:cNvSpPr/>
            <p:nvPr/>
          </p:nvSpPr>
          <p:spPr>
            <a:xfrm>
              <a:off x="3285401" y="2725310"/>
              <a:ext cx="675328" cy="458574"/>
            </a:xfrm>
            <a:custGeom>
              <a:avLst/>
              <a:gdLst/>
              <a:ahLst/>
              <a:cxnLst/>
              <a:rect l="l" t="t" r="r" b="b"/>
              <a:pathLst>
                <a:path w="6412" h="4354" extrusionOk="0">
                  <a:moveTo>
                    <a:pt x="3033" y="1"/>
                  </a:moveTo>
                  <a:cubicBezTo>
                    <a:pt x="2839" y="1"/>
                    <a:pt x="2636" y="28"/>
                    <a:pt x="2434" y="94"/>
                  </a:cubicBezTo>
                  <a:cubicBezTo>
                    <a:pt x="2086" y="206"/>
                    <a:pt x="1737" y="434"/>
                    <a:pt x="1437" y="835"/>
                  </a:cubicBezTo>
                  <a:cubicBezTo>
                    <a:pt x="1437" y="835"/>
                    <a:pt x="1424" y="835"/>
                    <a:pt x="1401" y="835"/>
                  </a:cubicBezTo>
                  <a:cubicBezTo>
                    <a:pt x="1248" y="835"/>
                    <a:pt x="650" y="862"/>
                    <a:pt x="334" y="1276"/>
                  </a:cubicBezTo>
                  <a:cubicBezTo>
                    <a:pt x="0" y="1712"/>
                    <a:pt x="323" y="1878"/>
                    <a:pt x="571" y="1878"/>
                  </a:cubicBezTo>
                  <a:cubicBezTo>
                    <a:pt x="595" y="1878"/>
                    <a:pt x="618" y="1877"/>
                    <a:pt x="640" y="1874"/>
                  </a:cubicBezTo>
                  <a:lnTo>
                    <a:pt x="640" y="1874"/>
                  </a:lnTo>
                  <a:cubicBezTo>
                    <a:pt x="640" y="1874"/>
                    <a:pt x="101" y="2390"/>
                    <a:pt x="362" y="2677"/>
                  </a:cubicBezTo>
                  <a:cubicBezTo>
                    <a:pt x="444" y="2768"/>
                    <a:pt x="525" y="2799"/>
                    <a:pt x="598" y="2799"/>
                  </a:cubicBezTo>
                  <a:cubicBezTo>
                    <a:pt x="759" y="2799"/>
                    <a:pt x="878" y="2646"/>
                    <a:pt x="878" y="2646"/>
                  </a:cubicBezTo>
                  <a:lnTo>
                    <a:pt x="878" y="2646"/>
                  </a:lnTo>
                  <a:cubicBezTo>
                    <a:pt x="878" y="2646"/>
                    <a:pt x="845" y="2840"/>
                    <a:pt x="901" y="3014"/>
                  </a:cubicBezTo>
                  <a:cubicBezTo>
                    <a:pt x="901" y="3014"/>
                    <a:pt x="928" y="3646"/>
                    <a:pt x="1601" y="3646"/>
                  </a:cubicBezTo>
                  <a:cubicBezTo>
                    <a:pt x="1613" y="3646"/>
                    <a:pt x="1624" y="3646"/>
                    <a:pt x="1636" y="3645"/>
                  </a:cubicBezTo>
                  <a:cubicBezTo>
                    <a:pt x="2347" y="3626"/>
                    <a:pt x="3787" y="3308"/>
                    <a:pt x="3787" y="3308"/>
                  </a:cubicBezTo>
                  <a:cubicBezTo>
                    <a:pt x="3787" y="3308"/>
                    <a:pt x="4548" y="4353"/>
                    <a:pt x="5261" y="4353"/>
                  </a:cubicBezTo>
                  <a:cubicBezTo>
                    <a:pt x="5292" y="4353"/>
                    <a:pt x="5323" y="4351"/>
                    <a:pt x="5353" y="4347"/>
                  </a:cubicBezTo>
                  <a:cubicBezTo>
                    <a:pt x="5597" y="4316"/>
                    <a:pt x="5805" y="4266"/>
                    <a:pt x="5962" y="4201"/>
                  </a:cubicBezTo>
                  <a:cubicBezTo>
                    <a:pt x="6277" y="4066"/>
                    <a:pt x="6412" y="3867"/>
                    <a:pt x="6341" y="3578"/>
                  </a:cubicBezTo>
                  <a:cubicBezTo>
                    <a:pt x="6341" y="3578"/>
                    <a:pt x="6243" y="2870"/>
                    <a:pt x="5856" y="2503"/>
                  </a:cubicBezTo>
                  <a:cubicBezTo>
                    <a:pt x="5466" y="2132"/>
                    <a:pt x="5104" y="2042"/>
                    <a:pt x="5103" y="2042"/>
                  </a:cubicBezTo>
                  <a:lnTo>
                    <a:pt x="5103" y="2042"/>
                  </a:lnTo>
                  <a:cubicBezTo>
                    <a:pt x="5103" y="2042"/>
                    <a:pt x="5129" y="2048"/>
                    <a:pt x="5167" y="2048"/>
                  </a:cubicBezTo>
                  <a:cubicBezTo>
                    <a:pt x="5274" y="2048"/>
                    <a:pt x="5475" y="2004"/>
                    <a:pt x="5468" y="1669"/>
                  </a:cubicBezTo>
                  <a:cubicBezTo>
                    <a:pt x="5463" y="1217"/>
                    <a:pt x="4037" y="922"/>
                    <a:pt x="4037" y="922"/>
                  </a:cubicBezTo>
                  <a:cubicBezTo>
                    <a:pt x="4037" y="922"/>
                    <a:pt x="4418" y="908"/>
                    <a:pt x="4343" y="552"/>
                  </a:cubicBezTo>
                  <a:cubicBezTo>
                    <a:pt x="4299" y="348"/>
                    <a:pt x="3722" y="1"/>
                    <a:pt x="3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98;p53"/>
            <p:cNvSpPr/>
            <p:nvPr/>
          </p:nvSpPr>
          <p:spPr>
            <a:xfrm>
              <a:off x="4021804" y="3116579"/>
              <a:ext cx="237186" cy="203167"/>
            </a:xfrm>
            <a:custGeom>
              <a:avLst/>
              <a:gdLst/>
              <a:ahLst/>
              <a:cxnLst/>
              <a:rect l="l" t="t" r="r" b="b"/>
              <a:pathLst>
                <a:path w="2252" h="1929" extrusionOk="0">
                  <a:moveTo>
                    <a:pt x="2199" y="0"/>
                  </a:moveTo>
                  <a:lnTo>
                    <a:pt x="2199" y="0"/>
                  </a:lnTo>
                  <a:cubicBezTo>
                    <a:pt x="1459" y="3"/>
                    <a:pt x="852" y="71"/>
                    <a:pt x="353" y="71"/>
                  </a:cubicBezTo>
                  <a:cubicBezTo>
                    <a:pt x="243" y="71"/>
                    <a:pt x="137" y="68"/>
                    <a:pt x="37" y="59"/>
                  </a:cubicBezTo>
                  <a:lnTo>
                    <a:pt x="37" y="59"/>
                  </a:lnTo>
                  <a:cubicBezTo>
                    <a:pt x="1" y="742"/>
                    <a:pt x="93" y="1851"/>
                    <a:pt x="1082" y="1924"/>
                  </a:cubicBezTo>
                  <a:cubicBezTo>
                    <a:pt x="1123" y="1927"/>
                    <a:pt x="1162" y="1928"/>
                    <a:pt x="1201" y="1928"/>
                  </a:cubicBezTo>
                  <a:cubicBezTo>
                    <a:pt x="2252" y="1928"/>
                    <a:pt x="2245" y="802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99;p53"/>
            <p:cNvSpPr/>
            <p:nvPr/>
          </p:nvSpPr>
          <p:spPr>
            <a:xfrm>
              <a:off x="3968933" y="3112472"/>
              <a:ext cx="358096" cy="273839"/>
            </a:xfrm>
            <a:custGeom>
              <a:avLst/>
              <a:gdLst/>
              <a:ahLst/>
              <a:cxnLst/>
              <a:rect l="l" t="t" r="r" b="b"/>
              <a:pathLst>
                <a:path w="3400" h="2600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891"/>
                    <a:pt x="61" y="2600"/>
                    <a:pt x="1484" y="2600"/>
                  </a:cubicBezTo>
                  <a:cubicBezTo>
                    <a:pt x="1491" y="2600"/>
                    <a:pt x="1498" y="2600"/>
                    <a:pt x="1505" y="2600"/>
                  </a:cubicBezTo>
                  <a:cubicBezTo>
                    <a:pt x="3144" y="2583"/>
                    <a:pt x="3400" y="1095"/>
                    <a:pt x="3352" y="166"/>
                  </a:cubicBezTo>
                  <a:cubicBezTo>
                    <a:pt x="3144" y="84"/>
                    <a:pt x="2925" y="39"/>
                    <a:pt x="2698" y="39"/>
                  </a:cubicBezTo>
                  <a:cubicBezTo>
                    <a:pt x="2741" y="841"/>
                    <a:pt x="2751" y="1967"/>
                    <a:pt x="1697" y="1967"/>
                  </a:cubicBezTo>
                  <a:cubicBezTo>
                    <a:pt x="1659" y="1967"/>
                    <a:pt x="1619" y="1966"/>
                    <a:pt x="1578" y="1963"/>
                  </a:cubicBezTo>
                  <a:cubicBezTo>
                    <a:pt x="593" y="1890"/>
                    <a:pt x="497" y="781"/>
                    <a:pt x="534" y="96"/>
                  </a:cubicBezTo>
                  <a:cubicBezTo>
                    <a:pt x="362" y="82"/>
                    <a:pt x="202" y="51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00;p53"/>
            <p:cNvSpPr/>
            <p:nvPr/>
          </p:nvSpPr>
          <p:spPr>
            <a:xfrm>
              <a:off x="3288877" y="2759645"/>
              <a:ext cx="1265555" cy="1196464"/>
            </a:xfrm>
            <a:custGeom>
              <a:avLst/>
              <a:gdLst/>
              <a:ahLst/>
              <a:cxnLst/>
              <a:rect l="l" t="t" r="r" b="b"/>
              <a:pathLst>
                <a:path w="12016" h="11360" extrusionOk="0">
                  <a:moveTo>
                    <a:pt x="925" y="1"/>
                  </a:moveTo>
                  <a:cubicBezTo>
                    <a:pt x="892" y="1"/>
                    <a:pt x="867" y="6"/>
                    <a:pt x="848" y="18"/>
                  </a:cubicBezTo>
                  <a:cubicBezTo>
                    <a:pt x="772" y="63"/>
                    <a:pt x="781" y="481"/>
                    <a:pt x="921" y="818"/>
                  </a:cubicBezTo>
                  <a:cubicBezTo>
                    <a:pt x="1062" y="1155"/>
                    <a:pt x="1519" y="1450"/>
                    <a:pt x="1519" y="1450"/>
                  </a:cubicBezTo>
                  <a:cubicBezTo>
                    <a:pt x="1519" y="1450"/>
                    <a:pt x="1295" y="1927"/>
                    <a:pt x="1266" y="2384"/>
                  </a:cubicBezTo>
                  <a:cubicBezTo>
                    <a:pt x="1241" y="2845"/>
                    <a:pt x="1365" y="3100"/>
                    <a:pt x="1252" y="3120"/>
                  </a:cubicBezTo>
                  <a:cubicBezTo>
                    <a:pt x="1246" y="3121"/>
                    <a:pt x="1239" y="3121"/>
                    <a:pt x="1232" y="3121"/>
                  </a:cubicBezTo>
                  <a:cubicBezTo>
                    <a:pt x="1117" y="3121"/>
                    <a:pt x="928" y="2989"/>
                    <a:pt x="862" y="2679"/>
                  </a:cubicBezTo>
                  <a:cubicBezTo>
                    <a:pt x="862" y="2679"/>
                    <a:pt x="683" y="3218"/>
                    <a:pt x="371" y="3544"/>
                  </a:cubicBezTo>
                  <a:cubicBezTo>
                    <a:pt x="144" y="3783"/>
                    <a:pt x="0" y="4111"/>
                    <a:pt x="231" y="4414"/>
                  </a:cubicBezTo>
                  <a:cubicBezTo>
                    <a:pt x="315" y="4524"/>
                    <a:pt x="452" y="4630"/>
                    <a:pt x="652" y="4726"/>
                  </a:cubicBezTo>
                  <a:cubicBezTo>
                    <a:pt x="772" y="4784"/>
                    <a:pt x="900" y="4809"/>
                    <a:pt x="1033" y="4809"/>
                  </a:cubicBezTo>
                  <a:cubicBezTo>
                    <a:pt x="1724" y="4809"/>
                    <a:pt x="2527" y="4108"/>
                    <a:pt x="2940" y="3592"/>
                  </a:cubicBezTo>
                  <a:cubicBezTo>
                    <a:pt x="2940" y="3592"/>
                    <a:pt x="3431" y="4456"/>
                    <a:pt x="3366" y="5225"/>
                  </a:cubicBezTo>
                  <a:cubicBezTo>
                    <a:pt x="3299" y="5992"/>
                    <a:pt x="3004" y="7247"/>
                    <a:pt x="3063" y="8255"/>
                  </a:cubicBezTo>
                  <a:cubicBezTo>
                    <a:pt x="3122" y="9260"/>
                    <a:pt x="4284" y="11222"/>
                    <a:pt x="4284" y="11222"/>
                  </a:cubicBezTo>
                  <a:lnTo>
                    <a:pt x="5073" y="11303"/>
                  </a:lnTo>
                  <a:lnTo>
                    <a:pt x="5618" y="11359"/>
                  </a:lnTo>
                  <a:cubicBezTo>
                    <a:pt x="5618" y="11359"/>
                    <a:pt x="5079" y="9908"/>
                    <a:pt x="5115" y="8920"/>
                  </a:cubicBezTo>
                  <a:cubicBezTo>
                    <a:pt x="5155" y="7932"/>
                    <a:pt x="5298" y="7600"/>
                    <a:pt x="5298" y="7600"/>
                  </a:cubicBezTo>
                  <a:cubicBezTo>
                    <a:pt x="5298" y="7600"/>
                    <a:pt x="6170" y="7871"/>
                    <a:pt x="7215" y="7871"/>
                  </a:cubicBezTo>
                  <a:cubicBezTo>
                    <a:pt x="7361" y="7871"/>
                    <a:pt x="7511" y="7865"/>
                    <a:pt x="7662" y="7853"/>
                  </a:cubicBezTo>
                  <a:cubicBezTo>
                    <a:pt x="8888" y="7752"/>
                    <a:pt x="9983" y="7154"/>
                    <a:pt x="9983" y="7154"/>
                  </a:cubicBezTo>
                  <a:cubicBezTo>
                    <a:pt x="9983" y="7154"/>
                    <a:pt x="10559" y="8552"/>
                    <a:pt x="10618" y="9156"/>
                  </a:cubicBezTo>
                  <a:cubicBezTo>
                    <a:pt x="10682" y="9759"/>
                    <a:pt x="10699" y="10290"/>
                    <a:pt x="10699" y="10290"/>
                  </a:cubicBezTo>
                  <a:lnTo>
                    <a:pt x="11797" y="9686"/>
                  </a:lnTo>
                  <a:cubicBezTo>
                    <a:pt x="11797" y="9686"/>
                    <a:pt x="11982" y="8895"/>
                    <a:pt x="12002" y="7932"/>
                  </a:cubicBezTo>
                  <a:cubicBezTo>
                    <a:pt x="12016" y="7449"/>
                    <a:pt x="11985" y="6927"/>
                    <a:pt x="11864" y="6435"/>
                  </a:cubicBezTo>
                  <a:cubicBezTo>
                    <a:pt x="11566" y="5200"/>
                    <a:pt x="10820" y="3914"/>
                    <a:pt x="9812" y="3516"/>
                  </a:cubicBezTo>
                  <a:lnTo>
                    <a:pt x="9812" y="3516"/>
                  </a:lnTo>
                  <a:cubicBezTo>
                    <a:pt x="9857" y="4445"/>
                    <a:pt x="9604" y="5933"/>
                    <a:pt x="7965" y="5953"/>
                  </a:cubicBezTo>
                  <a:cubicBezTo>
                    <a:pt x="7959" y="5953"/>
                    <a:pt x="7953" y="5953"/>
                    <a:pt x="7947" y="5953"/>
                  </a:cubicBezTo>
                  <a:cubicBezTo>
                    <a:pt x="6524" y="5953"/>
                    <a:pt x="6460" y="4242"/>
                    <a:pt x="6525" y="3356"/>
                  </a:cubicBezTo>
                  <a:cubicBezTo>
                    <a:pt x="6449" y="3328"/>
                    <a:pt x="6376" y="3294"/>
                    <a:pt x="6308" y="3258"/>
                  </a:cubicBezTo>
                  <a:lnTo>
                    <a:pt x="6308" y="3258"/>
                  </a:lnTo>
                  <a:cubicBezTo>
                    <a:pt x="6308" y="3258"/>
                    <a:pt x="6370" y="3566"/>
                    <a:pt x="5980" y="3589"/>
                  </a:cubicBezTo>
                  <a:cubicBezTo>
                    <a:pt x="5967" y="3590"/>
                    <a:pt x="5954" y="3590"/>
                    <a:pt x="5941" y="3590"/>
                  </a:cubicBezTo>
                  <a:cubicBezTo>
                    <a:pt x="5568" y="3590"/>
                    <a:pt x="5292" y="3204"/>
                    <a:pt x="5292" y="3204"/>
                  </a:cubicBezTo>
                  <a:lnTo>
                    <a:pt x="5292" y="3204"/>
                  </a:lnTo>
                  <a:cubicBezTo>
                    <a:pt x="5292" y="3204"/>
                    <a:pt x="5556" y="3726"/>
                    <a:pt x="5205" y="3819"/>
                  </a:cubicBezTo>
                  <a:cubicBezTo>
                    <a:pt x="5174" y="3827"/>
                    <a:pt x="5143" y="3831"/>
                    <a:pt x="5110" y="3831"/>
                  </a:cubicBezTo>
                  <a:cubicBezTo>
                    <a:pt x="4771" y="3831"/>
                    <a:pt x="4349" y="3414"/>
                    <a:pt x="4172" y="3055"/>
                  </a:cubicBezTo>
                  <a:cubicBezTo>
                    <a:pt x="3978" y="2668"/>
                    <a:pt x="3978" y="2432"/>
                    <a:pt x="3978" y="2432"/>
                  </a:cubicBezTo>
                  <a:cubicBezTo>
                    <a:pt x="3978" y="2432"/>
                    <a:pt x="3868" y="2782"/>
                    <a:pt x="3635" y="2782"/>
                  </a:cubicBezTo>
                  <a:cubicBezTo>
                    <a:pt x="3600" y="2782"/>
                    <a:pt x="3562" y="2774"/>
                    <a:pt x="3521" y="2755"/>
                  </a:cubicBezTo>
                  <a:cubicBezTo>
                    <a:pt x="3212" y="2615"/>
                    <a:pt x="3007" y="1464"/>
                    <a:pt x="3007" y="1464"/>
                  </a:cubicBezTo>
                  <a:cubicBezTo>
                    <a:pt x="3007" y="1464"/>
                    <a:pt x="2811" y="1793"/>
                    <a:pt x="2592" y="1793"/>
                  </a:cubicBezTo>
                  <a:cubicBezTo>
                    <a:pt x="2549" y="1793"/>
                    <a:pt x="2506" y="1780"/>
                    <a:pt x="2462" y="1750"/>
                  </a:cubicBezTo>
                  <a:cubicBezTo>
                    <a:pt x="2198" y="1565"/>
                    <a:pt x="2277" y="599"/>
                    <a:pt x="2277" y="599"/>
                  </a:cubicBezTo>
                  <a:cubicBezTo>
                    <a:pt x="2277" y="599"/>
                    <a:pt x="1951" y="259"/>
                    <a:pt x="1530" y="144"/>
                  </a:cubicBezTo>
                  <a:cubicBezTo>
                    <a:pt x="1211" y="55"/>
                    <a:pt x="1029" y="1"/>
                    <a:pt x="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01;p53"/>
            <p:cNvSpPr/>
            <p:nvPr/>
          </p:nvSpPr>
          <p:spPr>
            <a:xfrm>
              <a:off x="3449386" y="2997777"/>
              <a:ext cx="44235" cy="30544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178" y="0"/>
                  </a:moveTo>
                  <a:cubicBezTo>
                    <a:pt x="155" y="0"/>
                    <a:pt x="132" y="6"/>
                    <a:pt x="110" y="20"/>
                  </a:cubicBezTo>
                  <a:cubicBezTo>
                    <a:pt x="1" y="89"/>
                    <a:pt x="28" y="290"/>
                    <a:pt x="156" y="290"/>
                  </a:cubicBezTo>
                  <a:cubicBezTo>
                    <a:pt x="182" y="290"/>
                    <a:pt x="213" y="281"/>
                    <a:pt x="248" y="261"/>
                  </a:cubicBezTo>
                  <a:cubicBezTo>
                    <a:pt x="420" y="164"/>
                    <a:pt x="301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02;p53"/>
            <p:cNvSpPr/>
            <p:nvPr/>
          </p:nvSpPr>
          <p:spPr>
            <a:xfrm>
              <a:off x="3407468" y="2816624"/>
              <a:ext cx="75411" cy="66774"/>
            </a:xfrm>
            <a:custGeom>
              <a:avLst/>
              <a:gdLst/>
              <a:ahLst/>
              <a:cxnLst/>
              <a:rect l="l" t="t" r="r" b="b"/>
              <a:pathLst>
                <a:path w="716" h="634" extrusionOk="0">
                  <a:moveTo>
                    <a:pt x="72" y="0"/>
                  </a:moveTo>
                  <a:cubicBezTo>
                    <a:pt x="56" y="0"/>
                    <a:pt x="44" y="4"/>
                    <a:pt x="37" y="13"/>
                  </a:cubicBezTo>
                  <a:cubicBezTo>
                    <a:pt x="0" y="58"/>
                    <a:pt x="354" y="591"/>
                    <a:pt x="432" y="628"/>
                  </a:cubicBezTo>
                  <a:cubicBezTo>
                    <a:pt x="440" y="631"/>
                    <a:pt x="450" y="633"/>
                    <a:pt x="460" y="633"/>
                  </a:cubicBezTo>
                  <a:cubicBezTo>
                    <a:pt x="549" y="633"/>
                    <a:pt x="716" y="511"/>
                    <a:pt x="713" y="423"/>
                  </a:cubicBezTo>
                  <a:cubicBezTo>
                    <a:pt x="706" y="334"/>
                    <a:pt x="2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03;p53"/>
            <p:cNvSpPr/>
            <p:nvPr/>
          </p:nvSpPr>
          <p:spPr>
            <a:xfrm>
              <a:off x="3512473" y="2992721"/>
              <a:ext cx="103953" cy="74358"/>
            </a:xfrm>
            <a:custGeom>
              <a:avLst/>
              <a:gdLst/>
              <a:ahLst/>
              <a:cxnLst/>
              <a:rect l="l" t="t" r="r" b="b"/>
              <a:pathLst>
                <a:path w="987" h="706" extrusionOk="0">
                  <a:moveTo>
                    <a:pt x="582" y="1"/>
                  </a:moveTo>
                  <a:cubicBezTo>
                    <a:pt x="312" y="1"/>
                    <a:pt x="1" y="362"/>
                    <a:pt x="134" y="567"/>
                  </a:cubicBezTo>
                  <a:cubicBezTo>
                    <a:pt x="200" y="666"/>
                    <a:pt x="286" y="706"/>
                    <a:pt x="375" y="706"/>
                  </a:cubicBezTo>
                  <a:cubicBezTo>
                    <a:pt x="663" y="706"/>
                    <a:pt x="987" y="292"/>
                    <a:pt x="775" y="82"/>
                  </a:cubicBezTo>
                  <a:cubicBezTo>
                    <a:pt x="719" y="25"/>
                    <a:pt x="652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04;p53"/>
            <p:cNvSpPr/>
            <p:nvPr/>
          </p:nvSpPr>
          <p:spPr>
            <a:xfrm>
              <a:off x="3526586" y="3659933"/>
              <a:ext cx="1128109" cy="347775"/>
            </a:xfrm>
            <a:custGeom>
              <a:avLst/>
              <a:gdLst/>
              <a:ahLst/>
              <a:cxnLst/>
              <a:rect l="l" t="t" r="r" b="b"/>
              <a:pathLst>
                <a:path w="10711" h="3302" extrusionOk="0">
                  <a:moveTo>
                    <a:pt x="10612" y="0"/>
                  </a:moveTo>
                  <a:cubicBezTo>
                    <a:pt x="10167" y="0"/>
                    <a:pt x="8057" y="1963"/>
                    <a:pt x="5567" y="2368"/>
                  </a:cubicBezTo>
                  <a:cubicBezTo>
                    <a:pt x="5207" y="2426"/>
                    <a:pt x="4844" y="2451"/>
                    <a:pt x="4485" y="2451"/>
                  </a:cubicBezTo>
                  <a:cubicBezTo>
                    <a:pt x="2507" y="2451"/>
                    <a:pt x="658" y="1702"/>
                    <a:pt x="131" y="1702"/>
                  </a:cubicBezTo>
                  <a:cubicBezTo>
                    <a:pt x="68" y="1702"/>
                    <a:pt x="24" y="1712"/>
                    <a:pt x="0" y="1736"/>
                  </a:cubicBezTo>
                  <a:cubicBezTo>
                    <a:pt x="401" y="2238"/>
                    <a:pt x="1554" y="3302"/>
                    <a:pt x="4107" y="3302"/>
                  </a:cubicBezTo>
                  <a:cubicBezTo>
                    <a:pt x="4611" y="3302"/>
                    <a:pt x="5169" y="3261"/>
                    <a:pt x="5786" y="3165"/>
                  </a:cubicBezTo>
                  <a:cubicBezTo>
                    <a:pt x="8894" y="2685"/>
                    <a:pt x="10185" y="1105"/>
                    <a:pt x="10710" y="86"/>
                  </a:cubicBezTo>
                  <a:cubicBezTo>
                    <a:pt x="10696" y="49"/>
                    <a:pt x="10677" y="24"/>
                    <a:pt x="10657" y="10"/>
                  </a:cubicBezTo>
                  <a:cubicBezTo>
                    <a:pt x="10645" y="3"/>
                    <a:pt x="10630" y="0"/>
                    <a:pt x="10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05;p53"/>
            <p:cNvSpPr/>
            <p:nvPr/>
          </p:nvSpPr>
          <p:spPr>
            <a:xfrm>
              <a:off x="3506469" y="3659301"/>
              <a:ext cx="1170976" cy="428873"/>
            </a:xfrm>
            <a:custGeom>
              <a:avLst/>
              <a:gdLst/>
              <a:ahLst/>
              <a:cxnLst/>
              <a:rect l="l" t="t" r="r" b="b"/>
              <a:pathLst>
                <a:path w="11118" h="4072" extrusionOk="0">
                  <a:moveTo>
                    <a:pt x="10834" y="1"/>
                  </a:moveTo>
                  <a:cubicBezTo>
                    <a:pt x="10389" y="1"/>
                    <a:pt x="8279" y="1963"/>
                    <a:pt x="5792" y="2368"/>
                  </a:cubicBezTo>
                  <a:cubicBezTo>
                    <a:pt x="5432" y="2427"/>
                    <a:pt x="5070" y="2451"/>
                    <a:pt x="4711" y="2451"/>
                  </a:cubicBezTo>
                  <a:cubicBezTo>
                    <a:pt x="2734" y="2451"/>
                    <a:pt x="884" y="1701"/>
                    <a:pt x="354" y="1701"/>
                  </a:cubicBezTo>
                  <a:cubicBezTo>
                    <a:pt x="290" y="1701"/>
                    <a:pt x="246" y="1712"/>
                    <a:pt x="222" y="1737"/>
                  </a:cubicBezTo>
                  <a:cubicBezTo>
                    <a:pt x="1" y="1968"/>
                    <a:pt x="1043" y="4072"/>
                    <a:pt x="4468" y="4072"/>
                  </a:cubicBezTo>
                  <a:cubicBezTo>
                    <a:pt x="4946" y="4072"/>
                    <a:pt x="5470" y="4031"/>
                    <a:pt x="6045" y="3938"/>
                  </a:cubicBezTo>
                  <a:cubicBezTo>
                    <a:pt x="10418" y="3227"/>
                    <a:pt x="11118" y="574"/>
                    <a:pt x="10932" y="83"/>
                  </a:cubicBezTo>
                  <a:cubicBezTo>
                    <a:pt x="10918" y="49"/>
                    <a:pt x="10901" y="24"/>
                    <a:pt x="10879" y="10"/>
                  </a:cubicBezTo>
                  <a:cubicBezTo>
                    <a:pt x="10867" y="4"/>
                    <a:pt x="10851" y="1"/>
                    <a:pt x="10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45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This is Bill</a:t>
                </a: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That is Ben</a:t>
                </a: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799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This is Ben</a:t>
                </a: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0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000" kern="1200" dirty="0">
                    <a:solidFill>
                      <a:prstClr val="white"/>
                    </a:solidFill>
                  </a:rPr>
                  <a:t>That is Bill</a:t>
                </a: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700" kern="12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998697" y="252982"/>
            <a:ext cx="7726551" cy="1915834"/>
            <a:chOff x="1331596" y="337309"/>
            <a:chExt cx="10302068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96" y="337309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Tx/>
                <a:buFontTx/>
                <a:buNone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7. Look, read and choose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463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72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725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That’s right!</a:t>
              </a:r>
            </a:p>
            <a:p>
              <a:pPr algn="ctr">
                <a:buClrTx/>
                <a:buFontTx/>
                <a:buNone/>
              </a:pP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80002" y="5075963"/>
                <a:ext cx="5554062" cy="3799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13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3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That is wrong.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3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Try your best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83088DE-644B-4DB1-A15B-EE519C14D3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4666" y="-1509106"/>
            <a:ext cx="2178572" cy="81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00305" y="371850"/>
            <a:ext cx="1714499" cy="16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9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-2286000" y="-2246616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184666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5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THANKS </a:t>
              </a:r>
            </a:p>
            <a:p>
              <a:pPr algn="ctr">
                <a:buClrTx/>
                <a:buFontTx/>
                <a:buNone/>
              </a:pPr>
              <a:r>
                <a:rPr lang="en-US" sz="45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SO MUCH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40DFDB7-6175-4740-BA2E-9C36DFE37EA6}"/>
              </a:ext>
            </a:extLst>
          </p:cNvPr>
          <p:cNvSpPr/>
          <p:nvPr/>
        </p:nvSpPr>
        <p:spPr>
          <a:xfrm>
            <a:off x="4346035" y="572391"/>
            <a:ext cx="3341299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GAME WITH</a:t>
            </a:r>
          </a:p>
          <a:p>
            <a:pPr algn="ctr">
              <a:buClrTx/>
              <a:buFontTx/>
              <a:buNone/>
            </a:pPr>
            <a:r>
              <a:rPr lang="en-US" sz="4050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 DOREAMON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1CE449-D0E2-4185-BF9B-B79971772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-1483755"/>
            <a:ext cx="2157143" cy="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2E6488-66CA-46B5-95A7-EBD3B6D08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4498" y="5392489"/>
            <a:ext cx="2157143" cy="1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6"/>
          <p:cNvSpPr txBox="1">
            <a:spLocks noGrp="1"/>
          </p:cNvSpPr>
          <p:nvPr>
            <p:ph type="ctrTitle"/>
          </p:nvPr>
        </p:nvSpPr>
        <p:spPr>
          <a:xfrm>
            <a:off x="685251" y="-4881"/>
            <a:ext cx="4472566" cy="11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GOOD bYE</a:t>
            </a:r>
            <a:endParaRPr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95" y="1160919"/>
            <a:ext cx="3986591" cy="29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2"/>
          <p:cNvSpPr txBox="1">
            <a:spLocks noGrp="1"/>
          </p:cNvSpPr>
          <p:nvPr>
            <p:ph type="ctrTitle"/>
          </p:nvPr>
        </p:nvSpPr>
        <p:spPr>
          <a:xfrm>
            <a:off x="1645144" y="1904876"/>
            <a:ext cx="5872200" cy="15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B050"/>
                </a:solidFill>
              </a:rPr>
              <a:t>Unit 3 </a:t>
            </a:r>
            <a:br>
              <a:rPr lang="en" sz="4500" dirty="0"/>
            </a:br>
            <a:r>
              <a:rPr lang="en" sz="6000" dirty="0"/>
              <a:t>  our friends</a:t>
            </a:r>
            <a:br>
              <a:rPr lang="en" sz="4500" dirty="0"/>
            </a:br>
            <a:r>
              <a:rPr lang="en" sz="4500" dirty="0">
                <a:solidFill>
                  <a:srgbClr val="00B050"/>
                </a:solidFill>
              </a:rPr>
              <a:t>lesson 1 </a:t>
            </a:r>
            <a:br>
              <a:rPr lang="en" sz="4500" dirty="0">
                <a:solidFill>
                  <a:srgbClr val="00B050"/>
                </a:solidFill>
              </a:rPr>
            </a:br>
            <a:r>
              <a:rPr lang="en" sz="4500" dirty="0">
                <a:solidFill>
                  <a:srgbClr val="00B050"/>
                </a:solidFill>
              </a:rPr>
              <a:t>Part 1, 2, 3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1017" name="Google Shape;1017;p32"/>
          <p:cNvGrpSpPr/>
          <p:nvPr/>
        </p:nvGrpSpPr>
        <p:grpSpPr>
          <a:xfrm>
            <a:off x="242110" y="2252962"/>
            <a:ext cx="2806656" cy="2982645"/>
            <a:chOff x="165910" y="2278662"/>
            <a:chExt cx="2806656" cy="2982645"/>
          </a:xfrm>
        </p:grpSpPr>
        <p:sp>
          <p:nvSpPr>
            <p:cNvPr id="1018" name="Google Shape;1018;p32"/>
            <p:cNvSpPr/>
            <p:nvPr/>
          </p:nvSpPr>
          <p:spPr>
            <a:xfrm>
              <a:off x="1676572" y="3477873"/>
              <a:ext cx="1295994" cy="1218965"/>
            </a:xfrm>
            <a:custGeom>
              <a:avLst/>
              <a:gdLst/>
              <a:ahLst/>
              <a:cxnLst/>
              <a:rect l="l" t="t" r="r" b="b"/>
              <a:pathLst>
                <a:path w="90534" h="85153" extrusionOk="0">
                  <a:moveTo>
                    <a:pt x="77928" y="1"/>
                  </a:moveTo>
                  <a:cubicBezTo>
                    <a:pt x="75146" y="1"/>
                    <a:pt x="71242" y="708"/>
                    <a:pt x="65676" y="2241"/>
                  </a:cubicBezTo>
                  <a:cubicBezTo>
                    <a:pt x="57290" y="4541"/>
                    <a:pt x="60130" y="2079"/>
                    <a:pt x="59454" y="19309"/>
                  </a:cubicBezTo>
                  <a:cubicBezTo>
                    <a:pt x="58430" y="44824"/>
                    <a:pt x="28801" y="50057"/>
                    <a:pt x="4092" y="50057"/>
                  </a:cubicBezTo>
                  <a:cubicBezTo>
                    <a:pt x="2711" y="50057"/>
                    <a:pt x="1345" y="50040"/>
                    <a:pt x="0" y="50010"/>
                  </a:cubicBezTo>
                  <a:lnTo>
                    <a:pt x="0" y="50010"/>
                  </a:lnTo>
                  <a:lnTo>
                    <a:pt x="20963" y="84931"/>
                  </a:lnTo>
                  <a:cubicBezTo>
                    <a:pt x="22628" y="85080"/>
                    <a:pt x="24325" y="85152"/>
                    <a:pt x="26044" y="85152"/>
                  </a:cubicBezTo>
                  <a:cubicBezTo>
                    <a:pt x="42760" y="85152"/>
                    <a:pt x="61541" y="78287"/>
                    <a:pt x="72627" y="67863"/>
                  </a:cubicBezTo>
                  <a:cubicBezTo>
                    <a:pt x="90534" y="51092"/>
                    <a:pt x="89749" y="25152"/>
                    <a:pt x="85854" y="9599"/>
                  </a:cubicBezTo>
                  <a:cubicBezTo>
                    <a:pt x="84782" y="3676"/>
                    <a:pt x="84273" y="1"/>
                    <a:pt x="77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559472" y="4171678"/>
              <a:ext cx="1669659" cy="1076860"/>
            </a:xfrm>
            <a:custGeom>
              <a:avLst/>
              <a:gdLst/>
              <a:ahLst/>
              <a:cxnLst/>
              <a:rect l="l" t="t" r="r" b="b"/>
              <a:pathLst>
                <a:path w="116637" h="75226" extrusionOk="0">
                  <a:moveTo>
                    <a:pt x="66591" y="1"/>
                  </a:moveTo>
                  <a:cubicBezTo>
                    <a:pt x="65028" y="1"/>
                    <a:pt x="63416" y="54"/>
                    <a:pt x="61754" y="164"/>
                  </a:cubicBezTo>
                  <a:cubicBezTo>
                    <a:pt x="18313" y="3193"/>
                    <a:pt x="2218" y="18341"/>
                    <a:pt x="0" y="75225"/>
                  </a:cubicBezTo>
                  <a:lnTo>
                    <a:pt x="116636" y="75225"/>
                  </a:lnTo>
                  <a:cubicBezTo>
                    <a:pt x="115410" y="38971"/>
                    <a:pt x="108752" y="1"/>
                    <a:pt x="66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1065751" y="4174011"/>
              <a:ext cx="772681" cy="328415"/>
            </a:xfrm>
            <a:custGeom>
              <a:avLst/>
              <a:gdLst/>
              <a:ahLst/>
              <a:cxnLst/>
              <a:rect l="l" t="t" r="r" b="b"/>
              <a:pathLst>
                <a:path w="53977" h="22942" extrusionOk="0">
                  <a:moveTo>
                    <a:pt x="48864" y="1"/>
                  </a:moveTo>
                  <a:lnTo>
                    <a:pt x="2448" y="8278"/>
                  </a:lnTo>
                  <a:cubicBezTo>
                    <a:pt x="1" y="17563"/>
                    <a:pt x="6309" y="22941"/>
                    <a:pt x="13996" y="22941"/>
                  </a:cubicBezTo>
                  <a:cubicBezTo>
                    <a:pt x="14549" y="22941"/>
                    <a:pt x="15110" y="22914"/>
                    <a:pt x="15675" y="22857"/>
                  </a:cubicBezTo>
                  <a:cubicBezTo>
                    <a:pt x="21788" y="21911"/>
                    <a:pt x="28794" y="18340"/>
                    <a:pt x="27171" y="9901"/>
                  </a:cubicBezTo>
                  <a:lnTo>
                    <a:pt x="27171" y="9901"/>
                  </a:lnTo>
                  <a:cubicBezTo>
                    <a:pt x="29816" y="14865"/>
                    <a:pt x="33736" y="17002"/>
                    <a:pt x="38369" y="17002"/>
                  </a:cubicBezTo>
                  <a:cubicBezTo>
                    <a:pt x="40652" y="17002"/>
                    <a:pt x="43109" y="16483"/>
                    <a:pt x="45673" y="15527"/>
                  </a:cubicBezTo>
                  <a:cubicBezTo>
                    <a:pt x="53977" y="12416"/>
                    <a:pt x="53436" y="2733"/>
                    <a:pt x="48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986946" y="4855062"/>
              <a:ext cx="48342" cy="406245"/>
            </a:xfrm>
            <a:custGeom>
              <a:avLst/>
              <a:gdLst/>
              <a:ahLst/>
              <a:cxnLst/>
              <a:rect l="l" t="t" r="r" b="b"/>
              <a:pathLst>
                <a:path w="3377" h="28379" extrusionOk="0">
                  <a:moveTo>
                    <a:pt x="2245" y="1"/>
                  </a:moveTo>
                  <a:cubicBezTo>
                    <a:pt x="1885" y="1"/>
                    <a:pt x="1548" y="204"/>
                    <a:pt x="1461" y="680"/>
                  </a:cubicBezTo>
                  <a:cubicBezTo>
                    <a:pt x="1" y="9553"/>
                    <a:pt x="1" y="18533"/>
                    <a:pt x="1" y="27486"/>
                  </a:cubicBezTo>
                  <a:cubicBezTo>
                    <a:pt x="1" y="28081"/>
                    <a:pt x="467" y="28379"/>
                    <a:pt x="934" y="28379"/>
                  </a:cubicBezTo>
                  <a:cubicBezTo>
                    <a:pt x="1400" y="28379"/>
                    <a:pt x="1867" y="28081"/>
                    <a:pt x="1867" y="27486"/>
                  </a:cubicBezTo>
                  <a:cubicBezTo>
                    <a:pt x="1867" y="18668"/>
                    <a:pt x="1840" y="9877"/>
                    <a:pt x="3247" y="1140"/>
                  </a:cubicBezTo>
                  <a:cubicBezTo>
                    <a:pt x="3376" y="459"/>
                    <a:pt x="2786" y="1"/>
                    <a:pt x="2245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2436269" y="3042053"/>
              <a:ext cx="481113" cy="485722"/>
            </a:xfrm>
            <a:custGeom>
              <a:avLst/>
              <a:gdLst/>
              <a:ahLst/>
              <a:cxnLst/>
              <a:rect l="l" t="t" r="r" b="b"/>
              <a:pathLst>
                <a:path w="33609" h="33931" extrusionOk="0">
                  <a:moveTo>
                    <a:pt x="15500" y="1"/>
                  </a:moveTo>
                  <a:cubicBezTo>
                    <a:pt x="15446" y="1"/>
                    <a:pt x="15392" y="4"/>
                    <a:pt x="15337" y="11"/>
                  </a:cubicBezTo>
                  <a:cubicBezTo>
                    <a:pt x="12903" y="768"/>
                    <a:pt x="12443" y="6584"/>
                    <a:pt x="13363" y="13319"/>
                  </a:cubicBezTo>
                  <a:cubicBezTo>
                    <a:pt x="11718" y="8149"/>
                    <a:pt x="8914" y="3156"/>
                    <a:pt x="6702" y="3156"/>
                  </a:cubicBezTo>
                  <a:cubicBezTo>
                    <a:pt x="6622" y="3156"/>
                    <a:pt x="6543" y="3163"/>
                    <a:pt x="6465" y="3176"/>
                  </a:cubicBezTo>
                  <a:cubicBezTo>
                    <a:pt x="2949" y="5069"/>
                    <a:pt x="7033" y="14158"/>
                    <a:pt x="8548" y="20974"/>
                  </a:cubicBezTo>
                  <a:cubicBezTo>
                    <a:pt x="6870" y="19295"/>
                    <a:pt x="4784" y="17503"/>
                    <a:pt x="3112" y="17503"/>
                  </a:cubicBezTo>
                  <a:cubicBezTo>
                    <a:pt x="2629" y="17503"/>
                    <a:pt x="2180" y="17653"/>
                    <a:pt x="1786" y="17999"/>
                  </a:cubicBezTo>
                  <a:cubicBezTo>
                    <a:pt x="1" y="22732"/>
                    <a:pt x="7006" y="32064"/>
                    <a:pt x="13687" y="33931"/>
                  </a:cubicBezTo>
                  <a:lnTo>
                    <a:pt x="22776" y="33498"/>
                  </a:lnTo>
                  <a:cubicBezTo>
                    <a:pt x="30323" y="31631"/>
                    <a:pt x="30485" y="24923"/>
                    <a:pt x="32595" y="15672"/>
                  </a:cubicBezTo>
                  <a:cubicBezTo>
                    <a:pt x="33608" y="11161"/>
                    <a:pt x="33318" y="7440"/>
                    <a:pt x="31598" y="7440"/>
                  </a:cubicBezTo>
                  <a:cubicBezTo>
                    <a:pt x="30472" y="7440"/>
                    <a:pt x="28733" y="9035"/>
                    <a:pt x="26346" y="13049"/>
                  </a:cubicBezTo>
                  <a:cubicBezTo>
                    <a:pt x="26752" y="9749"/>
                    <a:pt x="26969" y="1688"/>
                    <a:pt x="24724" y="1201"/>
                  </a:cubicBezTo>
                  <a:cubicBezTo>
                    <a:pt x="24715" y="1201"/>
                    <a:pt x="24706" y="1201"/>
                    <a:pt x="24697" y="1201"/>
                  </a:cubicBezTo>
                  <a:cubicBezTo>
                    <a:pt x="21951" y="1201"/>
                    <a:pt x="19854" y="9461"/>
                    <a:pt x="19746" y="12562"/>
                  </a:cubicBezTo>
                  <a:cubicBezTo>
                    <a:pt x="19482" y="7136"/>
                    <a:pt x="17948" y="1"/>
                    <a:pt x="1550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2509833" y="3436517"/>
              <a:ext cx="408521" cy="141776"/>
            </a:xfrm>
            <a:custGeom>
              <a:avLst/>
              <a:gdLst/>
              <a:ahLst/>
              <a:cxnLst/>
              <a:rect l="l" t="t" r="r" b="b"/>
              <a:pathLst>
                <a:path w="28538" h="9904" extrusionOk="0">
                  <a:moveTo>
                    <a:pt x="25190" y="1"/>
                  </a:moveTo>
                  <a:cubicBezTo>
                    <a:pt x="24706" y="1"/>
                    <a:pt x="24225" y="125"/>
                    <a:pt x="23804" y="397"/>
                  </a:cubicBezTo>
                  <a:cubicBezTo>
                    <a:pt x="19633" y="3127"/>
                    <a:pt x="14891" y="4236"/>
                    <a:pt x="10052" y="4236"/>
                  </a:cubicBezTo>
                  <a:cubicBezTo>
                    <a:pt x="7987" y="4236"/>
                    <a:pt x="5905" y="4034"/>
                    <a:pt x="3842" y="3670"/>
                  </a:cubicBezTo>
                  <a:cubicBezTo>
                    <a:pt x="3625" y="3631"/>
                    <a:pt x="3407" y="3612"/>
                    <a:pt x="3192" y="3612"/>
                  </a:cubicBezTo>
                  <a:cubicBezTo>
                    <a:pt x="1901" y="3612"/>
                    <a:pt x="696" y="4304"/>
                    <a:pt x="326" y="5671"/>
                  </a:cubicBezTo>
                  <a:cubicBezTo>
                    <a:pt x="1" y="7024"/>
                    <a:pt x="839" y="8917"/>
                    <a:pt x="2354" y="9188"/>
                  </a:cubicBezTo>
                  <a:cubicBezTo>
                    <a:pt x="4917" y="9645"/>
                    <a:pt x="7524" y="9903"/>
                    <a:pt x="10115" y="9903"/>
                  </a:cubicBezTo>
                  <a:cubicBezTo>
                    <a:pt x="15946" y="9903"/>
                    <a:pt x="21698" y="8597"/>
                    <a:pt x="26698" y="5320"/>
                  </a:cubicBezTo>
                  <a:cubicBezTo>
                    <a:pt x="27997" y="4481"/>
                    <a:pt x="28538" y="2804"/>
                    <a:pt x="27726" y="1398"/>
                  </a:cubicBezTo>
                  <a:cubicBezTo>
                    <a:pt x="27215" y="539"/>
                    <a:pt x="26197" y="1"/>
                    <a:pt x="25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56089" y="2990705"/>
              <a:ext cx="1792009" cy="1362988"/>
            </a:xfrm>
            <a:custGeom>
              <a:avLst/>
              <a:gdLst/>
              <a:ahLst/>
              <a:cxnLst/>
              <a:rect l="l" t="t" r="r" b="b"/>
              <a:pathLst>
                <a:path w="125184" h="95214" extrusionOk="0">
                  <a:moveTo>
                    <a:pt x="97188" y="0"/>
                  </a:moveTo>
                  <a:lnTo>
                    <a:pt x="0" y="14823"/>
                  </a:lnTo>
                  <a:cubicBezTo>
                    <a:pt x="5076" y="58040"/>
                    <a:pt x="12561" y="95213"/>
                    <a:pt x="50428" y="95213"/>
                  </a:cubicBezTo>
                  <a:cubicBezTo>
                    <a:pt x="56147" y="95213"/>
                    <a:pt x="62559" y="94366"/>
                    <a:pt x="69760" y="92563"/>
                  </a:cubicBezTo>
                  <a:cubicBezTo>
                    <a:pt x="114310" y="82284"/>
                    <a:pt x="125184" y="55235"/>
                    <a:pt x="97188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20182" y="3890188"/>
              <a:ext cx="387221" cy="268120"/>
            </a:xfrm>
            <a:custGeom>
              <a:avLst/>
              <a:gdLst/>
              <a:ahLst/>
              <a:cxnLst/>
              <a:rect l="l" t="t" r="r" b="b"/>
              <a:pathLst>
                <a:path w="27050" h="18730" extrusionOk="0">
                  <a:moveTo>
                    <a:pt x="19800" y="1"/>
                  </a:moveTo>
                  <a:cubicBezTo>
                    <a:pt x="1" y="3666"/>
                    <a:pt x="5263" y="18730"/>
                    <a:pt x="16481" y="18730"/>
                  </a:cubicBezTo>
                  <a:cubicBezTo>
                    <a:pt x="19669" y="18730"/>
                    <a:pt x="23338" y="17513"/>
                    <a:pt x="27049" y="14472"/>
                  </a:cubicBezTo>
                  <a:lnTo>
                    <a:pt x="19800" y="1"/>
                  </a:ln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1008247" y="3545139"/>
              <a:ext cx="346566" cy="327255"/>
            </a:xfrm>
            <a:custGeom>
              <a:avLst/>
              <a:gdLst/>
              <a:ahLst/>
              <a:cxnLst/>
              <a:rect l="l" t="t" r="r" b="b"/>
              <a:pathLst>
                <a:path w="24210" h="22861" extrusionOk="0">
                  <a:moveTo>
                    <a:pt x="12135" y="1"/>
                  </a:moveTo>
                  <a:cubicBezTo>
                    <a:pt x="11862" y="1"/>
                    <a:pt x="11586" y="11"/>
                    <a:pt x="11307" y="31"/>
                  </a:cubicBezTo>
                  <a:cubicBezTo>
                    <a:pt x="5356" y="491"/>
                    <a:pt x="0" y="6117"/>
                    <a:pt x="731" y="12257"/>
                  </a:cubicBezTo>
                  <a:cubicBezTo>
                    <a:pt x="1405" y="18143"/>
                    <a:pt x="6130" y="22860"/>
                    <a:pt x="12142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1"/>
                    <a:pt x="24209" y="16747"/>
                    <a:pt x="23506" y="10634"/>
                  </a:cubicBezTo>
                  <a:cubicBezTo>
                    <a:pt x="22833" y="4736"/>
                    <a:pt x="18128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1482575" y="3399942"/>
              <a:ext cx="346566" cy="327241"/>
            </a:xfrm>
            <a:custGeom>
              <a:avLst/>
              <a:gdLst/>
              <a:ahLst/>
              <a:cxnLst/>
              <a:rect l="l" t="t" r="r" b="b"/>
              <a:pathLst>
                <a:path w="24210" h="22860" extrusionOk="0">
                  <a:moveTo>
                    <a:pt x="12136" y="0"/>
                  </a:moveTo>
                  <a:cubicBezTo>
                    <a:pt x="11862" y="0"/>
                    <a:pt x="11586" y="10"/>
                    <a:pt x="11307" y="30"/>
                  </a:cubicBezTo>
                  <a:cubicBezTo>
                    <a:pt x="5356" y="490"/>
                    <a:pt x="1" y="6116"/>
                    <a:pt x="704" y="12257"/>
                  </a:cubicBezTo>
                  <a:cubicBezTo>
                    <a:pt x="1404" y="18142"/>
                    <a:pt x="6130" y="22860"/>
                    <a:pt x="12143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0"/>
                    <a:pt x="24210" y="16747"/>
                    <a:pt x="23506" y="10634"/>
                  </a:cubicBezTo>
                  <a:cubicBezTo>
                    <a:pt x="22834" y="4736"/>
                    <a:pt x="18129" y="0"/>
                    <a:pt x="12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1014059" y="3544795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1"/>
                  </a:moveTo>
                  <a:lnTo>
                    <a:pt x="12551" y="1"/>
                  </a:lnTo>
                  <a:cubicBezTo>
                    <a:pt x="0" y="2625"/>
                    <a:pt x="1542" y="22154"/>
                    <a:pt x="14553" y="22587"/>
                  </a:cubicBezTo>
                  <a:cubicBezTo>
                    <a:pt x="27103" y="19936"/>
                    <a:pt x="25534" y="434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1488387" y="3399598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0"/>
                  </a:moveTo>
                  <a:lnTo>
                    <a:pt x="12551" y="0"/>
                  </a:lnTo>
                  <a:cubicBezTo>
                    <a:pt x="0" y="2624"/>
                    <a:pt x="1542" y="22154"/>
                    <a:pt x="14553" y="22586"/>
                  </a:cubicBezTo>
                  <a:cubicBezTo>
                    <a:pt x="27104" y="19936"/>
                    <a:pt x="25535" y="433"/>
                    <a:pt x="1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903705" y="3892893"/>
              <a:ext cx="218003" cy="212993"/>
            </a:xfrm>
            <a:custGeom>
              <a:avLst/>
              <a:gdLst/>
              <a:ahLst/>
              <a:cxnLst/>
              <a:rect l="l" t="t" r="r" b="b"/>
              <a:pathLst>
                <a:path w="15229" h="14879" extrusionOk="0">
                  <a:moveTo>
                    <a:pt x="7628" y="1"/>
                  </a:moveTo>
                  <a:cubicBezTo>
                    <a:pt x="3733" y="1"/>
                    <a:pt x="0" y="3409"/>
                    <a:pt x="162" y="7440"/>
                  </a:cubicBezTo>
                  <a:cubicBezTo>
                    <a:pt x="352" y="11497"/>
                    <a:pt x="3435" y="14878"/>
                    <a:pt x="7628" y="14878"/>
                  </a:cubicBezTo>
                  <a:cubicBezTo>
                    <a:pt x="11496" y="14878"/>
                    <a:pt x="15229" y="11443"/>
                    <a:pt x="15066" y="7440"/>
                  </a:cubicBezTo>
                  <a:cubicBezTo>
                    <a:pt x="14877" y="3409"/>
                    <a:pt x="11766" y="1"/>
                    <a:pt x="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1792337" y="3674518"/>
              <a:ext cx="218017" cy="212979"/>
            </a:xfrm>
            <a:custGeom>
              <a:avLst/>
              <a:gdLst/>
              <a:ahLst/>
              <a:cxnLst/>
              <a:rect l="l" t="t" r="r" b="b"/>
              <a:pathLst>
                <a:path w="15230" h="14878" extrusionOk="0">
                  <a:moveTo>
                    <a:pt x="7629" y="0"/>
                  </a:moveTo>
                  <a:cubicBezTo>
                    <a:pt x="3734" y="0"/>
                    <a:pt x="1" y="3408"/>
                    <a:pt x="190" y="7439"/>
                  </a:cubicBezTo>
                  <a:cubicBezTo>
                    <a:pt x="380" y="11496"/>
                    <a:pt x="3463" y="14877"/>
                    <a:pt x="7629" y="14877"/>
                  </a:cubicBezTo>
                  <a:cubicBezTo>
                    <a:pt x="11497" y="14877"/>
                    <a:pt x="15230" y="11469"/>
                    <a:pt x="15067" y="7439"/>
                  </a:cubicBezTo>
                  <a:cubicBezTo>
                    <a:pt x="14878" y="3408"/>
                    <a:pt x="11767" y="0"/>
                    <a:pt x="7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1384531" y="3785559"/>
              <a:ext cx="220294" cy="129035"/>
            </a:xfrm>
            <a:custGeom>
              <a:avLst/>
              <a:gdLst/>
              <a:ahLst/>
              <a:cxnLst/>
              <a:rect l="l" t="t" r="r" b="b"/>
              <a:pathLst>
                <a:path w="15389" h="9014" extrusionOk="0">
                  <a:moveTo>
                    <a:pt x="7956" y="0"/>
                  </a:moveTo>
                  <a:cubicBezTo>
                    <a:pt x="7256" y="0"/>
                    <a:pt x="6550" y="103"/>
                    <a:pt x="5849" y="331"/>
                  </a:cubicBezTo>
                  <a:cubicBezTo>
                    <a:pt x="2522" y="1359"/>
                    <a:pt x="791" y="4605"/>
                    <a:pt x="114" y="7824"/>
                  </a:cubicBezTo>
                  <a:cubicBezTo>
                    <a:pt x="0" y="8542"/>
                    <a:pt x="605" y="9014"/>
                    <a:pt x="1156" y="9014"/>
                  </a:cubicBezTo>
                  <a:cubicBezTo>
                    <a:pt x="1518" y="9014"/>
                    <a:pt x="1857" y="8810"/>
                    <a:pt x="1954" y="8338"/>
                  </a:cubicBezTo>
                  <a:cubicBezTo>
                    <a:pt x="2468" y="5822"/>
                    <a:pt x="3712" y="2982"/>
                    <a:pt x="6363" y="2116"/>
                  </a:cubicBezTo>
                  <a:cubicBezTo>
                    <a:pt x="6901" y="1941"/>
                    <a:pt x="7445" y="1861"/>
                    <a:pt x="7986" y="1861"/>
                  </a:cubicBezTo>
                  <a:cubicBezTo>
                    <a:pt x="9943" y="1861"/>
                    <a:pt x="11858" y="2900"/>
                    <a:pt x="13341" y="4172"/>
                  </a:cubicBezTo>
                  <a:cubicBezTo>
                    <a:pt x="13539" y="4341"/>
                    <a:pt x="13755" y="4412"/>
                    <a:pt x="13964" y="4412"/>
                  </a:cubicBezTo>
                  <a:cubicBezTo>
                    <a:pt x="14727" y="4412"/>
                    <a:pt x="15389" y="3462"/>
                    <a:pt x="14667" y="2847"/>
                  </a:cubicBezTo>
                  <a:cubicBezTo>
                    <a:pt x="12793" y="1268"/>
                    <a:pt x="10412" y="0"/>
                    <a:pt x="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1227367" y="3866181"/>
              <a:ext cx="507667" cy="154774"/>
            </a:xfrm>
            <a:custGeom>
              <a:avLst/>
              <a:gdLst/>
              <a:ahLst/>
              <a:cxnLst/>
              <a:rect l="l" t="t" r="r" b="b"/>
              <a:pathLst>
                <a:path w="35464" h="10812" extrusionOk="0">
                  <a:moveTo>
                    <a:pt x="34106" y="0"/>
                  </a:moveTo>
                  <a:cubicBezTo>
                    <a:pt x="33896" y="0"/>
                    <a:pt x="33681" y="81"/>
                    <a:pt x="33490" y="271"/>
                  </a:cubicBezTo>
                  <a:cubicBezTo>
                    <a:pt x="27034" y="6622"/>
                    <a:pt x="18190" y="8988"/>
                    <a:pt x="9376" y="8988"/>
                  </a:cubicBezTo>
                  <a:cubicBezTo>
                    <a:pt x="6779" y="8988"/>
                    <a:pt x="4184" y="8782"/>
                    <a:pt x="1653" y="8413"/>
                  </a:cubicBezTo>
                  <a:cubicBezTo>
                    <a:pt x="1602" y="8406"/>
                    <a:pt x="1551" y="8402"/>
                    <a:pt x="1502" y="8402"/>
                  </a:cubicBezTo>
                  <a:cubicBezTo>
                    <a:pt x="422" y="8402"/>
                    <a:pt x="1" y="10043"/>
                    <a:pt x="1139" y="10198"/>
                  </a:cubicBezTo>
                  <a:cubicBezTo>
                    <a:pt x="3827" y="10593"/>
                    <a:pt x="6579" y="10812"/>
                    <a:pt x="9330" y="10812"/>
                  </a:cubicBezTo>
                  <a:cubicBezTo>
                    <a:pt x="18649" y="10812"/>
                    <a:pt x="27966" y="8300"/>
                    <a:pt x="34815" y="1596"/>
                  </a:cubicBezTo>
                  <a:cubicBezTo>
                    <a:pt x="35463" y="928"/>
                    <a:pt x="34819" y="0"/>
                    <a:pt x="3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1446401" y="3325246"/>
              <a:ext cx="245087" cy="98530"/>
            </a:xfrm>
            <a:custGeom>
              <a:avLst/>
              <a:gdLst/>
              <a:ahLst/>
              <a:cxnLst/>
              <a:rect l="l" t="t" r="r" b="b"/>
              <a:pathLst>
                <a:path w="17121" h="6883" extrusionOk="0">
                  <a:moveTo>
                    <a:pt x="12482" y="0"/>
                  </a:moveTo>
                  <a:cubicBezTo>
                    <a:pt x="8090" y="0"/>
                    <a:pt x="3885" y="2142"/>
                    <a:pt x="688" y="5275"/>
                  </a:cubicBezTo>
                  <a:cubicBezTo>
                    <a:pt x="0" y="5943"/>
                    <a:pt x="630" y="6883"/>
                    <a:pt x="1338" y="6883"/>
                  </a:cubicBezTo>
                  <a:cubicBezTo>
                    <a:pt x="1549" y="6883"/>
                    <a:pt x="1767" y="6799"/>
                    <a:pt x="1960" y="6601"/>
                  </a:cubicBezTo>
                  <a:cubicBezTo>
                    <a:pt x="4814" y="3811"/>
                    <a:pt x="8519" y="1855"/>
                    <a:pt x="12455" y="1855"/>
                  </a:cubicBezTo>
                  <a:cubicBezTo>
                    <a:pt x="13480" y="1855"/>
                    <a:pt x="14520" y="1988"/>
                    <a:pt x="15565" y="2273"/>
                  </a:cubicBezTo>
                  <a:cubicBezTo>
                    <a:pt x="15658" y="2300"/>
                    <a:pt x="15747" y="2312"/>
                    <a:pt x="15830" y="2312"/>
                  </a:cubicBezTo>
                  <a:cubicBezTo>
                    <a:pt x="16774" y="2312"/>
                    <a:pt x="17120" y="761"/>
                    <a:pt x="16052" y="488"/>
                  </a:cubicBezTo>
                  <a:cubicBezTo>
                    <a:pt x="14859" y="155"/>
                    <a:pt x="13664" y="0"/>
                    <a:pt x="1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985658" y="3461010"/>
              <a:ext cx="251157" cy="101007"/>
            </a:xfrm>
            <a:custGeom>
              <a:avLst/>
              <a:gdLst/>
              <a:ahLst/>
              <a:cxnLst/>
              <a:rect l="l" t="t" r="r" b="b"/>
              <a:pathLst>
                <a:path w="17545" h="7056" extrusionOk="0">
                  <a:moveTo>
                    <a:pt x="12218" y="1"/>
                  </a:moveTo>
                  <a:cubicBezTo>
                    <a:pt x="10716" y="1"/>
                    <a:pt x="9219" y="188"/>
                    <a:pt x="7773" y="633"/>
                  </a:cubicBezTo>
                  <a:cubicBezTo>
                    <a:pt x="4959" y="1526"/>
                    <a:pt x="2579" y="3230"/>
                    <a:pt x="605" y="5448"/>
                  </a:cubicBezTo>
                  <a:cubicBezTo>
                    <a:pt x="0" y="6115"/>
                    <a:pt x="632" y="7055"/>
                    <a:pt x="1326" y="7055"/>
                  </a:cubicBezTo>
                  <a:cubicBezTo>
                    <a:pt x="1532" y="7055"/>
                    <a:pt x="1744" y="6972"/>
                    <a:pt x="1930" y="6773"/>
                  </a:cubicBezTo>
                  <a:cubicBezTo>
                    <a:pt x="3661" y="4799"/>
                    <a:pt x="5744" y="3203"/>
                    <a:pt x="8259" y="2419"/>
                  </a:cubicBezTo>
                  <a:cubicBezTo>
                    <a:pt x="9570" y="2020"/>
                    <a:pt x="10926" y="1846"/>
                    <a:pt x="12292" y="1846"/>
                  </a:cubicBezTo>
                  <a:cubicBezTo>
                    <a:pt x="13518" y="1846"/>
                    <a:pt x="14752" y="1986"/>
                    <a:pt x="15968" y="2229"/>
                  </a:cubicBezTo>
                  <a:cubicBezTo>
                    <a:pt x="16042" y="2245"/>
                    <a:pt x="16114" y="2252"/>
                    <a:pt x="16182" y="2252"/>
                  </a:cubicBezTo>
                  <a:cubicBezTo>
                    <a:pt x="17187" y="2252"/>
                    <a:pt x="17545" y="672"/>
                    <a:pt x="16455" y="444"/>
                  </a:cubicBezTo>
                  <a:cubicBezTo>
                    <a:pt x="15063" y="168"/>
                    <a:pt x="13638" y="1"/>
                    <a:pt x="12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165910" y="2278662"/>
              <a:ext cx="2177798" cy="1696728"/>
            </a:xfrm>
            <a:custGeom>
              <a:avLst/>
              <a:gdLst/>
              <a:ahLst/>
              <a:cxnLst/>
              <a:rect l="l" t="t" r="r" b="b"/>
              <a:pathLst>
                <a:path w="152134" h="118528" extrusionOk="0">
                  <a:moveTo>
                    <a:pt x="117364" y="1"/>
                  </a:moveTo>
                  <a:cubicBezTo>
                    <a:pt x="105122" y="1"/>
                    <a:pt x="97426" y="14641"/>
                    <a:pt x="85730" y="17309"/>
                  </a:cubicBezTo>
                  <a:cubicBezTo>
                    <a:pt x="61521" y="22827"/>
                    <a:pt x="23706" y="15605"/>
                    <a:pt x="30415" y="46847"/>
                  </a:cubicBezTo>
                  <a:cubicBezTo>
                    <a:pt x="26777" y="44620"/>
                    <a:pt x="23183" y="43617"/>
                    <a:pt x="19866" y="43617"/>
                  </a:cubicBezTo>
                  <a:cubicBezTo>
                    <a:pt x="8235" y="43617"/>
                    <a:pt x="0" y="55945"/>
                    <a:pt x="5178" y="71056"/>
                  </a:cubicBezTo>
                  <a:cubicBezTo>
                    <a:pt x="10966" y="87908"/>
                    <a:pt x="21705" y="104732"/>
                    <a:pt x="30847" y="118527"/>
                  </a:cubicBezTo>
                  <a:cubicBezTo>
                    <a:pt x="42587" y="105895"/>
                    <a:pt x="38340" y="93859"/>
                    <a:pt x="39990" y="78495"/>
                  </a:cubicBezTo>
                  <a:cubicBezTo>
                    <a:pt x="55219" y="77927"/>
                    <a:pt x="59547" y="71678"/>
                    <a:pt x="73125" y="67350"/>
                  </a:cubicBezTo>
                  <a:cubicBezTo>
                    <a:pt x="77763" y="65732"/>
                    <a:pt x="82955" y="65114"/>
                    <a:pt x="88283" y="65114"/>
                  </a:cubicBezTo>
                  <a:cubicBezTo>
                    <a:pt x="94173" y="65114"/>
                    <a:pt x="100229" y="65869"/>
                    <a:pt x="105882" y="66864"/>
                  </a:cubicBezTo>
                  <a:cubicBezTo>
                    <a:pt x="112148" y="68205"/>
                    <a:pt x="121261" y="70470"/>
                    <a:pt x="129523" y="70470"/>
                  </a:cubicBezTo>
                  <a:cubicBezTo>
                    <a:pt x="133422" y="70470"/>
                    <a:pt x="137131" y="69966"/>
                    <a:pt x="140261" y="68622"/>
                  </a:cubicBezTo>
                  <a:cubicBezTo>
                    <a:pt x="152134" y="62816"/>
                    <a:pt x="151847" y="48033"/>
                    <a:pt x="139751" y="46545"/>
                  </a:cubicBezTo>
                  <a:lnTo>
                    <a:pt x="139751" y="46545"/>
                  </a:lnTo>
                  <a:cubicBezTo>
                    <a:pt x="147079" y="44629"/>
                    <a:pt x="150581" y="36210"/>
                    <a:pt x="149106" y="29455"/>
                  </a:cubicBezTo>
                  <a:cubicBezTo>
                    <a:pt x="146888" y="23132"/>
                    <a:pt x="142573" y="20779"/>
                    <a:pt x="136866" y="20779"/>
                  </a:cubicBezTo>
                  <a:cubicBezTo>
                    <a:pt x="133735" y="20779"/>
                    <a:pt x="130184" y="21488"/>
                    <a:pt x="126331" y="22638"/>
                  </a:cubicBezTo>
                  <a:cubicBezTo>
                    <a:pt x="136718" y="14632"/>
                    <a:pt x="131660" y="1107"/>
                    <a:pt x="118622" y="52"/>
                  </a:cubicBezTo>
                  <a:cubicBezTo>
                    <a:pt x="118197" y="18"/>
                    <a:pt x="117778" y="1"/>
                    <a:pt x="117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993918" y="2635779"/>
              <a:ext cx="975395" cy="515326"/>
            </a:xfrm>
            <a:custGeom>
              <a:avLst/>
              <a:gdLst/>
              <a:ahLst/>
              <a:cxnLst/>
              <a:rect l="l" t="t" r="r" b="b"/>
              <a:pathLst>
                <a:path w="68138" h="35999" extrusionOk="0">
                  <a:moveTo>
                    <a:pt x="57238" y="1"/>
                  </a:moveTo>
                  <a:cubicBezTo>
                    <a:pt x="57057" y="1"/>
                    <a:pt x="56876" y="6"/>
                    <a:pt x="56696" y="17"/>
                  </a:cubicBezTo>
                  <a:cubicBezTo>
                    <a:pt x="55424" y="98"/>
                    <a:pt x="54153" y="423"/>
                    <a:pt x="52990" y="910"/>
                  </a:cubicBezTo>
                  <a:cubicBezTo>
                    <a:pt x="53868" y="715"/>
                    <a:pt x="54768" y="608"/>
                    <a:pt x="55656" y="608"/>
                  </a:cubicBezTo>
                  <a:cubicBezTo>
                    <a:pt x="57228" y="608"/>
                    <a:pt x="58763" y="944"/>
                    <a:pt x="60077" y="1721"/>
                  </a:cubicBezTo>
                  <a:cubicBezTo>
                    <a:pt x="62105" y="2858"/>
                    <a:pt x="63566" y="4886"/>
                    <a:pt x="64134" y="7104"/>
                  </a:cubicBezTo>
                  <a:cubicBezTo>
                    <a:pt x="64756" y="9268"/>
                    <a:pt x="64432" y="11703"/>
                    <a:pt x="63160" y="13082"/>
                  </a:cubicBezTo>
                  <a:cubicBezTo>
                    <a:pt x="62273" y="14105"/>
                    <a:pt x="60890" y="14508"/>
                    <a:pt x="59385" y="14508"/>
                  </a:cubicBezTo>
                  <a:cubicBezTo>
                    <a:pt x="58780" y="14508"/>
                    <a:pt x="58155" y="14443"/>
                    <a:pt x="57534" y="14326"/>
                  </a:cubicBezTo>
                  <a:cubicBezTo>
                    <a:pt x="57441" y="14309"/>
                    <a:pt x="57346" y="14301"/>
                    <a:pt x="57252" y="14301"/>
                  </a:cubicBezTo>
                  <a:cubicBezTo>
                    <a:pt x="56612" y="14301"/>
                    <a:pt x="55985" y="14694"/>
                    <a:pt x="55749" y="15354"/>
                  </a:cubicBezTo>
                  <a:cubicBezTo>
                    <a:pt x="55451" y="16166"/>
                    <a:pt x="55884" y="17058"/>
                    <a:pt x="56696" y="17383"/>
                  </a:cubicBezTo>
                  <a:lnTo>
                    <a:pt x="56912" y="17437"/>
                  </a:lnTo>
                  <a:lnTo>
                    <a:pt x="58048" y="17843"/>
                  </a:lnTo>
                  <a:cubicBezTo>
                    <a:pt x="58454" y="17978"/>
                    <a:pt x="58832" y="18113"/>
                    <a:pt x="59157" y="18330"/>
                  </a:cubicBezTo>
                  <a:lnTo>
                    <a:pt x="60212" y="18871"/>
                  </a:lnTo>
                  <a:lnTo>
                    <a:pt x="61159" y="19547"/>
                  </a:lnTo>
                  <a:cubicBezTo>
                    <a:pt x="62349" y="20494"/>
                    <a:pt x="63268" y="21684"/>
                    <a:pt x="63728" y="23036"/>
                  </a:cubicBezTo>
                  <a:cubicBezTo>
                    <a:pt x="64675" y="25687"/>
                    <a:pt x="63674" y="28879"/>
                    <a:pt x="61375" y="30475"/>
                  </a:cubicBezTo>
                  <a:cubicBezTo>
                    <a:pt x="59720" y="31643"/>
                    <a:pt x="57505" y="32040"/>
                    <a:pt x="55113" y="32040"/>
                  </a:cubicBezTo>
                  <a:cubicBezTo>
                    <a:pt x="54181" y="32040"/>
                    <a:pt x="53223" y="31980"/>
                    <a:pt x="52259" y="31881"/>
                  </a:cubicBezTo>
                  <a:cubicBezTo>
                    <a:pt x="48851" y="31557"/>
                    <a:pt x="45362" y="30745"/>
                    <a:pt x="41927" y="29880"/>
                  </a:cubicBezTo>
                  <a:lnTo>
                    <a:pt x="36625" y="28554"/>
                  </a:lnTo>
                  <a:cubicBezTo>
                    <a:pt x="34786" y="28203"/>
                    <a:pt x="33028" y="27824"/>
                    <a:pt x="31242" y="27526"/>
                  </a:cubicBezTo>
                  <a:cubicBezTo>
                    <a:pt x="27712" y="26916"/>
                    <a:pt x="24130" y="26227"/>
                    <a:pt x="20419" y="26227"/>
                  </a:cubicBezTo>
                  <a:cubicBezTo>
                    <a:pt x="20348" y="26227"/>
                    <a:pt x="20277" y="26227"/>
                    <a:pt x="20206" y="26228"/>
                  </a:cubicBezTo>
                  <a:cubicBezTo>
                    <a:pt x="20106" y="26227"/>
                    <a:pt x="20006" y="26226"/>
                    <a:pt x="19906" y="26226"/>
                  </a:cubicBezTo>
                  <a:cubicBezTo>
                    <a:pt x="16218" y="26226"/>
                    <a:pt x="12518" y="27190"/>
                    <a:pt x="9305" y="28744"/>
                  </a:cubicBezTo>
                  <a:cubicBezTo>
                    <a:pt x="5951" y="30312"/>
                    <a:pt x="2895" y="32341"/>
                    <a:pt x="1" y="34532"/>
                  </a:cubicBezTo>
                  <a:cubicBezTo>
                    <a:pt x="3246" y="32882"/>
                    <a:pt x="6519" y="31313"/>
                    <a:pt x="9873" y="30150"/>
                  </a:cubicBezTo>
                  <a:cubicBezTo>
                    <a:pt x="12581" y="29262"/>
                    <a:pt x="15305" y="28721"/>
                    <a:pt x="18074" y="28721"/>
                  </a:cubicBezTo>
                  <a:cubicBezTo>
                    <a:pt x="18764" y="28721"/>
                    <a:pt x="19456" y="28755"/>
                    <a:pt x="20152" y="28825"/>
                  </a:cubicBezTo>
                  <a:cubicBezTo>
                    <a:pt x="23587" y="29095"/>
                    <a:pt x="27077" y="29961"/>
                    <a:pt x="30566" y="30799"/>
                  </a:cubicBezTo>
                  <a:lnTo>
                    <a:pt x="35814" y="32044"/>
                  </a:lnTo>
                  <a:lnTo>
                    <a:pt x="40980" y="33531"/>
                  </a:lnTo>
                  <a:cubicBezTo>
                    <a:pt x="44496" y="34532"/>
                    <a:pt x="48121" y="35398"/>
                    <a:pt x="51908" y="35803"/>
                  </a:cubicBezTo>
                  <a:cubicBezTo>
                    <a:pt x="53023" y="35915"/>
                    <a:pt x="54147" y="35998"/>
                    <a:pt x="55297" y="35998"/>
                  </a:cubicBezTo>
                  <a:cubicBezTo>
                    <a:pt x="56100" y="35998"/>
                    <a:pt x="56916" y="35958"/>
                    <a:pt x="57750" y="35858"/>
                  </a:cubicBezTo>
                  <a:cubicBezTo>
                    <a:pt x="59779" y="35641"/>
                    <a:pt x="61862" y="34965"/>
                    <a:pt x="63701" y="33639"/>
                  </a:cubicBezTo>
                  <a:cubicBezTo>
                    <a:pt x="65487" y="32314"/>
                    <a:pt x="66839" y="30394"/>
                    <a:pt x="67488" y="28257"/>
                  </a:cubicBezTo>
                  <a:cubicBezTo>
                    <a:pt x="68137" y="26147"/>
                    <a:pt x="68029" y="23794"/>
                    <a:pt x="67218" y="21738"/>
                  </a:cubicBezTo>
                  <a:cubicBezTo>
                    <a:pt x="66433" y="19682"/>
                    <a:pt x="64946" y="17951"/>
                    <a:pt x="63268" y="16734"/>
                  </a:cubicBezTo>
                  <a:cubicBezTo>
                    <a:pt x="63187" y="16707"/>
                    <a:pt x="63133" y="16626"/>
                    <a:pt x="63052" y="16598"/>
                  </a:cubicBezTo>
                  <a:cubicBezTo>
                    <a:pt x="63891" y="16166"/>
                    <a:pt x="64648" y="15544"/>
                    <a:pt x="65243" y="14786"/>
                  </a:cubicBezTo>
                  <a:cubicBezTo>
                    <a:pt x="66190" y="13515"/>
                    <a:pt x="66650" y="12000"/>
                    <a:pt x="66704" y="10567"/>
                  </a:cubicBezTo>
                  <a:cubicBezTo>
                    <a:pt x="66785" y="9133"/>
                    <a:pt x="66541" y="7726"/>
                    <a:pt x="66055" y="6455"/>
                  </a:cubicBezTo>
                  <a:cubicBezTo>
                    <a:pt x="65081" y="3885"/>
                    <a:pt x="63079" y="1694"/>
                    <a:pt x="60591" y="667"/>
                  </a:cubicBezTo>
                  <a:cubicBezTo>
                    <a:pt x="59516" y="223"/>
                    <a:pt x="58381" y="1"/>
                    <a:pt x="57238" y="1"/>
                  </a:cubicBezTo>
                  <a:close/>
                </a:path>
              </a:pathLst>
            </a:custGeom>
            <a:solidFill>
              <a:srgbClr val="F9FDFF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901758" y="4531800"/>
              <a:ext cx="38736" cy="119273"/>
            </a:xfrm>
            <a:custGeom>
              <a:avLst/>
              <a:gdLst/>
              <a:ahLst/>
              <a:cxnLst/>
              <a:rect l="l" t="t" r="r" b="b"/>
              <a:pathLst>
                <a:path w="2706" h="8332" extrusionOk="0">
                  <a:moveTo>
                    <a:pt x="893" y="0"/>
                  </a:moveTo>
                  <a:cubicBezTo>
                    <a:pt x="515" y="812"/>
                    <a:pt x="298" y="1488"/>
                    <a:pt x="190" y="2110"/>
                  </a:cubicBezTo>
                  <a:cubicBezTo>
                    <a:pt x="55" y="2840"/>
                    <a:pt x="1" y="3517"/>
                    <a:pt x="55" y="4193"/>
                  </a:cubicBezTo>
                  <a:cubicBezTo>
                    <a:pt x="82" y="4869"/>
                    <a:pt x="190" y="5572"/>
                    <a:pt x="379" y="6248"/>
                  </a:cubicBezTo>
                  <a:cubicBezTo>
                    <a:pt x="596" y="6952"/>
                    <a:pt x="893" y="7628"/>
                    <a:pt x="1434" y="8331"/>
                  </a:cubicBezTo>
                  <a:cubicBezTo>
                    <a:pt x="1975" y="7628"/>
                    <a:pt x="2246" y="6925"/>
                    <a:pt x="2435" y="6221"/>
                  </a:cubicBezTo>
                  <a:cubicBezTo>
                    <a:pt x="2652" y="5491"/>
                    <a:pt x="2706" y="4788"/>
                    <a:pt x="2679" y="4085"/>
                  </a:cubicBezTo>
                  <a:cubicBezTo>
                    <a:pt x="2652" y="3381"/>
                    <a:pt x="2516" y="2651"/>
                    <a:pt x="2246" y="1948"/>
                  </a:cubicBezTo>
                  <a:cubicBezTo>
                    <a:pt x="1975" y="1271"/>
                    <a:pt x="1597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1098074" y="4484561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66" y="0"/>
                  </a:moveTo>
                  <a:cubicBezTo>
                    <a:pt x="488" y="812"/>
                    <a:pt x="325" y="1461"/>
                    <a:pt x="163" y="2110"/>
                  </a:cubicBezTo>
                  <a:cubicBezTo>
                    <a:pt x="55" y="2786"/>
                    <a:pt x="1" y="3435"/>
                    <a:pt x="28" y="4058"/>
                  </a:cubicBezTo>
                  <a:cubicBezTo>
                    <a:pt x="55" y="4707"/>
                    <a:pt x="163" y="5356"/>
                    <a:pt x="352" y="6032"/>
                  </a:cubicBezTo>
                  <a:cubicBezTo>
                    <a:pt x="569" y="6681"/>
                    <a:pt x="866" y="7358"/>
                    <a:pt x="1407" y="8034"/>
                  </a:cubicBezTo>
                  <a:cubicBezTo>
                    <a:pt x="1948" y="7358"/>
                    <a:pt x="2219" y="6681"/>
                    <a:pt x="2435" y="6005"/>
                  </a:cubicBezTo>
                  <a:cubicBezTo>
                    <a:pt x="2625" y="5329"/>
                    <a:pt x="2706" y="4598"/>
                    <a:pt x="2652" y="3922"/>
                  </a:cubicBezTo>
                  <a:cubicBezTo>
                    <a:pt x="2625" y="3246"/>
                    <a:pt x="2489" y="2543"/>
                    <a:pt x="2219" y="1867"/>
                  </a:cubicBezTo>
                  <a:cubicBezTo>
                    <a:pt x="1948" y="1190"/>
                    <a:pt x="1543" y="541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47753" y="5113777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2" y="2786"/>
                    <a:pt x="1" y="3435"/>
                    <a:pt x="28" y="4057"/>
                  </a:cubicBezTo>
                  <a:cubicBezTo>
                    <a:pt x="82" y="4707"/>
                    <a:pt x="163" y="5356"/>
                    <a:pt x="379" y="6032"/>
                  </a:cubicBezTo>
                  <a:cubicBezTo>
                    <a:pt x="569" y="6681"/>
                    <a:pt x="893" y="7357"/>
                    <a:pt x="1434" y="8034"/>
                  </a:cubicBezTo>
                  <a:cubicBezTo>
                    <a:pt x="1975" y="7357"/>
                    <a:pt x="2246" y="6681"/>
                    <a:pt x="2435" y="6005"/>
                  </a:cubicBezTo>
                  <a:cubicBezTo>
                    <a:pt x="2651" y="5329"/>
                    <a:pt x="2705" y="4598"/>
                    <a:pt x="2678" y="3922"/>
                  </a:cubicBezTo>
                  <a:cubicBezTo>
                    <a:pt x="2651" y="3246"/>
                    <a:pt x="2516" y="2543"/>
                    <a:pt x="2246" y="1866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976883" y="4358718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1" y="2786"/>
                    <a:pt x="0" y="3435"/>
                    <a:pt x="27" y="4058"/>
                  </a:cubicBezTo>
                  <a:cubicBezTo>
                    <a:pt x="81" y="4707"/>
                    <a:pt x="163" y="5356"/>
                    <a:pt x="379" y="6032"/>
                  </a:cubicBezTo>
                  <a:cubicBezTo>
                    <a:pt x="568" y="6681"/>
                    <a:pt x="893" y="7358"/>
                    <a:pt x="1434" y="8034"/>
                  </a:cubicBezTo>
                  <a:cubicBezTo>
                    <a:pt x="1975" y="7358"/>
                    <a:pt x="2245" y="6681"/>
                    <a:pt x="2435" y="6005"/>
                  </a:cubicBezTo>
                  <a:cubicBezTo>
                    <a:pt x="2651" y="5329"/>
                    <a:pt x="2705" y="4599"/>
                    <a:pt x="2678" y="3922"/>
                  </a:cubicBezTo>
                  <a:cubicBezTo>
                    <a:pt x="2651" y="3246"/>
                    <a:pt x="2516" y="2543"/>
                    <a:pt x="2245" y="1867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958689" y="4752509"/>
              <a:ext cx="37563" cy="111915"/>
            </a:xfrm>
            <a:custGeom>
              <a:avLst/>
              <a:gdLst/>
              <a:ahLst/>
              <a:cxnLst/>
              <a:rect l="l" t="t" r="r" b="b"/>
              <a:pathLst>
                <a:path w="2624" h="7818" extrusionOk="0">
                  <a:moveTo>
                    <a:pt x="1298" y="0"/>
                  </a:moveTo>
                  <a:cubicBezTo>
                    <a:pt x="757" y="622"/>
                    <a:pt x="460" y="1271"/>
                    <a:pt x="271" y="1948"/>
                  </a:cubicBezTo>
                  <a:cubicBezTo>
                    <a:pt x="81" y="2597"/>
                    <a:pt x="0" y="3273"/>
                    <a:pt x="0" y="3895"/>
                  </a:cubicBezTo>
                  <a:cubicBezTo>
                    <a:pt x="0" y="4544"/>
                    <a:pt x="54" y="5221"/>
                    <a:pt x="271" y="5870"/>
                  </a:cubicBezTo>
                  <a:cubicBezTo>
                    <a:pt x="460" y="6519"/>
                    <a:pt x="757" y="7195"/>
                    <a:pt x="1298" y="7817"/>
                  </a:cubicBezTo>
                  <a:cubicBezTo>
                    <a:pt x="1893" y="7195"/>
                    <a:pt x="2164" y="6519"/>
                    <a:pt x="2353" y="5870"/>
                  </a:cubicBezTo>
                  <a:cubicBezTo>
                    <a:pt x="2516" y="5221"/>
                    <a:pt x="2624" y="4544"/>
                    <a:pt x="2624" y="3895"/>
                  </a:cubicBezTo>
                  <a:cubicBezTo>
                    <a:pt x="2624" y="3273"/>
                    <a:pt x="2570" y="2597"/>
                    <a:pt x="2353" y="1948"/>
                  </a:cubicBezTo>
                  <a:cubicBezTo>
                    <a:pt x="2164" y="1299"/>
                    <a:pt x="1839" y="622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44551" y="4682809"/>
              <a:ext cx="38350" cy="111528"/>
            </a:xfrm>
            <a:custGeom>
              <a:avLst/>
              <a:gdLst/>
              <a:ahLst/>
              <a:cxnLst/>
              <a:rect l="l" t="t" r="r" b="b"/>
              <a:pathLst>
                <a:path w="2679" h="7791" extrusionOk="0">
                  <a:moveTo>
                    <a:pt x="839" y="0"/>
                  </a:moveTo>
                  <a:cubicBezTo>
                    <a:pt x="488" y="758"/>
                    <a:pt x="271" y="1407"/>
                    <a:pt x="163" y="2002"/>
                  </a:cubicBezTo>
                  <a:cubicBezTo>
                    <a:pt x="28" y="2651"/>
                    <a:pt x="1" y="3300"/>
                    <a:pt x="28" y="3949"/>
                  </a:cubicBezTo>
                  <a:cubicBezTo>
                    <a:pt x="82" y="4572"/>
                    <a:pt x="163" y="5221"/>
                    <a:pt x="380" y="5870"/>
                  </a:cubicBezTo>
                  <a:cubicBezTo>
                    <a:pt x="569" y="6465"/>
                    <a:pt x="893" y="7141"/>
                    <a:pt x="1434" y="7790"/>
                  </a:cubicBezTo>
                  <a:cubicBezTo>
                    <a:pt x="1975" y="7114"/>
                    <a:pt x="2246" y="6465"/>
                    <a:pt x="2435" y="5789"/>
                  </a:cubicBezTo>
                  <a:cubicBezTo>
                    <a:pt x="2598" y="5167"/>
                    <a:pt x="2679" y="4490"/>
                    <a:pt x="2652" y="3814"/>
                  </a:cubicBezTo>
                  <a:cubicBezTo>
                    <a:pt x="2598" y="3138"/>
                    <a:pt x="2462" y="2462"/>
                    <a:pt x="2192" y="1813"/>
                  </a:cubicBezTo>
                  <a:cubicBezTo>
                    <a:pt x="1921" y="1163"/>
                    <a:pt x="1516" y="487"/>
                    <a:pt x="83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840590" y="4848148"/>
              <a:ext cx="37563" cy="110369"/>
            </a:xfrm>
            <a:custGeom>
              <a:avLst/>
              <a:gdLst/>
              <a:ahLst/>
              <a:cxnLst/>
              <a:rect l="l" t="t" r="r" b="b"/>
              <a:pathLst>
                <a:path w="2624" h="7710" extrusionOk="0">
                  <a:moveTo>
                    <a:pt x="1298" y="0"/>
                  </a:moveTo>
                  <a:cubicBezTo>
                    <a:pt x="730" y="649"/>
                    <a:pt x="460" y="1299"/>
                    <a:pt x="271" y="1921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71" y="5789"/>
                  </a:cubicBezTo>
                  <a:cubicBezTo>
                    <a:pt x="460" y="6438"/>
                    <a:pt x="757" y="7060"/>
                    <a:pt x="1298" y="7709"/>
                  </a:cubicBezTo>
                  <a:cubicBezTo>
                    <a:pt x="1866" y="7060"/>
                    <a:pt x="2164" y="6438"/>
                    <a:pt x="2353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43" y="2570"/>
                    <a:pt x="2353" y="1921"/>
                  </a:cubicBezTo>
                  <a:cubicBezTo>
                    <a:pt x="2164" y="1272"/>
                    <a:pt x="1839" y="649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46980" y="4922099"/>
              <a:ext cx="38736" cy="122765"/>
            </a:xfrm>
            <a:custGeom>
              <a:avLst/>
              <a:gdLst/>
              <a:ahLst/>
              <a:cxnLst/>
              <a:rect l="l" t="t" r="r" b="b"/>
              <a:pathLst>
                <a:path w="2706" h="8576" extrusionOk="0">
                  <a:moveTo>
                    <a:pt x="1272" y="1"/>
                  </a:moveTo>
                  <a:cubicBezTo>
                    <a:pt x="731" y="758"/>
                    <a:pt x="460" y="1461"/>
                    <a:pt x="271" y="2138"/>
                  </a:cubicBezTo>
                  <a:cubicBezTo>
                    <a:pt x="55" y="2841"/>
                    <a:pt x="0" y="3598"/>
                    <a:pt x="28" y="4329"/>
                  </a:cubicBezTo>
                  <a:cubicBezTo>
                    <a:pt x="55" y="5086"/>
                    <a:pt x="190" y="5816"/>
                    <a:pt x="460" y="6547"/>
                  </a:cubicBezTo>
                  <a:cubicBezTo>
                    <a:pt x="731" y="7250"/>
                    <a:pt x="1137" y="7953"/>
                    <a:pt x="1813" y="8575"/>
                  </a:cubicBezTo>
                  <a:cubicBezTo>
                    <a:pt x="2218" y="7764"/>
                    <a:pt x="2381" y="7033"/>
                    <a:pt x="2516" y="6330"/>
                  </a:cubicBezTo>
                  <a:cubicBezTo>
                    <a:pt x="2651" y="5627"/>
                    <a:pt x="2705" y="4951"/>
                    <a:pt x="2651" y="4247"/>
                  </a:cubicBezTo>
                  <a:cubicBezTo>
                    <a:pt x="2624" y="3571"/>
                    <a:pt x="2516" y="2841"/>
                    <a:pt x="2327" y="2138"/>
                  </a:cubicBezTo>
                  <a:cubicBezTo>
                    <a:pt x="2110" y="1434"/>
                    <a:pt x="1813" y="731"/>
                    <a:pt x="1272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71277" y="5056073"/>
              <a:ext cx="37963" cy="99532"/>
            </a:xfrm>
            <a:custGeom>
              <a:avLst/>
              <a:gdLst/>
              <a:ahLst/>
              <a:cxnLst/>
              <a:rect l="l" t="t" r="r" b="b"/>
              <a:pathLst>
                <a:path w="2652" h="6953" extrusionOk="0">
                  <a:moveTo>
                    <a:pt x="839" y="1"/>
                  </a:moveTo>
                  <a:cubicBezTo>
                    <a:pt x="460" y="677"/>
                    <a:pt x="271" y="1299"/>
                    <a:pt x="163" y="1840"/>
                  </a:cubicBezTo>
                  <a:cubicBezTo>
                    <a:pt x="27" y="2408"/>
                    <a:pt x="0" y="2949"/>
                    <a:pt x="27" y="3517"/>
                  </a:cubicBezTo>
                  <a:cubicBezTo>
                    <a:pt x="54" y="4112"/>
                    <a:pt x="163" y="4653"/>
                    <a:pt x="379" y="5221"/>
                  </a:cubicBezTo>
                  <a:cubicBezTo>
                    <a:pt x="568" y="5789"/>
                    <a:pt x="866" y="6357"/>
                    <a:pt x="1407" y="6952"/>
                  </a:cubicBezTo>
                  <a:cubicBezTo>
                    <a:pt x="1948" y="6357"/>
                    <a:pt x="2218" y="5789"/>
                    <a:pt x="2435" y="5194"/>
                  </a:cubicBezTo>
                  <a:cubicBezTo>
                    <a:pt x="2597" y="4626"/>
                    <a:pt x="2651" y="4004"/>
                    <a:pt x="2624" y="3382"/>
                  </a:cubicBezTo>
                  <a:cubicBezTo>
                    <a:pt x="2597" y="2787"/>
                    <a:pt x="2462" y="2192"/>
                    <a:pt x="2191" y="1597"/>
                  </a:cubicBezTo>
                  <a:cubicBezTo>
                    <a:pt x="1894" y="1029"/>
                    <a:pt x="1515" y="461"/>
                    <a:pt x="839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157871" y="4232102"/>
              <a:ext cx="37963" cy="92933"/>
            </a:xfrm>
            <a:custGeom>
              <a:avLst/>
              <a:gdLst/>
              <a:ahLst/>
              <a:cxnLst/>
              <a:rect l="l" t="t" r="r" b="b"/>
              <a:pathLst>
                <a:path w="2652" h="6492" extrusionOk="0">
                  <a:moveTo>
                    <a:pt x="1326" y="0"/>
                  </a:moveTo>
                  <a:cubicBezTo>
                    <a:pt x="785" y="541"/>
                    <a:pt x="514" y="1082"/>
                    <a:pt x="271" y="1623"/>
                  </a:cubicBezTo>
                  <a:cubicBezTo>
                    <a:pt x="108" y="2164"/>
                    <a:pt x="0" y="2705"/>
                    <a:pt x="0" y="3246"/>
                  </a:cubicBezTo>
                  <a:cubicBezTo>
                    <a:pt x="0" y="3787"/>
                    <a:pt x="54" y="4328"/>
                    <a:pt x="271" y="4869"/>
                  </a:cubicBezTo>
                  <a:cubicBezTo>
                    <a:pt x="487" y="5410"/>
                    <a:pt x="785" y="5951"/>
                    <a:pt x="1326" y="6492"/>
                  </a:cubicBezTo>
                  <a:cubicBezTo>
                    <a:pt x="1894" y="5951"/>
                    <a:pt x="2164" y="5410"/>
                    <a:pt x="2381" y="4869"/>
                  </a:cubicBezTo>
                  <a:cubicBezTo>
                    <a:pt x="2543" y="4328"/>
                    <a:pt x="2651" y="3787"/>
                    <a:pt x="2651" y="3246"/>
                  </a:cubicBezTo>
                  <a:cubicBezTo>
                    <a:pt x="2651" y="2705"/>
                    <a:pt x="2570" y="2164"/>
                    <a:pt x="2381" y="1623"/>
                  </a:cubicBezTo>
                  <a:cubicBezTo>
                    <a:pt x="2164" y="1082"/>
                    <a:pt x="1867" y="541"/>
                    <a:pt x="132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2639942" y="3658643"/>
              <a:ext cx="37963" cy="102624"/>
            </a:xfrm>
            <a:custGeom>
              <a:avLst/>
              <a:gdLst/>
              <a:ahLst/>
              <a:cxnLst/>
              <a:rect l="l" t="t" r="r" b="b"/>
              <a:pathLst>
                <a:path w="2652" h="7169" extrusionOk="0">
                  <a:moveTo>
                    <a:pt x="1028" y="0"/>
                  </a:moveTo>
                  <a:cubicBezTo>
                    <a:pt x="623" y="704"/>
                    <a:pt x="406" y="1272"/>
                    <a:pt x="244" y="1894"/>
                  </a:cubicBezTo>
                  <a:cubicBezTo>
                    <a:pt x="109" y="2435"/>
                    <a:pt x="0" y="3003"/>
                    <a:pt x="0" y="3571"/>
                  </a:cubicBezTo>
                  <a:cubicBezTo>
                    <a:pt x="0" y="4139"/>
                    <a:pt x="82" y="4734"/>
                    <a:pt x="244" y="5329"/>
                  </a:cubicBezTo>
                  <a:cubicBezTo>
                    <a:pt x="406" y="5924"/>
                    <a:pt x="677" y="6546"/>
                    <a:pt x="1218" y="7168"/>
                  </a:cubicBezTo>
                  <a:cubicBezTo>
                    <a:pt x="1759" y="6546"/>
                    <a:pt x="2056" y="6005"/>
                    <a:pt x="2300" y="5410"/>
                  </a:cubicBezTo>
                  <a:cubicBezTo>
                    <a:pt x="2543" y="4788"/>
                    <a:pt x="2651" y="4193"/>
                    <a:pt x="2651" y="3571"/>
                  </a:cubicBezTo>
                  <a:cubicBezTo>
                    <a:pt x="2651" y="2922"/>
                    <a:pt x="2543" y="2299"/>
                    <a:pt x="2300" y="1677"/>
                  </a:cubicBezTo>
                  <a:cubicBezTo>
                    <a:pt x="2056" y="1082"/>
                    <a:pt x="1705" y="433"/>
                    <a:pt x="102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2780501" y="3737246"/>
              <a:ext cx="37577" cy="110369"/>
            </a:xfrm>
            <a:custGeom>
              <a:avLst/>
              <a:gdLst/>
              <a:ahLst/>
              <a:cxnLst/>
              <a:rect l="l" t="t" r="r" b="b"/>
              <a:pathLst>
                <a:path w="2625" h="7710" extrusionOk="0">
                  <a:moveTo>
                    <a:pt x="1299" y="0"/>
                  </a:moveTo>
                  <a:cubicBezTo>
                    <a:pt x="758" y="649"/>
                    <a:pt x="487" y="1299"/>
                    <a:pt x="244" y="1948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44" y="5789"/>
                  </a:cubicBezTo>
                  <a:cubicBezTo>
                    <a:pt x="460" y="6438"/>
                    <a:pt x="758" y="7087"/>
                    <a:pt x="1299" y="7709"/>
                  </a:cubicBezTo>
                  <a:cubicBezTo>
                    <a:pt x="1894" y="7087"/>
                    <a:pt x="2137" y="6438"/>
                    <a:pt x="2354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70" y="2570"/>
                    <a:pt x="2354" y="1948"/>
                  </a:cubicBezTo>
                  <a:cubicBezTo>
                    <a:pt x="2137" y="1299"/>
                    <a:pt x="1840" y="649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2652339" y="3877805"/>
              <a:ext cx="38336" cy="98745"/>
            </a:xfrm>
            <a:custGeom>
              <a:avLst/>
              <a:gdLst/>
              <a:ahLst/>
              <a:cxnLst/>
              <a:rect l="l" t="t" r="r" b="b"/>
              <a:pathLst>
                <a:path w="2678" h="6898" extrusionOk="0">
                  <a:moveTo>
                    <a:pt x="920" y="0"/>
                  </a:moveTo>
                  <a:cubicBezTo>
                    <a:pt x="514" y="676"/>
                    <a:pt x="325" y="1244"/>
                    <a:pt x="216" y="1812"/>
                  </a:cubicBezTo>
                  <a:cubicBezTo>
                    <a:pt x="81" y="2353"/>
                    <a:pt x="0" y="2894"/>
                    <a:pt x="0" y="3435"/>
                  </a:cubicBezTo>
                  <a:cubicBezTo>
                    <a:pt x="0" y="3976"/>
                    <a:pt x="81" y="4490"/>
                    <a:pt x="216" y="5058"/>
                  </a:cubicBezTo>
                  <a:cubicBezTo>
                    <a:pt x="352" y="5599"/>
                    <a:pt x="514" y="6194"/>
                    <a:pt x="920" y="6898"/>
                  </a:cubicBezTo>
                  <a:cubicBezTo>
                    <a:pt x="1596" y="6465"/>
                    <a:pt x="2002" y="5924"/>
                    <a:pt x="2272" y="5302"/>
                  </a:cubicBezTo>
                  <a:cubicBezTo>
                    <a:pt x="2543" y="4734"/>
                    <a:pt x="2678" y="4084"/>
                    <a:pt x="2678" y="3435"/>
                  </a:cubicBezTo>
                  <a:cubicBezTo>
                    <a:pt x="2678" y="2813"/>
                    <a:pt x="2543" y="2191"/>
                    <a:pt x="2272" y="1596"/>
                  </a:cubicBezTo>
                  <a:cubicBezTo>
                    <a:pt x="1975" y="1001"/>
                    <a:pt x="1596" y="433"/>
                    <a:pt x="92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2759201" y="4002088"/>
              <a:ext cx="38736" cy="118113"/>
            </a:xfrm>
            <a:custGeom>
              <a:avLst/>
              <a:gdLst/>
              <a:ahLst/>
              <a:cxnLst/>
              <a:rect l="l" t="t" r="r" b="b"/>
              <a:pathLst>
                <a:path w="2706" h="8251" extrusionOk="0">
                  <a:moveTo>
                    <a:pt x="1137" y="1"/>
                  </a:moveTo>
                  <a:cubicBezTo>
                    <a:pt x="758" y="785"/>
                    <a:pt x="542" y="1434"/>
                    <a:pt x="325" y="2084"/>
                  </a:cubicBezTo>
                  <a:cubicBezTo>
                    <a:pt x="163" y="2733"/>
                    <a:pt x="55" y="3382"/>
                    <a:pt x="28" y="4058"/>
                  </a:cubicBezTo>
                  <a:cubicBezTo>
                    <a:pt x="1" y="4734"/>
                    <a:pt x="55" y="5411"/>
                    <a:pt x="190" y="6114"/>
                  </a:cubicBezTo>
                  <a:cubicBezTo>
                    <a:pt x="325" y="6844"/>
                    <a:pt x="596" y="7575"/>
                    <a:pt x="1137" y="8251"/>
                  </a:cubicBezTo>
                  <a:cubicBezTo>
                    <a:pt x="1678" y="7575"/>
                    <a:pt x="2002" y="6925"/>
                    <a:pt x="2246" y="6249"/>
                  </a:cubicBezTo>
                  <a:cubicBezTo>
                    <a:pt x="2489" y="5573"/>
                    <a:pt x="2624" y="4897"/>
                    <a:pt x="2651" y="4193"/>
                  </a:cubicBezTo>
                  <a:cubicBezTo>
                    <a:pt x="2706" y="3490"/>
                    <a:pt x="2624" y="2733"/>
                    <a:pt x="2381" y="2030"/>
                  </a:cubicBezTo>
                  <a:cubicBezTo>
                    <a:pt x="2192" y="1299"/>
                    <a:pt x="1813" y="569"/>
                    <a:pt x="113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2520684" y="4036559"/>
              <a:ext cx="39123" cy="99518"/>
            </a:xfrm>
            <a:custGeom>
              <a:avLst/>
              <a:gdLst/>
              <a:ahLst/>
              <a:cxnLst/>
              <a:rect l="l" t="t" r="r" b="b"/>
              <a:pathLst>
                <a:path w="2733" h="6952" extrusionOk="0">
                  <a:moveTo>
                    <a:pt x="1840" y="0"/>
                  </a:moveTo>
                  <a:cubicBezTo>
                    <a:pt x="1190" y="433"/>
                    <a:pt x="785" y="1001"/>
                    <a:pt x="514" y="1623"/>
                  </a:cubicBezTo>
                  <a:cubicBezTo>
                    <a:pt x="244" y="2191"/>
                    <a:pt x="109" y="2813"/>
                    <a:pt x="81" y="3408"/>
                  </a:cubicBezTo>
                  <a:cubicBezTo>
                    <a:pt x="0" y="4031"/>
                    <a:pt x="109" y="4599"/>
                    <a:pt x="298" y="5194"/>
                  </a:cubicBezTo>
                  <a:cubicBezTo>
                    <a:pt x="460" y="5816"/>
                    <a:pt x="758" y="6384"/>
                    <a:pt x="1299" y="6952"/>
                  </a:cubicBezTo>
                  <a:cubicBezTo>
                    <a:pt x="1840" y="6384"/>
                    <a:pt x="2137" y="5816"/>
                    <a:pt x="2354" y="5248"/>
                  </a:cubicBezTo>
                  <a:cubicBezTo>
                    <a:pt x="2543" y="4653"/>
                    <a:pt x="2651" y="4085"/>
                    <a:pt x="2678" y="3544"/>
                  </a:cubicBezTo>
                  <a:cubicBezTo>
                    <a:pt x="2732" y="2976"/>
                    <a:pt x="2678" y="2435"/>
                    <a:pt x="2543" y="1867"/>
                  </a:cubicBezTo>
                  <a:cubicBezTo>
                    <a:pt x="2408" y="1272"/>
                    <a:pt x="2245" y="704"/>
                    <a:pt x="184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2653112" y="4170533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07" y="0"/>
                  </a:moveTo>
                  <a:cubicBezTo>
                    <a:pt x="866" y="541"/>
                    <a:pt x="568" y="1109"/>
                    <a:pt x="379" y="1650"/>
                  </a:cubicBezTo>
                  <a:cubicBezTo>
                    <a:pt x="162" y="2191"/>
                    <a:pt x="54" y="2705"/>
                    <a:pt x="27" y="3246"/>
                  </a:cubicBezTo>
                  <a:cubicBezTo>
                    <a:pt x="0" y="3787"/>
                    <a:pt x="27" y="4301"/>
                    <a:pt x="162" y="4842"/>
                  </a:cubicBezTo>
                  <a:cubicBezTo>
                    <a:pt x="298" y="5410"/>
                    <a:pt x="460" y="5951"/>
                    <a:pt x="866" y="6627"/>
                  </a:cubicBezTo>
                  <a:cubicBezTo>
                    <a:pt x="1542" y="6222"/>
                    <a:pt x="1948" y="5681"/>
                    <a:pt x="2218" y="5140"/>
                  </a:cubicBezTo>
                  <a:cubicBezTo>
                    <a:pt x="2489" y="4572"/>
                    <a:pt x="2624" y="4004"/>
                    <a:pt x="2678" y="3408"/>
                  </a:cubicBezTo>
                  <a:cubicBezTo>
                    <a:pt x="2705" y="2840"/>
                    <a:pt x="2597" y="2272"/>
                    <a:pt x="2435" y="1704"/>
                  </a:cubicBezTo>
                  <a:cubicBezTo>
                    <a:pt x="2272" y="1109"/>
                    <a:pt x="1948" y="541"/>
                    <a:pt x="140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2560952" y="4340122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34" y="1"/>
                  </a:moveTo>
                  <a:cubicBezTo>
                    <a:pt x="893" y="542"/>
                    <a:pt x="596" y="1110"/>
                    <a:pt x="379" y="1651"/>
                  </a:cubicBezTo>
                  <a:cubicBezTo>
                    <a:pt x="190" y="2192"/>
                    <a:pt x="82" y="2706"/>
                    <a:pt x="55" y="3247"/>
                  </a:cubicBezTo>
                  <a:cubicBezTo>
                    <a:pt x="0" y="3788"/>
                    <a:pt x="55" y="4275"/>
                    <a:pt x="190" y="4816"/>
                  </a:cubicBezTo>
                  <a:cubicBezTo>
                    <a:pt x="325" y="5411"/>
                    <a:pt x="487" y="5952"/>
                    <a:pt x="893" y="6628"/>
                  </a:cubicBezTo>
                  <a:cubicBezTo>
                    <a:pt x="1569" y="6222"/>
                    <a:pt x="1975" y="5681"/>
                    <a:pt x="2246" y="5140"/>
                  </a:cubicBezTo>
                  <a:cubicBezTo>
                    <a:pt x="2516" y="4545"/>
                    <a:pt x="2651" y="3977"/>
                    <a:pt x="2678" y="3409"/>
                  </a:cubicBezTo>
                  <a:cubicBezTo>
                    <a:pt x="2705" y="2841"/>
                    <a:pt x="2624" y="2246"/>
                    <a:pt x="2435" y="1678"/>
                  </a:cubicBezTo>
                  <a:cubicBezTo>
                    <a:pt x="2273" y="1110"/>
                    <a:pt x="1975" y="542"/>
                    <a:pt x="143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463768" y="420537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6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2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2265505" y="436528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35"/>
                    <a:pt x="1" y="3003"/>
                    <a:pt x="28" y="3571"/>
                  </a:cubicBezTo>
                  <a:cubicBezTo>
                    <a:pt x="55" y="4140"/>
                    <a:pt x="163" y="4735"/>
                    <a:pt x="353" y="5303"/>
                  </a:cubicBezTo>
                  <a:cubicBezTo>
                    <a:pt x="569" y="5871"/>
                    <a:pt x="867" y="6439"/>
                    <a:pt x="1407" y="7061"/>
                  </a:cubicBezTo>
                  <a:cubicBezTo>
                    <a:pt x="1948" y="6439"/>
                    <a:pt x="2219" y="5871"/>
                    <a:pt x="2435" y="5276"/>
                  </a:cubicBezTo>
                  <a:cubicBezTo>
                    <a:pt x="2625" y="4653"/>
                    <a:pt x="2706" y="4058"/>
                    <a:pt x="2652" y="3436"/>
                  </a:cubicBezTo>
                  <a:cubicBezTo>
                    <a:pt x="2625" y="2841"/>
                    <a:pt x="2517" y="2219"/>
                    <a:pt x="2246" y="1624"/>
                  </a:cubicBezTo>
                  <a:cubicBezTo>
                    <a:pt x="1976" y="1029"/>
                    <a:pt x="1624" y="353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2159030" y="451050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8"/>
                    <a:pt x="190" y="1840"/>
                  </a:cubicBezTo>
                  <a:cubicBezTo>
                    <a:pt x="55" y="2435"/>
                    <a:pt x="0" y="3003"/>
                    <a:pt x="27" y="3571"/>
                  </a:cubicBezTo>
                  <a:cubicBezTo>
                    <a:pt x="55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1"/>
                    <a:pt x="2516" y="2218"/>
                    <a:pt x="2246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2066870" y="466034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2" y="4680"/>
                    <a:pt x="2706" y="4058"/>
                    <a:pt x="2679" y="3463"/>
                  </a:cubicBezTo>
                  <a:cubicBezTo>
                    <a:pt x="2652" y="2841"/>
                    <a:pt x="2543" y="2246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1960395" y="452017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9"/>
                    <a:pt x="2272" y="1624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2047516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3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1863583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0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80" y="5302"/>
                  </a:cubicBezTo>
                  <a:cubicBezTo>
                    <a:pt x="569" y="5870"/>
                    <a:pt x="894" y="6438"/>
                    <a:pt x="1435" y="7060"/>
                  </a:cubicBezTo>
                  <a:cubicBezTo>
                    <a:pt x="1976" y="6438"/>
                    <a:pt x="2246" y="5870"/>
                    <a:pt x="2435" y="5275"/>
                  </a:cubicBezTo>
                  <a:cubicBezTo>
                    <a:pt x="2652" y="4653"/>
                    <a:pt x="2706" y="4058"/>
                    <a:pt x="2679" y="3436"/>
                  </a:cubicBezTo>
                  <a:cubicBezTo>
                    <a:pt x="2652" y="2841"/>
                    <a:pt x="2544" y="2218"/>
                    <a:pt x="2273" y="1623"/>
                  </a:cubicBezTo>
                  <a:cubicBezTo>
                    <a:pt x="2003" y="1028"/>
                    <a:pt x="1624" y="352"/>
                    <a:pt x="894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1960395" y="4239459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39"/>
                  </a:cubicBezTo>
                  <a:cubicBezTo>
                    <a:pt x="81" y="2434"/>
                    <a:pt x="0" y="3002"/>
                    <a:pt x="27" y="3570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1433016" y="4462101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7"/>
                    <a:pt x="190" y="1840"/>
                  </a:cubicBezTo>
                  <a:cubicBezTo>
                    <a:pt x="54" y="2435"/>
                    <a:pt x="0" y="3003"/>
                    <a:pt x="27" y="3571"/>
                  </a:cubicBezTo>
                  <a:cubicBezTo>
                    <a:pt x="54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0"/>
                    <a:pt x="2516" y="2218"/>
                    <a:pt x="2245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1699032" y="4423379"/>
              <a:ext cx="38722" cy="101078"/>
            </a:xfrm>
            <a:custGeom>
              <a:avLst/>
              <a:gdLst/>
              <a:ahLst/>
              <a:cxnLst/>
              <a:rect l="l" t="t" r="r" b="b"/>
              <a:pathLst>
                <a:path w="2705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6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4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1960395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2" y="4707"/>
                    <a:pt x="379" y="5302"/>
                  </a:cubicBezTo>
                  <a:cubicBezTo>
                    <a:pt x="568" y="5870"/>
                    <a:pt x="893" y="6438"/>
                    <a:pt x="1434" y="7061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7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2047516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139662" y="481058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3" y="5302"/>
                  </a:cubicBezTo>
                  <a:cubicBezTo>
                    <a:pt x="569" y="5870"/>
                    <a:pt x="867" y="6438"/>
                    <a:pt x="1408" y="7060"/>
                  </a:cubicBezTo>
                  <a:cubicBezTo>
                    <a:pt x="1949" y="6438"/>
                    <a:pt x="2219" y="5870"/>
                    <a:pt x="2435" y="5248"/>
                  </a:cubicBezTo>
                  <a:cubicBezTo>
                    <a:pt x="2625" y="4653"/>
                    <a:pt x="2706" y="4031"/>
                    <a:pt x="2652" y="3436"/>
                  </a:cubicBezTo>
                  <a:cubicBezTo>
                    <a:pt x="2625" y="2841"/>
                    <a:pt x="2517" y="2219"/>
                    <a:pt x="2246" y="1596"/>
                  </a:cubicBezTo>
                  <a:cubicBezTo>
                    <a:pt x="1976" y="1028"/>
                    <a:pt x="1624" y="352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1203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2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4" y="4652"/>
                    <a:pt x="2705" y="4057"/>
                    <a:pt x="2651" y="3435"/>
                  </a:cubicBezTo>
                  <a:cubicBezTo>
                    <a:pt x="2624" y="2840"/>
                    <a:pt x="2516" y="2218"/>
                    <a:pt x="2246" y="1623"/>
                  </a:cubicBezTo>
                  <a:cubicBezTo>
                    <a:pt x="1975" y="1055"/>
                    <a:pt x="1623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979749" y="479586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70"/>
                    <a:pt x="893" y="6465"/>
                    <a:pt x="1434" y="7061"/>
                  </a:cubicBezTo>
                  <a:cubicBezTo>
                    <a:pt x="1975" y="6465"/>
                    <a:pt x="2246" y="5870"/>
                    <a:pt x="2435" y="5275"/>
                  </a:cubicBezTo>
                  <a:cubicBezTo>
                    <a:pt x="2651" y="4653"/>
                    <a:pt x="2706" y="4058"/>
                    <a:pt x="2679" y="3436"/>
                  </a:cubicBezTo>
                  <a:cubicBezTo>
                    <a:pt x="2651" y="2841"/>
                    <a:pt x="2543" y="2219"/>
                    <a:pt x="2273" y="1624"/>
                  </a:cubicBezTo>
                  <a:cubicBezTo>
                    <a:pt x="2002" y="1056"/>
                    <a:pt x="1624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553820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3"/>
                  </a:cubicBezTo>
                  <a:cubicBezTo>
                    <a:pt x="569" y="5871"/>
                    <a:pt x="893" y="6439"/>
                    <a:pt x="1434" y="7061"/>
                  </a:cubicBezTo>
                  <a:cubicBezTo>
                    <a:pt x="1975" y="6439"/>
                    <a:pt x="2246" y="5871"/>
                    <a:pt x="2435" y="5248"/>
                  </a:cubicBezTo>
                  <a:cubicBezTo>
                    <a:pt x="2651" y="4653"/>
                    <a:pt x="2706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3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7571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66"/>
                  </a:cubicBezTo>
                  <a:cubicBezTo>
                    <a:pt x="82" y="2434"/>
                    <a:pt x="0" y="3002"/>
                    <a:pt x="27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8" y="5870"/>
                    <a:pt x="893" y="6465"/>
                    <a:pt x="1434" y="7060"/>
                  </a:cubicBezTo>
                  <a:cubicBezTo>
                    <a:pt x="1975" y="6465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55"/>
                    <a:pt x="1623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302134" y="461195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1" y="4680"/>
                    <a:pt x="2706" y="4058"/>
                    <a:pt x="2679" y="3463"/>
                  </a:cubicBezTo>
                  <a:cubicBezTo>
                    <a:pt x="2651" y="2840"/>
                    <a:pt x="2543" y="2245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215013" y="4539545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75"/>
                  </a:cubicBezTo>
                  <a:cubicBezTo>
                    <a:pt x="2651" y="4653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118215" y="467002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3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215013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1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2"/>
                    <a:pt x="893" y="1"/>
                  </a:cubicBezTo>
                  <a:close/>
                </a:path>
              </a:pathLst>
            </a:custGeom>
            <a:solidFill>
              <a:srgbClr val="00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060125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1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80" y="5303"/>
                  </a:cubicBezTo>
                  <a:cubicBezTo>
                    <a:pt x="569" y="5871"/>
                    <a:pt x="894" y="6439"/>
                    <a:pt x="1435" y="7061"/>
                  </a:cubicBezTo>
                  <a:cubicBezTo>
                    <a:pt x="1976" y="6439"/>
                    <a:pt x="2246" y="5871"/>
                    <a:pt x="2435" y="5248"/>
                  </a:cubicBezTo>
                  <a:cubicBezTo>
                    <a:pt x="2652" y="4653"/>
                    <a:pt x="2706" y="4031"/>
                    <a:pt x="2679" y="3436"/>
                  </a:cubicBezTo>
                  <a:cubicBezTo>
                    <a:pt x="2652" y="2841"/>
                    <a:pt x="2544" y="2219"/>
                    <a:pt x="2273" y="1597"/>
                  </a:cubicBezTo>
                  <a:cubicBezTo>
                    <a:pt x="2003" y="1029"/>
                    <a:pt x="1624" y="353"/>
                    <a:pt x="89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287805" y="4936428"/>
              <a:ext cx="38350" cy="101078"/>
            </a:xfrm>
            <a:custGeom>
              <a:avLst/>
              <a:gdLst/>
              <a:ahLst/>
              <a:cxnLst/>
              <a:rect l="l" t="t" r="r" b="b"/>
              <a:pathLst>
                <a:path w="2679" h="7061" extrusionOk="0">
                  <a:moveTo>
                    <a:pt x="866" y="1"/>
                  </a:moveTo>
                  <a:cubicBezTo>
                    <a:pt x="569" y="704"/>
                    <a:pt x="325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2" y="5302"/>
                  </a:cubicBezTo>
                  <a:cubicBezTo>
                    <a:pt x="569" y="5870"/>
                    <a:pt x="866" y="6438"/>
                    <a:pt x="1407" y="7060"/>
                  </a:cubicBezTo>
                  <a:cubicBezTo>
                    <a:pt x="1948" y="6438"/>
                    <a:pt x="2219" y="5870"/>
                    <a:pt x="2435" y="5248"/>
                  </a:cubicBezTo>
                  <a:cubicBezTo>
                    <a:pt x="2625" y="4653"/>
                    <a:pt x="2679" y="4031"/>
                    <a:pt x="2652" y="3436"/>
                  </a:cubicBezTo>
                  <a:cubicBezTo>
                    <a:pt x="2625" y="2841"/>
                    <a:pt x="2516" y="2219"/>
                    <a:pt x="2246" y="1596"/>
                  </a:cubicBezTo>
                  <a:cubicBezTo>
                    <a:pt x="1975" y="1028"/>
                    <a:pt x="1624" y="352"/>
                    <a:pt x="866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1374926" y="5105646"/>
              <a:ext cx="38350" cy="101064"/>
            </a:xfrm>
            <a:custGeom>
              <a:avLst/>
              <a:gdLst/>
              <a:ahLst/>
              <a:cxnLst/>
              <a:rect l="l" t="t" r="r" b="b"/>
              <a:pathLst>
                <a:path w="2679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3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5" y="4652"/>
                    <a:pt x="2679" y="4057"/>
                    <a:pt x="2652" y="3435"/>
                  </a:cubicBezTo>
                  <a:cubicBezTo>
                    <a:pt x="2625" y="2840"/>
                    <a:pt x="2516" y="2218"/>
                    <a:pt x="2246" y="1623"/>
                  </a:cubicBezTo>
                  <a:cubicBezTo>
                    <a:pt x="1975" y="1055"/>
                    <a:pt x="1624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1118215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1215013" y="4791231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07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0"/>
                    <a:pt x="2678" y="3435"/>
                  </a:cubicBezTo>
                  <a:cubicBezTo>
                    <a:pt x="2651" y="2840"/>
                    <a:pt x="2543" y="2218"/>
                    <a:pt x="2273" y="1596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4755" y="4201897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0" y="2543"/>
                    <a:pt x="0" y="2976"/>
                  </a:cubicBezTo>
                  <a:cubicBezTo>
                    <a:pt x="0" y="3381"/>
                    <a:pt x="0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8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11876" y="4414861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1" y="2543"/>
                    <a:pt x="1" y="2976"/>
                  </a:cubicBezTo>
                  <a:cubicBezTo>
                    <a:pt x="1" y="3381"/>
                    <a:pt x="1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9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887429" y="5116482"/>
              <a:ext cx="37577" cy="106489"/>
            </a:xfrm>
            <a:custGeom>
              <a:avLst/>
              <a:gdLst/>
              <a:ahLst/>
              <a:cxnLst/>
              <a:rect l="l" t="t" r="r" b="b"/>
              <a:pathLst>
                <a:path w="2625" h="7439" extrusionOk="0">
                  <a:moveTo>
                    <a:pt x="1299" y="0"/>
                  </a:moveTo>
                  <a:cubicBezTo>
                    <a:pt x="785" y="595"/>
                    <a:pt x="515" y="1245"/>
                    <a:pt x="271" y="1840"/>
                  </a:cubicBezTo>
                  <a:cubicBezTo>
                    <a:pt x="109" y="2462"/>
                    <a:pt x="1" y="3111"/>
                    <a:pt x="1" y="3706"/>
                  </a:cubicBezTo>
                  <a:cubicBezTo>
                    <a:pt x="1" y="4328"/>
                    <a:pt x="55" y="4950"/>
                    <a:pt x="271" y="5573"/>
                  </a:cubicBezTo>
                  <a:cubicBezTo>
                    <a:pt x="461" y="6168"/>
                    <a:pt x="785" y="6817"/>
                    <a:pt x="1299" y="7439"/>
                  </a:cubicBezTo>
                  <a:cubicBezTo>
                    <a:pt x="1894" y="6817"/>
                    <a:pt x="2165" y="6168"/>
                    <a:pt x="2354" y="5573"/>
                  </a:cubicBezTo>
                  <a:cubicBezTo>
                    <a:pt x="2517" y="4950"/>
                    <a:pt x="2625" y="4328"/>
                    <a:pt x="2625" y="3706"/>
                  </a:cubicBezTo>
                  <a:cubicBezTo>
                    <a:pt x="2625" y="3111"/>
                    <a:pt x="2571" y="2462"/>
                    <a:pt x="2354" y="1840"/>
                  </a:cubicBezTo>
                  <a:cubicBezTo>
                    <a:pt x="2165" y="1245"/>
                    <a:pt x="1840" y="595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246807" y="4560344"/>
              <a:ext cx="805605" cy="513021"/>
            </a:xfrm>
            <a:custGeom>
              <a:avLst/>
              <a:gdLst/>
              <a:ahLst/>
              <a:cxnLst/>
              <a:rect l="l" t="t" r="r" b="b"/>
              <a:pathLst>
                <a:path w="56277" h="35838" extrusionOk="0">
                  <a:moveTo>
                    <a:pt x="29720" y="1"/>
                  </a:moveTo>
                  <a:cubicBezTo>
                    <a:pt x="29139" y="1"/>
                    <a:pt x="28546" y="21"/>
                    <a:pt x="27939" y="62"/>
                  </a:cubicBezTo>
                  <a:cubicBezTo>
                    <a:pt x="3973" y="1143"/>
                    <a:pt x="1" y="35838"/>
                    <a:pt x="27896" y="35838"/>
                  </a:cubicBezTo>
                  <a:cubicBezTo>
                    <a:pt x="28619" y="35838"/>
                    <a:pt x="29364" y="35815"/>
                    <a:pt x="30130" y="35767"/>
                  </a:cubicBezTo>
                  <a:cubicBezTo>
                    <a:pt x="56276" y="34103"/>
                    <a:pt x="53722" y="1"/>
                    <a:pt x="29720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507740" y="4749789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20" y="1"/>
                  </a:moveTo>
                  <a:cubicBezTo>
                    <a:pt x="1" y="1"/>
                    <a:pt x="1" y="5005"/>
                    <a:pt x="3220" y="5005"/>
                  </a:cubicBezTo>
                  <a:cubicBezTo>
                    <a:pt x="6438" y="5005"/>
                    <a:pt x="6465" y="1"/>
                    <a:pt x="3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1686249" y="4699071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19" y="0"/>
                  </a:moveTo>
                  <a:cubicBezTo>
                    <a:pt x="0" y="0"/>
                    <a:pt x="0" y="5004"/>
                    <a:pt x="3219" y="5004"/>
                  </a:cubicBezTo>
                  <a:cubicBezTo>
                    <a:pt x="6438" y="5004"/>
                    <a:pt x="6465" y="0"/>
                    <a:pt x="3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1551888" y="4823783"/>
              <a:ext cx="247678" cy="120003"/>
            </a:xfrm>
            <a:custGeom>
              <a:avLst/>
              <a:gdLst/>
              <a:ahLst/>
              <a:cxnLst/>
              <a:rect l="l" t="t" r="r" b="b"/>
              <a:pathLst>
                <a:path w="17302" h="8383" extrusionOk="0">
                  <a:moveTo>
                    <a:pt x="16067" y="1"/>
                  </a:moveTo>
                  <a:cubicBezTo>
                    <a:pt x="15796" y="1"/>
                    <a:pt x="15537" y="143"/>
                    <a:pt x="15391" y="485"/>
                  </a:cubicBezTo>
                  <a:cubicBezTo>
                    <a:pt x="14282" y="3055"/>
                    <a:pt x="12335" y="5219"/>
                    <a:pt x="9603" y="6084"/>
                  </a:cubicBezTo>
                  <a:cubicBezTo>
                    <a:pt x="8603" y="6417"/>
                    <a:pt x="7579" y="6566"/>
                    <a:pt x="6553" y="6566"/>
                  </a:cubicBezTo>
                  <a:cubicBezTo>
                    <a:pt x="4747" y="6566"/>
                    <a:pt x="2935" y="6106"/>
                    <a:pt x="1245" y="5381"/>
                  </a:cubicBezTo>
                  <a:cubicBezTo>
                    <a:pt x="1165" y="5348"/>
                    <a:pt x="1083" y="5333"/>
                    <a:pt x="1001" y="5333"/>
                  </a:cubicBezTo>
                  <a:cubicBezTo>
                    <a:pt x="610" y="5333"/>
                    <a:pt x="225" y="5672"/>
                    <a:pt x="136" y="6030"/>
                  </a:cubicBezTo>
                  <a:cubicBezTo>
                    <a:pt x="0" y="6544"/>
                    <a:pt x="352" y="6950"/>
                    <a:pt x="785" y="7139"/>
                  </a:cubicBezTo>
                  <a:cubicBezTo>
                    <a:pt x="2608" y="7918"/>
                    <a:pt x="4594" y="8382"/>
                    <a:pt x="6574" y="8382"/>
                  </a:cubicBezTo>
                  <a:cubicBezTo>
                    <a:pt x="7825" y="8382"/>
                    <a:pt x="9074" y="8197"/>
                    <a:pt x="10279" y="7788"/>
                  </a:cubicBezTo>
                  <a:cubicBezTo>
                    <a:pt x="13363" y="6733"/>
                    <a:pt x="15689" y="4326"/>
                    <a:pt x="16987" y="1405"/>
                  </a:cubicBezTo>
                  <a:cubicBezTo>
                    <a:pt x="17302" y="665"/>
                    <a:pt x="16655" y="1"/>
                    <a:pt x="1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2"/>
          <p:cNvGrpSpPr/>
          <p:nvPr/>
        </p:nvGrpSpPr>
        <p:grpSpPr>
          <a:xfrm>
            <a:off x="5757670" y="2472193"/>
            <a:ext cx="2958529" cy="2731303"/>
            <a:chOff x="5681470" y="2472193"/>
            <a:chExt cx="2958529" cy="2731303"/>
          </a:xfrm>
        </p:grpSpPr>
        <p:sp>
          <p:nvSpPr>
            <p:cNvPr id="1089" name="Google Shape;1089;p32"/>
            <p:cNvSpPr/>
            <p:nvPr/>
          </p:nvSpPr>
          <p:spPr>
            <a:xfrm>
              <a:off x="6225902" y="2735837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225902" y="2734812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rgbClr val="422C46">
                <a:alpha val="21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481960" y="4170229"/>
              <a:ext cx="1662168" cy="1020809"/>
            </a:xfrm>
            <a:custGeom>
              <a:avLst/>
              <a:gdLst/>
              <a:ahLst/>
              <a:cxnLst/>
              <a:rect l="l" t="t" r="r" b="b"/>
              <a:pathLst>
                <a:path w="127296" h="78178" extrusionOk="0">
                  <a:moveTo>
                    <a:pt x="63657" y="0"/>
                  </a:moveTo>
                  <a:cubicBezTo>
                    <a:pt x="12237" y="0"/>
                    <a:pt x="8718" y="43251"/>
                    <a:pt x="0" y="78178"/>
                  </a:cubicBezTo>
                  <a:lnTo>
                    <a:pt x="127295" y="78178"/>
                  </a:lnTo>
                  <a:cubicBezTo>
                    <a:pt x="126476" y="26610"/>
                    <a:pt x="105764" y="1603"/>
                    <a:pt x="67476" y="77"/>
                  </a:cubicBezTo>
                  <a:cubicBezTo>
                    <a:pt x="66175" y="26"/>
                    <a:pt x="64902" y="0"/>
                    <a:pt x="63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5796585" y="3950641"/>
              <a:ext cx="1142518" cy="922147"/>
            </a:xfrm>
            <a:custGeom>
              <a:avLst/>
              <a:gdLst/>
              <a:ahLst/>
              <a:cxnLst/>
              <a:rect l="l" t="t" r="r" b="b"/>
              <a:pathLst>
                <a:path w="87499" h="70622" extrusionOk="0">
                  <a:moveTo>
                    <a:pt x="22751" y="0"/>
                  </a:moveTo>
                  <a:cubicBezTo>
                    <a:pt x="15698" y="0"/>
                    <a:pt x="0" y="2778"/>
                    <a:pt x="45" y="5111"/>
                  </a:cubicBezTo>
                  <a:cubicBezTo>
                    <a:pt x="328" y="35798"/>
                    <a:pt x="15473" y="53091"/>
                    <a:pt x="23639" y="60409"/>
                  </a:cubicBezTo>
                  <a:cubicBezTo>
                    <a:pt x="31842" y="66550"/>
                    <a:pt x="45237" y="70621"/>
                    <a:pt x="57932" y="70621"/>
                  </a:cubicBezTo>
                  <a:cubicBezTo>
                    <a:pt x="60368" y="70621"/>
                    <a:pt x="62777" y="70471"/>
                    <a:pt x="65120" y="70158"/>
                  </a:cubicBezTo>
                  <a:lnTo>
                    <a:pt x="87499" y="24608"/>
                  </a:lnTo>
                  <a:cubicBezTo>
                    <a:pt x="84758" y="23388"/>
                    <a:pt x="81520" y="22948"/>
                    <a:pt x="78000" y="22948"/>
                  </a:cubicBezTo>
                  <a:cubicBezTo>
                    <a:pt x="68911" y="22948"/>
                    <a:pt x="57939" y="25880"/>
                    <a:pt x="48775" y="25880"/>
                  </a:cubicBezTo>
                  <a:cubicBezTo>
                    <a:pt x="41765" y="25880"/>
                    <a:pt x="35812" y="24165"/>
                    <a:pt x="32568" y="18109"/>
                  </a:cubicBezTo>
                  <a:cubicBezTo>
                    <a:pt x="30873" y="14916"/>
                    <a:pt x="29206" y="6298"/>
                    <a:pt x="26069" y="618"/>
                  </a:cubicBezTo>
                  <a:cubicBezTo>
                    <a:pt x="25831" y="187"/>
                    <a:pt x="24582" y="0"/>
                    <a:pt x="2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737334" y="4804080"/>
              <a:ext cx="34145" cy="399416"/>
            </a:xfrm>
            <a:custGeom>
              <a:avLst/>
              <a:gdLst/>
              <a:ahLst/>
              <a:cxnLst/>
              <a:rect l="l" t="t" r="r" b="b"/>
              <a:pathLst>
                <a:path w="2615" h="30589" extrusionOk="0">
                  <a:moveTo>
                    <a:pt x="954" y="1"/>
                  </a:moveTo>
                  <a:cubicBezTo>
                    <a:pt x="460" y="1"/>
                    <a:pt x="0" y="319"/>
                    <a:pt x="71" y="955"/>
                  </a:cubicBezTo>
                  <a:cubicBezTo>
                    <a:pt x="551" y="5617"/>
                    <a:pt x="636" y="10308"/>
                    <a:pt x="636" y="14998"/>
                  </a:cubicBezTo>
                  <a:cubicBezTo>
                    <a:pt x="636" y="19886"/>
                    <a:pt x="523" y="24803"/>
                    <a:pt x="71" y="29635"/>
                  </a:cubicBezTo>
                  <a:cubicBezTo>
                    <a:pt x="0" y="30271"/>
                    <a:pt x="467" y="30589"/>
                    <a:pt x="965" y="30589"/>
                  </a:cubicBezTo>
                  <a:cubicBezTo>
                    <a:pt x="1463" y="30589"/>
                    <a:pt x="1992" y="30271"/>
                    <a:pt x="2049" y="29635"/>
                  </a:cubicBezTo>
                  <a:cubicBezTo>
                    <a:pt x="2501" y="24775"/>
                    <a:pt x="2614" y="19886"/>
                    <a:pt x="2614" y="14998"/>
                  </a:cubicBezTo>
                  <a:cubicBezTo>
                    <a:pt x="2614" y="10308"/>
                    <a:pt x="2529" y="5617"/>
                    <a:pt x="2049" y="955"/>
                  </a:cubicBezTo>
                  <a:cubicBezTo>
                    <a:pt x="1978" y="319"/>
                    <a:pt x="1449" y="1"/>
                    <a:pt x="954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5904910" y="4178978"/>
              <a:ext cx="102580" cy="80082"/>
            </a:xfrm>
            <a:custGeom>
              <a:avLst/>
              <a:gdLst/>
              <a:ahLst/>
              <a:cxnLst/>
              <a:rect l="l" t="t" r="r" b="b"/>
              <a:pathLst>
                <a:path w="7856" h="6133" extrusionOk="0">
                  <a:moveTo>
                    <a:pt x="3928" y="0"/>
                  </a:moveTo>
                  <a:cubicBezTo>
                    <a:pt x="0" y="0"/>
                    <a:pt x="0" y="6132"/>
                    <a:pt x="3928" y="6132"/>
                  </a:cubicBezTo>
                  <a:cubicBezTo>
                    <a:pt x="7855" y="6132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175722" y="4316970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27" y="6104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180880" y="4635742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425134" y="4359393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29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467571" y="4614354"/>
              <a:ext cx="102945" cy="80069"/>
            </a:xfrm>
            <a:custGeom>
              <a:avLst/>
              <a:gdLst/>
              <a:ahLst/>
              <a:cxnLst/>
              <a:rect l="l" t="t" r="r" b="b"/>
              <a:pathLst>
                <a:path w="7884" h="6132" extrusionOk="0">
                  <a:moveTo>
                    <a:pt x="3956" y="0"/>
                  </a:moveTo>
                  <a:cubicBezTo>
                    <a:pt x="0" y="0"/>
                    <a:pt x="0" y="6132"/>
                    <a:pt x="3956" y="6132"/>
                  </a:cubicBezTo>
                  <a:cubicBezTo>
                    <a:pt x="7884" y="6132"/>
                    <a:pt x="7884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690789" y="4322506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4"/>
                    <a:pt x="3928" y="6104"/>
                  </a:cubicBezTo>
                  <a:cubicBezTo>
                    <a:pt x="7855" y="6104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6764942" y="4550882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56" y="6104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8006" y="4401086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0" y="1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6889654" y="4399989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27" y="6103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6664217" y="4816537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6832097" y="5051193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00" y="1"/>
                  </a:moveTo>
                  <a:cubicBezTo>
                    <a:pt x="0" y="1"/>
                    <a:pt x="0" y="6104"/>
                    <a:pt x="3900" y="6104"/>
                  </a:cubicBezTo>
                  <a:cubicBezTo>
                    <a:pt x="7827" y="6104"/>
                    <a:pt x="7827" y="1"/>
                    <a:pt x="3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595221" y="5049717"/>
              <a:ext cx="102593" cy="80082"/>
            </a:xfrm>
            <a:custGeom>
              <a:avLst/>
              <a:gdLst/>
              <a:ahLst/>
              <a:cxnLst/>
              <a:rect l="l" t="t" r="r" b="b"/>
              <a:pathLst>
                <a:path w="7857" h="6133" extrusionOk="0">
                  <a:moveTo>
                    <a:pt x="3928" y="1"/>
                  </a:moveTo>
                  <a:cubicBezTo>
                    <a:pt x="1" y="57"/>
                    <a:pt x="1" y="6132"/>
                    <a:pt x="3928" y="6132"/>
                  </a:cubicBezTo>
                  <a:cubicBezTo>
                    <a:pt x="7856" y="6132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120994" y="5071119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1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31645" y="4665631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286276" y="4482996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85" y="6104"/>
                    <a:pt x="7885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519091" y="4466021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784746" y="4428768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56" y="6103"/>
                    <a:pt x="7856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584770" y="4834987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56" y="0"/>
                  </a:moveTo>
                  <a:cubicBezTo>
                    <a:pt x="29" y="0"/>
                    <a:pt x="0" y="6104"/>
                    <a:pt x="3956" y="6104"/>
                  </a:cubicBezTo>
                  <a:cubicBezTo>
                    <a:pt x="7856" y="6104"/>
                    <a:pt x="7856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577758" y="5017988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28" y="6104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710579" y="4656778"/>
              <a:ext cx="102214" cy="80082"/>
            </a:xfrm>
            <a:custGeom>
              <a:avLst/>
              <a:gdLst/>
              <a:ahLst/>
              <a:cxnLst/>
              <a:rect l="l" t="t" r="r" b="b"/>
              <a:pathLst>
                <a:path w="7828" h="6133" extrusionOk="0">
                  <a:moveTo>
                    <a:pt x="3928" y="1"/>
                  </a:moveTo>
                  <a:cubicBezTo>
                    <a:pt x="1" y="1"/>
                    <a:pt x="1" y="6132"/>
                    <a:pt x="3928" y="6132"/>
                  </a:cubicBezTo>
                  <a:cubicBezTo>
                    <a:pt x="7828" y="6132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965161" y="4774113"/>
              <a:ext cx="102958" cy="79703"/>
            </a:xfrm>
            <a:custGeom>
              <a:avLst/>
              <a:gdLst/>
              <a:ahLst/>
              <a:cxnLst/>
              <a:rect l="l" t="t" r="r" b="b"/>
              <a:pathLst>
                <a:path w="7885" h="6104" extrusionOk="0">
                  <a:moveTo>
                    <a:pt x="3957" y="0"/>
                  </a:moveTo>
                  <a:cubicBezTo>
                    <a:pt x="29" y="0"/>
                    <a:pt x="1" y="6104"/>
                    <a:pt x="3957" y="6104"/>
                  </a:cubicBezTo>
                  <a:cubicBezTo>
                    <a:pt x="7884" y="6104"/>
                    <a:pt x="7884" y="0"/>
                    <a:pt x="3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858899" y="5017988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29" y="1"/>
                  </a:moveTo>
                  <a:cubicBezTo>
                    <a:pt x="1" y="1"/>
                    <a:pt x="1" y="6104"/>
                    <a:pt x="3929" y="6104"/>
                  </a:cubicBezTo>
                  <a:cubicBezTo>
                    <a:pt x="7856" y="6104"/>
                    <a:pt x="7856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354540" y="4949357"/>
              <a:ext cx="102945" cy="79716"/>
            </a:xfrm>
            <a:custGeom>
              <a:avLst/>
              <a:gdLst/>
              <a:ahLst/>
              <a:cxnLst/>
              <a:rect l="l" t="t" r="r" b="b"/>
              <a:pathLst>
                <a:path w="7884" h="6105" extrusionOk="0">
                  <a:moveTo>
                    <a:pt x="3956" y="1"/>
                  </a:moveTo>
                  <a:cubicBezTo>
                    <a:pt x="0" y="1"/>
                    <a:pt x="0" y="6104"/>
                    <a:pt x="3956" y="6104"/>
                  </a:cubicBezTo>
                  <a:cubicBezTo>
                    <a:pt x="7884" y="6104"/>
                    <a:pt x="7884" y="1"/>
                    <a:pt x="3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5968735" y="4444633"/>
              <a:ext cx="102214" cy="80069"/>
            </a:xfrm>
            <a:custGeom>
              <a:avLst/>
              <a:gdLst/>
              <a:ahLst/>
              <a:cxnLst/>
              <a:rect l="l" t="t" r="r" b="b"/>
              <a:pathLst>
                <a:path w="7828" h="6132" extrusionOk="0">
                  <a:moveTo>
                    <a:pt x="3900" y="0"/>
                  </a:moveTo>
                  <a:cubicBezTo>
                    <a:pt x="0" y="0"/>
                    <a:pt x="0" y="6132"/>
                    <a:pt x="3900" y="6132"/>
                  </a:cubicBezTo>
                  <a:cubicBezTo>
                    <a:pt x="7828" y="6132"/>
                    <a:pt x="7828" y="0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5681470" y="3520384"/>
              <a:ext cx="509765" cy="476533"/>
            </a:xfrm>
            <a:custGeom>
              <a:avLst/>
              <a:gdLst/>
              <a:ahLst/>
              <a:cxnLst/>
              <a:rect l="l" t="t" r="r" b="b"/>
              <a:pathLst>
                <a:path w="39040" h="36495" extrusionOk="0">
                  <a:moveTo>
                    <a:pt x="15974" y="1"/>
                  </a:moveTo>
                  <a:cubicBezTo>
                    <a:pt x="15967" y="1"/>
                    <a:pt x="15960" y="1"/>
                    <a:pt x="15954" y="1"/>
                  </a:cubicBezTo>
                  <a:cubicBezTo>
                    <a:pt x="13269" y="509"/>
                    <a:pt x="14089" y="8478"/>
                    <a:pt x="15671" y="14214"/>
                  </a:cubicBezTo>
                  <a:cubicBezTo>
                    <a:pt x="14634" y="11290"/>
                    <a:pt x="10197" y="4266"/>
                    <a:pt x="7346" y="4266"/>
                  </a:cubicBezTo>
                  <a:cubicBezTo>
                    <a:pt x="7166" y="4266"/>
                    <a:pt x="6993" y="4293"/>
                    <a:pt x="6827" y="4352"/>
                  </a:cubicBezTo>
                  <a:cubicBezTo>
                    <a:pt x="4708" y="5595"/>
                    <a:pt x="7618" y="13705"/>
                    <a:pt x="9144" y="16898"/>
                  </a:cubicBezTo>
                  <a:cubicBezTo>
                    <a:pt x="5852" y="14044"/>
                    <a:pt x="3674" y="12889"/>
                    <a:pt x="2408" y="12889"/>
                  </a:cubicBezTo>
                  <a:cubicBezTo>
                    <a:pt x="0" y="12889"/>
                    <a:pt x="885" y="17063"/>
                    <a:pt x="3662" y="21673"/>
                  </a:cubicBezTo>
                  <a:cubicBezTo>
                    <a:pt x="8655" y="29986"/>
                    <a:pt x="11070" y="36495"/>
                    <a:pt x="18468" y="36495"/>
                  </a:cubicBezTo>
                  <a:cubicBezTo>
                    <a:pt x="18815" y="36495"/>
                    <a:pt x="19173" y="36481"/>
                    <a:pt x="19542" y="36451"/>
                  </a:cubicBezTo>
                  <a:lnTo>
                    <a:pt x="28923" y="33908"/>
                  </a:lnTo>
                  <a:cubicBezTo>
                    <a:pt x="35083" y="29783"/>
                    <a:pt x="39039" y="18000"/>
                    <a:pt x="35648" y="13790"/>
                  </a:cubicBezTo>
                  <a:cubicBezTo>
                    <a:pt x="35361" y="13662"/>
                    <a:pt x="35077" y="13603"/>
                    <a:pt x="34797" y="13603"/>
                  </a:cubicBezTo>
                  <a:cubicBezTo>
                    <a:pt x="32845" y="13603"/>
                    <a:pt x="31084" y="16476"/>
                    <a:pt x="29799" y="19046"/>
                  </a:cubicBezTo>
                  <a:cubicBezTo>
                    <a:pt x="29093" y="11642"/>
                    <a:pt x="30195" y="1046"/>
                    <a:pt x="25985" y="255"/>
                  </a:cubicBezTo>
                  <a:cubicBezTo>
                    <a:pt x="23555" y="651"/>
                    <a:pt x="22311" y="6867"/>
                    <a:pt x="22368" y="12829"/>
                  </a:cubicBezTo>
                  <a:cubicBezTo>
                    <a:pt x="21071" y="5726"/>
                    <a:pt x="18678" y="1"/>
                    <a:pt x="15974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5766174" y="3923861"/>
              <a:ext cx="405501" cy="122362"/>
            </a:xfrm>
            <a:custGeom>
              <a:avLst/>
              <a:gdLst/>
              <a:ahLst/>
              <a:cxnLst/>
              <a:rect l="l" t="t" r="r" b="b"/>
              <a:pathLst>
                <a:path w="31055" h="9371" extrusionOk="0">
                  <a:moveTo>
                    <a:pt x="27491" y="0"/>
                  </a:moveTo>
                  <a:cubicBezTo>
                    <a:pt x="26980" y="0"/>
                    <a:pt x="26471" y="136"/>
                    <a:pt x="26025" y="437"/>
                  </a:cubicBezTo>
                  <a:cubicBezTo>
                    <a:pt x="22298" y="2850"/>
                    <a:pt x="17970" y="3356"/>
                    <a:pt x="13529" y="3356"/>
                  </a:cubicBezTo>
                  <a:cubicBezTo>
                    <a:pt x="10327" y="3356"/>
                    <a:pt x="7066" y="3093"/>
                    <a:pt x="3928" y="3093"/>
                  </a:cubicBezTo>
                  <a:cubicBezTo>
                    <a:pt x="3910" y="3093"/>
                    <a:pt x="3892" y="3093"/>
                    <a:pt x="3875" y="3093"/>
                  </a:cubicBezTo>
                  <a:cubicBezTo>
                    <a:pt x="1" y="3093"/>
                    <a:pt x="19" y="9168"/>
                    <a:pt x="3928" y="9168"/>
                  </a:cubicBezTo>
                  <a:cubicBezTo>
                    <a:pt x="7028" y="9179"/>
                    <a:pt x="10219" y="9370"/>
                    <a:pt x="13388" y="9370"/>
                  </a:cubicBezTo>
                  <a:cubicBezTo>
                    <a:pt x="18886" y="9370"/>
                    <a:pt x="24319" y="8794"/>
                    <a:pt x="29105" y="5693"/>
                  </a:cubicBezTo>
                  <a:cubicBezTo>
                    <a:pt x="30489" y="4817"/>
                    <a:pt x="31054" y="2980"/>
                    <a:pt x="30207" y="1539"/>
                  </a:cubicBezTo>
                  <a:cubicBezTo>
                    <a:pt x="29652" y="601"/>
                    <a:pt x="28565" y="0"/>
                    <a:pt x="2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390453" y="2976539"/>
              <a:ext cx="1742967" cy="1407403"/>
            </a:xfrm>
            <a:custGeom>
              <a:avLst/>
              <a:gdLst/>
              <a:ahLst/>
              <a:cxnLst/>
              <a:rect l="l" t="t" r="r" b="b"/>
              <a:pathLst>
                <a:path w="133484" h="107785" extrusionOk="0">
                  <a:moveTo>
                    <a:pt x="38316" y="1"/>
                  </a:moveTo>
                  <a:cubicBezTo>
                    <a:pt x="21221" y="42724"/>
                    <a:pt x="1" y="95847"/>
                    <a:pt x="65188" y="106160"/>
                  </a:cubicBezTo>
                  <a:cubicBezTo>
                    <a:pt x="71938" y="107229"/>
                    <a:pt x="78059" y="107785"/>
                    <a:pt x="83605" y="107785"/>
                  </a:cubicBezTo>
                  <a:cubicBezTo>
                    <a:pt x="120872" y="107785"/>
                    <a:pt x="132155" y="82689"/>
                    <a:pt x="133484" y="19526"/>
                  </a:cubicBezTo>
                  <a:lnTo>
                    <a:pt x="38316" y="1"/>
                  </a:ln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963686" y="3845489"/>
              <a:ext cx="310416" cy="258330"/>
            </a:xfrm>
            <a:custGeom>
              <a:avLst/>
              <a:gdLst/>
              <a:ahLst/>
              <a:cxnLst/>
              <a:rect l="l" t="t" r="r" b="b"/>
              <a:pathLst>
                <a:path w="23773" h="19784" extrusionOk="0">
                  <a:moveTo>
                    <a:pt x="7879" y="1"/>
                  </a:moveTo>
                  <a:cubicBezTo>
                    <a:pt x="6563" y="1"/>
                    <a:pt x="5271" y="174"/>
                    <a:pt x="4070" y="533"/>
                  </a:cubicBezTo>
                  <a:lnTo>
                    <a:pt x="1" y="16837"/>
                  </a:lnTo>
                  <a:cubicBezTo>
                    <a:pt x="2226" y="18677"/>
                    <a:pt x="5908" y="19784"/>
                    <a:pt x="9554" y="19784"/>
                  </a:cubicBezTo>
                  <a:cubicBezTo>
                    <a:pt x="13917" y="19784"/>
                    <a:pt x="18228" y="18197"/>
                    <a:pt x="19921" y="14379"/>
                  </a:cubicBezTo>
                  <a:cubicBezTo>
                    <a:pt x="23773" y="5714"/>
                    <a:pt x="15444" y="1"/>
                    <a:pt x="7879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768637" y="3791196"/>
              <a:ext cx="212158" cy="207745"/>
            </a:xfrm>
            <a:custGeom>
              <a:avLst/>
              <a:gdLst/>
              <a:ahLst/>
              <a:cxnLst/>
              <a:rect l="l" t="t" r="r" b="b"/>
              <a:pathLst>
                <a:path w="16248" h="15910" extrusionOk="0">
                  <a:moveTo>
                    <a:pt x="8138" y="1"/>
                  </a:moveTo>
                  <a:cubicBezTo>
                    <a:pt x="4013" y="1"/>
                    <a:pt x="0" y="3646"/>
                    <a:pt x="170" y="7941"/>
                  </a:cubicBezTo>
                  <a:cubicBezTo>
                    <a:pt x="396" y="12264"/>
                    <a:pt x="3674" y="15909"/>
                    <a:pt x="8138" y="15909"/>
                  </a:cubicBezTo>
                  <a:cubicBezTo>
                    <a:pt x="12264" y="15909"/>
                    <a:pt x="16248" y="12264"/>
                    <a:pt x="16078" y="7941"/>
                  </a:cubicBezTo>
                  <a:cubicBezTo>
                    <a:pt x="15909" y="3646"/>
                    <a:pt x="12574" y="1"/>
                    <a:pt x="8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549724" y="3977161"/>
              <a:ext cx="212158" cy="207366"/>
            </a:xfrm>
            <a:custGeom>
              <a:avLst/>
              <a:gdLst/>
              <a:ahLst/>
              <a:cxnLst/>
              <a:rect l="l" t="t" r="r" b="b"/>
              <a:pathLst>
                <a:path w="16248" h="15881" extrusionOk="0">
                  <a:moveTo>
                    <a:pt x="8110" y="0"/>
                  </a:moveTo>
                  <a:cubicBezTo>
                    <a:pt x="3984" y="0"/>
                    <a:pt x="0" y="3645"/>
                    <a:pt x="170" y="7940"/>
                  </a:cubicBezTo>
                  <a:cubicBezTo>
                    <a:pt x="367" y="12263"/>
                    <a:pt x="3673" y="15880"/>
                    <a:pt x="8110" y="15880"/>
                  </a:cubicBezTo>
                  <a:cubicBezTo>
                    <a:pt x="12235" y="15880"/>
                    <a:pt x="16247" y="12263"/>
                    <a:pt x="16050" y="7940"/>
                  </a:cubicBezTo>
                  <a:cubicBezTo>
                    <a:pt x="15880" y="3645"/>
                    <a:pt x="12574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178917" y="3818526"/>
              <a:ext cx="183837" cy="105139"/>
            </a:xfrm>
            <a:custGeom>
              <a:avLst/>
              <a:gdLst/>
              <a:ahLst/>
              <a:cxnLst/>
              <a:rect l="l" t="t" r="r" b="b"/>
              <a:pathLst>
                <a:path w="14079" h="8052" extrusionOk="0">
                  <a:moveTo>
                    <a:pt x="6164" y="0"/>
                  </a:moveTo>
                  <a:cubicBezTo>
                    <a:pt x="4080" y="0"/>
                    <a:pt x="2072" y="949"/>
                    <a:pt x="424" y="2288"/>
                  </a:cubicBezTo>
                  <a:cubicBezTo>
                    <a:pt x="0" y="2627"/>
                    <a:pt x="57" y="3333"/>
                    <a:pt x="424" y="3700"/>
                  </a:cubicBezTo>
                  <a:cubicBezTo>
                    <a:pt x="624" y="3901"/>
                    <a:pt x="856" y="3987"/>
                    <a:pt x="1090" y="3987"/>
                  </a:cubicBezTo>
                  <a:cubicBezTo>
                    <a:pt x="1351" y="3987"/>
                    <a:pt x="1613" y="3879"/>
                    <a:pt x="1837" y="3700"/>
                  </a:cubicBezTo>
                  <a:cubicBezTo>
                    <a:pt x="3079" y="2682"/>
                    <a:pt x="4600" y="1972"/>
                    <a:pt x="6157" y="1972"/>
                  </a:cubicBezTo>
                  <a:cubicBezTo>
                    <a:pt x="6760" y="1972"/>
                    <a:pt x="7369" y="2079"/>
                    <a:pt x="7969" y="2316"/>
                  </a:cubicBezTo>
                  <a:cubicBezTo>
                    <a:pt x="10060" y="3164"/>
                    <a:pt x="11359" y="5255"/>
                    <a:pt x="11953" y="7346"/>
                  </a:cubicBezTo>
                  <a:cubicBezTo>
                    <a:pt x="12099" y="7839"/>
                    <a:pt x="12484" y="8052"/>
                    <a:pt x="12876" y="8052"/>
                  </a:cubicBezTo>
                  <a:cubicBezTo>
                    <a:pt x="13471" y="8052"/>
                    <a:pt x="14079" y="7559"/>
                    <a:pt x="13874" y="6809"/>
                  </a:cubicBezTo>
                  <a:cubicBezTo>
                    <a:pt x="13055" y="4011"/>
                    <a:pt x="11275" y="1468"/>
                    <a:pt x="8506" y="423"/>
                  </a:cubicBezTo>
                  <a:cubicBezTo>
                    <a:pt x="7724" y="132"/>
                    <a:pt x="6939" y="0"/>
                    <a:pt x="6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041369" y="3894873"/>
              <a:ext cx="401727" cy="238104"/>
            </a:xfrm>
            <a:custGeom>
              <a:avLst/>
              <a:gdLst/>
              <a:ahLst/>
              <a:cxnLst/>
              <a:rect l="l" t="t" r="r" b="b"/>
              <a:pathLst>
                <a:path w="30766" h="18235" extrusionOk="0">
                  <a:moveTo>
                    <a:pt x="1492" y="1"/>
                  </a:moveTo>
                  <a:lnTo>
                    <a:pt x="1492" y="1"/>
                  </a:lnTo>
                  <a:cubicBezTo>
                    <a:pt x="0" y="11371"/>
                    <a:pt x="8407" y="18234"/>
                    <a:pt x="16882" y="18234"/>
                  </a:cubicBezTo>
                  <a:cubicBezTo>
                    <a:pt x="22371" y="18234"/>
                    <a:pt x="27889" y="15356"/>
                    <a:pt x="30766" y="8958"/>
                  </a:cubicBezTo>
                  <a:cubicBezTo>
                    <a:pt x="21583" y="7998"/>
                    <a:pt x="10732" y="5087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054453" y="3393439"/>
              <a:ext cx="267848" cy="100034"/>
            </a:xfrm>
            <a:custGeom>
              <a:avLst/>
              <a:gdLst/>
              <a:ahLst/>
              <a:cxnLst/>
              <a:rect l="l" t="t" r="r" b="b"/>
              <a:pathLst>
                <a:path w="20513" h="7661" extrusionOk="0">
                  <a:moveTo>
                    <a:pt x="7608" y="1"/>
                  </a:moveTo>
                  <a:cubicBezTo>
                    <a:pt x="5309" y="1"/>
                    <a:pt x="3035" y="427"/>
                    <a:pt x="1055" y="1246"/>
                  </a:cubicBezTo>
                  <a:cubicBezTo>
                    <a:pt x="0" y="1698"/>
                    <a:pt x="285" y="3245"/>
                    <a:pt x="1196" y="3245"/>
                  </a:cubicBezTo>
                  <a:cubicBezTo>
                    <a:pt x="1309" y="3245"/>
                    <a:pt x="1432" y="3220"/>
                    <a:pt x="1564" y="3167"/>
                  </a:cubicBezTo>
                  <a:cubicBezTo>
                    <a:pt x="3399" y="2403"/>
                    <a:pt x="5543" y="1991"/>
                    <a:pt x="7703" y="1991"/>
                  </a:cubicBezTo>
                  <a:cubicBezTo>
                    <a:pt x="11930" y="1991"/>
                    <a:pt x="16216" y="3570"/>
                    <a:pt x="18348" y="7180"/>
                  </a:cubicBezTo>
                  <a:cubicBezTo>
                    <a:pt x="18549" y="7520"/>
                    <a:pt x="18852" y="7661"/>
                    <a:pt x="19154" y="7661"/>
                  </a:cubicBezTo>
                  <a:cubicBezTo>
                    <a:pt x="19833" y="7661"/>
                    <a:pt x="20513" y="6953"/>
                    <a:pt x="20044" y="6191"/>
                  </a:cubicBezTo>
                  <a:cubicBezTo>
                    <a:pt x="17559" y="1954"/>
                    <a:pt x="12528" y="1"/>
                    <a:pt x="7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482830" y="3488537"/>
              <a:ext cx="252584" cy="126841"/>
            </a:xfrm>
            <a:custGeom>
              <a:avLst/>
              <a:gdLst/>
              <a:ahLst/>
              <a:cxnLst/>
              <a:rect l="l" t="t" r="r" b="b"/>
              <a:pathLst>
                <a:path w="19344" h="9714" extrusionOk="0">
                  <a:moveTo>
                    <a:pt x="5742" y="1"/>
                  </a:moveTo>
                  <a:cubicBezTo>
                    <a:pt x="4203" y="1"/>
                    <a:pt x="2663" y="188"/>
                    <a:pt x="1167" y="518"/>
                  </a:cubicBezTo>
                  <a:cubicBezTo>
                    <a:pt x="1" y="730"/>
                    <a:pt x="401" y="2435"/>
                    <a:pt x="1458" y="2435"/>
                  </a:cubicBezTo>
                  <a:cubicBezTo>
                    <a:pt x="1528" y="2435"/>
                    <a:pt x="1601" y="2427"/>
                    <a:pt x="1676" y="2411"/>
                  </a:cubicBezTo>
                  <a:cubicBezTo>
                    <a:pt x="2929" y="2142"/>
                    <a:pt x="4223" y="2000"/>
                    <a:pt x="5509" y="2000"/>
                  </a:cubicBezTo>
                  <a:cubicBezTo>
                    <a:pt x="10430" y="2000"/>
                    <a:pt x="15234" y="4078"/>
                    <a:pt x="17160" y="9052"/>
                  </a:cubicBezTo>
                  <a:cubicBezTo>
                    <a:pt x="17340" y="9511"/>
                    <a:pt x="17751" y="9713"/>
                    <a:pt x="18151" y="9713"/>
                  </a:cubicBezTo>
                  <a:cubicBezTo>
                    <a:pt x="18759" y="9713"/>
                    <a:pt x="19343" y="9248"/>
                    <a:pt x="19053" y="8515"/>
                  </a:cubicBezTo>
                  <a:cubicBezTo>
                    <a:pt x="17782" y="5209"/>
                    <a:pt x="15352" y="2581"/>
                    <a:pt x="12074" y="1225"/>
                  </a:cubicBezTo>
                  <a:cubicBezTo>
                    <a:pt x="10047" y="368"/>
                    <a:pt x="7896" y="1"/>
                    <a:pt x="5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79716" y="2472193"/>
              <a:ext cx="1241559" cy="875531"/>
            </a:xfrm>
            <a:custGeom>
              <a:avLst/>
              <a:gdLst/>
              <a:ahLst/>
              <a:cxnLst/>
              <a:rect l="l" t="t" r="r" b="b"/>
              <a:pathLst>
                <a:path w="95084" h="67052" extrusionOk="0">
                  <a:moveTo>
                    <a:pt x="51419" y="1"/>
                  </a:moveTo>
                  <a:cubicBezTo>
                    <a:pt x="47537" y="1"/>
                    <a:pt x="43959" y="316"/>
                    <a:pt x="40972" y="790"/>
                  </a:cubicBezTo>
                  <a:cubicBezTo>
                    <a:pt x="15768" y="4011"/>
                    <a:pt x="3956" y="21870"/>
                    <a:pt x="1" y="65724"/>
                  </a:cubicBezTo>
                  <a:cubicBezTo>
                    <a:pt x="1" y="65724"/>
                    <a:pt x="15768" y="67052"/>
                    <a:pt x="32863" y="67052"/>
                  </a:cubicBezTo>
                  <a:cubicBezTo>
                    <a:pt x="55637" y="67052"/>
                    <a:pt x="87341" y="62163"/>
                    <a:pt x="93049" y="34500"/>
                  </a:cubicBezTo>
                  <a:lnTo>
                    <a:pt x="95083" y="28058"/>
                  </a:lnTo>
                  <a:cubicBezTo>
                    <a:pt x="89245" y="5525"/>
                    <a:pt x="67667" y="1"/>
                    <a:pt x="5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724969" y="2823048"/>
              <a:ext cx="636331" cy="1119446"/>
            </a:xfrm>
            <a:custGeom>
              <a:avLst/>
              <a:gdLst/>
              <a:ahLst/>
              <a:cxnLst/>
              <a:rect l="l" t="t" r="r" b="b"/>
              <a:pathLst>
                <a:path w="48733" h="85732" extrusionOk="0">
                  <a:moveTo>
                    <a:pt x="18576" y="1"/>
                  </a:moveTo>
                  <a:cubicBezTo>
                    <a:pt x="17318" y="1"/>
                    <a:pt x="16006" y="111"/>
                    <a:pt x="14638" y="340"/>
                  </a:cubicBezTo>
                  <a:lnTo>
                    <a:pt x="1" y="23115"/>
                  </a:lnTo>
                  <a:cubicBezTo>
                    <a:pt x="792" y="45889"/>
                    <a:pt x="7828" y="69060"/>
                    <a:pt x="25799" y="85731"/>
                  </a:cubicBezTo>
                  <a:cubicBezTo>
                    <a:pt x="47499" y="63489"/>
                    <a:pt x="48732" y="1"/>
                    <a:pt x="18576" y="1"/>
                  </a:cubicBezTo>
                  <a:close/>
                </a:path>
              </a:pathLst>
            </a:custGeom>
            <a:solidFill>
              <a:srgbClr val="7E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782174" y="3083114"/>
              <a:ext cx="589820" cy="530108"/>
            </a:xfrm>
            <a:custGeom>
              <a:avLst/>
              <a:gdLst/>
              <a:ahLst/>
              <a:cxnLst/>
              <a:rect l="l" t="t" r="r" b="b"/>
              <a:pathLst>
                <a:path w="45171" h="40598" extrusionOk="0">
                  <a:moveTo>
                    <a:pt x="31395" y="0"/>
                  </a:moveTo>
                  <a:cubicBezTo>
                    <a:pt x="25696" y="0"/>
                    <a:pt x="24017" y="12445"/>
                    <a:pt x="24017" y="15178"/>
                  </a:cubicBezTo>
                  <a:cubicBezTo>
                    <a:pt x="23198" y="11991"/>
                    <a:pt x="20159" y="2330"/>
                    <a:pt x="16142" y="2330"/>
                  </a:cubicBezTo>
                  <a:cubicBezTo>
                    <a:pt x="15173" y="2330"/>
                    <a:pt x="14148" y="2892"/>
                    <a:pt x="13082" y="4243"/>
                  </a:cubicBezTo>
                  <a:cubicBezTo>
                    <a:pt x="10087" y="8199"/>
                    <a:pt x="14071" y="14924"/>
                    <a:pt x="16558" y="17891"/>
                  </a:cubicBezTo>
                  <a:cubicBezTo>
                    <a:pt x="13916" y="17084"/>
                    <a:pt x="11699" y="16743"/>
                    <a:pt x="9878" y="16743"/>
                  </a:cubicBezTo>
                  <a:cubicBezTo>
                    <a:pt x="1" y="16743"/>
                    <a:pt x="1771" y="26770"/>
                    <a:pt x="10537" y="26770"/>
                  </a:cubicBezTo>
                  <a:cubicBezTo>
                    <a:pt x="12600" y="26770"/>
                    <a:pt x="15051" y="26215"/>
                    <a:pt x="17829" y="24842"/>
                  </a:cubicBezTo>
                  <a:lnTo>
                    <a:pt x="17829" y="24842"/>
                  </a:lnTo>
                  <a:cubicBezTo>
                    <a:pt x="9166" y="33254"/>
                    <a:pt x="11758" y="40597"/>
                    <a:pt x="16370" y="40597"/>
                  </a:cubicBezTo>
                  <a:cubicBezTo>
                    <a:pt x="19551" y="40597"/>
                    <a:pt x="23693" y="37105"/>
                    <a:pt x="25769" y="28063"/>
                  </a:cubicBezTo>
                  <a:cubicBezTo>
                    <a:pt x="25769" y="32836"/>
                    <a:pt x="28703" y="39964"/>
                    <a:pt x="33498" y="39964"/>
                  </a:cubicBezTo>
                  <a:cubicBezTo>
                    <a:pt x="34692" y="39964"/>
                    <a:pt x="36002" y="39521"/>
                    <a:pt x="37411" y="38490"/>
                  </a:cubicBezTo>
                  <a:cubicBezTo>
                    <a:pt x="41917" y="35160"/>
                    <a:pt x="38062" y="27794"/>
                    <a:pt x="33312" y="25136"/>
                  </a:cubicBezTo>
                  <a:lnTo>
                    <a:pt x="33312" y="25136"/>
                  </a:lnTo>
                  <a:cubicBezTo>
                    <a:pt x="34824" y="25648"/>
                    <a:pt x="36501" y="25959"/>
                    <a:pt x="38105" y="25959"/>
                  </a:cubicBezTo>
                  <a:cubicBezTo>
                    <a:pt x="41799" y="25959"/>
                    <a:pt x="45108" y="24307"/>
                    <a:pt x="45125" y="19643"/>
                  </a:cubicBezTo>
                  <a:cubicBezTo>
                    <a:pt x="45170" y="16043"/>
                    <a:pt x="42665" y="14880"/>
                    <a:pt x="39647" y="14880"/>
                  </a:cubicBezTo>
                  <a:cubicBezTo>
                    <a:pt x="37027" y="14880"/>
                    <a:pt x="34019" y="15757"/>
                    <a:pt x="31958" y="16676"/>
                  </a:cubicBezTo>
                  <a:cubicBezTo>
                    <a:pt x="33935" y="13681"/>
                    <a:pt x="39389" y="2774"/>
                    <a:pt x="32946" y="287"/>
                  </a:cubicBezTo>
                  <a:cubicBezTo>
                    <a:pt x="32399" y="91"/>
                    <a:pt x="31882" y="0"/>
                    <a:pt x="31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020133" y="3286472"/>
              <a:ext cx="163101" cy="159772"/>
            </a:xfrm>
            <a:custGeom>
              <a:avLst/>
              <a:gdLst/>
              <a:ahLst/>
              <a:cxnLst/>
              <a:rect l="l" t="t" r="r" b="b"/>
              <a:pathLst>
                <a:path w="12491" h="12236" extrusionOk="0">
                  <a:moveTo>
                    <a:pt x="6246" y="0"/>
                  </a:moveTo>
                  <a:cubicBezTo>
                    <a:pt x="3053" y="0"/>
                    <a:pt x="1" y="2797"/>
                    <a:pt x="142" y="6132"/>
                  </a:cubicBezTo>
                  <a:cubicBezTo>
                    <a:pt x="312" y="9438"/>
                    <a:pt x="2827" y="12235"/>
                    <a:pt x="6246" y="12235"/>
                  </a:cubicBezTo>
                  <a:cubicBezTo>
                    <a:pt x="9410" y="12235"/>
                    <a:pt x="12490" y="9438"/>
                    <a:pt x="12349" y="6132"/>
                  </a:cubicBezTo>
                  <a:cubicBezTo>
                    <a:pt x="12208" y="2797"/>
                    <a:pt x="9665" y="0"/>
                    <a:pt x="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6795196" y="2917872"/>
              <a:ext cx="992514" cy="317689"/>
            </a:xfrm>
            <a:custGeom>
              <a:avLst/>
              <a:gdLst/>
              <a:ahLst/>
              <a:cxnLst/>
              <a:rect l="l" t="t" r="r" b="b"/>
              <a:pathLst>
                <a:path w="76011" h="24330" extrusionOk="0">
                  <a:moveTo>
                    <a:pt x="76010" y="1"/>
                  </a:moveTo>
                  <a:lnTo>
                    <a:pt x="76010" y="1"/>
                  </a:lnTo>
                  <a:cubicBezTo>
                    <a:pt x="72365" y="3109"/>
                    <a:pt x="68607" y="6019"/>
                    <a:pt x="64623" y="8619"/>
                  </a:cubicBezTo>
                  <a:cubicBezTo>
                    <a:pt x="60667" y="11190"/>
                    <a:pt x="56457" y="13423"/>
                    <a:pt x="52162" y="15203"/>
                  </a:cubicBezTo>
                  <a:cubicBezTo>
                    <a:pt x="47839" y="17011"/>
                    <a:pt x="43374" y="18396"/>
                    <a:pt x="38797" y="19243"/>
                  </a:cubicBezTo>
                  <a:cubicBezTo>
                    <a:pt x="35830" y="19780"/>
                    <a:pt x="32863" y="20063"/>
                    <a:pt x="29896" y="20091"/>
                  </a:cubicBezTo>
                  <a:cubicBezTo>
                    <a:pt x="30715" y="19159"/>
                    <a:pt x="31507" y="18255"/>
                    <a:pt x="32213" y="17294"/>
                  </a:cubicBezTo>
                  <a:cubicBezTo>
                    <a:pt x="33908" y="15005"/>
                    <a:pt x="35378" y="12547"/>
                    <a:pt x="36678" y="9975"/>
                  </a:cubicBezTo>
                  <a:cubicBezTo>
                    <a:pt x="37017" y="9297"/>
                    <a:pt x="36960" y="8478"/>
                    <a:pt x="36508" y="7828"/>
                  </a:cubicBezTo>
                  <a:cubicBezTo>
                    <a:pt x="36102" y="7286"/>
                    <a:pt x="35472" y="6988"/>
                    <a:pt x="34838" y="6988"/>
                  </a:cubicBezTo>
                  <a:cubicBezTo>
                    <a:pt x="34414" y="6988"/>
                    <a:pt x="33988" y="7121"/>
                    <a:pt x="33626" y="7404"/>
                  </a:cubicBezTo>
                  <a:cubicBezTo>
                    <a:pt x="31309" y="9099"/>
                    <a:pt x="28907" y="10625"/>
                    <a:pt x="26420" y="11953"/>
                  </a:cubicBezTo>
                  <a:cubicBezTo>
                    <a:pt x="23906" y="13253"/>
                    <a:pt x="21278" y="14270"/>
                    <a:pt x="18537" y="14977"/>
                  </a:cubicBezTo>
                  <a:cubicBezTo>
                    <a:pt x="15824" y="15683"/>
                    <a:pt x="12942" y="16050"/>
                    <a:pt x="10060" y="16305"/>
                  </a:cubicBezTo>
                  <a:cubicBezTo>
                    <a:pt x="8393" y="16418"/>
                    <a:pt x="6698" y="16531"/>
                    <a:pt x="5002" y="16587"/>
                  </a:cubicBezTo>
                  <a:cubicBezTo>
                    <a:pt x="6584" y="15401"/>
                    <a:pt x="8195" y="14157"/>
                    <a:pt x="9749" y="12858"/>
                  </a:cubicBezTo>
                  <a:cubicBezTo>
                    <a:pt x="11021" y="11756"/>
                    <a:pt x="12208" y="10625"/>
                    <a:pt x="13338" y="9354"/>
                  </a:cubicBezTo>
                  <a:cubicBezTo>
                    <a:pt x="14440" y="8082"/>
                    <a:pt x="15400" y="6698"/>
                    <a:pt x="16192" y="5285"/>
                  </a:cubicBezTo>
                  <a:lnTo>
                    <a:pt x="16192" y="5285"/>
                  </a:lnTo>
                  <a:cubicBezTo>
                    <a:pt x="14129" y="7856"/>
                    <a:pt x="11614" y="9947"/>
                    <a:pt x="8902" y="11727"/>
                  </a:cubicBezTo>
                  <a:cubicBezTo>
                    <a:pt x="6217" y="13507"/>
                    <a:pt x="3307" y="15118"/>
                    <a:pt x="566" y="16983"/>
                  </a:cubicBezTo>
                  <a:cubicBezTo>
                    <a:pt x="283" y="17181"/>
                    <a:pt x="57" y="17548"/>
                    <a:pt x="29" y="17944"/>
                  </a:cubicBezTo>
                  <a:cubicBezTo>
                    <a:pt x="1" y="18594"/>
                    <a:pt x="509" y="19130"/>
                    <a:pt x="1159" y="19159"/>
                  </a:cubicBezTo>
                  <a:lnTo>
                    <a:pt x="1272" y="19159"/>
                  </a:lnTo>
                  <a:cubicBezTo>
                    <a:pt x="4017" y="19263"/>
                    <a:pt x="6761" y="19416"/>
                    <a:pt x="9527" y="19416"/>
                  </a:cubicBezTo>
                  <a:cubicBezTo>
                    <a:pt x="9752" y="19416"/>
                    <a:pt x="9977" y="19415"/>
                    <a:pt x="10201" y="19413"/>
                  </a:cubicBezTo>
                  <a:cubicBezTo>
                    <a:pt x="13196" y="19385"/>
                    <a:pt x="16276" y="19159"/>
                    <a:pt x="19300" y="18537"/>
                  </a:cubicBezTo>
                  <a:cubicBezTo>
                    <a:pt x="22352" y="17887"/>
                    <a:pt x="25318" y="16870"/>
                    <a:pt x="28116" y="15570"/>
                  </a:cubicBezTo>
                  <a:cubicBezTo>
                    <a:pt x="28144" y="15542"/>
                    <a:pt x="28172" y="15542"/>
                    <a:pt x="28229" y="15485"/>
                  </a:cubicBezTo>
                  <a:lnTo>
                    <a:pt x="28229" y="15485"/>
                  </a:lnTo>
                  <a:cubicBezTo>
                    <a:pt x="26816" y="17322"/>
                    <a:pt x="25290" y="19074"/>
                    <a:pt x="23567" y="20487"/>
                  </a:cubicBezTo>
                  <a:lnTo>
                    <a:pt x="23482" y="20543"/>
                  </a:lnTo>
                  <a:cubicBezTo>
                    <a:pt x="23058" y="20882"/>
                    <a:pt x="22719" y="21419"/>
                    <a:pt x="22719" y="22069"/>
                  </a:cubicBezTo>
                  <a:cubicBezTo>
                    <a:pt x="22691" y="23199"/>
                    <a:pt x="23567" y="24160"/>
                    <a:pt x="24697" y="24188"/>
                  </a:cubicBezTo>
                  <a:lnTo>
                    <a:pt x="28455" y="24330"/>
                  </a:lnTo>
                  <a:lnTo>
                    <a:pt x="32213" y="24188"/>
                  </a:lnTo>
                  <a:lnTo>
                    <a:pt x="35915" y="23765"/>
                  </a:lnTo>
                  <a:lnTo>
                    <a:pt x="39588" y="23086"/>
                  </a:lnTo>
                  <a:cubicBezTo>
                    <a:pt x="44420" y="22041"/>
                    <a:pt x="49082" y="20317"/>
                    <a:pt x="53462" y="18141"/>
                  </a:cubicBezTo>
                  <a:cubicBezTo>
                    <a:pt x="57842" y="15966"/>
                    <a:pt x="61967" y="13253"/>
                    <a:pt x="65753" y="10230"/>
                  </a:cubicBezTo>
                  <a:cubicBezTo>
                    <a:pt x="69540" y="7206"/>
                    <a:pt x="72987" y="3759"/>
                    <a:pt x="76010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6711981" y="4554120"/>
              <a:ext cx="778175" cy="494814"/>
            </a:xfrm>
            <a:custGeom>
              <a:avLst/>
              <a:gdLst/>
              <a:ahLst/>
              <a:cxnLst/>
              <a:rect l="l" t="t" r="r" b="b"/>
              <a:pathLst>
                <a:path w="59596" h="37895" extrusionOk="0">
                  <a:moveTo>
                    <a:pt x="28163" y="1"/>
                  </a:moveTo>
                  <a:cubicBezTo>
                    <a:pt x="2749" y="1"/>
                    <a:pt x="0" y="36103"/>
                    <a:pt x="27707" y="37814"/>
                  </a:cubicBezTo>
                  <a:cubicBezTo>
                    <a:pt x="28542" y="37868"/>
                    <a:pt x="29353" y="37894"/>
                    <a:pt x="30140" y="37894"/>
                  </a:cubicBezTo>
                  <a:cubicBezTo>
                    <a:pt x="59596" y="37894"/>
                    <a:pt x="55371" y="1247"/>
                    <a:pt x="30024" y="64"/>
                  </a:cubicBezTo>
                  <a:cubicBezTo>
                    <a:pt x="29391" y="22"/>
                    <a:pt x="28771" y="1"/>
                    <a:pt x="28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8663" y="4737578"/>
              <a:ext cx="89666" cy="69374"/>
            </a:xfrm>
            <a:custGeom>
              <a:avLst/>
              <a:gdLst/>
              <a:ahLst/>
              <a:cxnLst/>
              <a:rect l="l" t="t" r="r" b="b"/>
              <a:pathLst>
                <a:path w="6867" h="5313" extrusionOk="0">
                  <a:moveTo>
                    <a:pt x="3475" y="1"/>
                  </a:moveTo>
                  <a:cubicBezTo>
                    <a:pt x="3466" y="1"/>
                    <a:pt x="3457" y="1"/>
                    <a:pt x="3448" y="1"/>
                  </a:cubicBezTo>
                  <a:cubicBezTo>
                    <a:pt x="0" y="1"/>
                    <a:pt x="0" y="5313"/>
                    <a:pt x="3448" y="5313"/>
                  </a:cubicBezTo>
                  <a:cubicBezTo>
                    <a:pt x="6858" y="5313"/>
                    <a:pt x="6867" y="1"/>
                    <a:pt x="3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6356" y="4688142"/>
              <a:ext cx="89300" cy="69374"/>
            </a:xfrm>
            <a:custGeom>
              <a:avLst/>
              <a:gdLst/>
              <a:ahLst/>
              <a:cxnLst/>
              <a:rect l="l" t="t" r="r" b="b"/>
              <a:pathLst>
                <a:path w="6839" h="5313" extrusionOk="0">
                  <a:moveTo>
                    <a:pt x="3420" y="0"/>
                  </a:moveTo>
                  <a:cubicBezTo>
                    <a:pt x="1" y="0"/>
                    <a:pt x="1" y="5313"/>
                    <a:pt x="3420" y="5313"/>
                  </a:cubicBezTo>
                  <a:cubicBezTo>
                    <a:pt x="6839" y="5313"/>
                    <a:pt x="6839" y="0"/>
                    <a:pt x="3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956182" y="4808180"/>
              <a:ext cx="238978" cy="116146"/>
            </a:xfrm>
            <a:custGeom>
              <a:avLst/>
              <a:gdLst/>
              <a:ahLst/>
              <a:cxnLst/>
              <a:rect l="l" t="t" r="r" b="b"/>
              <a:pathLst>
                <a:path w="18302" h="8895" extrusionOk="0">
                  <a:moveTo>
                    <a:pt x="1302" y="0"/>
                  </a:moveTo>
                  <a:cubicBezTo>
                    <a:pt x="686" y="0"/>
                    <a:pt x="0" y="711"/>
                    <a:pt x="331" y="1488"/>
                  </a:cubicBezTo>
                  <a:cubicBezTo>
                    <a:pt x="1715" y="4625"/>
                    <a:pt x="4202" y="7140"/>
                    <a:pt x="7451" y="8270"/>
                  </a:cubicBezTo>
                  <a:cubicBezTo>
                    <a:pt x="8695" y="8702"/>
                    <a:pt x="9992" y="8895"/>
                    <a:pt x="11297" y="8895"/>
                  </a:cubicBezTo>
                  <a:cubicBezTo>
                    <a:pt x="13403" y="8895"/>
                    <a:pt x="15529" y="8394"/>
                    <a:pt x="17482" y="7592"/>
                  </a:cubicBezTo>
                  <a:cubicBezTo>
                    <a:pt x="17963" y="7394"/>
                    <a:pt x="18302" y="6970"/>
                    <a:pt x="18132" y="6377"/>
                  </a:cubicBezTo>
                  <a:cubicBezTo>
                    <a:pt x="18018" y="6011"/>
                    <a:pt x="17627" y="5664"/>
                    <a:pt x="17227" y="5664"/>
                  </a:cubicBezTo>
                  <a:cubicBezTo>
                    <a:pt x="17132" y="5664"/>
                    <a:pt x="17037" y="5684"/>
                    <a:pt x="16945" y="5727"/>
                  </a:cubicBezTo>
                  <a:cubicBezTo>
                    <a:pt x="15150" y="6470"/>
                    <a:pt x="13227" y="6958"/>
                    <a:pt x="11303" y="6958"/>
                  </a:cubicBezTo>
                  <a:cubicBezTo>
                    <a:pt x="10229" y="6958"/>
                    <a:pt x="9154" y="6806"/>
                    <a:pt x="8101" y="6461"/>
                  </a:cubicBezTo>
                  <a:cubicBezTo>
                    <a:pt x="5219" y="5501"/>
                    <a:pt x="3185" y="3212"/>
                    <a:pt x="1998" y="499"/>
                  </a:cubicBezTo>
                  <a:cubicBezTo>
                    <a:pt x="1848" y="147"/>
                    <a:pt x="1582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388111" y="3635420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1"/>
                  </a:moveTo>
                  <a:cubicBezTo>
                    <a:pt x="6472" y="1"/>
                    <a:pt x="1520" y="5020"/>
                    <a:pt x="792" y="11224"/>
                  </a:cubicBezTo>
                  <a:cubicBezTo>
                    <a:pt x="1" y="17723"/>
                    <a:pt x="5652" y="23686"/>
                    <a:pt x="11981" y="24166"/>
                  </a:cubicBezTo>
                  <a:cubicBezTo>
                    <a:pt x="12274" y="24187"/>
                    <a:pt x="12565" y="24197"/>
                    <a:pt x="12853" y="24197"/>
                  </a:cubicBezTo>
                  <a:cubicBezTo>
                    <a:pt x="19221" y="24197"/>
                    <a:pt x="24192" y="19193"/>
                    <a:pt x="24895" y="12948"/>
                  </a:cubicBezTo>
                  <a:cubicBezTo>
                    <a:pt x="25686" y="6449"/>
                    <a:pt x="20035" y="487"/>
                    <a:pt x="13705" y="35"/>
                  </a:cubicBezTo>
                  <a:cubicBezTo>
                    <a:pt x="13399" y="12"/>
                    <a:pt x="13095" y="1"/>
                    <a:pt x="12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30603" y="3495222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0"/>
                  </a:moveTo>
                  <a:cubicBezTo>
                    <a:pt x="6472" y="0"/>
                    <a:pt x="1520" y="5020"/>
                    <a:pt x="792" y="11224"/>
                  </a:cubicBezTo>
                  <a:cubicBezTo>
                    <a:pt x="1" y="17723"/>
                    <a:pt x="5652" y="23685"/>
                    <a:pt x="11982" y="24165"/>
                  </a:cubicBezTo>
                  <a:cubicBezTo>
                    <a:pt x="12275" y="24186"/>
                    <a:pt x="12565" y="24197"/>
                    <a:pt x="12853" y="24197"/>
                  </a:cubicBezTo>
                  <a:cubicBezTo>
                    <a:pt x="19195" y="24197"/>
                    <a:pt x="24165" y="19219"/>
                    <a:pt x="24895" y="12948"/>
                  </a:cubicBezTo>
                  <a:cubicBezTo>
                    <a:pt x="25686" y="6449"/>
                    <a:pt x="20035" y="487"/>
                    <a:pt x="13705" y="34"/>
                  </a:cubicBezTo>
                  <a:cubicBezTo>
                    <a:pt x="13399" y="11"/>
                    <a:pt x="13095" y="0"/>
                    <a:pt x="12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343468" y="3635499"/>
              <a:ext cx="374502" cy="311421"/>
            </a:xfrm>
            <a:custGeom>
              <a:avLst/>
              <a:gdLst/>
              <a:ahLst/>
              <a:cxnLst/>
              <a:rect l="l" t="t" r="r" b="b"/>
              <a:pathLst>
                <a:path w="28681" h="23850" extrusionOk="0">
                  <a:moveTo>
                    <a:pt x="15400" y="1"/>
                  </a:moveTo>
                  <a:cubicBezTo>
                    <a:pt x="1611" y="453"/>
                    <a:pt x="1" y="21108"/>
                    <a:pt x="13281" y="23849"/>
                  </a:cubicBezTo>
                  <a:cubicBezTo>
                    <a:pt x="27042" y="23397"/>
                    <a:pt x="28681" y="2742"/>
                    <a:pt x="15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6885593" y="3495300"/>
              <a:ext cx="374502" cy="311408"/>
            </a:xfrm>
            <a:custGeom>
              <a:avLst/>
              <a:gdLst/>
              <a:ahLst/>
              <a:cxnLst/>
              <a:rect l="l" t="t" r="r" b="b"/>
              <a:pathLst>
                <a:path w="28681" h="23849" extrusionOk="0">
                  <a:moveTo>
                    <a:pt x="15400" y="0"/>
                  </a:moveTo>
                  <a:lnTo>
                    <a:pt x="15400" y="0"/>
                  </a:lnTo>
                  <a:cubicBezTo>
                    <a:pt x="1611" y="452"/>
                    <a:pt x="1" y="21108"/>
                    <a:pt x="13281" y="23849"/>
                  </a:cubicBezTo>
                  <a:cubicBezTo>
                    <a:pt x="27042" y="23397"/>
                    <a:pt x="28681" y="2769"/>
                    <a:pt x="15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784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439341" y="328613"/>
            <a:ext cx="8441505" cy="4593431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3395;p53"/>
          <p:cNvGrpSpPr/>
          <p:nvPr/>
        </p:nvGrpSpPr>
        <p:grpSpPr>
          <a:xfrm>
            <a:off x="7784071" y="3863427"/>
            <a:ext cx="1148698" cy="1177828"/>
            <a:chOff x="3285401" y="2725310"/>
            <a:chExt cx="1484608" cy="1362864"/>
          </a:xfrm>
        </p:grpSpPr>
        <p:sp>
          <p:nvSpPr>
            <p:cNvPr id="25" name="Google Shape;3396;p53"/>
            <p:cNvSpPr/>
            <p:nvPr/>
          </p:nvSpPr>
          <p:spPr>
            <a:xfrm>
              <a:off x="4342084" y="3018736"/>
              <a:ext cx="427925" cy="438563"/>
            </a:xfrm>
            <a:custGeom>
              <a:avLst/>
              <a:gdLst/>
              <a:ahLst/>
              <a:cxnLst/>
              <a:rect l="l" t="t" r="r" b="b"/>
              <a:pathLst>
                <a:path w="4063" h="4164" extrusionOk="0">
                  <a:moveTo>
                    <a:pt x="1274" y="0"/>
                  </a:moveTo>
                  <a:cubicBezTo>
                    <a:pt x="1147" y="0"/>
                    <a:pt x="1013" y="35"/>
                    <a:pt x="870" y="113"/>
                  </a:cubicBezTo>
                  <a:cubicBezTo>
                    <a:pt x="0" y="590"/>
                    <a:pt x="48" y="1323"/>
                    <a:pt x="48" y="1323"/>
                  </a:cubicBezTo>
                  <a:lnTo>
                    <a:pt x="303" y="1744"/>
                  </a:lnTo>
                  <a:lnTo>
                    <a:pt x="1597" y="3874"/>
                  </a:lnTo>
                  <a:cubicBezTo>
                    <a:pt x="1597" y="3874"/>
                    <a:pt x="2057" y="4163"/>
                    <a:pt x="2350" y="4163"/>
                  </a:cubicBezTo>
                  <a:cubicBezTo>
                    <a:pt x="2419" y="4163"/>
                    <a:pt x="2479" y="4147"/>
                    <a:pt x="2521" y="4107"/>
                  </a:cubicBezTo>
                  <a:cubicBezTo>
                    <a:pt x="2740" y="3903"/>
                    <a:pt x="2212" y="3232"/>
                    <a:pt x="2212" y="3232"/>
                  </a:cubicBezTo>
                  <a:lnTo>
                    <a:pt x="2212" y="3232"/>
                  </a:lnTo>
                  <a:cubicBezTo>
                    <a:pt x="2212" y="3232"/>
                    <a:pt x="2640" y="3744"/>
                    <a:pt x="3183" y="3744"/>
                  </a:cubicBezTo>
                  <a:cubicBezTo>
                    <a:pt x="3248" y="3744"/>
                    <a:pt x="3315" y="3737"/>
                    <a:pt x="3383" y="3720"/>
                  </a:cubicBezTo>
                  <a:cubicBezTo>
                    <a:pt x="3470" y="3698"/>
                    <a:pt x="3540" y="3672"/>
                    <a:pt x="3596" y="3647"/>
                  </a:cubicBezTo>
                  <a:cubicBezTo>
                    <a:pt x="3936" y="3473"/>
                    <a:pt x="3678" y="3192"/>
                    <a:pt x="3374" y="2889"/>
                  </a:cubicBezTo>
                  <a:cubicBezTo>
                    <a:pt x="3018" y="2533"/>
                    <a:pt x="2762" y="2131"/>
                    <a:pt x="2762" y="2131"/>
                  </a:cubicBezTo>
                  <a:lnTo>
                    <a:pt x="2762" y="2131"/>
                  </a:lnTo>
                  <a:cubicBezTo>
                    <a:pt x="2763" y="2131"/>
                    <a:pt x="3181" y="2454"/>
                    <a:pt x="3507" y="2454"/>
                  </a:cubicBezTo>
                  <a:cubicBezTo>
                    <a:pt x="3611" y="2454"/>
                    <a:pt x="3705" y="2422"/>
                    <a:pt x="3773" y="2336"/>
                  </a:cubicBezTo>
                  <a:cubicBezTo>
                    <a:pt x="4062" y="1979"/>
                    <a:pt x="3425" y="1951"/>
                    <a:pt x="2866" y="1376"/>
                  </a:cubicBezTo>
                  <a:cubicBezTo>
                    <a:pt x="2401" y="894"/>
                    <a:pt x="1926" y="0"/>
                    <a:pt x="1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97;p53"/>
            <p:cNvSpPr/>
            <p:nvPr/>
          </p:nvSpPr>
          <p:spPr>
            <a:xfrm>
              <a:off x="3285401" y="2725310"/>
              <a:ext cx="675328" cy="458574"/>
            </a:xfrm>
            <a:custGeom>
              <a:avLst/>
              <a:gdLst/>
              <a:ahLst/>
              <a:cxnLst/>
              <a:rect l="l" t="t" r="r" b="b"/>
              <a:pathLst>
                <a:path w="6412" h="4354" extrusionOk="0">
                  <a:moveTo>
                    <a:pt x="3033" y="1"/>
                  </a:moveTo>
                  <a:cubicBezTo>
                    <a:pt x="2839" y="1"/>
                    <a:pt x="2636" y="28"/>
                    <a:pt x="2434" y="94"/>
                  </a:cubicBezTo>
                  <a:cubicBezTo>
                    <a:pt x="2086" y="206"/>
                    <a:pt x="1737" y="434"/>
                    <a:pt x="1437" y="835"/>
                  </a:cubicBezTo>
                  <a:cubicBezTo>
                    <a:pt x="1437" y="835"/>
                    <a:pt x="1424" y="835"/>
                    <a:pt x="1401" y="835"/>
                  </a:cubicBezTo>
                  <a:cubicBezTo>
                    <a:pt x="1248" y="835"/>
                    <a:pt x="650" y="862"/>
                    <a:pt x="334" y="1276"/>
                  </a:cubicBezTo>
                  <a:cubicBezTo>
                    <a:pt x="0" y="1712"/>
                    <a:pt x="323" y="1878"/>
                    <a:pt x="571" y="1878"/>
                  </a:cubicBezTo>
                  <a:cubicBezTo>
                    <a:pt x="595" y="1878"/>
                    <a:pt x="618" y="1877"/>
                    <a:pt x="640" y="1874"/>
                  </a:cubicBezTo>
                  <a:lnTo>
                    <a:pt x="640" y="1874"/>
                  </a:lnTo>
                  <a:cubicBezTo>
                    <a:pt x="640" y="1874"/>
                    <a:pt x="101" y="2390"/>
                    <a:pt x="362" y="2677"/>
                  </a:cubicBezTo>
                  <a:cubicBezTo>
                    <a:pt x="444" y="2768"/>
                    <a:pt x="525" y="2799"/>
                    <a:pt x="598" y="2799"/>
                  </a:cubicBezTo>
                  <a:cubicBezTo>
                    <a:pt x="759" y="2799"/>
                    <a:pt x="878" y="2646"/>
                    <a:pt x="878" y="2646"/>
                  </a:cubicBezTo>
                  <a:lnTo>
                    <a:pt x="878" y="2646"/>
                  </a:lnTo>
                  <a:cubicBezTo>
                    <a:pt x="878" y="2646"/>
                    <a:pt x="845" y="2840"/>
                    <a:pt x="901" y="3014"/>
                  </a:cubicBezTo>
                  <a:cubicBezTo>
                    <a:pt x="901" y="3014"/>
                    <a:pt x="928" y="3646"/>
                    <a:pt x="1601" y="3646"/>
                  </a:cubicBezTo>
                  <a:cubicBezTo>
                    <a:pt x="1613" y="3646"/>
                    <a:pt x="1624" y="3646"/>
                    <a:pt x="1636" y="3645"/>
                  </a:cubicBezTo>
                  <a:cubicBezTo>
                    <a:pt x="2347" y="3626"/>
                    <a:pt x="3787" y="3308"/>
                    <a:pt x="3787" y="3308"/>
                  </a:cubicBezTo>
                  <a:cubicBezTo>
                    <a:pt x="3787" y="3308"/>
                    <a:pt x="4548" y="4353"/>
                    <a:pt x="5261" y="4353"/>
                  </a:cubicBezTo>
                  <a:cubicBezTo>
                    <a:pt x="5292" y="4353"/>
                    <a:pt x="5323" y="4351"/>
                    <a:pt x="5353" y="4347"/>
                  </a:cubicBezTo>
                  <a:cubicBezTo>
                    <a:pt x="5597" y="4316"/>
                    <a:pt x="5805" y="4266"/>
                    <a:pt x="5962" y="4201"/>
                  </a:cubicBezTo>
                  <a:cubicBezTo>
                    <a:pt x="6277" y="4066"/>
                    <a:pt x="6412" y="3867"/>
                    <a:pt x="6341" y="3578"/>
                  </a:cubicBezTo>
                  <a:cubicBezTo>
                    <a:pt x="6341" y="3578"/>
                    <a:pt x="6243" y="2870"/>
                    <a:pt x="5856" y="2503"/>
                  </a:cubicBezTo>
                  <a:cubicBezTo>
                    <a:pt x="5466" y="2132"/>
                    <a:pt x="5104" y="2042"/>
                    <a:pt x="5103" y="2042"/>
                  </a:cubicBezTo>
                  <a:lnTo>
                    <a:pt x="5103" y="2042"/>
                  </a:lnTo>
                  <a:cubicBezTo>
                    <a:pt x="5103" y="2042"/>
                    <a:pt x="5129" y="2048"/>
                    <a:pt x="5167" y="2048"/>
                  </a:cubicBezTo>
                  <a:cubicBezTo>
                    <a:pt x="5274" y="2048"/>
                    <a:pt x="5475" y="2004"/>
                    <a:pt x="5468" y="1669"/>
                  </a:cubicBezTo>
                  <a:cubicBezTo>
                    <a:pt x="5463" y="1217"/>
                    <a:pt x="4037" y="922"/>
                    <a:pt x="4037" y="922"/>
                  </a:cubicBezTo>
                  <a:cubicBezTo>
                    <a:pt x="4037" y="922"/>
                    <a:pt x="4418" y="908"/>
                    <a:pt x="4343" y="552"/>
                  </a:cubicBezTo>
                  <a:cubicBezTo>
                    <a:pt x="4299" y="348"/>
                    <a:pt x="3722" y="1"/>
                    <a:pt x="3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98;p53"/>
            <p:cNvSpPr/>
            <p:nvPr/>
          </p:nvSpPr>
          <p:spPr>
            <a:xfrm>
              <a:off x="4021804" y="3116579"/>
              <a:ext cx="237186" cy="203167"/>
            </a:xfrm>
            <a:custGeom>
              <a:avLst/>
              <a:gdLst/>
              <a:ahLst/>
              <a:cxnLst/>
              <a:rect l="l" t="t" r="r" b="b"/>
              <a:pathLst>
                <a:path w="2252" h="1929" extrusionOk="0">
                  <a:moveTo>
                    <a:pt x="2199" y="0"/>
                  </a:moveTo>
                  <a:lnTo>
                    <a:pt x="2199" y="0"/>
                  </a:lnTo>
                  <a:cubicBezTo>
                    <a:pt x="1459" y="3"/>
                    <a:pt x="852" y="71"/>
                    <a:pt x="353" y="71"/>
                  </a:cubicBezTo>
                  <a:cubicBezTo>
                    <a:pt x="243" y="71"/>
                    <a:pt x="137" y="68"/>
                    <a:pt x="37" y="59"/>
                  </a:cubicBezTo>
                  <a:lnTo>
                    <a:pt x="37" y="59"/>
                  </a:lnTo>
                  <a:cubicBezTo>
                    <a:pt x="1" y="742"/>
                    <a:pt x="93" y="1851"/>
                    <a:pt x="1082" y="1924"/>
                  </a:cubicBezTo>
                  <a:cubicBezTo>
                    <a:pt x="1123" y="1927"/>
                    <a:pt x="1162" y="1928"/>
                    <a:pt x="1201" y="1928"/>
                  </a:cubicBezTo>
                  <a:cubicBezTo>
                    <a:pt x="2252" y="1928"/>
                    <a:pt x="2245" y="802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99;p53"/>
            <p:cNvSpPr/>
            <p:nvPr/>
          </p:nvSpPr>
          <p:spPr>
            <a:xfrm>
              <a:off x="3968933" y="3112472"/>
              <a:ext cx="358096" cy="273839"/>
            </a:xfrm>
            <a:custGeom>
              <a:avLst/>
              <a:gdLst/>
              <a:ahLst/>
              <a:cxnLst/>
              <a:rect l="l" t="t" r="r" b="b"/>
              <a:pathLst>
                <a:path w="3400" h="2600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891"/>
                    <a:pt x="61" y="2600"/>
                    <a:pt x="1484" y="2600"/>
                  </a:cubicBezTo>
                  <a:cubicBezTo>
                    <a:pt x="1491" y="2600"/>
                    <a:pt x="1498" y="2600"/>
                    <a:pt x="1505" y="2600"/>
                  </a:cubicBezTo>
                  <a:cubicBezTo>
                    <a:pt x="3144" y="2583"/>
                    <a:pt x="3400" y="1095"/>
                    <a:pt x="3352" y="166"/>
                  </a:cubicBezTo>
                  <a:cubicBezTo>
                    <a:pt x="3144" y="84"/>
                    <a:pt x="2925" y="39"/>
                    <a:pt x="2698" y="39"/>
                  </a:cubicBezTo>
                  <a:cubicBezTo>
                    <a:pt x="2741" y="841"/>
                    <a:pt x="2751" y="1967"/>
                    <a:pt x="1697" y="1967"/>
                  </a:cubicBezTo>
                  <a:cubicBezTo>
                    <a:pt x="1659" y="1967"/>
                    <a:pt x="1619" y="1966"/>
                    <a:pt x="1578" y="1963"/>
                  </a:cubicBezTo>
                  <a:cubicBezTo>
                    <a:pt x="593" y="1890"/>
                    <a:pt x="497" y="781"/>
                    <a:pt x="534" y="96"/>
                  </a:cubicBezTo>
                  <a:cubicBezTo>
                    <a:pt x="362" y="82"/>
                    <a:pt x="202" y="51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00;p53"/>
            <p:cNvSpPr/>
            <p:nvPr/>
          </p:nvSpPr>
          <p:spPr>
            <a:xfrm>
              <a:off x="3288877" y="2759645"/>
              <a:ext cx="1265555" cy="1196464"/>
            </a:xfrm>
            <a:custGeom>
              <a:avLst/>
              <a:gdLst/>
              <a:ahLst/>
              <a:cxnLst/>
              <a:rect l="l" t="t" r="r" b="b"/>
              <a:pathLst>
                <a:path w="12016" h="11360" extrusionOk="0">
                  <a:moveTo>
                    <a:pt x="925" y="1"/>
                  </a:moveTo>
                  <a:cubicBezTo>
                    <a:pt x="892" y="1"/>
                    <a:pt x="867" y="6"/>
                    <a:pt x="848" y="18"/>
                  </a:cubicBezTo>
                  <a:cubicBezTo>
                    <a:pt x="772" y="63"/>
                    <a:pt x="781" y="481"/>
                    <a:pt x="921" y="818"/>
                  </a:cubicBezTo>
                  <a:cubicBezTo>
                    <a:pt x="1062" y="1155"/>
                    <a:pt x="1519" y="1450"/>
                    <a:pt x="1519" y="1450"/>
                  </a:cubicBezTo>
                  <a:cubicBezTo>
                    <a:pt x="1519" y="1450"/>
                    <a:pt x="1295" y="1927"/>
                    <a:pt x="1266" y="2384"/>
                  </a:cubicBezTo>
                  <a:cubicBezTo>
                    <a:pt x="1241" y="2845"/>
                    <a:pt x="1365" y="3100"/>
                    <a:pt x="1252" y="3120"/>
                  </a:cubicBezTo>
                  <a:cubicBezTo>
                    <a:pt x="1246" y="3121"/>
                    <a:pt x="1239" y="3121"/>
                    <a:pt x="1232" y="3121"/>
                  </a:cubicBezTo>
                  <a:cubicBezTo>
                    <a:pt x="1117" y="3121"/>
                    <a:pt x="928" y="2989"/>
                    <a:pt x="862" y="2679"/>
                  </a:cubicBezTo>
                  <a:cubicBezTo>
                    <a:pt x="862" y="2679"/>
                    <a:pt x="683" y="3218"/>
                    <a:pt x="371" y="3544"/>
                  </a:cubicBezTo>
                  <a:cubicBezTo>
                    <a:pt x="144" y="3783"/>
                    <a:pt x="0" y="4111"/>
                    <a:pt x="231" y="4414"/>
                  </a:cubicBezTo>
                  <a:cubicBezTo>
                    <a:pt x="315" y="4524"/>
                    <a:pt x="452" y="4630"/>
                    <a:pt x="652" y="4726"/>
                  </a:cubicBezTo>
                  <a:cubicBezTo>
                    <a:pt x="772" y="4784"/>
                    <a:pt x="900" y="4809"/>
                    <a:pt x="1033" y="4809"/>
                  </a:cubicBezTo>
                  <a:cubicBezTo>
                    <a:pt x="1724" y="4809"/>
                    <a:pt x="2527" y="4108"/>
                    <a:pt x="2940" y="3592"/>
                  </a:cubicBezTo>
                  <a:cubicBezTo>
                    <a:pt x="2940" y="3592"/>
                    <a:pt x="3431" y="4456"/>
                    <a:pt x="3366" y="5225"/>
                  </a:cubicBezTo>
                  <a:cubicBezTo>
                    <a:pt x="3299" y="5992"/>
                    <a:pt x="3004" y="7247"/>
                    <a:pt x="3063" y="8255"/>
                  </a:cubicBezTo>
                  <a:cubicBezTo>
                    <a:pt x="3122" y="9260"/>
                    <a:pt x="4284" y="11222"/>
                    <a:pt x="4284" y="11222"/>
                  </a:cubicBezTo>
                  <a:lnTo>
                    <a:pt x="5073" y="11303"/>
                  </a:lnTo>
                  <a:lnTo>
                    <a:pt x="5618" y="11359"/>
                  </a:lnTo>
                  <a:cubicBezTo>
                    <a:pt x="5618" y="11359"/>
                    <a:pt x="5079" y="9908"/>
                    <a:pt x="5115" y="8920"/>
                  </a:cubicBezTo>
                  <a:cubicBezTo>
                    <a:pt x="5155" y="7932"/>
                    <a:pt x="5298" y="7600"/>
                    <a:pt x="5298" y="7600"/>
                  </a:cubicBezTo>
                  <a:cubicBezTo>
                    <a:pt x="5298" y="7600"/>
                    <a:pt x="6170" y="7871"/>
                    <a:pt x="7215" y="7871"/>
                  </a:cubicBezTo>
                  <a:cubicBezTo>
                    <a:pt x="7361" y="7871"/>
                    <a:pt x="7511" y="7865"/>
                    <a:pt x="7662" y="7853"/>
                  </a:cubicBezTo>
                  <a:cubicBezTo>
                    <a:pt x="8888" y="7752"/>
                    <a:pt x="9983" y="7154"/>
                    <a:pt x="9983" y="7154"/>
                  </a:cubicBezTo>
                  <a:cubicBezTo>
                    <a:pt x="9983" y="7154"/>
                    <a:pt x="10559" y="8552"/>
                    <a:pt x="10618" y="9156"/>
                  </a:cubicBezTo>
                  <a:cubicBezTo>
                    <a:pt x="10682" y="9759"/>
                    <a:pt x="10699" y="10290"/>
                    <a:pt x="10699" y="10290"/>
                  </a:cubicBezTo>
                  <a:lnTo>
                    <a:pt x="11797" y="9686"/>
                  </a:lnTo>
                  <a:cubicBezTo>
                    <a:pt x="11797" y="9686"/>
                    <a:pt x="11982" y="8895"/>
                    <a:pt x="12002" y="7932"/>
                  </a:cubicBezTo>
                  <a:cubicBezTo>
                    <a:pt x="12016" y="7449"/>
                    <a:pt x="11985" y="6927"/>
                    <a:pt x="11864" y="6435"/>
                  </a:cubicBezTo>
                  <a:cubicBezTo>
                    <a:pt x="11566" y="5200"/>
                    <a:pt x="10820" y="3914"/>
                    <a:pt x="9812" y="3516"/>
                  </a:cubicBezTo>
                  <a:lnTo>
                    <a:pt x="9812" y="3516"/>
                  </a:lnTo>
                  <a:cubicBezTo>
                    <a:pt x="9857" y="4445"/>
                    <a:pt x="9604" y="5933"/>
                    <a:pt x="7965" y="5953"/>
                  </a:cubicBezTo>
                  <a:cubicBezTo>
                    <a:pt x="7959" y="5953"/>
                    <a:pt x="7953" y="5953"/>
                    <a:pt x="7947" y="5953"/>
                  </a:cubicBezTo>
                  <a:cubicBezTo>
                    <a:pt x="6524" y="5953"/>
                    <a:pt x="6460" y="4242"/>
                    <a:pt x="6525" y="3356"/>
                  </a:cubicBezTo>
                  <a:cubicBezTo>
                    <a:pt x="6449" y="3328"/>
                    <a:pt x="6376" y="3294"/>
                    <a:pt x="6308" y="3258"/>
                  </a:cubicBezTo>
                  <a:lnTo>
                    <a:pt x="6308" y="3258"/>
                  </a:lnTo>
                  <a:cubicBezTo>
                    <a:pt x="6308" y="3258"/>
                    <a:pt x="6370" y="3566"/>
                    <a:pt x="5980" y="3589"/>
                  </a:cubicBezTo>
                  <a:cubicBezTo>
                    <a:pt x="5967" y="3590"/>
                    <a:pt x="5954" y="3590"/>
                    <a:pt x="5941" y="3590"/>
                  </a:cubicBezTo>
                  <a:cubicBezTo>
                    <a:pt x="5568" y="3590"/>
                    <a:pt x="5292" y="3204"/>
                    <a:pt x="5292" y="3204"/>
                  </a:cubicBezTo>
                  <a:lnTo>
                    <a:pt x="5292" y="3204"/>
                  </a:lnTo>
                  <a:cubicBezTo>
                    <a:pt x="5292" y="3204"/>
                    <a:pt x="5556" y="3726"/>
                    <a:pt x="5205" y="3819"/>
                  </a:cubicBezTo>
                  <a:cubicBezTo>
                    <a:pt x="5174" y="3827"/>
                    <a:pt x="5143" y="3831"/>
                    <a:pt x="5110" y="3831"/>
                  </a:cubicBezTo>
                  <a:cubicBezTo>
                    <a:pt x="4771" y="3831"/>
                    <a:pt x="4349" y="3414"/>
                    <a:pt x="4172" y="3055"/>
                  </a:cubicBezTo>
                  <a:cubicBezTo>
                    <a:pt x="3978" y="2668"/>
                    <a:pt x="3978" y="2432"/>
                    <a:pt x="3978" y="2432"/>
                  </a:cubicBezTo>
                  <a:cubicBezTo>
                    <a:pt x="3978" y="2432"/>
                    <a:pt x="3868" y="2782"/>
                    <a:pt x="3635" y="2782"/>
                  </a:cubicBezTo>
                  <a:cubicBezTo>
                    <a:pt x="3600" y="2782"/>
                    <a:pt x="3562" y="2774"/>
                    <a:pt x="3521" y="2755"/>
                  </a:cubicBezTo>
                  <a:cubicBezTo>
                    <a:pt x="3212" y="2615"/>
                    <a:pt x="3007" y="1464"/>
                    <a:pt x="3007" y="1464"/>
                  </a:cubicBezTo>
                  <a:cubicBezTo>
                    <a:pt x="3007" y="1464"/>
                    <a:pt x="2811" y="1793"/>
                    <a:pt x="2592" y="1793"/>
                  </a:cubicBezTo>
                  <a:cubicBezTo>
                    <a:pt x="2549" y="1793"/>
                    <a:pt x="2506" y="1780"/>
                    <a:pt x="2462" y="1750"/>
                  </a:cubicBezTo>
                  <a:cubicBezTo>
                    <a:pt x="2198" y="1565"/>
                    <a:pt x="2277" y="599"/>
                    <a:pt x="2277" y="599"/>
                  </a:cubicBezTo>
                  <a:cubicBezTo>
                    <a:pt x="2277" y="599"/>
                    <a:pt x="1951" y="259"/>
                    <a:pt x="1530" y="144"/>
                  </a:cubicBezTo>
                  <a:cubicBezTo>
                    <a:pt x="1211" y="55"/>
                    <a:pt x="1029" y="1"/>
                    <a:pt x="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01;p53"/>
            <p:cNvSpPr/>
            <p:nvPr/>
          </p:nvSpPr>
          <p:spPr>
            <a:xfrm>
              <a:off x="3449386" y="2997777"/>
              <a:ext cx="44235" cy="30544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178" y="0"/>
                  </a:moveTo>
                  <a:cubicBezTo>
                    <a:pt x="155" y="0"/>
                    <a:pt x="132" y="6"/>
                    <a:pt x="110" y="20"/>
                  </a:cubicBezTo>
                  <a:cubicBezTo>
                    <a:pt x="1" y="89"/>
                    <a:pt x="28" y="290"/>
                    <a:pt x="156" y="290"/>
                  </a:cubicBezTo>
                  <a:cubicBezTo>
                    <a:pt x="182" y="290"/>
                    <a:pt x="213" y="281"/>
                    <a:pt x="248" y="261"/>
                  </a:cubicBezTo>
                  <a:cubicBezTo>
                    <a:pt x="420" y="164"/>
                    <a:pt x="301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02;p53"/>
            <p:cNvSpPr/>
            <p:nvPr/>
          </p:nvSpPr>
          <p:spPr>
            <a:xfrm>
              <a:off x="3407468" y="2816624"/>
              <a:ext cx="75411" cy="66774"/>
            </a:xfrm>
            <a:custGeom>
              <a:avLst/>
              <a:gdLst/>
              <a:ahLst/>
              <a:cxnLst/>
              <a:rect l="l" t="t" r="r" b="b"/>
              <a:pathLst>
                <a:path w="716" h="634" extrusionOk="0">
                  <a:moveTo>
                    <a:pt x="72" y="0"/>
                  </a:moveTo>
                  <a:cubicBezTo>
                    <a:pt x="56" y="0"/>
                    <a:pt x="44" y="4"/>
                    <a:pt x="37" y="13"/>
                  </a:cubicBezTo>
                  <a:cubicBezTo>
                    <a:pt x="0" y="58"/>
                    <a:pt x="354" y="591"/>
                    <a:pt x="432" y="628"/>
                  </a:cubicBezTo>
                  <a:cubicBezTo>
                    <a:pt x="440" y="631"/>
                    <a:pt x="450" y="633"/>
                    <a:pt x="460" y="633"/>
                  </a:cubicBezTo>
                  <a:cubicBezTo>
                    <a:pt x="549" y="633"/>
                    <a:pt x="716" y="511"/>
                    <a:pt x="713" y="423"/>
                  </a:cubicBezTo>
                  <a:cubicBezTo>
                    <a:pt x="706" y="334"/>
                    <a:pt x="2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03;p53"/>
            <p:cNvSpPr/>
            <p:nvPr/>
          </p:nvSpPr>
          <p:spPr>
            <a:xfrm>
              <a:off x="3512473" y="2992721"/>
              <a:ext cx="103953" cy="74358"/>
            </a:xfrm>
            <a:custGeom>
              <a:avLst/>
              <a:gdLst/>
              <a:ahLst/>
              <a:cxnLst/>
              <a:rect l="l" t="t" r="r" b="b"/>
              <a:pathLst>
                <a:path w="987" h="706" extrusionOk="0">
                  <a:moveTo>
                    <a:pt x="582" y="1"/>
                  </a:moveTo>
                  <a:cubicBezTo>
                    <a:pt x="312" y="1"/>
                    <a:pt x="1" y="362"/>
                    <a:pt x="134" y="567"/>
                  </a:cubicBezTo>
                  <a:cubicBezTo>
                    <a:pt x="200" y="666"/>
                    <a:pt x="286" y="706"/>
                    <a:pt x="375" y="706"/>
                  </a:cubicBezTo>
                  <a:cubicBezTo>
                    <a:pt x="663" y="706"/>
                    <a:pt x="987" y="292"/>
                    <a:pt x="775" y="82"/>
                  </a:cubicBezTo>
                  <a:cubicBezTo>
                    <a:pt x="719" y="25"/>
                    <a:pt x="652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04;p53"/>
            <p:cNvSpPr/>
            <p:nvPr/>
          </p:nvSpPr>
          <p:spPr>
            <a:xfrm>
              <a:off x="3526586" y="3659933"/>
              <a:ext cx="1128109" cy="347775"/>
            </a:xfrm>
            <a:custGeom>
              <a:avLst/>
              <a:gdLst/>
              <a:ahLst/>
              <a:cxnLst/>
              <a:rect l="l" t="t" r="r" b="b"/>
              <a:pathLst>
                <a:path w="10711" h="3302" extrusionOk="0">
                  <a:moveTo>
                    <a:pt x="10612" y="0"/>
                  </a:moveTo>
                  <a:cubicBezTo>
                    <a:pt x="10167" y="0"/>
                    <a:pt x="8057" y="1963"/>
                    <a:pt x="5567" y="2368"/>
                  </a:cubicBezTo>
                  <a:cubicBezTo>
                    <a:pt x="5207" y="2426"/>
                    <a:pt x="4844" y="2451"/>
                    <a:pt x="4485" y="2451"/>
                  </a:cubicBezTo>
                  <a:cubicBezTo>
                    <a:pt x="2507" y="2451"/>
                    <a:pt x="658" y="1702"/>
                    <a:pt x="131" y="1702"/>
                  </a:cubicBezTo>
                  <a:cubicBezTo>
                    <a:pt x="68" y="1702"/>
                    <a:pt x="24" y="1712"/>
                    <a:pt x="0" y="1736"/>
                  </a:cubicBezTo>
                  <a:cubicBezTo>
                    <a:pt x="401" y="2238"/>
                    <a:pt x="1554" y="3302"/>
                    <a:pt x="4107" y="3302"/>
                  </a:cubicBezTo>
                  <a:cubicBezTo>
                    <a:pt x="4611" y="3302"/>
                    <a:pt x="5169" y="3261"/>
                    <a:pt x="5786" y="3165"/>
                  </a:cubicBezTo>
                  <a:cubicBezTo>
                    <a:pt x="8894" y="2685"/>
                    <a:pt x="10185" y="1105"/>
                    <a:pt x="10710" y="86"/>
                  </a:cubicBezTo>
                  <a:cubicBezTo>
                    <a:pt x="10696" y="49"/>
                    <a:pt x="10677" y="24"/>
                    <a:pt x="10657" y="10"/>
                  </a:cubicBezTo>
                  <a:cubicBezTo>
                    <a:pt x="10645" y="3"/>
                    <a:pt x="10630" y="0"/>
                    <a:pt x="10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05;p53"/>
            <p:cNvSpPr/>
            <p:nvPr/>
          </p:nvSpPr>
          <p:spPr>
            <a:xfrm>
              <a:off x="3506469" y="3659301"/>
              <a:ext cx="1170976" cy="428873"/>
            </a:xfrm>
            <a:custGeom>
              <a:avLst/>
              <a:gdLst/>
              <a:ahLst/>
              <a:cxnLst/>
              <a:rect l="l" t="t" r="r" b="b"/>
              <a:pathLst>
                <a:path w="11118" h="4072" extrusionOk="0">
                  <a:moveTo>
                    <a:pt x="10834" y="1"/>
                  </a:moveTo>
                  <a:cubicBezTo>
                    <a:pt x="10389" y="1"/>
                    <a:pt x="8279" y="1963"/>
                    <a:pt x="5792" y="2368"/>
                  </a:cubicBezTo>
                  <a:cubicBezTo>
                    <a:pt x="5432" y="2427"/>
                    <a:pt x="5070" y="2451"/>
                    <a:pt x="4711" y="2451"/>
                  </a:cubicBezTo>
                  <a:cubicBezTo>
                    <a:pt x="2734" y="2451"/>
                    <a:pt x="884" y="1701"/>
                    <a:pt x="354" y="1701"/>
                  </a:cubicBezTo>
                  <a:cubicBezTo>
                    <a:pt x="290" y="1701"/>
                    <a:pt x="246" y="1712"/>
                    <a:pt x="222" y="1737"/>
                  </a:cubicBezTo>
                  <a:cubicBezTo>
                    <a:pt x="1" y="1968"/>
                    <a:pt x="1043" y="4072"/>
                    <a:pt x="4468" y="4072"/>
                  </a:cubicBezTo>
                  <a:cubicBezTo>
                    <a:pt x="4946" y="4072"/>
                    <a:pt x="5470" y="4031"/>
                    <a:pt x="6045" y="3938"/>
                  </a:cubicBezTo>
                  <a:cubicBezTo>
                    <a:pt x="10418" y="3227"/>
                    <a:pt x="11118" y="574"/>
                    <a:pt x="10932" y="83"/>
                  </a:cubicBezTo>
                  <a:cubicBezTo>
                    <a:pt x="10918" y="49"/>
                    <a:pt x="10901" y="24"/>
                    <a:pt x="10879" y="10"/>
                  </a:cubicBezTo>
                  <a:cubicBezTo>
                    <a:pt x="10867" y="4"/>
                    <a:pt x="10851" y="1"/>
                    <a:pt x="10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340;p53"/>
          <p:cNvGrpSpPr/>
          <p:nvPr/>
        </p:nvGrpSpPr>
        <p:grpSpPr>
          <a:xfrm rot="8683820">
            <a:off x="103806" y="127398"/>
            <a:ext cx="863087" cy="945053"/>
            <a:chOff x="3351227" y="1385622"/>
            <a:chExt cx="1170753" cy="1253120"/>
          </a:xfrm>
        </p:grpSpPr>
        <p:sp>
          <p:nvSpPr>
            <p:cNvPr id="36" name="Google Shape;3341;p53"/>
            <p:cNvSpPr/>
            <p:nvPr/>
          </p:nvSpPr>
          <p:spPr>
            <a:xfrm>
              <a:off x="3468975" y="2093592"/>
              <a:ext cx="384743" cy="545149"/>
            </a:xfrm>
            <a:custGeom>
              <a:avLst/>
              <a:gdLst/>
              <a:ahLst/>
              <a:cxnLst/>
              <a:rect l="l" t="t" r="r" b="b"/>
              <a:pathLst>
                <a:path w="3653" h="5176" extrusionOk="0">
                  <a:moveTo>
                    <a:pt x="188" y="0"/>
                  </a:moveTo>
                  <a:cubicBezTo>
                    <a:pt x="112" y="180"/>
                    <a:pt x="65" y="483"/>
                    <a:pt x="48" y="848"/>
                  </a:cubicBezTo>
                  <a:cubicBezTo>
                    <a:pt x="0" y="2013"/>
                    <a:pt x="261" y="3810"/>
                    <a:pt x="780" y="4321"/>
                  </a:cubicBezTo>
                  <a:cubicBezTo>
                    <a:pt x="890" y="4427"/>
                    <a:pt x="1042" y="4526"/>
                    <a:pt x="1213" y="4618"/>
                  </a:cubicBezTo>
                  <a:cubicBezTo>
                    <a:pt x="1895" y="4972"/>
                    <a:pt x="2943" y="5175"/>
                    <a:pt x="3410" y="5175"/>
                  </a:cubicBezTo>
                  <a:cubicBezTo>
                    <a:pt x="3558" y="5175"/>
                    <a:pt x="3648" y="5155"/>
                    <a:pt x="3650" y="5112"/>
                  </a:cubicBezTo>
                  <a:cubicBezTo>
                    <a:pt x="3652" y="4905"/>
                    <a:pt x="2543" y="4158"/>
                    <a:pt x="2465" y="3984"/>
                  </a:cubicBezTo>
                  <a:cubicBezTo>
                    <a:pt x="2392" y="3804"/>
                    <a:pt x="2928" y="1887"/>
                    <a:pt x="2928" y="1887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2;p53"/>
            <p:cNvSpPr/>
            <p:nvPr/>
          </p:nvSpPr>
          <p:spPr>
            <a:xfrm>
              <a:off x="4089209" y="1673571"/>
              <a:ext cx="432770" cy="527876"/>
            </a:xfrm>
            <a:custGeom>
              <a:avLst/>
              <a:gdLst/>
              <a:ahLst/>
              <a:cxnLst/>
              <a:rect l="l" t="t" r="r" b="b"/>
              <a:pathLst>
                <a:path w="4109" h="5012" extrusionOk="0">
                  <a:moveTo>
                    <a:pt x="49" y="0"/>
                  </a:moveTo>
                  <a:cubicBezTo>
                    <a:pt x="32" y="0"/>
                    <a:pt x="16" y="1"/>
                    <a:pt x="1" y="2"/>
                  </a:cubicBezTo>
                  <a:lnTo>
                    <a:pt x="835" y="3225"/>
                  </a:lnTo>
                  <a:cubicBezTo>
                    <a:pt x="835" y="3225"/>
                    <a:pt x="2816" y="3373"/>
                    <a:pt x="2957" y="3511"/>
                  </a:cubicBezTo>
                  <a:cubicBezTo>
                    <a:pt x="3097" y="3646"/>
                    <a:pt x="3417" y="4943"/>
                    <a:pt x="3614" y="5010"/>
                  </a:cubicBezTo>
                  <a:cubicBezTo>
                    <a:pt x="3617" y="5011"/>
                    <a:pt x="3620" y="5012"/>
                    <a:pt x="3623" y="5012"/>
                  </a:cubicBezTo>
                  <a:cubicBezTo>
                    <a:pt x="3789" y="5012"/>
                    <a:pt x="4108" y="3538"/>
                    <a:pt x="3982" y="2554"/>
                  </a:cubicBezTo>
                  <a:cubicBezTo>
                    <a:pt x="3956" y="2360"/>
                    <a:pt x="3914" y="2186"/>
                    <a:pt x="3852" y="2045"/>
                  </a:cubicBezTo>
                  <a:cubicBezTo>
                    <a:pt x="3552" y="1383"/>
                    <a:pt x="1957" y="518"/>
                    <a:pt x="846" y="165"/>
                  </a:cubicBezTo>
                  <a:cubicBezTo>
                    <a:pt x="527" y="61"/>
                    <a:pt x="245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3;p53"/>
            <p:cNvSpPr/>
            <p:nvPr/>
          </p:nvSpPr>
          <p:spPr>
            <a:xfrm>
              <a:off x="3821063" y="2069895"/>
              <a:ext cx="405176" cy="315020"/>
            </a:xfrm>
            <a:custGeom>
              <a:avLst/>
              <a:gdLst/>
              <a:ahLst/>
              <a:cxnLst/>
              <a:rect l="l" t="t" r="r" b="b"/>
              <a:pathLst>
                <a:path w="3847" h="2991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417" y="453"/>
                    <a:pt x="2558" y="1331"/>
                    <a:pt x="1822" y="1848"/>
                  </a:cubicBezTo>
                  <a:cubicBezTo>
                    <a:pt x="1121" y="2328"/>
                    <a:pt x="394" y="2586"/>
                    <a:pt x="1" y="2707"/>
                  </a:cubicBezTo>
                  <a:cubicBezTo>
                    <a:pt x="708" y="2906"/>
                    <a:pt x="1396" y="2988"/>
                    <a:pt x="1505" y="2990"/>
                  </a:cubicBezTo>
                  <a:cubicBezTo>
                    <a:pt x="1513" y="2991"/>
                    <a:pt x="1522" y="2991"/>
                    <a:pt x="1530" y="2991"/>
                  </a:cubicBezTo>
                  <a:cubicBezTo>
                    <a:pt x="1697" y="2991"/>
                    <a:pt x="1913" y="2929"/>
                    <a:pt x="2544" y="2488"/>
                  </a:cubicBezTo>
                  <a:cubicBezTo>
                    <a:pt x="3206" y="2025"/>
                    <a:pt x="3538" y="1696"/>
                    <a:pt x="3594" y="1533"/>
                  </a:cubicBezTo>
                  <a:cubicBezTo>
                    <a:pt x="3628" y="1429"/>
                    <a:pt x="3790" y="745"/>
                    <a:pt x="3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4;p53"/>
            <p:cNvSpPr/>
            <p:nvPr/>
          </p:nvSpPr>
          <p:spPr>
            <a:xfrm>
              <a:off x="3351227" y="1413848"/>
              <a:ext cx="877652" cy="940319"/>
            </a:xfrm>
            <a:custGeom>
              <a:avLst/>
              <a:gdLst/>
              <a:ahLst/>
              <a:cxnLst/>
              <a:rect l="l" t="t" r="r" b="b"/>
              <a:pathLst>
                <a:path w="8333" h="8928" extrusionOk="0">
                  <a:moveTo>
                    <a:pt x="5006" y="763"/>
                  </a:moveTo>
                  <a:cubicBezTo>
                    <a:pt x="5169" y="959"/>
                    <a:pt x="5341" y="1179"/>
                    <a:pt x="5509" y="1418"/>
                  </a:cubicBezTo>
                  <a:cubicBezTo>
                    <a:pt x="5339" y="1179"/>
                    <a:pt x="5168" y="958"/>
                    <a:pt x="5006" y="763"/>
                  </a:cubicBezTo>
                  <a:close/>
                  <a:moveTo>
                    <a:pt x="4063" y="0"/>
                  </a:moveTo>
                  <a:cubicBezTo>
                    <a:pt x="3802" y="629"/>
                    <a:pt x="3305" y="1474"/>
                    <a:pt x="2418" y="2094"/>
                  </a:cubicBezTo>
                  <a:cubicBezTo>
                    <a:pt x="1497" y="2743"/>
                    <a:pt x="607" y="2948"/>
                    <a:pt x="29" y="3012"/>
                  </a:cubicBezTo>
                  <a:cubicBezTo>
                    <a:pt x="12" y="3245"/>
                    <a:pt x="1" y="3484"/>
                    <a:pt x="1" y="3731"/>
                  </a:cubicBezTo>
                  <a:cubicBezTo>
                    <a:pt x="1" y="3804"/>
                    <a:pt x="1" y="3877"/>
                    <a:pt x="4" y="3953"/>
                  </a:cubicBezTo>
                  <a:cubicBezTo>
                    <a:pt x="79" y="6140"/>
                    <a:pt x="2418" y="7872"/>
                    <a:pt x="3288" y="8442"/>
                  </a:cubicBezTo>
                  <a:cubicBezTo>
                    <a:pt x="3611" y="8652"/>
                    <a:pt x="4040" y="8812"/>
                    <a:pt x="4456" y="8927"/>
                  </a:cubicBezTo>
                  <a:cubicBezTo>
                    <a:pt x="4855" y="8812"/>
                    <a:pt x="5579" y="8554"/>
                    <a:pt x="6275" y="8066"/>
                  </a:cubicBezTo>
                  <a:cubicBezTo>
                    <a:pt x="7011" y="7549"/>
                    <a:pt x="7872" y="6673"/>
                    <a:pt x="8299" y="6218"/>
                  </a:cubicBezTo>
                  <a:cubicBezTo>
                    <a:pt x="8333" y="5792"/>
                    <a:pt x="8327" y="5345"/>
                    <a:pt x="8240" y="4977"/>
                  </a:cubicBezTo>
                  <a:cubicBezTo>
                    <a:pt x="8010" y="3972"/>
                    <a:pt x="7185" y="1176"/>
                    <a:pt x="5155" y="357"/>
                  </a:cubicBezTo>
                  <a:cubicBezTo>
                    <a:pt x="4902" y="253"/>
                    <a:pt x="4655" y="169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cubicBezTo>
                    <a:pt x="4383" y="90"/>
                    <a:pt x="4355" y="79"/>
                    <a:pt x="4332" y="70"/>
                  </a:cubicBezTo>
                  <a:cubicBezTo>
                    <a:pt x="4240" y="48"/>
                    <a:pt x="4153" y="23"/>
                    <a:pt x="4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5;p53"/>
            <p:cNvSpPr/>
            <p:nvPr/>
          </p:nvSpPr>
          <p:spPr>
            <a:xfrm>
              <a:off x="3354492" y="1385622"/>
              <a:ext cx="425292" cy="344931"/>
            </a:xfrm>
            <a:custGeom>
              <a:avLst/>
              <a:gdLst/>
              <a:ahLst/>
              <a:cxnLst/>
              <a:rect l="l" t="t" r="r" b="b"/>
              <a:pathLst>
                <a:path w="4038" h="3275" extrusionOk="0">
                  <a:moveTo>
                    <a:pt x="1902" y="0"/>
                  </a:moveTo>
                  <a:cubicBezTo>
                    <a:pt x="1364" y="0"/>
                    <a:pt x="1002" y="59"/>
                    <a:pt x="930" y="111"/>
                  </a:cubicBezTo>
                  <a:cubicBezTo>
                    <a:pt x="840" y="175"/>
                    <a:pt x="570" y="686"/>
                    <a:pt x="337" y="1461"/>
                  </a:cubicBezTo>
                  <a:cubicBezTo>
                    <a:pt x="189" y="1972"/>
                    <a:pt x="54" y="2593"/>
                    <a:pt x="1" y="3275"/>
                  </a:cubicBezTo>
                  <a:cubicBezTo>
                    <a:pt x="579" y="3213"/>
                    <a:pt x="1469" y="3005"/>
                    <a:pt x="2392" y="2360"/>
                  </a:cubicBezTo>
                  <a:cubicBezTo>
                    <a:pt x="3280" y="1739"/>
                    <a:pt x="3774" y="889"/>
                    <a:pt x="4038" y="265"/>
                  </a:cubicBezTo>
                  <a:cubicBezTo>
                    <a:pt x="3411" y="114"/>
                    <a:pt x="2830" y="41"/>
                    <a:pt x="2339" y="13"/>
                  </a:cubicBezTo>
                  <a:cubicBezTo>
                    <a:pt x="2184" y="4"/>
                    <a:pt x="2037" y="0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46;p53"/>
            <p:cNvSpPr/>
            <p:nvPr/>
          </p:nvSpPr>
          <p:spPr>
            <a:xfrm>
              <a:off x="3561131" y="1661775"/>
              <a:ext cx="334820" cy="309753"/>
            </a:xfrm>
            <a:custGeom>
              <a:avLst/>
              <a:gdLst/>
              <a:ahLst/>
              <a:cxnLst/>
              <a:rect l="l" t="t" r="r" b="b"/>
              <a:pathLst>
                <a:path w="3179" h="2941" extrusionOk="0">
                  <a:moveTo>
                    <a:pt x="1588" y="1"/>
                  </a:moveTo>
                  <a:cubicBezTo>
                    <a:pt x="888" y="1"/>
                    <a:pt x="269" y="502"/>
                    <a:pt x="141" y="1214"/>
                  </a:cubicBezTo>
                  <a:cubicBezTo>
                    <a:pt x="1" y="2014"/>
                    <a:pt x="534" y="2778"/>
                    <a:pt x="1334" y="2918"/>
                  </a:cubicBezTo>
                  <a:cubicBezTo>
                    <a:pt x="1421" y="2933"/>
                    <a:pt x="1506" y="2941"/>
                    <a:pt x="1591" y="2941"/>
                  </a:cubicBezTo>
                  <a:cubicBezTo>
                    <a:pt x="2292" y="2941"/>
                    <a:pt x="2913" y="2439"/>
                    <a:pt x="3038" y="1728"/>
                  </a:cubicBezTo>
                  <a:cubicBezTo>
                    <a:pt x="3179" y="928"/>
                    <a:pt x="2645" y="164"/>
                    <a:pt x="1848" y="24"/>
                  </a:cubicBezTo>
                  <a:cubicBezTo>
                    <a:pt x="1761" y="8"/>
                    <a:pt x="1673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7;p53"/>
            <p:cNvSpPr/>
            <p:nvPr/>
          </p:nvSpPr>
          <p:spPr>
            <a:xfrm>
              <a:off x="3624429" y="1712118"/>
              <a:ext cx="208539" cy="208539"/>
            </a:xfrm>
            <a:custGeom>
              <a:avLst/>
              <a:gdLst/>
              <a:ahLst/>
              <a:cxnLst/>
              <a:rect l="l" t="t" r="r" b="b"/>
              <a:pathLst>
                <a:path w="1980" h="1980" extrusionOk="0">
                  <a:moveTo>
                    <a:pt x="989" y="1"/>
                  </a:moveTo>
                  <a:cubicBezTo>
                    <a:pt x="444" y="1"/>
                    <a:pt x="1" y="444"/>
                    <a:pt x="1" y="989"/>
                  </a:cubicBezTo>
                  <a:cubicBezTo>
                    <a:pt x="1" y="1536"/>
                    <a:pt x="444" y="1980"/>
                    <a:pt x="989" y="1980"/>
                  </a:cubicBezTo>
                  <a:cubicBezTo>
                    <a:pt x="1536" y="1980"/>
                    <a:pt x="1980" y="1536"/>
                    <a:pt x="1980" y="989"/>
                  </a:cubicBezTo>
                  <a:cubicBezTo>
                    <a:pt x="1980" y="444"/>
                    <a:pt x="1536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8;p53"/>
            <p:cNvSpPr/>
            <p:nvPr/>
          </p:nvSpPr>
          <p:spPr>
            <a:xfrm>
              <a:off x="3666136" y="1814280"/>
              <a:ext cx="106586" cy="93842"/>
            </a:xfrm>
            <a:custGeom>
              <a:avLst/>
              <a:gdLst/>
              <a:ahLst/>
              <a:cxnLst/>
              <a:rect l="l" t="t" r="r" b="b"/>
              <a:pathLst>
                <a:path w="1012" h="891" extrusionOk="0">
                  <a:moveTo>
                    <a:pt x="505" y="0"/>
                  </a:moveTo>
                  <a:cubicBezTo>
                    <a:pt x="417" y="0"/>
                    <a:pt x="328" y="26"/>
                    <a:pt x="250" y="81"/>
                  </a:cubicBezTo>
                  <a:cubicBezTo>
                    <a:pt x="51" y="221"/>
                    <a:pt x="0" y="502"/>
                    <a:pt x="141" y="701"/>
                  </a:cubicBezTo>
                  <a:cubicBezTo>
                    <a:pt x="227" y="824"/>
                    <a:pt x="367" y="890"/>
                    <a:pt x="508" y="890"/>
                  </a:cubicBezTo>
                  <a:cubicBezTo>
                    <a:pt x="596" y="890"/>
                    <a:pt x="685" y="864"/>
                    <a:pt x="761" y="811"/>
                  </a:cubicBezTo>
                  <a:cubicBezTo>
                    <a:pt x="963" y="670"/>
                    <a:pt x="1011" y="389"/>
                    <a:pt x="871" y="187"/>
                  </a:cubicBezTo>
                  <a:cubicBezTo>
                    <a:pt x="783" y="65"/>
                    <a:pt x="645" y="0"/>
                    <a:pt x="505" y="0"/>
                  </a:cubicBezTo>
                  <a:close/>
                </a:path>
              </a:pathLst>
            </a:custGeom>
            <a:solidFill>
              <a:srgbClr val="422C46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9;p53"/>
            <p:cNvSpPr/>
            <p:nvPr/>
          </p:nvSpPr>
          <p:spPr>
            <a:xfrm>
              <a:off x="3692150" y="1733077"/>
              <a:ext cx="63720" cy="56032"/>
            </a:xfrm>
            <a:custGeom>
              <a:avLst/>
              <a:gdLst/>
              <a:ahLst/>
              <a:cxnLst/>
              <a:rect l="l" t="t" r="r" b="b"/>
              <a:pathLst>
                <a:path w="605" h="532" extrusionOk="0">
                  <a:moveTo>
                    <a:pt x="299" y="0"/>
                  </a:moveTo>
                  <a:cubicBezTo>
                    <a:pt x="247" y="0"/>
                    <a:pt x="195" y="15"/>
                    <a:pt x="149" y="46"/>
                  </a:cubicBezTo>
                  <a:cubicBezTo>
                    <a:pt x="29" y="133"/>
                    <a:pt x="1" y="296"/>
                    <a:pt x="85" y="417"/>
                  </a:cubicBezTo>
                  <a:cubicBezTo>
                    <a:pt x="137" y="491"/>
                    <a:pt x="218" y="531"/>
                    <a:pt x="301" y="531"/>
                  </a:cubicBezTo>
                  <a:cubicBezTo>
                    <a:pt x="353" y="531"/>
                    <a:pt x="405" y="516"/>
                    <a:pt x="453" y="484"/>
                  </a:cubicBezTo>
                  <a:cubicBezTo>
                    <a:pt x="576" y="397"/>
                    <a:pt x="604" y="234"/>
                    <a:pt x="520" y="113"/>
                  </a:cubicBezTo>
                  <a:cubicBezTo>
                    <a:pt x="468" y="40"/>
                    <a:pt x="384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747" y="377636"/>
            <a:ext cx="4245212" cy="425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583" y="1130499"/>
            <a:ext cx="3743100" cy="2732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8310" y="1107899"/>
            <a:ext cx="3960682" cy="2750452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65675" y="374699"/>
            <a:ext cx="447247" cy="447247"/>
          </a:xfrm>
          <a:prstGeom prst="rect">
            <a:avLst/>
          </a:prstGeom>
        </p:spPr>
      </p:pic>
      <p:pic>
        <p:nvPicPr>
          <p:cNvPr id="14" name="hello, mr l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91812" y="2208301"/>
            <a:ext cx="321110" cy="321110"/>
          </a:xfrm>
          <a:prstGeom prst="rect">
            <a:avLst/>
          </a:prstGeom>
        </p:spPr>
      </p:pic>
      <p:pic>
        <p:nvPicPr>
          <p:cNvPr id="15" name="that mr lo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3696" y="1191177"/>
            <a:ext cx="329925" cy="329925"/>
          </a:xfrm>
          <a:prstGeom prst="rect">
            <a:avLst/>
          </a:prstGeom>
        </p:spPr>
      </p:pic>
      <p:pic>
        <p:nvPicPr>
          <p:cNvPr id="16" name="this is m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4908" y="1255905"/>
            <a:ext cx="279675" cy="279675"/>
          </a:xfrm>
          <a:prstGeom prst="rect">
            <a:avLst/>
          </a:prstGeom>
        </p:spPr>
      </p:pic>
      <p:pic>
        <p:nvPicPr>
          <p:cNvPr id="17" name="hi, m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79022" y="1713840"/>
            <a:ext cx="311725" cy="3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439341" y="328613"/>
            <a:ext cx="8441505" cy="4593431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3395;p53"/>
          <p:cNvGrpSpPr/>
          <p:nvPr/>
        </p:nvGrpSpPr>
        <p:grpSpPr>
          <a:xfrm>
            <a:off x="7784071" y="3863427"/>
            <a:ext cx="1148698" cy="1177828"/>
            <a:chOff x="3285401" y="2725310"/>
            <a:chExt cx="1484608" cy="1362864"/>
          </a:xfrm>
        </p:grpSpPr>
        <p:sp>
          <p:nvSpPr>
            <p:cNvPr id="25" name="Google Shape;3396;p53"/>
            <p:cNvSpPr/>
            <p:nvPr/>
          </p:nvSpPr>
          <p:spPr>
            <a:xfrm>
              <a:off x="4342084" y="3018736"/>
              <a:ext cx="427925" cy="438563"/>
            </a:xfrm>
            <a:custGeom>
              <a:avLst/>
              <a:gdLst/>
              <a:ahLst/>
              <a:cxnLst/>
              <a:rect l="l" t="t" r="r" b="b"/>
              <a:pathLst>
                <a:path w="4063" h="4164" extrusionOk="0">
                  <a:moveTo>
                    <a:pt x="1274" y="0"/>
                  </a:moveTo>
                  <a:cubicBezTo>
                    <a:pt x="1147" y="0"/>
                    <a:pt x="1013" y="35"/>
                    <a:pt x="870" y="113"/>
                  </a:cubicBezTo>
                  <a:cubicBezTo>
                    <a:pt x="0" y="590"/>
                    <a:pt x="48" y="1323"/>
                    <a:pt x="48" y="1323"/>
                  </a:cubicBezTo>
                  <a:lnTo>
                    <a:pt x="303" y="1744"/>
                  </a:lnTo>
                  <a:lnTo>
                    <a:pt x="1597" y="3874"/>
                  </a:lnTo>
                  <a:cubicBezTo>
                    <a:pt x="1597" y="3874"/>
                    <a:pt x="2057" y="4163"/>
                    <a:pt x="2350" y="4163"/>
                  </a:cubicBezTo>
                  <a:cubicBezTo>
                    <a:pt x="2419" y="4163"/>
                    <a:pt x="2479" y="4147"/>
                    <a:pt x="2521" y="4107"/>
                  </a:cubicBezTo>
                  <a:cubicBezTo>
                    <a:pt x="2740" y="3903"/>
                    <a:pt x="2212" y="3232"/>
                    <a:pt x="2212" y="3232"/>
                  </a:cubicBezTo>
                  <a:lnTo>
                    <a:pt x="2212" y="3232"/>
                  </a:lnTo>
                  <a:cubicBezTo>
                    <a:pt x="2212" y="3232"/>
                    <a:pt x="2640" y="3744"/>
                    <a:pt x="3183" y="3744"/>
                  </a:cubicBezTo>
                  <a:cubicBezTo>
                    <a:pt x="3248" y="3744"/>
                    <a:pt x="3315" y="3737"/>
                    <a:pt x="3383" y="3720"/>
                  </a:cubicBezTo>
                  <a:cubicBezTo>
                    <a:pt x="3470" y="3698"/>
                    <a:pt x="3540" y="3672"/>
                    <a:pt x="3596" y="3647"/>
                  </a:cubicBezTo>
                  <a:cubicBezTo>
                    <a:pt x="3936" y="3473"/>
                    <a:pt x="3678" y="3192"/>
                    <a:pt x="3374" y="2889"/>
                  </a:cubicBezTo>
                  <a:cubicBezTo>
                    <a:pt x="3018" y="2533"/>
                    <a:pt x="2762" y="2131"/>
                    <a:pt x="2762" y="2131"/>
                  </a:cubicBezTo>
                  <a:lnTo>
                    <a:pt x="2762" y="2131"/>
                  </a:lnTo>
                  <a:cubicBezTo>
                    <a:pt x="2763" y="2131"/>
                    <a:pt x="3181" y="2454"/>
                    <a:pt x="3507" y="2454"/>
                  </a:cubicBezTo>
                  <a:cubicBezTo>
                    <a:pt x="3611" y="2454"/>
                    <a:pt x="3705" y="2422"/>
                    <a:pt x="3773" y="2336"/>
                  </a:cubicBezTo>
                  <a:cubicBezTo>
                    <a:pt x="4062" y="1979"/>
                    <a:pt x="3425" y="1951"/>
                    <a:pt x="2866" y="1376"/>
                  </a:cubicBezTo>
                  <a:cubicBezTo>
                    <a:pt x="2401" y="894"/>
                    <a:pt x="1926" y="0"/>
                    <a:pt x="1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97;p53"/>
            <p:cNvSpPr/>
            <p:nvPr/>
          </p:nvSpPr>
          <p:spPr>
            <a:xfrm>
              <a:off x="3285401" y="2725310"/>
              <a:ext cx="675328" cy="458574"/>
            </a:xfrm>
            <a:custGeom>
              <a:avLst/>
              <a:gdLst/>
              <a:ahLst/>
              <a:cxnLst/>
              <a:rect l="l" t="t" r="r" b="b"/>
              <a:pathLst>
                <a:path w="6412" h="4354" extrusionOk="0">
                  <a:moveTo>
                    <a:pt x="3033" y="1"/>
                  </a:moveTo>
                  <a:cubicBezTo>
                    <a:pt x="2839" y="1"/>
                    <a:pt x="2636" y="28"/>
                    <a:pt x="2434" y="94"/>
                  </a:cubicBezTo>
                  <a:cubicBezTo>
                    <a:pt x="2086" y="206"/>
                    <a:pt x="1737" y="434"/>
                    <a:pt x="1437" y="835"/>
                  </a:cubicBezTo>
                  <a:cubicBezTo>
                    <a:pt x="1437" y="835"/>
                    <a:pt x="1424" y="835"/>
                    <a:pt x="1401" y="835"/>
                  </a:cubicBezTo>
                  <a:cubicBezTo>
                    <a:pt x="1248" y="835"/>
                    <a:pt x="650" y="862"/>
                    <a:pt x="334" y="1276"/>
                  </a:cubicBezTo>
                  <a:cubicBezTo>
                    <a:pt x="0" y="1712"/>
                    <a:pt x="323" y="1878"/>
                    <a:pt x="571" y="1878"/>
                  </a:cubicBezTo>
                  <a:cubicBezTo>
                    <a:pt x="595" y="1878"/>
                    <a:pt x="618" y="1877"/>
                    <a:pt x="640" y="1874"/>
                  </a:cubicBezTo>
                  <a:lnTo>
                    <a:pt x="640" y="1874"/>
                  </a:lnTo>
                  <a:cubicBezTo>
                    <a:pt x="640" y="1874"/>
                    <a:pt x="101" y="2390"/>
                    <a:pt x="362" y="2677"/>
                  </a:cubicBezTo>
                  <a:cubicBezTo>
                    <a:pt x="444" y="2768"/>
                    <a:pt x="525" y="2799"/>
                    <a:pt x="598" y="2799"/>
                  </a:cubicBezTo>
                  <a:cubicBezTo>
                    <a:pt x="759" y="2799"/>
                    <a:pt x="878" y="2646"/>
                    <a:pt x="878" y="2646"/>
                  </a:cubicBezTo>
                  <a:lnTo>
                    <a:pt x="878" y="2646"/>
                  </a:lnTo>
                  <a:cubicBezTo>
                    <a:pt x="878" y="2646"/>
                    <a:pt x="845" y="2840"/>
                    <a:pt x="901" y="3014"/>
                  </a:cubicBezTo>
                  <a:cubicBezTo>
                    <a:pt x="901" y="3014"/>
                    <a:pt x="928" y="3646"/>
                    <a:pt x="1601" y="3646"/>
                  </a:cubicBezTo>
                  <a:cubicBezTo>
                    <a:pt x="1613" y="3646"/>
                    <a:pt x="1624" y="3646"/>
                    <a:pt x="1636" y="3645"/>
                  </a:cubicBezTo>
                  <a:cubicBezTo>
                    <a:pt x="2347" y="3626"/>
                    <a:pt x="3787" y="3308"/>
                    <a:pt x="3787" y="3308"/>
                  </a:cubicBezTo>
                  <a:cubicBezTo>
                    <a:pt x="3787" y="3308"/>
                    <a:pt x="4548" y="4353"/>
                    <a:pt x="5261" y="4353"/>
                  </a:cubicBezTo>
                  <a:cubicBezTo>
                    <a:pt x="5292" y="4353"/>
                    <a:pt x="5323" y="4351"/>
                    <a:pt x="5353" y="4347"/>
                  </a:cubicBezTo>
                  <a:cubicBezTo>
                    <a:pt x="5597" y="4316"/>
                    <a:pt x="5805" y="4266"/>
                    <a:pt x="5962" y="4201"/>
                  </a:cubicBezTo>
                  <a:cubicBezTo>
                    <a:pt x="6277" y="4066"/>
                    <a:pt x="6412" y="3867"/>
                    <a:pt x="6341" y="3578"/>
                  </a:cubicBezTo>
                  <a:cubicBezTo>
                    <a:pt x="6341" y="3578"/>
                    <a:pt x="6243" y="2870"/>
                    <a:pt x="5856" y="2503"/>
                  </a:cubicBezTo>
                  <a:cubicBezTo>
                    <a:pt x="5466" y="2132"/>
                    <a:pt x="5104" y="2042"/>
                    <a:pt x="5103" y="2042"/>
                  </a:cubicBezTo>
                  <a:lnTo>
                    <a:pt x="5103" y="2042"/>
                  </a:lnTo>
                  <a:cubicBezTo>
                    <a:pt x="5103" y="2042"/>
                    <a:pt x="5129" y="2048"/>
                    <a:pt x="5167" y="2048"/>
                  </a:cubicBezTo>
                  <a:cubicBezTo>
                    <a:pt x="5274" y="2048"/>
                    <a:pt x="5475" y="2004"/>
                    <a:pt x="5468" y="1669"/>
                  </a:cubicBezTo>
                  <a:cubicBezTo>
                    <a:pt x="5463" y="1217"/>
                    <a:pt x="4037" y="922"/>
                    <a:pt x="4037" y="922"/>
                  </a:cubicBezTo>
                  <a:cubicBezTo>
                    <a:pt x="4037" y="922"/>
                    <a:pt x="4418" y="908"/>
                    <a:pt x="4343" y="552"/>
                  </a:cubicBezTo>
                  <a:cubicBezTo>
                    <a:pt x="4299" y="348"/>
                    <a:pt x="3722" y="1"/>
                    <a:pt x="3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98;p53"/>
            <p:cNvSpPr/>
            <p:nvPr/>
          </p:nvSpPr>
          <p:spPr>
            <a:xfrm>
              <a:off x="4021804" y="3116579"/>
              <a:ext cx="237186" cy="203167"/>
            </a:xfrm>
            <a:custGeom>
              <a:avLst/>
              <a:gdLst/>
              <a:ahLst/>
              <a:cxnLst/>
              <a:rect l="l" t="t" r="r" b="b"/>
              <a:pathLst>
                <a:path w="2252" h="1929" extrusionOk="0">
                  <a:moveTo>
                    <a:pt x="2199" y="0"/>
                  </a:moveTo>
                  <a:lnTo>
                    <a:pt x="2199" y="0"/>
                  </a:lnTo>
                  <a:cubicBezTo>
                    <a:pt x="1459" y="3"/>
                    <a:pt x="852" y="71"/>
                    <a:pt x="353" y="71"/>
                  </a:cubicBezTo>
                  <a:cubicBezTo>
                    <a:pt x="243" y="71"/>
                    <a:pt x="137" y="68"/>
                    <a:pt x="37" y="59"/>
                  </a:cubicBezTo>
                  <a:lnTo>
                    <a:pt x="37" y="59"/>
                  </a:lnTo>
                  <a:cubicBezTo>
                    <a:pt x="1" y="742"/>
                    <a:pt x="93" y="1851"/>
                    <a:pt x="1082" y="1924"/>
                  </a:cubicBezTo>
                  <a:cubicBezTo>
                    <a:pt x="1123" y="1927"/>
                    <a:pt x="1162" y="1928"/>
                    <a:pt x="1201" y="1928"/>
                  </a:cubicBezTo>
                  <a:cubicBezTo>
                    <a:pt x="2252" y="1928"/>
                    <a:pt x="2245" y="802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99;p53"/>
            <p:cNvSpPr/>
            <p:nvPr/>
          </p:nvSpPr>
          <p:spPr>
            <a:xfrm>
              <a:off x="3968933" y="3112472"/>
              <a:ext cx="358096" cy="273839"/>
            </a:xfrm>
            <a:custGeom>
              <a:avLst/>
              <a:gdLst/>
              <a:ahLst/>
              <a:cxnLst/>
              <a:rect l="l" t="t" r="r" b="b"/>
              <a:pathLst>
                <a:path w="3400" h="2600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891"/>
                    <a:pt x="61" y="2600"/>
                    <a:pt x="1484" y="2600"/>
                  </a:cubicBezTo>
                  <a:cubicBezTo>
                    <a:pt x="1491" y="2600"/>
                    <a:pt x="1498" y="2600"/>
                    <a:pt x="1505" y="2600"/>
                  </a:cubicBezTo>
                  <a:cubicBezTo>
                    <a:pt x="3144" y="2583"/>
                    <a:pt x="3400" y="1095"/>
                    <a:pt x="3352" y="166"/>
                  </a:cubicBezTo>
                  <a:cubicBezTo>
                    <a:pt x="3144" y="84"/>
                    <a:pt x="2925" y="39"/>
                    <a:pt x="2698" y="39"/>
                  </a:cubicBezTo>
                  <a:cubicBezTo>
                    <a:pt x="2741" y="841"/>
                    <a:pt x="2751" y="1967"/>
                    <a:pt x="1697" y="1967"/>
                  </a:cubicBezTo>
                  <a:cubicBezTo>
                    <a:pt x="1659" y="1967"/>
                    <a:pt x="1619" y="1966"/>
                    <a:pt x="1578" y="1963"/>
                  </a:cubicBezTo>
                  <a:cubicBezTo>
                    <a:pt x="593" y="1890"/>
                    <a:pt x="497" y="781"/>
                    <a:pt x="534" y="96"/>
                  </a:cubicBezTo>
                  <a:cubicBezTo>
                    <a:pt x="362" y="82"/>
                    <a:pt x="202" y="51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00;p53"/>
            <p:cNvSpPr/>
            <p:nvPr/>
          </p:nvSpPr>
          <p:spPr>
            <a:xfrm>
              <a:off x="3288877" y="2759645"/>
              <a:ext cx="1265555" cy="1196464"/>
            </a:xfrm>
            <a:custGeom>
              <a:avLst/>
              <a:gdLst/>
              <a:ahLst/>
              <a:cxnLst/>
              <a:rect l="l" t="t" r="r" b="b"/>
              <a:pathLst>
                <a:path w="12016" h="11360" extrusionOk="0">
                  <a:moveTo>
                    <a:pt x="925" y="1"/>
                  </a:moveTo>
                  <a:cubicBezTo>
                    <a:pt x="892" y="1"/>
                    <a:pt x="867" y="6"/>
                    <a:pt x="848" y="18"/>
                  </a:cubicBezTo>
                  <a:cubicBezTo>
                    <a:pt x="772" y="63"/>
                    <a:pt x="781" y="481"/>
                    <a:pt x="921" y="818"/>
                  </a:cubicBezTo>
                  <a:cubicBezTo>
                    <a:pt x="1062" y="1155"/>
                    <a:pt x="1519" y="1450"/>
                    <a:pt x="1519" y="1450"/>
                  </a:cubicBezTo>
                  <a:cubicBezTo>
                    <a:pt x="1519" y="1450"/>
                    <a:pt x="1295" y="1927"/>
                    <a:pt x="1266" y="2384"/>
                  </a:cubicBezTo>
                  <a:cubicBezTo>
                    <a:pt x="1241" y="2845"/>
                    <a:pt x="1365" y="3100"/>
                    <a:pt x="1252" y="3120"/>
                  </a:cubicBezTo>
                  <a:cubicBezTo>
                    <a:pt x="1246" y="3121"/>
                    <a:pt x="1239" y="3121"/>
                    <a:pt x="1232" y="3121"/>
                  </a:cubicBezTo>
                  <a:cubicBezTo>
                    <a:pt x="1117" y="3121"/>
                    <a:pt x="928" y="2989"/>
                    <a:pt x="862" y="2679"/>
                  </a:cubicBezTo>
                  <a:cubicBezTo>
                    <a:pt x="862" y="2679"/>
                    <a:pt x="683" y="3218"/>
                    <a:pt x="371" y="3544"/>
                  </a:cubicBezTo>
                  <a:cubicBezTo>
                    <a:pt x="144" y="3783"/>
                    <a:pt x="0" y="4111"/>
                    <a:pt x="231" y="4414"/>
                  </a:cubicBezTo>
                  <a:cubicBezTo>
                    <a:pt x="315" y="4524"/>
                    <a:pt x="452" y="4630"/>
                    <a:pt x="652" y="4726"/>
                  </a:cubicBezTo>
                  <a:cubicBezTo>
                    <a:pt x="772" y="4784"/>
                    <a:pt x="900" y="4809"/>
                    <a:pt x="1033" y="4809"/>
                  </a:cubicBezTo>
                  <a:cubicBezTo>
                    <a:pt x="1724" y="4809"/>
                    <a:pt x="2527" y="4108"/>
                    <a:pt x="2940" y="3592"/>
                  </a:cubicBezTo>
                  <a:cubicBezTo>
                    <a:pt x="2940" y="3592"/>
                    <a:pt x="3431" y="4456"/>
                    <a:pt x="3366" y="5225"/>
                  </a:cubicBezTo>
                  <a:cubicBezTo>
                    <a:pt x="3299" y="5992"/>
                    <a:pt x="3004" y="7247"/>
                    <a:pt x="3063" y="8255"/>
                  </a:cubicBezTo>
                  <a:cubicBezTo>
                    <a:pt x="3122" y="9260"/>
                    <a:pt x="4284" y="11222"/>
                    <a:pt x="4284" y="11222"/>
                  </a:cubicBezTo>
                  <a:lnTo>
                    <a:pt x="5073" y="11303"/>
                  </a:lnTo>
                  <a:lnTo>
                    <a:pt x="5618" y="11359"/>
                  </a:lnTo>
                  <a:cubicBezTo>
                    <a:pt x="5618" y="11359"/>
                    <a:pt x="5079" y="9908"/>
                    <a:pt x="5115" y="8920"/>
                  </a:cubicBezTo>
                  <a:cubicBezTo>
                    <a:pt x="5155" y="7932"/>
                    <a:pt x="5298" y="7600"/>
                    <a:pt x="5298" y="7600"/>
                  </a:cubicBezTo>
                  <a:cubicBezTo>
                    <a:pt x="5298" y="7600"/>
                    <a:pt x="6170" y="7871"/>
                    <a:pt x="7215" y="7871"/>
                  </a:cubicBezTo>
                  <a:cubicBezTo>
                    <a:pt x="7361" y="7871"/>
                    <a:pt x="7511" y="7865"/>
                    <a:pt x="7662" y="7853"/>
                  </a:cubicBezTo>
                  <a:cubicBezTo>
                    <a:pt x="8888" y="7752"/>
                    <a:pt x="9983" y="7154"/>
                    <a:pt x="9983" y="7154"/>
                  </a:cubicBezTo>
                  <a:cubicBezTo>
                    <a:pt x="9983" y="7154"/>
                    <a:pt x="10559" y="8552"/>
                    <a:pt x="10618" y="9156"/>
                  </a:cubicBezTo>
                  <a:cubicBezTo>
                    <a:pt x="10682" y="9759"/>
                    <a:pt x="10699" y="10290"/>
                    <a:pt x="10699" y="10290"/>
                  </a:cubicBezTo>
                  <a:lnTo>
                    <a:pt x="11797" y="9686"/>
                  </a:lnTo>
                  <a:cubicBezTo>
                    <a:pt x="11797" y="9686"/>
                    <a:pt x="11982" y="8895"/>
                    <a:pt x="12002" y="7932"/>
                  </a:cubicBezTo>
                  <a:cubicBezTo>
                    <a:pt x="12016" y="7449"/>
                    <a:pt x="11985" y="6927"/>
                    <a:pt x="11864" y="6435"/>
                  </a:cubicBezTo>
                  <a:cubicBezTo>
                    <a:pt x="11566" y="5200"/>
                    <a:pt x="10820" y="3914"/>
                    <a:pt x="9812" y="3516"/>
                  </a:cubicBezTo>
                  <a:lnTo>
                    <a:pt x="9812" y="3516"/>
                  </a:lnTo>
                  <a:cubicBezTo>
                    <a:pt x="9857" y="4445"/>
                    <a:pt x="9604" y="5933"/>
                    <a:pt x="7965" y="5953"/>
                  </a:cubicBezTo>
                  <a:cubicBezTo>
                    <a:pt x="7959" y="5953"/>
                    <a:pt x="7953" y="5953"/>
                    <a:pt x="7947" y="5953"/>
                  </a:cubicBezTo>
                  <a:cubicBezTo>
                    <a:pt x="6524" y="5953"/>
                    <a:pt x="6460" y="4242"/>
                    <a:pt x="6525" y="3356"/>
                  </a:cubicBezTo>
                  <a:cubicBezTo>
                    <a:pt x="6449" y="3328"/>
                    <a:pt x="6376" y="3294"/>
                    <a:pt x="6308" y="3258"/>
                  </a:cubicBezTo>
                  <a:lnTo>
                    <a:pt x="6308" y="3258"/>
                  </a:lnTo>
                  <a:cubicBezTo>
                    <a:pt x="6308" y="3258"/>
                    <a:pt x="6370" y="3566"/>
                    <a:pt x="5980" y="3589"/>
                  </a:cubicBezTo>
                  <a:cubicBezTo>
                    <a:pt x="5967" y="3590"/>
                    <a:pt x="5954" y="3590"/>
                    <a:pt x="5941" y="3590"/>
                  </a:cubicBezTo>
                  <a:cubicBezTo>
                    <a:pt x="5568" y="3590"/>
                    <a:pt x="5292" y="3204"/>
                    <a:pt x="5292" y="3204"/>
                  </a:cubicBezTo>
                  <a:lnTo>
                    <a:pt x="5292" y="3204"/>
                  </a:lnTo>
                  <a:cubicBezTo>
                    <a:pt x="5292" y="3204"/>
                    <a:pt x="5556" y="3726"/>
                    <a:pt x="5205" y="3819"/>
                  </a:cubicBezTo>
                  <a:cubicBezTo>
                    <a:pt x="5174" y="3827"/>
                    <a:pt x="5143" y="3831"/>
                    <a:pt x="5110" y="3831"/>
                  </a:cubicBezTo>
                  <a:cubicBezTo>
                    <a:pt x="4771" y="3831"/>
                    <a:pt x="4349" y="3414"/>
                    <a:pt x="4172" y="3055"/>
                  </a:cubicBezTo>
                  <a:cubicBezTo>
                    <a:pt x="3978" y="2668"/>
                    <a:pt x="3978" y="2432"/>
                    <a:pt x="3978" y="2432"/>
                  </a:cubicBezTo>
                  <a:cubicBezTo>
                    <a:pt x="3978" y="2432"/>
                    <a:pt x="3868" y="2782"/>
                    <a:pt x="3635" y="2782"/>
                  </a:cubicBezTo>
                  <a:cubicBezTo>
                    <a:pt x="3600" y="2782"/>
                    <a:pt x="3562" y="2774"/>
                    <a:pt x="3521" y="2755"/>
                  </a:cubicBezTo>
                  <a:cubicBezTo>
                    <a:pt x="3212" y="2615"/>
                    <a:pt x="3007" y="1464"/>
                    <a:pt x="3007" y="1464"/>
                  </a:cubicBezTo>
                  <a:cubicBezTo>
                    <a:pt x="3007" y="1464"/>
                    <a:pt x="2811" y="1793"/>
                    <a:pt x="2592" y="1793"/>
                  </a:cubicBezTo>
                  <a:cubicBezTo>
                    <a:pt x="2549" y="1793"/>
                    <a:pt x="2506" y="1780"/>
                    <a:pt x="2462" y="1750"/>
                  </a:cubicBezTo>
                  <a:cubicBezTo>
                    <a:pt x="2198" y="1565"/>
                    <a:pt x="2277" y="599"/>
                    <a:pt x="2277" y="599"/>
                  </a:cubicBezTo>
                  <a:cubicBezTo>
                    <a:pt x="2277" y="599"/>
                    <a:pt x="1951" y="259"/>
                    <a:pt x="1530" y="144"/>
                  </a:cubicBezTo>
                  <a:cubicBezTo>
                    <a:pt x="1211" y="55"/>
                    <a:pt x="1029" y="1"/>
                    <a:pt x="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01;p53"/>
            <p:cNvSpPr/>
            <p:nvPr/>
          </p:nvSpPr>
          <p:spPr>
            <a:xfrm>
              <a:off x="3449386" y="2997777"/>
              <a:ext cx="44235" cy="30544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178" y="0"/>
                  </a:moveTo>
                  <a:cubicBezTo>
                    <a:pt x="155" y="0"/>
                    <a:pt x="132" y="6"/>
                    <a:pt x="110" y="20"/>
                  </a:cubicBezTo>
                  <a:cubicBezTo>
                    <a:pt x="1" y="89"/>
                    <a:pt x="28" y="290"/>
                    <a:pt x="156" y="290"/>
                  </a:cubicBezTo>
                  <a:cubicBezTo>
                    <a:pt x="182" y="290"/>
                    <a:pt x="213" y="281"/>
                    <a:pt x="248" y="261"/>
                  </a:cubicBezTo>
                  <a:cubicBezTo>
                    <a:pt x="420" y="164"/>
                    <a:pt x="301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02;p53"/>
            <p:cNvSpPr/>
            <p:nvPr/>
          </p:nvSpPr>
          <p:spPr>
            <a:xfrm>
              <a:off x="3407468" y="2816624"/>
              <a:ext cx="75411" cy="66774"/>
            </a:xfrm>
            <a:custGeom>
              <a:avLst/>
              <a:gdLst/>
              <a:ahLst/>
              <a:cxnLst/>
              <a:rect l="l" t="t" r="r" b="b"/>
              <a:pathLst>
                <a:path w="716" h="634" extrusionOk="0">
                  <a:moveTo>
                    <a:pt x="72" y="0"/>
                  </a:moveTo>
                  <a:cubicBezTo>
                    <a:pt x="56" y="0"/>
                    <a:pt x="44" y="4"/>
                    <a:pt x="37" y="13"/>
                  </a:cubicBezTo>
                  <a:cubicBezTo>
                    <a:pt x="0" y="58"/>
                    <a:pt x="354" y="591"/>
                    <a:pt x="432" y="628"/>
                  </a:cubicBezTo>
                  <a:cubicBezTo>
                    <a:pt x="440" y="631"/>
                    <a:pt x="450" y="633"/>
                    <a:pt x="460" y="633"/>
                  </a:cubicBezTo>
                  <a:cubicBezTo>
                    <a:pt x="549" y="633"/>
                    <a:pt x="716" y="511"/>
                    <a:pt x="713" y="423"/>
                  </a:cubicBezTo>
                  <a:cubicBezTo>
                    <a:pt x="706" y="334"/>
                    <a:pt x="2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03;p53"/>
            <p:cNvSpPr/>
            <p:nvPr/>
          </p:nvSpPr>
          <p:spPr>
            <a:xfrm>
              <a:off x="3512473" y="2992721"/>
              <a:ext cx="103953" cy="74358"/>
            </a:xfrm>
            <a:custGeom>
              <a:avLst/>
              <a:gdLst/>
              <a:ahLst/>
              <a:cxnLst/>
              <a:rect l="l" t="t" r="r" b="b"/>
              <a:pathLst>
                <a:path w="987" h="706" extrusionOk="0">
                  <a:moveTo>
                    <a:pt x="582" y="1"/>
                  </a:moveTo>
                  <a:cubicBezTo>
                    <a:pt x="312" y="1"/>
                    <a:pt x="1" y="362"/>
                    <a:pt x="134" y="567"/>
                  </a:cubicBezTo>
                  <a:cubicBezTo>
                    <a:pt x="200" y="666"/>
                    <a:pt x="286" y="706"/>
                    <a:pt x="375" y="706"/>
                  </a:cubicBezTo>
                  <a:cubicBezTo>
                    <a:pt x="663" y="706"/>
                    <a:pt x="987" y="292"/>
                    <a:pt x="775" y="82"/>
                  </a:cubicBezTo>
                  <a:cubicBezTo>
                    <a:pt x="719" y="25"/>
                    <a:pt x="652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04;p53"/>
            <p:cNvSpPr/>
            <p:nvPr/>
          </p:nvSpPr>
          <p:spPr>
            <a:xfrm>
              <a:off x="3526586" y="3659933"/>
              <a:ext cx="1128109" cy="347775"/>
            </a:xfrm>
            <a:custGeom>
              <a:avLst/>
              <a:gdLst/>
              <a:ahLst/>
              <a:cxnLst/>
              <a:rect l="l" t="t" r="r" b="b"/>
              <a:pathLst>
                <a:path w="10711" h="3302" extrusionOk="0">
                  <a:moveTo>
                    <a:pt x="10612" y="0"/>
                  </a:moveTo>
                  <a:cubicBezTo>
                    <a:pt x="10167" y="0"/>
                    <a:pt x="8057" y="1963"/>
                    <a:pt x="5567" y="2368"/>
                  </a:cubicBezTo>
                  <a:cubicBezTo>
                    <a:pt x="5207" y="2426"/>
                    <a:pt x="4844" y="2451"/>
                    <a:pt x="4485" y="2451"/>
                  </a:cubicBezTo>
                  <a:cubicBezTo>
                    <a:pt x="2507" y="2451"/>
                    <a:pt x="658" y="1702"/>
                    <a:pt x="131" y="1702"/>
                  </a:cubicBezTo>
                  <a:cubicBezTo>
                    <a:pt x="68" y="1702"/>
                    <a:pt x="24" y="1712"/>
                    <a:pt x="0" y="1736"/>
                  </a:cubicBezTo>
                  <a:cubicBezTo>
                    <a:pt x="401" y="2238"/>
                    <a:pt x="1554" y="3302"/>
                    <a:pt x="4107" y="3302"/>
                  </a:cubicBezTo>
                  <a:cubicBezTo>
                    <a:pt x="4611" y="3302"/>
                    <a:pt x="5169" y="3261"/>
                    <a:pt x="5786" y="3165"/>
                  </a:cubicBezTo>
                  <a:cubicBezTo>
                    <a:pt x="8894" y="2685"/>
                    <a:pt x="10185" y="1105"/>
                    <a:pt x="10710" y="86"/>
                  </a:cubicBezTo>
                  <a:cubicBezTo>
                    <a:pt x="10696" y="49"/>
                    <a:pt x="10677" y="24"/>
                    <a:pt x="10657" y="10"/>
                  </a:cubicBezTo>
                  <a:cubicBezTo>
                    <a:pt x="10645" y="3"/>
                    <a:pt x="10630" y="0"/>
                    <a:pt x="10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05;p53"/>
            <p:cNvSpPr/>
            <p:nvPr/>
          </p:nvSpPr>
          <p:spPr>
            <a:xfrm>
              <a:off x="3506469" y="3659301"/>
              <a:ext cx="1170976" cy="428873"/>
            </a:xfrm>
            <a:custGeom>
              <a:avLst/>
              <a:gdLst/>
              <a:ahLst/>
              <a:cxnLst/>
              <a:rect l="l" t="t" r="r" b="b"/>
              <a:pathLst>
                <a:path w="11118" h="4072" extrusionOk="0">
                  <a:moveTo>
                    <a:pt x="10834" y="1"/>
                  </a:moveTo>
                  <a:cubicBezTo>
                    <a:pt x="10389" y="1"/>
                    <a:pt x="8279" y="1963"/>
                    <a:pt x="5792" y="2368"/>
                  </a:cubicBezTo>
                  <a:cubicBezTo>
                    <a:pt x="5432" y="2427"/>
                    <a:pt x="5070" y="2451"/>
                    <a:pt x="4711" y="2451"/>
                  </a:cubicBezTo>
                  <a:cubicBezTo>
                    <a:pt x="2734" y="2451"/>
                    <a:pt x="884" y="1701"/>
                    <a:pt x="354" y="1701"/>
                  </a:cubicBezTo>
                  <a:cubicBezTo>
                    <a:pt x="290" y="1701"/>
                    <a:pt x="246" y="1712"/>
                    <a:pt x="222" y="1737"/>
                  </a:cubicBezTo>
                  <a:cubicBezTo>
                    <a:pt x="1" y="1968"/>
                    <a:pt x="1043" y="4072"/>
                    <a:pt x="4468" y="4072"/>
                  </a:cubicBezTo>
                  <a:cubicBezTo>
                    <a:pt x="4946" y="4072"/>
                    <a:pt x="5470" y="4031"/>
                    <a:pt x="6045" y="3938"/>
                  </a:cubicBezTo>
                  <a:cubicBezTo>
                    <a:pt x="10418" y="3227"/>
                    <a:pt x="11118" y="574"/>
                    <a:pt x="10932" y="83"/>
                  </a:cubicBezTo>
                  <a:cubicBezTo>
                    <a:pt x="10918" y="49"/>
                    <a:pt x="10901" y="24"/>
                    <a:pt x="10879" y="10"/>
                  </a:cubicBezTo>
                  <a:cubicBezTo>
                    <a:pt x="10867" y="4"/>
                    <a:pt x="10851" y="1"/>
                    <a:pt x="10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340;p53"/>
          <p:cNvGrpSpPr/>
          <p:nvPr/>
        </p:nvGrpSpPr>
        <p:grpSpPr>
          <a:xfrm rot="8683820">
            <a:off x="103806" y="127398"/>
            <a:ext cx="863087" cy="945053"/>
            <a:chOff x="3351227" y="1385622"/>
            <a:chExt cx="1170753" cy="1253120"/>
          </a:xfrm>
        </p:grpSpPr>
        <p:sp>
          <p:nvSpPr>
            <p:cNvPr id="36" name="Google Shape;3341;p53"/>
            <p:cNvSpPr/>
            <p:nvPr/>
          </p:nvSpPr>
          <p:spPr>
            <a:xfrm>
              <a:off x="3468975" y="2093592"/>
              <a:ext cx="384743" cy="545149"/>
            </a:xfrm>
            <a:custGeom>
              <a:avLst/>
              <a:gdLst/>
              <a:ahLst/>
              <a:cxnLst/>
              <a:rect l="l" t="t" r="r" b="b"/>
              <a:pathLst>
                <a:path w="3653" h="5176" extrusionOk="0">
                  <a:moveTo>
                    <a:pt x="188" y="0"/>
                  </a:moveTo>
                  <a:cubicBezTo>
                    <a:pt x="112" y="180"/>
                    <a:pt x="65" y="483"/>
                    <a:pt x="48" y="848"/>
                  </a:cubicBezTo>
                  <a:cubicBezTo>
                    <a:pt x="0" y="2013"/>
                    <a:pt x="261" y="3810"/>
                    <a:pt x="780" y="4321"/>
                  </a:cubicBezTo>
                  <a:cubicBezTo>
                    <a:pt x="890" y="4427"/>
                    <a:pt x="1042" y="4526"/>
                    <a:pt x="1213" y="4618"/>
                  </a:cubicBezTo>
                  <a:cubicBezTo>
                    <a:pt x="1895" y="4972"/>
                    <a:pt x="2943" y="5175"/>
                    <a:pt x="3410" y="5175"/>
                  </a:cubicBezTo>
                  <a:cubicBezTo>
                    <a:pt x="3558" y="5175"/>
                    <a:pt x="3648" y="5155"/>
                    <a:pt x="3650" y="5112"/>
                  </a:cubicBezTo>
                  <a:cubicBezTo>
                    <a:pt x="3652" y="4905"/>
                    <a:pt x="2543" y="4158"/>
                    <a:pt x="2465" y="3984"/>
                  </a:cubicBezTo>
                  <a:cubicBezTo>
                    <a:pt x="2392" y="3804"/>
                    <a:pt x="2928" y="1887"/>
                    <a:pt x="2928" y="1887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2;p53"/>
            <p:cNvSpPr/>
            <p:nvPr/>
          </p:nvSpPr>
          <p:spPr>
            <a:xfrm>
              <a:off x="4089209" y="1673571"/>
              <a:ext cx="432770" cy="527876"/>
            </a:xfrm>
            <a:custGeom>
              <a:avLst/>
              <a:gdLst/>
              <a:ahLst/>
              <a:cxnLst/>
              <a:rect l="l" t="t" r="r" b="b"/>
              <a:pathLst>
                <a:path w="4109" h="5012" extrusionOk="0">
                  <a:moveTo>
                    <a:pt x="49" y="0"/>
                  </a:moveTo>
                  <a:cubicBezTo>
                    <a:pt x="32" y="0"/>
                    <a:pt x="16" y="1"/>
                    <a:pt x="1" y="2"/>
                  </a:cubicBezTo>
                  <a:lnTo>
                    <a:pt x="835" y="3225"/>
                  </a:lnTo>
                  <a:cubicBezTo>
                    <a:pt x="835" y="3225"/>
                    <a:pt x="2816" y="3373"/>
                    <a:pt x="2957" y="3511"/>
                  </a:cubicBezTo>
                  <a:cubicBezTo>
                    <a:pt x="3097" y="3646"/>
                    <a:pt x="3417" y="4943"/>
                    <a:pt x="3614" y="5010"/>
                  </a:cubicBezTo>
                  <a:cubicBezTo>
                    <a:pt x="3617" y="5011"/>
                    <a:pt x="3620" y="5012"/>
                    <a:pt x="3623" y="5012"/>
                  </a:cubicBezTo>
                  <a:cubicBezTo>
                    <a:pt x="3789" y="5012"/>
                    <a:pt x="4108" y="3538"/>
                    <a:pt x="3982" y="2554"/>
                  </a:cubicBezTo>
                  <a:cubicBezTo>
                    <a:pt x="3956" y="2360"/>
                    <a:pt x="3914" y="2186"/>
                    <a:pt x="3852" y="2045"/>
                  </a:cubicBezTo>
                  <a:cubicBezTo>
                    <a:pt x="3552" y="1383"/>
                    <a:pt x="1957" y="518"/>
                    <a:pt x="846" y="165"/>
                  </a:cubicBezTo>
                  <a:cubicBezTo>
                    <a:pt x="527" y="61"/>
                    <a:pt x="245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3;p53"/>
            <p:cNvSpPr/>
            <p:nvPr/>
          </p:nvSpPr>
          <p:spPr>
            <a:xfrm>
              <a:off x="3821063" y="2069895"/>
              <a:ext cx="405176" cy="315020"/>
            </a:xfrm>
            <a:custGeom>
              <a:avLst/>
              <a:gdLst/>
              <a:ahLst/>
              <a:cxnLst/>
              <a:rect l="l" t="t" r="r" b="b"/>
              <a:pathLst>
                <a:path w="3847" h="2991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417" y="453"/>
                    <a:pt x="2558" y="1331"/>
                    <a:pt x="1822" y="1848"/>
                  </a:cubicBezTo>
                  <a:cubicBezTo>
                    <a:pt x="1121" y="2328"/>
                    <a:pt x="394" y="2586"/>
                    <a:pt x="1" y="2707"/>
                  </a:cubicBezTo>
                  <a:cubicBezTo>
                    <a:pt x="708" y="2906"/>
                    <a:pt x="1396" y="2988"/>
                    <a:pt x="1505" y="2990"/>
                  </a:cubicBezTo>
                  <a:cubicBezTo>
                    <a:pt x="1513" y="2991"/>
                    <a:pt x="1522" y="2991"/>
                    <a:pt x="1530" y="2991"/>
                  </a:cubicBezTo>
                  <a:cubicBezTo>
                    <a:pt x="1697" y="2991"/>
                    <a:pt x="1913" y="2929"/>
                    <a:pt x="2544" y="2488"/>
                  </a:cubicBezTo>
                  <a:cubicBezTo>
                    <a:pt x="3206" y="2025"/>
                    <a:pt x="3538" y="1696"/>
                    <a:pt x="3594" y="1533"/>
                  </a:cubicBezTo>
                  <a:cubicBezTo>
                    <a:pt x="3628" y="1429"/>
                    <a:pt x="3790" y="745"/>
                    <a:pt x="3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4;p53"/>
            <p:cNvSpPr/>
            <p:nvPr/>
          </p:nvSpPr>
          <p:spPr>
            <a:xfrm>
              <a:off x="3351227" y="1413848"/>
              <a:ext cx="877652" cy="940319"/>
            </a:xfrm>
            <a:custGeom>
              <a:avLst/>
              <a:gdLst/>
              <a:ahLst/>
              <a:cxnLst/>
              <a:rect l="l" t="t" r="r" b="b"/>
              <a:pathLst>
                <a:path w="8333" h="8928" extrusionOk="0">
                  <a:moveTo>
                    <a:pt x="5006" y="763"/>
                  </a:moveTo>
                  <a:cubicBezTo>
                    <a:pt x="5169" y="959"/>
                    <a:pt x="5341" y="1179"/>
                    <a:pt x="5509" y="1418"/>
                  </a:cubicBezTo>
                  <a:cubicBezTo>
                    <a:pt x="5339" y="1179"/>
                    <a:pt x="5168" y="958"/>
                    <a:pt x="5006" y="763"/>
                  </a:cubicBezTo>
                  <a:close/>
                  <a:moveTo>
                    <a:pt x="4063" y="0"/>
                  </a:moveTo>
                  <a:cubicBezTo>
                    <a:pt x="3802" y="629"/>
                    <a:pt x="3305" y="1474"/>
                    <a:pt x="2418" y="2094"/>
                  </a:cubicBezTo>
                  <a:cubicBezTo>
                    <a:pt x="1497" y="2743"/>
                    <a:pt x="607" y="2948"/>
                    <a:pt x="29" y="3012"/>
                  </a:cubicBezTo>
                  <a:cubicBezTo>
                    <a:pt x="12" y="3245"/>
                    <a:pt x="1" y="3484"/>
                    <a:pt x="1" y="3731"/>
                  </a:cubicBezTo>
                  <a:cubicBezTo>
                    <a:pt x="1" y="3804"/>
                    <a:pt x="1" y="3877"/>
                    <a:pt x="4" y="3953"/>
                  </a:cubicBezTo>
                  <a:cubicBezTo>
                    <a:pt x="79" y="6140"/>
                    <a:pt x="2418" y="7872"/>
                    <a:pt x="3288" y="8442"/>
                  </a:cubicBezTo>
                  <a:cubicBezTo>
                    <a:pt x="3611" y="8652"/>
                    <a:pt x="4040" y="8812"/>
                    <a:pt x="4456" y="8927"/>
                  </a:cubicBezTo>
                  <a:cubicBezTo>
                    <a:pt x="4855" y="8812"/>
                    <a:pt x="5579" y="8554"/>
                    <a:pt x="6275" y="8066"/>
                  </a:cubicBezTo>
                  <a:cubicBezTo>
                    <a:pt x="7011" y="7549"/>
                    <a:pt x="7872" y="6673"/>
                    <a:pt x="8299" y="6218"/>
                  </a:cubicBezTo>
                  <a:cubicBezTo>
                    <a:pt x="8333" y="5792"/>
                    <a:pt x="8327" y="5345"/>
                    <a:pt x="8240" y="4977"/>
                  </a:cubicBezTo>
                  <a:cubicBezTo>
                    <a:pt x="8010" y="3972"/>
                    <a:pt x="7185" y="1176"/>
                    <a:pt x="5155" y="357"/>
                  </a:cubicBezTo>
                  <a:cubicBezTo>
                    <a:pt x="4902" y="253"/>
                    <a:pt x="4655" y="169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cubicBezTo>
                    <a:pt x="4383" y="90"/>
                    <a:pt x="4355" y="79"/>
                    <a:pt x="4332" y="70"/>
                  </a:cubicBezTo>
                  <a:cubicBezTo>
                    <a:pt x="4240" y="48"/>
                    <a:pt x="4153" y="23"/>
                    <a:pt x="4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5;p53"/>
            <p:cNvSpPr/>
            <p:nvPr/>
          </p:nvSpPr>
          <p:spPr>
            <a:xfrm>
              <a:off x="3354492" y="1385622"/>
              <a:ext cx="425292" cy="344931"/>
            </a:xfrm>
            <a:custGeom>
              <a:avLst/>
              <a:gdLst/>
              <a:ahLst/>
              <a:cxnLst/>
              <a:rect l="l" t="t" r="r" b="b"/>
              <a:pathLst>
                <a:path w="4038" h="3275" extrusionOk="0">
                  <a:moveTo>
                    <a:pt x="1902" y="0"/>
                  </a:moveTo>
                  <a:cubicBezTo>
                    <a:pt x="1364" y="0"/>
                    <a:pt x="1002" y="59"/>
                    <a:pt x="930" y="111"/>
                  </a:cubicBezTo>
                  <a:cubicBezTo>
                    <a:pt x="840" y="175"/>
                    <a:pt x="570" y="686"/>
                    <a:pt x="337" y="1461"/>
                  </a:cubicBezTo>
                  <a:cubicBezTo>
                    <a:pt x="189" y="1972"/>
                    <a:pt x="54" y="2593"/>
                    <a:pt x="1" y="3275"/>
                  </a:cubicBezTo>
                  <a:cubicBezTo>
                    <a:pt x="579" y="3213"/>
                    <a:pt x="1469" y="3005"/>
                    <a:pt x="2392" y="2360"/>
                  </a:cubicBezTo>
                  <a:cubicBezTo>
                    <a:pt x="3280" y="1739"/>
                    <a:pt x="3774" y="889"/>
                    <a:pt x="4038" y="265"/>
                  </a:cubicBezTo>
                  <a:cubicBezTo>
                    <a:pt x="3411" y="114"/>
                    <a:pt x="2830" y="41"/>
                    <a:pt x="2339" y="13"/>
                  </a:cubicBezTo>
                  <a:cubicBezTo>
                    <a:pt x="2184" y="4"/>
                    <a:pt x="2037" y="0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46;p53"/>
            <p:cNvSpPr/>
            <p:nvPr/>
          </p:nvSpPr>
          <p:spPr>
            <a:xfrm>
              <a:off x="3561131" y="1661775"/>
              <a:ext cx="334820" cy="309753"/>
            </a:xfrm>
            <a:custGeom>
              <a:avLst/>
              <a:gdLst/>
              <a:ahLst/>
              <a:cxnLst/>
              <a:rect l="l" t="t" r="r" b="b"/>
              <a:pathLst>
                <a:path w="3179" h="2941" extrusionOk="0">
                  <a:moveTo>
                    <a:pt x="1588" y="1"/>
                  </a:moveTo>
                  <a:cubicBezTo>
                    <a:pt x="888" y="1"/>
                    <a:pt x="269" y="502"/>
                    <a:pt x="141" y="1214"/>
                  </a:cubicBezTo>
                  <a:cubicBezTo>
                    <a:pt x="1" y="2014"/>
                    <a:pt x="534" y="2778"/>
                    <a:pt x="1334" y="2918"/>
                  </a:cubicBezTo>
                  <a:cubicBezTo>
                    <a:pt x="1421" y="2933"/>
                    <a:pt x="1506" y="2941"/>
                    <a:pt x="1591" y="2941"/>
                  </a:cubicBezTo>
                  <a:cubicBezTo>
                    <a:pt x="2292" y="2941"/>
                    <a:pt x="2913" y="2439"/>
                    <a:pt x="3038" y="1728"/>
                  </a:cubicBezTo>
                  <a:cubicBezTo>
                    <a:pt x="3179" y="928"/>
                    <a:pt x="2645" y="164"/>
                    <a:pt x="1848" y="24"/>
                  </a:cubicBezTo>
                  <a:cubicBezTo>
                    <a:pt x="1761" y="8"/>
                    <a:pt x="1673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7;p53"/>
            <p:cNvSpPr/>
            <p:nvPr/>
          </p:nvSpPr>
          <p:spPr>
            <a:xfrm>
              <a:off x="3624429" y="1712118"/>
              <a:ext cx="208539" cy="208539"/>
            </a:xfrm>
            <a:custGeom>
              <a:avLst/>
              <a:gdLst/>
              <a:ahLst/>
              <a:cxnLst/>
              <a:rect l="l" t="t" r="r" b="b"/>
              <a:pathLst>
                <a:path w="1980" h="1980" extrusionOk="0">
                  <a:moveTo>
                    <a:pt x="989" y="1"/>
                  </a:moveTo>
                  <a:cubicBezTo>
                    <a:pt x="444" y="1"/>
                    <a:pt x="1" y="444"/>
                    <a:pt x="1" y="989"/>
                  </a:cubicBezTo>
                  <a:cubicBezTo>
                    <a:pt x="1" y="1536"/>
                    <a:pt x="444" y="1980"/>
                    <a:pt x="989" y="1980"/>
                  </a:cubicBezTo>
                  <a:cubicBezTo>
                    <a:pt x="1536" y="1980"/>
                    <a:pt x="1980" y="1536"/>
                    <a:pt x="1980" y="989"/>
                  </a:cubicBezTo>
                  <a:cubicBezTo>
                    <a:pt x="1980" y="444"/>
                    <a:pt x="1536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8;p53"/>
            <p:cNvSpPr/>
            <p:nvPr/>
          </p:nvSpPr>
          <p:spPr>
            <a:xfrm>
              <a:off x="3666136" y="1814280"/>
              <a:ext cx="106586" cy="93842"/>
            </a:xfrm>
            <a:custGeom>
              <a:avLst/>
              <a:gdLst/>
              <a:ahLst/>
              <a:cxnLst/>
              <a:rect l="l" t="t" r="r" b="b"/>
              <a:pathLst>
                <a:path w="1012" h="891" extrusionOk="0">
                  <a:moveTo>
                    <a:pt x="505" y="0"/>
                  </a:moveTo>
                  <a:cubicBezTo>
                    <a:pt x="417" y="0"/>
                    <a:pt x="328" y="26"/>
                    <a:pt x="250" y="81"/>
                  </a:cubicBezTo>
                  <a:cubicBezTo>
                    <a:pt x="51" y="221"/>
                    <a:pt x="0" y="502"/>
                    <a:pt x="141" y="701"/>
                  </a:cubicBezTo>
                  <a:cubicBezTo>
                    <a:pt x="227" y="824"/>
                    <a:pt x="367" y="890"/>
                    <a:pt x="508" y="890"/>
                  </a:cubicBezTo>
                  <a:cubicBezTo>
                    <a:pt x="596" y="890"/>
                    <a:pt x="685" y="864"/>
                    <a:pt x="761" y="811"/>
                  </a:cubicBezTo>
                  <a:cubicBezTo>
                    <a:pt x="963" y="670"/>
                    <a:pt x="1011" y="389"/>
                    <a:pt x="871" y="187"/>
                  </a:cubicBezTo>
                  <a:cubicBezTo>
                    <a:pt x="783" y="65"/>
                    <a:pt x="645" y="0"/>
                    <a:pt x="505" y="0"/>
                  </a:cubicBezTo>
                  <a:close/>
                </a:path>
              </a:pathLst>
            </a:custGeom>
            <a:solidFill>
              <a:srgbClr val="422C46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9;p53"/>
            <p:cNvSpPr/>
            <p:nvPr/>
          </p:nvSpPr>
          <p:spPr>
            <a:xfrm>
              <a:off x="3692150" y="1733077"/>
              <a:ext cx="63720" cy="56032"/>
            </a:xfrm>
            <a:custGeom>
              <a:avLst/>
              <a:gdLst/>
              <a:ahLst/>
              <a:cxnLst/>
              <a:rect l="l" t="t" r="r" b="b"/>
              <a:pathLst>
                <a:path w="605" h="532" extrusionOk="0">
                  <a:moveTo>
                    <a:pt x="299" y="0"/>
                  </a:moveTo>
                  <a:cubicBezTo>
                    <a:pt x="247" y="0"/>
                    <a:pt x="195" y="15"/>
                    <a:pt x="149" y="46"/>
                  </a:cubicBezTo>
                  <a:cubicBezTo>
                    <a:pt x="29" y="133"/>
                    <a:pt x="1" y="296"/>
                    <a:pt x="85" y="417"/>
                  </a:cubicBezTo>
                  <a:cubicBezTo>
                    <a:pt x="137" y="491"/>
                    <a:pt x="218" y="531"/>
                    <a:pt x="301" y="531"/>
                  </a:cubicBezTo>
                  <a:cubicBezTo>
                    <a:pt x="353" y="531"/>
                    <a:pt x="405" y="516"/>
                    <a:pt x="453" y="484"/>
                  </a:cubicBezTo>
                  <a:cubicBezTo>
                    <a:pt x="576" y="397"/>
                    <a:pt x="604" y="234"/>
                    <a:pt x="520" y="113"/>
                  </a:cubicBezTo>
                  <a:cubicBezTo>
                    <a:pt x="468" y="40"/>
                    <a:pt x="384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5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39" y="1380693"/>
            <a:ext cx="2894643" cy="248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lh4.googleusercontent.com/9ntAoB8IHNZEClg47XNdSr_swPYL4QpP7JUqLsG_1AgNPChcZ-Od0hUnJo-C7maYInmYDHKvmlqpAlSjhcYKI-paRfBkohSsFHlzsW2GK6uC1jO16hm5f6NnKnFKz37_w8-VySGnR8eEqiIM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6" y="435507"/>
            <a:ext cx="3481954" cy="34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h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7134" y="945438"/>
            <a:ext cx="609600" cy="6096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878300" y="2546625"/>
            <a:ext cx="2631477" cy="751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154000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439341" y="328613"/>
            <a:ext cx="8441505" cy="4593431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3395;p53"/>
          <p:cNvGrpSpPr/>
          <p:nvPr/>
        </p:nvGrpSpPr>
        <p:grpSpPr>
          <a:xfrm>
            <a:off x="7784071" y="3863427"/>
            <a:ext cx="1148698" cy="1177828"/>
            <a:chOff x="3285401" y="2725310"/>
            <a:chExt cx="1484608" cy="1362864"/>
          </a:xfrm>
        </p:grpSpPr>
        <p:sp>
          <p:nvSpPr>
            <p:cNvPr id="25" name="Google Shape;3396;p53"/>
            <p:cNvSpPr/>
            <p:nvPr/>
          </p:nvSpPr>
          <p:spPr>
            <a:xfrm>
              <a:off x="4342084" y="3018736"/>
              <a:ext cx="427925" cy="438563"/>
            </a:xfrm>
            <a:custGeom>
              <a:avLst/>
              <a:gdLst/>
              <a:ahLst/>
              <a:cxnLst/>
              <a:rect l="l" t="t" r="r" b="b"/>
              <a:pathLst>
                <a:path w="4063" h="4164" extrusionOk="0">
                  <a:moveTo>
                    <a:pt x="1274" y="0"/>
                  </a:moveTo>
                  <a:cubicBezTo>
                    <a:pt x="1147" y="0"/>
                    <a:pt x="1013" y="35"/>
                    <a:pt x="870" y="113"/>
                  </a:cubicBezTo>
                  <a:cubicBezTo>
                    <a:pt x="0" y="590"/>
                    <a:pt x="48" y="1323"/>
                    <a:pt x="48" y="1323"/>
                  </a:cubicBezTo>
                  <a:lnTo>
                    <a:pt x="303" y="1744"/>
                  </a:lnTo>
                  <a:lnTo>
                    <a:pt x="1597" y="3874"/>
                  </a:lnTo>
                  <a:cubicBezTo>
                    <a:pt x="1597" y="3874"/>
                    <a:pt x="2057" y="4163"/>
                    <a:pt x="2350" y="4163"/>
                  </a:cubicBezTo>
                  <a:cubicBezTo>
                    <a:pt x="2419" y="4163"/>
                    <a:pt x="2479" y="4147"/>
                    <a:pt x="2521" y="4107"/>
                  </a:cubicBezTo>
                  <a:cubicBezTo>
                    <a:pt x="2740" y="3903"/>
                    <a:pt x="2212" y="3232"/>
                    <a:pt x="2212" y="3232"/>
                  </a:cubicBezTo>
                  <a:lnTo>
                    <a:pt x="2212" y="3232"/>
                  </a:lnTo>
                  <a:cubicBezTo>
                    <a:pt x="2212" y="3232"/>
                    <a:pt x="2640" y="3744"/>
                    <a:pt x="3183" y="3744"/>
                  </a:cubicBezTo>
                  <a:cubicBezTo>
                    <a:pt x="3248" y="3744"/>
                    <a:pt x="3315" y="3737"/>
                    <a:pt x="3383" y="3720"/>
                  </a:cubicBezTo>
                  <a:cubicBezTo>
                    <a:pt x="3470" y="3698"/>
                    <a:pt x="3540" y="3672"/>
                    <a:pt x="3596" y="3647"/>
                  </a:cubicBezTo>
                  <a:cubicBezTo>
                    <a:pt x="3936" y="3473"/>
                    <a:pt x="3678" y="3192"/>
                    <a:pt x="3374" y="2889"/>
                  </a:cubicBezTo>
                  <a:cubicBezTo>
                    <a:pt x="3018" y="2533"/>
                    <a:pt x="2762" y="2131"/>
                    <a:pt x="2762" y="2131"/>
                  </a:cubicBezTo>
                  <a:lnTo>
                    <a:pt x="2762" y="2131"/>
                  </a:lnTo>
                  <a:cubicBezTo>
                    <a:pt x="2763" y="2131"/>
                    <a:pt x="3181" y="2454"/>
                    <a:pt x="3507" y="2454"/>
                  </a:cubicBezTo>
                  <a:cubicBezTo>
                    <a:pt x="3611" y="2454"/>
                    <a:pt x="3705" y="2422"/>
                    <a:pt x="3773" y="2336"/>
                  </a:cubicBezTo>
                  <a:cubicBezTo>
                    <a:pt x="4062" y="1979"/>
                    <a:pt x="3425" y="1951"/>
                    <a:pt x="2866" y="1376"/>
                  </a:cubicBezTo>
                  <a:cubicBezTo>
                    <a:pt x="2401" y="894"/>
                    <a:pt x="1926" y="0"/>
                    <a:pt x="1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97;p53"/>
            <p:cNvSpPr/>
            <p:nvPr/>
          </p:nvSpPr>
          <p:spPr>
            <a:xfrm>
              <a:off x="3285401" y="2725310"/>
              <a:ext cx="675328" cy="458574"/>
            </a:xfrm>
            <a:custGeom>
              <a:avLst/>
              <a:gdLst/>
              <a:ahLst/>
              <a:cxnLst/>
              <a:rect l="l" t="t" r="r" b="b"/>
              <a:pathLst>
                <a:path w="6412" h="4354" extrusionOk="0">
                  <a:moveTo>
                    <a:pt x="3033" y="1"/>
                  </a:moveTo>
                  <a:cubicBezTo>
                    <a:pt x="2839" y="1"/>
                    <a:pt x="2636" y="28"/>
                    <a:pt x="2434" y="94"/>
                  </a:cubicBezTo>
                  <a:cubicBezTo>
                    <a:pt x="2086" y="206"/>
                    <a:pt x="1737" y="434"/>
                    <a:pt x="1437" y="835"/>
                  </a:cubicBezTo>
                  <a:cubicBezTo>
                    <a:pt x="1437" y="835"/>
                    <a:pt x="1424" y="835"/>
                    <a:pt x="1401" y="835"/>
                  </a:cubicBezTo>
                  <a:cubicBezTo>
                    <a:pt x="1248" y="835"/>
                    <a:pt x="650" y="862"/>
                    <a:pt x="334" y="1276"/>
                  </a:cubicBezTo>
                  <a:cubicBezTo>
                    <a:pt x="0" y="1712"/>
                    <a:pt x="323" y="1878"/>
                    <a:pt x="571" y="1878"/>
                  </a:cubicBezTo>
                  <a:cubicBezTo>
                    <a:pt x="595" y="1878"/>
                    <a:pt x="618" y="1877"/>
                    <a:pt x="640" y="1874"/>
                  </a:cubicBezTo>
                  <a:lnTo>
                    <a:pt x="640" y="1874"/>
                  </a:lnTo>
                  <a:cubicBezTo>
                    <a:pt x="640" y="1874"/>
                    <a:pt x="101" y="2390"/>
                    <a:pt x="362" y="2677"/>
                  </a:cubicBezTo>
                  <a:cubicBezTo>
                    <a:pt x="444" y="2768"/>
                    <a:pt x="525" y="2799"/>
                    <a:pt x="598" y="2799"/>
                  </a:cubicBezTo>
                  <a:cubicBezTo>
                    <a:pt x="759" y="2799"/>
                    <a:pt x="878" y="2646"/>
                    <a:pt x="878" y="2646"/>
                  </a:cubicBezTo>
                  <a:lnTo>
                    <a:pt x="878" y="2646"/>
                  </a:lnTo>
                  <a:cubicBezTo>
                    <a:pt x="878" y="2646"/>
                    <a:pt x="845" y="2840"/>
                    <a:pt x="901" y="3014"/>
                  </a:cubicBezTo>
                  <a:cubicBezTo>
                    <a:pt x="901" y="3014"/>
                    <a:pt x="928" y="3646"/>
                    <a:pt x="1601" y="3646"/>
                  </a:cubicBezTo>
                  <a:cubicBezTo>
                    <a:pt x="1613" y="3646"/>
                    <a:pt x="1624" y="3646"/>
                    <a:pt x="1636" y="3645"/>
                  </a:cubicBezTo>
                  <a:cubicBezTo>
                    <a:pt x="2347" y="3626"/>
                    <a:pt x="3787" y="3308"/>
                    <a:pt x="3787" y="3308"/>
                  </a:cubicBezTo>
                  <a:cubicBezTo>
                    <a:pt x="3787" y="3308"/>
                    <a:pt x="4548" y="4353"/>
                    <a:pt x="5261" y="4353"/>
                  </a:cubicBezTo>
                  <a:cubicBezTo>
                    <a:pt x="5292" y="4353"/>
                    <a:pt x="5323" y="4351"/>
                    <a:pt x="5353" y="4347"/>
                  </a:cubicBezTo>
                  <a:cubicBezTo>
                    <a:pt x="5597" y="4316"/>
                    <a:pt x="5805" y="4266"/>
                    <a:pt x="5962" y="4201"/>
                  </a:cubicBezTo>
                  <a:cubicBezTo>
                    <a:pt x="6277" y="4066"/>
                    <a:pt x="6412" y="3867"/>
                    <a:pt x="6341" y="3578"/>
                  </a:cubicBezTo>
                  <a:cubicBezTo>
                    <a:pt x="6341" y="3578"/>
                    <a:pt x="6243" y="2870"/>
                    <a:pt x="5856" y="2503"/>
                  </a:cubicBezTo>
                  <a:cubicBezTo>
                    <a:pt x="5466" y="2132"/>
                    <a:pt x="5104" y="2042"/>
                    <a:pt x="5103" y="2042"/>
                  </a:cubicBezTo>
                  <a:lnTo>
                    <a:pt x="5103" y="2042"/>
                  </a:lnTo>
                  <a:cubicBezTo>
                    <a:pt x="5103" y="2042"/>
                    <a:pt x="5129" y="2048"/>
                    <a:pt x="5167" y="2048"/>
                  </a:cubicBezTo>
                  <a:cubicBezTo>
                    <a:pt x="5274" y="2048"/>
                    <a:pt x="5475" y="2004"/>
                    <a:pt x="5468" y="1669"/>
                  </a:cubicBezTo>
                  <a:cubicBezTo>
                    <a:pt x="5463" y="1217"/>
                    <a:pt x="4037" y="922"/>
                    <a:pt x="4037" y="922"/>
                  </a:cubicBezTo>
                  <a:cubicBezTo>
                    <a:pt x="4037" y="922"/>
                    <a:pt x="4418" y="908"/>
                    <a:pt x="4343" y="552"/>
                  </a:cubicBezTo>
                  <a:cubicBezTo>
                    <a:pt x="4299" y="348"/>
                    <a:pt x="3722" y="1"/>
                    <a:pt x="3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98;p53"/>
            <p:cNvSpPr/>
            <p:nvPr/>
          </p:nvSpPr>
          <p:spPr>
            <a:xfrm>
              <a:off x="4021804" y="3116579"/>
              <a:ext cx="237186" cy="203167"/>
            </a:xfrm>
            <a:custGeom>
              <a:avLst/>
              <a:gdLst/>
              <a:ahLst/>
              <a:cxnLst/>
              <a:rect l="l" t="t" r="r" b="b"/>
              <a:pathLst>
                <a:path w="2252" h="1929" extrusionOk="0">
                  <a:moveTo>
                    <a:pt x="2199" y="0"/>
                  </a:moveTo>
                  <a:lnTo>
                    <a:pt x="2199" y="0"/>
                  </a:lnTo>
                  <a:cubicBezTo>
                    <a:pt x="1459" y="3"/>
                    <a:pt x="852" y="71"/>
                    <a:pt x="353" y="71"/>
                  </a:cubicBezTo>
                  <a:cubicBezTo>
                    <a:pt x="243" y="71"/>
                    <a:pt x="137" y="68"/>
                    <a:pt x="37" y="59"/>
                  </a:cubicBezTo>
                  <a:lnTo>
                    <a:pt x="37" y="59"/>
                  </a:lnTo>
                  <a:cubicBezTo>
                    <a:pt x="1" y="742"/>
                    <a:pt x="93" y="1851"/>
                    <a:pt x="1082" y="1924"/>
                  </a:cubicBezTo>
                  <a:cubicBezTo>
                    <a:pt x="1123" y="1927"/>
                    <a:pt x="1162" y="1928"/>
                    <a:pt x="1201" y="1928"/>
                  </a:cubicBezTo>
                  <a:cubicBezTo>
                    <a:pt x="2252" y="1928"/>
                    <a:pt x="2245" y="802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99;p53"/>
            <p:cNvSpPr/>
            <p:nvPr/>
          </p:nvSpPr>
          <p:spPr>
            <a:xfrm>
              <a:off x="3968933" y="3112472"/>
              <a:ext cx="358096" cy="273839"/>
            </a:xfrm>
            <a:custGeom>
              <a:avLst/>
              <a:gdLst/>
              <a:ahLst/>
              <a:cxnLst/>
              <a:rect l="l" t="t" r="r" b="b"/>
              <a:pathLst>
                <a:path w="3400" h="2600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891"/>
                    <a:pt x="61" y="2600"/>
                    <a:pt x="1484" y="2600"/>
                  </a:cubicBezTo>
                  <a:cubicBezTo>
                    <a:pt x="1491" y="2600"/>
                    <a:pt x="1498" y="2600"/>
                    <a:pt x="1505" y="2600"/>
                  </a:cubicBezTo>
                  <a:cubicBezTo>
                    <a:pt x="3144" y="2583"/>
                    <a:pt x="3400" y="1095"/>
                    <a:pt x="3352" y="166"/>
                  </a:cubicBezTo>
                  <a:cubicBezTo>
                    <a:pt x="3144" y="84"/>
                    <a:pt x="2925" y="39"/>
                    <a:pt x="2698" y="39"/>
                  </a:cubicBezTo>
                  <a:cubicBezTo>
                    <a:pt x="2741" y="841"/>
                    <a:pt x="2751" y="1967"/>
                    <a:pt x="1697" y="1967"/>
                  </a:cubicBezTo>
                  <a:cubicBezTo>
                    <a:pt x="1659" y="1967"/>
                    <a:pt x="1619" y="1966"/>
                    <a:pt x="1578" y="1963"/>
                  </a:cubicBezTo>
                  <a:cubicBezTo>
                    <a:pt x="593" y="1890"/>
                    <a:pt x="497" y="781"/>
                    <a:pt x="534" y="96"/>
                  </a:cubicBezTo>
                  <a:cubicBezTo>
                    <a:pt x="362" y="82"/>
                    <a:pt x="202" y="51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00;p53"/>
            <p:cNvSpPr/>
            <p:nvPr/>
          </p:nvSpPr>
          <p:spPr>
            <a:xfrm>
              <a:off x="3288877" y="2759645"/>
              <a:ext cx="1265555" cy="1196464"/>
            </a:xfrm>
            <a:custGeom>
              <a:avLst/>
              <a:gdLst/>
              <a:ahLst/>
              <a:cxnLst/>
              <a:rect l="l" t="t" r="r" b="b"/>
              <a:pathLst>
                <a:path w="12016" h="11360" extrusionOk="0">
                  <a:moveTo>
                    <a:pt x="925" y="1"/>
                  </a:moveTo>
                  <a:cubicBezTo>
                    <a:pt x="892" y="1"/>
                    <a:pt x="867" y="6"/>
                    <a:pt x="848" y="18"/>
                  </a:cubicBezTo>
                  <a:cubicBezTo>
                    <a:pt x="772" y="63"/>
                    <a:pt x="781" y="481"/>
                    <a:pt x="921" y="818"/>
                  </a:cubicBezTo>
                  <a:cubicBezTo>
                    <a:pt x="1062" y="1155"/>
                    <a:pt x="1519" y="1450"/>
                    <a:pt x="1519" y="1450"/>
                  </a:cubicBezTo>
                  <a:cubicBezTo>
                    <a:pt x="1519" y="1450"/>
                    <a:pt x="1295" y="1927"/>
                    <a:pt x="1266" y="2384"/>
                  </a:cubicBezTo>
                  <a:cubicBezTo>
                    <a:pt x="1241" y="2845"/>
                    <a:pt x="1365" y="3100"/>
                    <a:pt x="1252" y="3120"/>
                  </a:cubicBezTo>
                  <a:cubicBezTo>
                    <a:pt x="1246" y="3121"/>
                    <a:pt x="1239" y="3121"/>
                    <a:pt x="1232" y="3121"/>
                  </a:cubicBezTo>
                  <a:cubicBezTo>
                    <a:pt x="1117" y="3121"/>
                    <a:pt x="928" y="2989"/>
                    <a:pt x="862" y="2679"/>
                  </a:cubicBezTo>
                  <a:cubicBezTo>
                    <a:pt x="862" y="2679"/>
                    <a:pt x="683" y="3218"/>
                    <a:pt x="371" y="3544"/>
                  </a:cubicBezTo>
                  <a:cubicBezTo>
                    <a:pt x="144" y="3783"/>
                    <a:pt x="0" y="4111"/>
                    <a:pt x="231" y="4414"/>
                  </a:cubicBezTo>
                  <a:cubicBezTo>
                    <a:pt x="315" y="4524"/>
                    <a:pt x="452" y="4630"/>
                    <a:pt x="652" y="4726"/>
                  </a:cubicBezTo>
                  <a:cubicBezTo>
                    <a:pt x="772" y="4784"/>
                    <a:pt x="900" y="4809"/>
                    <a:pt x="1033" y="4809"/>
                  </a:cubicBezTo>
                  <a:cubicBezTo>
                    <a:pt x="1724" y="4809"/>
                    <a:pt x="2527" y="4108"/>
                    <a:pt x="2940" y="3592"/>
                  </a:cubicBezTo>
                  <a:cubicBezTo>
                    <a:pt x="2940" y="3592"/>
                    <a:pt x="3431" y="4456"/>
                    <a:pt x="3366" y="5225"/>
                  </a:cubicBezTo>
                  <a:cubicBezTo>
                    <a:pt x="3299" y="5992"/>
                    <a:pt x="3004" y="7247"/>
                    <a:pt x="3063" y="8255"/>
                  </a:cubicBezTo>
                  <a:cubicBezTo>
                    <a:pt x="3122" y="9260"/>
                    <a:pt x="4284" y="11222"/>
                    <a:pt x="4284" y="11222"/>
                  </a:cubicBezTo>
                  <a:lnTo>
                    <a:pt x="5073" y="11303"/>
                  </a:lnTo>
                  <a:lnTo>
                    <a:pt x="5618" y="11359"/>
                  </a:lnTo>
                  <a:cubicBezTo>
                    <a:pt x="5618" y="11359"/>
                    <a:pt x="5079" y="9908"/>
                    <a:pt x="5115" y="8920"/>
                  </a:cubicBezTo>
                  <a:cubicBezTo>
                    <a:pt x="5155" y="7932"/>
                    <a:pt x="5298" y="7600"/>
                    <a:pt x="5298" y="7600"/>
                  </a:cubicBezTo>
                  <a:cubicBezTo>
                    <a:pt x="5298" y="7600"/>
                    <a:pt x="6170" y="7871"/>
                    <a:pt x="7215" y="7871"/>
                  </a:cubicBezTo>
                  <a:cubicBezTo>
                    <a:pt x="7361" y="7871"/>
                    <a:pt x="7511" y="7865"/>
                    <a:pt x="7662" y="7853"/>
                  </a:cubicBezTo>
                  <a:cubicBezTo>
                    <a:pt x="8888" y="7752"/>
                    <a:pt x="9983" y="7154"/>
                    <a:pt x="9983" y="7154"/>
                  </a:cubicBezTo>
                  <a:cubicBezTo>
                    <a:pt x="9983" y="7154"/>
                    <a:pt x="10559" y="8552"/>
                    <a:pt x="10618" y="9156"/>
                  </a:cubicBezTo>
                  <a:cubicBezTo>
                    <a:pt x="10682" y="9759"/>
                    <a:pt x="10699" y="10290"/>
                    <a:pt x="10699" y="10290"/>
                  </a:cubicBezTo>
                  <a:lnTo>
                    <a:pt x="11797" y="9686"/>
                  </a:lnTo>
                  <a:cubicBezTo>
                    <a:pt x="11797" y="9686"/>
                    <a:pt x="11982" y="8895"/>
                    <a:pt x="12002" y="7932"/>
                  </a:cubicBezTo>
                  <a:cubicBezTo>
                    <a:pt x="12016" y="7449"/>
                    <a:pt x="11985" y="6927"/>
                    <a:pt x="11864" y="6435"/>
                  </a:cubicBezTo>
                  <a:cubicBezTo>
                    <a:pt x="11566" y="5200"/>
                    <a:pt x="10820" y="3914"/>
                    <a:pt x="9812" y="3516"/>
                  </a:cubicBezTo>
                  <a:lnTo>
                    <a:pt x="9812" y="3516"/>
                  </a:lnTo>
                  <a:cubicBezTo>
                    <a:pt x="9857" y="4445"/>
                    <a:pt x="9604" y="5933"/>
                    <a:pt x="7965" y="5953"/>
                  </a:cubicBezTo>
                  <a:cubicBezTo>
                    <a:pt x="7959" y="5953"/>
                    <a:pt x="7953" y="5953"/>
                    <a:pt x="7947" y="5953"/>
                  </a:cubicBezTo>
                  <a:cubicBezTo>
                    <a:pt x="6524" y="5953"/>
                    <a:pt x="6460" y="4242"/>
                    <a:pt x="6525" y="3356"/>
                  </a:cubicBezTo>
                  <a:cubicBezTo>
                    <a:pt x="6449" y="3328"/>
                    <a:pt x="6376" y="3294"/>
                    <a:pt x="6308" y="3258"/>
                  </a:cubicBezTo>
                  <a:lnTo>
                    <a:pt x="6308" y="3258"/>
                  </a:lnTo>
                  <a:cubicBezTo>
                    <a:pt x="6308" y="3258"/>
                    <a:pt x="6370" y="3566"/>
                    <a:pt x="5980" y="3589"/>
                  </a:cubicBezTo>
                  <a:cubicBezTo>
                    <a:pt x="5967" y="3590"/>
                    <a:pt x="5954" y="3590"/>
                    <a:pt x="5941" y="3590"/>
                  </a:cubicBezTo>
                  <a:cubicBezTo>
                    <a:pt x="5568" y="3590"/>
                    <a:pt x="5292" y="3204"/>
                    <a:pt x="5292" y="3204"/>
                  </a:cubicBezTo>
                  <a:lnTo>
                    <a:pt x="5292" y="3204"/>
                  </a:lnTo>
                  <a:cubicBezTo>
                    <a:pt x="5292" y="3204"/>
                    <a:pt x="5556" y="3726"/>
                    <a:pt x="5205" y="3819"/>
                  </a:cubicBezTo>
                  <a:cubicBezTo>
                    <a:pt x="5174" y="3827"/>
                    <a:pt x="5143" y="3831"/>
                    <a:pt x="5110" y="3831"/>
                  </a:cubicBezTo>
                  <a:cubicBezTo>
                    <a:pt x="4771" y="3831"/>
                    <a:pt x="4349" y="3414"/>
                    <a:pt x="4172" y="3055"/>
                  </a:cubicBezTo>
                  <a:cubicBezTo>
                    <a:pt x="3978" y="2668"/>
                    <a:pt x="3978" y="2432"/>
                    <a:pt x="3978" y="2432"/>
                  </a:cubicBezTo>
                  <a:cubicBezTo>
                    <a:pt x="3978" y="2432"/>
                    <a:pt x="3868" y="2782"/>
                    <a:pt x="3635" y="2782"/>
                  </a:cubicBezTo>
                  <a:cubicBezTo>
                    <a:pt x="3600" y="2782"/>
                    <a:pt x="3562" y="2774"/>
                    <a:pt x="3521" y="2755"/>
                  </a:cubicBezTo>
                  <a:cubicBezTo>
                    <a:pt x="3212" y="2615"/>
                    <a:pt x="3007" y="1464"/>
                    <a:pt x="3007" y="1464"/>
                  </a:cubicBezTo>
                  <a:cubicBezTo>
                    <a:pt x="3007" y="1464"/>
                    <a:pt x="2811" y="1793"/>
                    <a:pt x="2592" y="1793"/>
                  </a:cubicBezTo>
                  <a:cubicBezTo>
                    <a:pt x="2549" y="1793"/>
                    <a:pt x="2506" y="1780"/>
                    <a:pt x="2462" y="1750"/>
                  </a:cubicBezTo>
                  <a:cubicBezTo>
                    <a:pt x="2198" y="1565"/>
                    <a:pt x="2277" y="599"/>
                    <a:pt x="2277" y="599"/>
                  </a:cubicBezTo>
                  <a:cubicBezTo>
                    <a:pt x="2277" y="599"/>
                    <a:pt x="1951" y="259"/>
                    <a:pt x="1530" y="144"/>
                  </a:cubicBezTo>
                  <a:cubicBezTo>
                    <a:pt x="1211" y="55"/>
                    <a:pt x="1029" y="1"/>
                    <a:pt x="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01;p53"/>
            <p:cNvSpPr/>
            <p:nvPr/>
          </p:nvSpPr>
          <p:spPr>
            <a:xfrm>
              <a:off x="3449386" y="2997777"/>
              <a:ext cx="44235" cy="30544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178" y="0"/>
                  </a:moveTo>
                  <a:cubicBezTo>
                    <a:pt x="155" y="0"/>
                    <a:pt x="132" y="6"/>
                    <a:pt x="110" y="20"/>
                  </a:cubicBezTo>
                  <a:cubicBezTo>
                    <a:pt x="1" y="89"/>
                    <a:pt x="28" y="290"/>
                    <a:pt x="156" y="290"/>
                  </a:cubicBezTo>
                  <a:cubicBezTo>
                    <a:pt x="182" y="290"/>
                    <a:pt x="213" y="281"/>
                    <a:pt x="248" y="261"/>
                  </a:cubicBezTo>
                  <a:cubicBezTo>
                    <a:pt x="420" y="164"/>
                    <a:pt x="301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02;p53"/>
            <p:cNvSpPr/>
            <p:nvPr/>
          </p:nvSpPr>
          <p:spPr>
            <a:xfrm>
              <a:off x="3407468" y="2816624"/>
              <a:ext cx="75411" cy="66774"/>
            </a:xfrm>
            <a:custGeom>
              <a:avLst/>
              <a:gdLst/>
              <a:ahLst/>
              <a:cxnLst/>
              <a:rect l="l" t="t" r="r" b="b"/>
              <a:pathLst>
                <a:path w="716" h="634" extrusionOk="0">
                  <a:moveTo>
                    <a:pt x="72" y="0"/>
                  </a:moveTo>
                  <a:cubicBezTo>
                    <a:pt x="56" y="0"/>
                    <a:pt x="44" y="4"/>
                    <a:pt x="37" y="13"/>
                  </a:cubicBezTo>
                  <a:cubicBezTo>
                    <a:pt x="0" y="58"/>
                    <a:pt x="354" y="591"/>
                    <a:pt x="432" y="628"/>
                  </a:cubicBezTo>
                  <a:cubicBezTo>
                    <a:pt x="440" y="631"/>
                    <a:pt x="450" y="633"/>
                    <a:pt x="460" y="633"/>
                  </a:cubicBezTo>
                  <a:cubicBezTo>
                    <a:pt x="549" y="633"/>
                    <a:pt x="716" y="511"/>
                    <a:pt x="713" y="423"/>
                  </a:cubicBezTo>
                  <a:cubicBezTo>
                    <a:pt x="706" y="334"/>
                    <a:pt x="2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03;p53"/>
            <p:cNvSpPr/>
            <p:nvPr/>
          </p:nvSpPr>
          <p:spPr>
            <a:xfrm>
              <a:off x="3512473" y="2992721"/>
              <a:ext cx="103953" cy="74358"/>
            </a:xfrm>
            <a:custGeom>
              <a:avLst/>
              <a:gdLst/>
              <a:ahLst/>
              <a:cxnLst/>
              <a:rect l="l" t="t" r="r" b="b"/>
              <a:pathLst>
                <a:path w="987" h="706" extrusionOk="0">
                  <a:moveTo>
                    <a:pt x="582" y="1"/>
                  </a:moveTo>
                  <a:cubicBezTo>
                    <a:pt x="312" y="1"/>
                    <a:pt x="1" y="362"/>
                    <a:pt x="134" y="567"/>
                  </a:cubicBezTo>
                  <a:cubicBezTo>
                    <a:pt x="200" y="666"/>
                    <a:pt x="286" y="706"/>
                    <a:pt x="375" y="706"/>
                  </a:cubicBezTo>
                  <a:cubicBezTo>
                    <a:pt x="663" y="706"/>
                    <a:pt x="987" y="292"/>
                    <a:pt x="775" y="82"/>
                  </a:cubicBezTo>
                  <a:cubicBezTo>
                    <a:pt x="719" y="25"/>
                    <a:pt x="652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04;p53"/>
            <p:cNvSpPr/>
            <p:nvPr/>
          </p:nvSpPr>
          <p:spPr>
            <a:xfrm>
              <a:off x="3526586" y="3659933"/>
              <a:ext cx="1128109" cy="347775"/>
            </a:xfrm>
            <a:custGeom>
              <a:avLst/>
              <a:gdLst/>
              <a:ahLst/>
              <a:cxnLst/>
              <a:rect l="l" t="t" r="r" b="b"/>
              <a:pathLst>
                <a:path w="10711" h="3302" extrusionOk="0">
                  <a:moveTo>
                    <a:pt x="10612" y="0"/>
                  </a:moveTo>
                  <a:cubicBezTo>
                    <a:pt x="10167" y="0"/>
                    <a:pt x="8057" y="1963"/>
                    <a:pt x="5567" y="2368"/>
                  </a:cubicBezTo>
                  <a:cubicBezTo>
                    <a:pt x="5207" y="2426"/>
                    <a:pt x="4844" y="2451"/>
                    <a:pt x="4485" y="2451"/>
                  </a:cubicBezTo>
                  <a:cubicBezTo>
                    <a:pt x="2507" y="2451"/>
                    <a:pt x="658" y="1702"/>
                    <a:pt x="131" y="1702"/>
                  </a:cubicBezTo>
                  <a:cubicBezTo>
                    <a:pt x="68" y="1702"/>
                    <a:pt x="24" y="1712"/>
                    <a:pt x="0" y="1736"/>
                  </a:cubicBezTo>
                  <a:cubicBezTo>
                    <a:pt x="401" y="2238"/>
                    <a:pt x="1554" y="3302"/>
                    <a:pt x="4107" y="3302"/>
                  </a:cubicBezTo>
                  <a:cubicBezTo>
                    <a:pt x="4611" y="3302"/>
                    <a:pt x="5169" y="3261"/>
                    <a:pt x="5786" y="3165"/>
                  </a:cubicBezTo>
                  <a:cubicBezTo>
                    <a:pt x="8894" y="2685"/>
                    <a:pt x="10185" y="1105"/>
                    <a:pt x="10710" y="86"/>
                  </a:cubicBezTo>
                  <a:cubicBezTo>
                    <a:pt x="10696" y="49"/>
                    <a:pt x="10677" y="24"/>
                    <a:pt x="10657" y="10"/>
                  </a:cubicBezTo>
                  <a:cubicBezTo>
                    <a:pt x="10645" y="3"/>
                    <a:pt x="10630" y="0"/>
                    <a:pt x="10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05;p53"/>
            <p:cNvSpPr/>
            <p:nvPr/>
          </p:nvSpPr>
          <p:spPr>
            <a:xfrm>
              <a:off x="3506469" y="3659301"/>
              <a:ext cx="1170976" cy="428873"/>
            </a:xfrm>
            <a:custGeom>
              <a:avLst/>
              <a:gdLst/>
              <a:ahLst/>
              <a:cxnLst/>
              <a:rect l="l" t="t" r="r" b="b"/>
              <a:pathLst>
                <a:path w="11118" h="4072" extrusionOk="0">
                  <a:moveTo>
                    <a:pt x="10834" y="1"/>
                  </a:moveTo>
                  <a:cubicBezTo>
                    <a:pt x="10389" y="1"/>
                    <a:pt x="8279" y="1963"/>
                    <a:pt x="5792" y="2368"/>
                  </a:cubicBezTo>
                  <a:cubicBezTo>
                    <a:pt x="5432" y="2427"/>
                    <a:pt x="5070" y="2451"/>
                    <a:pt x="4711" y="2451"/>
                  </a:cubicBezTo>
                  <a:cubicBezTo>
                    <a:pt x="2734" y="2451"/>
                    <a:pt x="884" y="1701"/>
                    <a:pt x="354" y="1701"/>
                  </a:cubicBezTo>
                  <a:cubicBezTo>
                    <a:pt x="290" y="1701"/>
                    <a:pt x="246" y="1712"/>
                    <a:pt x="222" y="1737"/>
                  </a:cubicBezTo>
                  <a:cubicBezTo>
                    <a:pt x="1" y="1968"/>
                    <a:pt x="1043" y="4072"/>
                    <a:pt x="4468" y="4072"/>
                  </a:cubicBezTo>
                  <a:cubicBezTo>
                    <a:pt x="4946" y="4072"/>
                    <a:pt x="5470" y="4031"/>
                    <a:pt x="6045" y="3938"/>
                  </a:cubicBezTo>
                  <a:cubicBezTo>
                    <a:pt x="10418" y="3227"/>
                    <a:pt x="11118" y="574"/>
                    <a:pt x="10932" y="83"/>
                  </a:cubicBezTo>
                  <a:cubicBezTo>
                    <a:pt x="10918" y="49"/>
                    <a:pt x="10901" y="24"/>
                    <a:pt x="10879" y="10"/>
                  </a:cubicBezTo>
                  <a:cubicBezTo>
                    <a:pt x="10867" y="4"/>
                    <a:pt x="10851" y="1"/>
                    <a:pt x="10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340;p53"/>
          <p:cNvGrpSpPr/>
          <p:nvPr/>
        </p:nvGrpSpPr>
        <p:grpSpPr>
          <a:xfrm rot="8683820">
            <a:off x="103806" y="127398"/>
            <a:ext cx="863087" cy="945053"/>
            <a:chOff x="3351227" y="1385622"/>
            <a:chExt cx="1170753" cy="1253120"/>
          </a:xfrm>
        </p:grpSpPr>
        <p:sp>
          <p:nvSpPr>
            <p:cNvPr id="36" name="Google Shape;3341;p53"/>
            <p:cNvSpPr/>
            <p:nvPr/>
          </p:nvSpPr>
          <p:spPr>
            <a:xfrm>
              <a:off x="3468975" y="2093592"/>
              <a:ext cx="384743" cy="545149"/>
            </a:xfrm>
            <a:custGeom>
              <a:avLst/>
              <a:gdLst/>
              <a:ahLst/>
              <a:cxnLst/>
              <a:rect l="l" t="t" r="r" b="b"/>
              <a:pathLst>
                <a:path w="3653" h="5176" extrusionOk="0">
                  <a:moveTo>
                    <a:pt x="188" y="0"/>
                  </a:moveTo>
                  <a:cubicBezTo>
                    <a:pt x="112" y="180"/>
                    <a:pt x="65" y="483"/>
                    <a:pt x="48" y="848"/>
                  </a:cubicBezTo>
                  <a:cubicBezTo>
                    <a:pt x="0" y="2013"/>
                    <a:pt x="261" y="3810"/>
                    <a:pt x="780" y="4321"/>
                  </a:cubicBezTo>
                  <a:cubicBezTo>
                    <a:pt x="890" y="4427"/>
                    <a:pt x="1042" y="4526"/>
                    <a:pt x="1213" y="4618"/>
                  </a:cubicBezTo>
                  <a:cubicBezTo>
                    <a:pt x="1895" y="4972"/>
                    <a:pt x="2943" y="5175"/>
                    <a:pt x="3410" y="5175"/>
                  </a:cubicBezTo>
                  <a:cubicBezTo>
                    <a:pt x="3558" y="5175"/>
                    <a:pt x="3648" y="5155"/>
                    <a:pt x="3650" y="5112"/>
                  </a:cubicBezTo>
                  <a:cubicBezTo>
                    <a:pt x="3652" y="4905"/>
                    <a:pt x="2543" y="4158"/>
                    <a:pt x="2465" y="3984"/>
                  </a:cubicBezTo>
                  <a:cubicBezTo>
                    <a:pt x="2392" y="3804"/>
                    <a:pt x="2928" y="1887"/>
                    <a:pt x="2928" y="1887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2;p53"/>
            <p:cNvSpPr/>
            <p:nvPr/>
          </p:nvSpPr>
          <p:spPr>
            <a:xfrm>
              <a:off x="4089209" y="1673571"/>
              <a:ext cx="432770" cy="527876"/>
            </a:xfrm>
            <a:custGeom>
              <a:avLst/>
              <a:gdLst/>
              <a:ahLst/>
              <a:cxnLst/>
              <a:rect l="l" t="t" r="r" b="b"/>
              <a:pathLst>
                <a:path w="4109" h="5012" extrusionOk="0">
                  <a:moveTo>
                    <a:pt x="49" y="0"/>
                  </a:moveTo>
                  <a:cubicBezTo>
                    <a:pt x="32" y="0"/>
                    <a:pt x="16" y="1"/>
                    <a:pt x="1" y="2"/>
                  </a:cubicBezTo>
                  <a:lnTo>
                    <a:pt x="835" y="3225"/>
                  </a:lnTo>
                  <a:cubicBezTo>
                    <a:pt x="835" y="3225"/>
                    <a:pt x="2816" y="3373"/>
                    <a:pt x="2957" y="3511"/>
                  </a:cubicBezTo>
                  <a:cubicBezTo>
                    <a:pt x="3097" y="3646"/>
                    <a:pt x="3417" y="4943"/>
                    <a:pt x="3614" y="5010"/>
                  </a:cubicBezTo>
                  <a:cubicBezTo>
                    <a:pt x="3617" y="5011"/>
                    <a:pt x="3620" y="5012"/>
                    <a:pt x="3623" y="5012"/>
                  </a:cubicBezTo>
                  <a:cubicBezTo>
                    <a:pt x="3789" y="5012"/>
                    <a:pt x="4108" y="3538"/>
                    <a:pt x="3982" y="2554"/>
                  </a:cubicBezTo>
                  <a:cubicBezTo>
                    <a:pt x="3956" y="2360"/>
                    <a:pt x="3914" y="2186"/>
                    <a:pt x="3852" y="2045"/>
                  </a:cubicBezTo>
                  <a:cubicBezTo>
                    <a:pt x="3552" y="1383"/>
                    <a:pt x="1957" y="518"/>
                    <a:pt x="846" y="165"/>
                  </a:cubicBezTo>
                  <a:cubicBezTo>
                    <a:pt x="527" y="61"/>
                    <a:pt x="245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3;p53"/>
            <p:cNvSpPr/>
            <p:nvPr/>
          </p:nvSpPr>
          <p:spPr>
            <a:xfrm>
              <a:off x="3821063" y="2069895"/>
              <a:ext cx="405176" cy="315020"/>
            </a:xfrm>
            <a:custGeom>
              <a:avLst/>
              <a:gdLst/>
              <a:ahLst/>
              <a:cxnLst/>
              <a:rect l="l" t="t" r="r" b="b"/>
              <a:pathLst>
                <a:path w="3847" h="2991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417" y="453"/>
                    <a:pt x="2558" y="1331"/>
                    <a:pt x="1822" y="1848"/>
                  </a:cubicBezTo>
                  <a:cubicBezTo>
                    <a:pt x="1121" y="2328"/>
                    <a:pt x="394" y="2586"/>
                    <a:pt x="1" y="2707"/>
                  </a:cubicBezTo>
                  <a:cubicBezTo>
                    <a:pt x="708" y="2906"/>
                    <a:pt x="1396" y="2988"/>
                    <a:pt x="1505" y="2990"/>
                  </a:cubicBezTo>
                  <a:cubicBezTo>
                    <a:pt x="1513" y="2991"/>
                    <a:pt x="1522" y="2991"/>
                    <a:pt x="1530" y="2991"/>
                  </a:cubicBezTo>
                  <a:cubicBezTo>
                    <a:pt x="1697" y="2991"/>
                    <a:pt x="1913" y="2929"/>
                    <a:pt x="2544" y="2488"/>
                  </a:cubicBezTo>
                  <a:cubicBezTo>
                    <a:pt x="3206" y="2025"/>
                    <a:pt x="3538" y="1696"/>
                    <a:pt x="3594" y="1533"/>
                  </a:cubicBezTo>
                  <a:cubicBezTo>
                    <a:pt x="3628" y="1429"/>
                    <a:pt x="3790" y="745"/>
                    <a:pt x="3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4;p53"/>
            <p:cNvSpPr/>
            <p:nvPr/>
          </p:nvSpPr>
          <p:spPr>
            <a:xfrm>
              <a:off x="3351227" y="1413848"/>
              <a:ext cx="877652" cy="940319"/>
            </a:xfrm>
            <a:custGeom>
              <a:avLst/>
              <a:gdLst/>
              <a:ahLst/>
              <a:cxnLst/>
              <a:rect l="l" t="t" r="r" b="b"/>
              <a:pathLst>
                <a:path w="8333" h="8928" extrusionOk="0">
                  <a:moveTo>
                    <a:pt x="5006" y="763"/>
                  </a:moveTo>
                  <a:cubicBezTo>
                    <a:pt x="5169" y="959"/>
                    <a:pt x="5341" y="1179"/>
                    <a:pt x="5509" y="1418"/>
                  </a:cubicBezTo>
                  <a:cubicBezTo>
                    <a:pt x="5339" y="1179"/>
                    <a:pt x="5168" y="958"/>
                    <a:pt x="5006" y="763"/>
                  </a:cubicBezTo>
                  <a:close/>
                  <a:moveTo>
                    <a:pt x="4063" y="0"/>
                  </a:moveTo>
                  <a:cubicBezTo>
                    <a:pt x="3802" y="629"/>
                    <a:pt x="3305" y="1474"/>
                    <a:pt x="2418" y="2094"/>
                  </a:cubicBezTo>
                  <a:cubicBezTo>
                    <a:pt x="1497" y="2743"/>
                    <a:pt x="607" y="2948"/>
                    <a:pt x="29" y="3012"/>
                  </a:cubicBezTo>
                  <a:cubicBezTo>
                    <a:pt x="12" y="3245"/>
                    <a:pt x="1" y="3484"/>
                    <a:pt x="1" y="3731"/>
                  </a:cubicBezTo>
                  <a:cubicBezTo>
                    <a:pt x="1" y="3804"/>
                    <a:pt x="1" y="3877"/>
                    <a:pt x="4" y="3953"/>
                  </a:cubicBezTo>
                  <a:cubicBezTo>
                    <a:pt x="79" y="6140"/>
                    <a:pt x="2418" y="7872"/>
                    <a:pt x="3288" y="8442"/>
                  </a:cubicBezTo>
                  <a:cubicBezTo>
                    <a:pt x="3611" y="8652"/>
                    <a:pt x="4040" y="8812"/>
                    <a:pt x="4456" y="8927"/>
                  </a:cubicBezTo>
                  <a:cubicBezTo>
                    <a:pt x="4855" y="8812"/>
                    <a:pt x="5579" y="8554"/>
                    <a:pt x="6275" y="8066"/>
                  </a:cubicBezTo>
                  <a:cubicBezTo>
                    <a:pt x="7011" y="7549"/>
                    <a:pt x="7872" y="6673"/>
                    <a:pt x="8299" y="6218"/>
                  </a:cubicBezTo>
                  <a:cubicBezTo>
                    <a:pt x="8333" y="5792"/>
                    <a:pt x="8327" y="5345"/>
                    <a:pt x="8240" y="4977"/>
                  </a:cubicBezTo>
                  <a:cubicBezTo>
                    <a:pt x="8010" y="3972"/>
                    <a:pt x="7185" y="1176"/>
                    <a:pt x="5155" y="357"/>
                  </a:cubicBezTo>
                  <a:cubicBezTo>
                    <a:pt x="4902" y="253"/>
                    <a:pt x="4655" y="169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cubicBezTo>
                    <a:pt x="4383" y="90"/>
                    <a:pt x="4355" y="79"/>
                    <a:pt x="4332" y="70"/>
                  </a:cubicBezTo>
                  <a:cubicBezTo>
                    <a:pt x="4240" y="48"/>
                    <a:pt x="4153" y="23"/>
                    <a:pt x="4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5;p53"/>
            <p:cNvSpPr/>
            <p:nvPr/>
          </p:nvSpPr>
          <p:spPr>
            <a:xfrm>
              <a:off x="3354492" y="1385622"/>
              <a:ext cx="425292" cy="344931"/>
            </a:xfrm>
            <a:custGeom>
              <a:avLst/>
              <a:gdLst/>
              <a:ahLst/>
              <a:cxnLst/>
              <a:rect l="l" t="t" r="r" b="b"/>
              <a:pathLst>
                <a:path w="4038" h="3275" extrusionOk="0">
                  <a:moveTo>
                    <a:pt x="1902" y="0"/>
                  </a:moveTo>
                  <a:cubicBezTo>
                    <a:pt x="1364" y="0"/>
                    <a:pt x="1002" y="59"/>
                    <a:pt x="930" y="111"/>
                  </a:cubicBezTo>
                  <a:cubicBezTo>
                    <a:pt x="840" y="175"/>
                    <a:pt x="570" y="686"/>
                    <a:pt x="337" y="1461"/>
                  </a:cubicBezTo>
                  <a:cubicBezTo>
                    <a:pt x="189" y="1972"/>
                    <a:pt x="54" y="2593"/>
                    <a:pt x="1" y="3275"/>
                  </a:cubicBezTo>
                  <a:cubicBezTo>
                    <a:pt x="579" y="3213"/>
                    <a:pt x="1469" y="3005"/>
                    <a:pt x="2392" y="2360"/>
                  </a:cubicBezTo>
                  <a:cubicBezTo>
                    <a:pt x="3280" y="1739"/>
                    <a:pt x="3774" y="889"/>
                    <a:pt x="4038" y="265"/>
                  </a:cubicBezTo>
                  <a:cubicBezTo>
                    <a:pt x="3411" y="114"/>
                    <a:pt x="2830" y="41"/>
                    <a:pt x="2339" y="13"/>
                  </a:cubicBezTo>
                  <a:cubicBezTo>
                    <a:pt x="2184" y="4"/>
                    <a:pt x="2037" y="0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46;p53"/>
            <p:cNvSpPr/>
            <p:nvPr/>
          </p:nvSpPr>
          <p:spPr>
            <a:xfrm>
              <a:off x="3561131" y="1661775"/>
              <a:ext cx="334820" cy="309753"/>
            </a:xfrm>
            <a:custGeom>
              <a:avLst/>
              <a:gdLst/>
              <a:ahLst/>
              <a:cxnLst/>
              <a:rect l="l" t="t" r="r" b="b"/>
              <a:pathLst>
                <a:path w="3179" h="2941" extrusionOk="0">
                  <a:moveTo>
                    <a:pt x="1588" y="1"/>
                  </a:moveTo>
                  <a:cubicBezTo>
                    <a:pt x="888" y="1"/>
                    <a:pt x="269" y="502"/>
                    <a:pt x="141" y="1214"/>
                  </a:cubicBezTo>
                  <a:cubicBezTo>
                    <a:pt x="1" y="2014"/>
                    <a:pt x="534" y="2778"/>
                    <a:pt x="1334" y="2918"/>
                  </a:cubicBezTo>
                  <a:cubicBezTo>
                    <a:pt x="1421" y="2933"/>
                    <a:pt x="1506" y="2941"/>
                    <a:pt x="1591" y="2941"/>
                  </a:cubicBezTo>
                  <a:cubicBezTo>
                    <a:pt x="2292" y="2941"/>
                    <a:pt x="2913" y="2439"/>
                    <a:pt x="3038" y="1728"/>
                  </a:cubicBezTo>
                  <a:cubicBezTo>
                    <a:pt x="3179" y="928"/>
                    <a:pt x="2645" y="164"/>
                    <a:pt x="1848" y="24"/>
                  </a:cubicBezTo>
                  <a:cubicBezTo>
                    <a:pt x="1761" y="8"/>
                    <a:pt x="1673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7;p53"/>
            <p:cNvSpPr/>
            <p:nvPr/>
          </p:nvSpPr>
          <p:spPr>
            <a:xfrm>
              <a:off x="3624429" y="1712118"/>
              <a:ext cx="208539" cy="208539"/>
            </a:xfrm>
            <a:custGeom>
              <a:avLst/>
              <a:gdLst/>
              <a:ahLst/>
              <a:cxnLst/>
              <a:rect l="l" t="t" r="r" b="b"/>
              <a:pathLst>
                <a:path w="1980" h="1980" extrusionOk="0">
                  <a:moveTo>
                    <a:pt x="989" y="1"/>
                  </a:moveTo>
                  <a:cubicBezTo>
                    <a:pt x="444" y="1"/>
                    <a:pt x="1" y="444"/>
                    <a:pt x="1" y="989"/>
                  </a:cubicBezTo>
                  <a:cubicBezTo>
                    <a:pt x="1" y="1536"/>
                    <a:pt x="444" y="1980"/>
                    <a:pt x="989" y="1980"/>
                  </a:cubicBezTo>
                  <a:cubicBezTo>
                    <a:pt x="1536" y="1980"/>
                    <a:pt x="1980" y="1536"/>
                    <a:pt x="1980" y="989"/>
                  </a:cubicBezTo>
                  <a:cubicBezTo>
                    <a:pt x="1980" y="444"/>
                    <a:pt x="1536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8;p53"/>
            <p:cNvSpPr/>
            <p:nvPr/>
          </p:nvSpPr>
          <p:spPr>
            <a:xfrm>
              <a:off x="3666136" y="1814280"/>
              <a:ext cx="106586" cy="93842"/>
            </a:xfrm>
            <a:custGeom>
              <a:avLst/>
              <a:gdLst/>
              <a:ahLst/>
              <a:cxnLst/>
              <a:rect l="l" t="t" r="r" b="b"/>
              <a:pathLst>
                <a:path w="1012" h="891" extrusionOk="0">
                  <a:moveTo>
                    <a:pt x="505" y="0"/>
                  </a:moveTo>
                  <a:cubicBezTo>
                    <a:pt x="417" y="0"/>
                    <a:pt x="328" y="26"/>
                    <a:pt x="250" y="81"/>
                  </a:cubicBezTo>
                  <a:cubicBezTo>
                    <a:pt x="51" y="221"/>
                    <a:pt x="0" y="502"/>
                    <a:pt x="141" y="701"/>
                  </a:cubicBezTo>
                  <a:cubicBezTo>
                    <a:pt x="227" y="824"/>
                    <a:pt x="367" y="890"/>
                    <a:pt x="508" y="890"/>
                  </a:cubicBezTo>
                  <a:cubicBezTo>
                    <a:pt x="596" y="890"/>
                    <a:pt x="685" y="864"/>
                    <a:pt x="761" y="811"/>
                  </a:cubicBezTo>
                  <a:cubicBezTo>
                    <a:pt x="963" y="670"/>
                    <a:pt x="1011" y="389"/>
                    <a:pt x="871" y="187"/>
                  </a:cubicBezTo>
                  <a:cubicBezTo>
                    <a:pt x="783" y="65"/>
                    <a:pt x="645" y="0"/>
                    <a:pt x="505" y="0"/>
                  </a:cubicBezTo>
                  <a:close/>
                </a:path>
              </a:pathLst>
            </a:custGeom>
            <a:solidFill>
              <a:srgbClr val="422C46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9;p53"/>
            <p:cNvSpPr/>
            <p:nvPr/>
          </p:nvSpPr>
          <p:spPr>
            <a:xfrm>
              <a:off x="3692150" y="1733077"/>
              <a:ext cx="63720" cy="56032"/>
            </a:xfrm>
            <a:custGeom>
              <a:avLst/>
              <a:gdLst/>
              <a:ahLst/>
              <a:cxnLst/>
              <a:rect l="l" t="t" r="r" b="b"/>
              <a:pathLst>
                <a:path w="605" h="532" extrusionOk="0">
                  <a:moveTo>
                    <a:pt x="299" y="0"/>
                  </a:moveTo>
                  <a:cubicBezTo>
                    <a:pt x="247" y="0"/>
                    <a:pt x="195" y="15"/>
                    <a:pt x="149" y="46"/>
                  </a:cubicBezTo>
                  <a:cubicBezTo>
                    <a:pt x="29" y="133"/>
                    <a:pt x="1" y="296"/>
                    <a:pt x="85" y="417"/>
                  </a:cubicBezTo>
                  <a:cubicBezTo>
                    <a:pt x="137" y="491"/>
                    <a:pt x="218" y="531"/>
                    <a:pt x="301" y="531"/>
                  </a:cubicBezTo>
                  <a:cubicBezTo>
                    <a:pt x="353" y="531"/>
                    <a:pt x="405" y="516"/>
                    <a:pt x="453" y="484"/>
                  </a:cubicBezTo>
                  <a:cubicBezTo>
                    <a:pt x="576" y="397"/>
                    <a:pt x="604" y="234"/>
                    <a:pt x="520" y="113"/>
                  </a:cubicBezTo>
                  <a:cubicBezTo>
                    <a:pt x="468" y="40"/>
                    <a:pt x="384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5" name="Picture 3" descr="https://lh3.googleusercontent.com/OJyf4XsXQbtApsAVa0VYFey_XptoTFgj2Ju-z6iIBsFAUUrJAqoYqFdHmLf6rR1_fWkIl_NUFTY_L-vGStwPCtLvTfVXO2qwKUmH_oRVsv1KwQmn7B08rhUFTJlUFCFUpVZBLbsPlj2DQvVh3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25" y="1494741"/>
            <a:ext cx="2749705" cy="235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lh4.googleusercontent.com/9ntAoB8IHNZEClg47XNdSr_swPYL4QpP7JUqLsG_1AgNPChcZ-Od0hUnJo-C7maYInmYDHKvmlqpAlSjhcYKI-paRfBkohSsFHlzsW2GK6uC1jO16hm5f6NnKnFKz37_w8-VySGnR8eEqiIM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1" y="793883"/>
            <a:ext cx="3197904" cy="31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384" y="166000"/>
            <a:ext cx="609600" cy="6096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943283" y="3708327"/>
            <a:ext cx="2631477" cy="751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that</a:t>
            </a:r>
          </a:p>
        </p:txBody>
      </p:sp>
    </p:spTree>
    <p:extLst>
      <p:ext uri="{BB962C8B-B14F-4D97-AF65-F5344CB8AC3E}">
        <p14:creationId xmlns:p14="http://schemas.microsoft.com/office/powerpoint/2010/main" val="2393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439341" y="328613"/>
            <a:ext cx="8441505" cy="4593431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3395;p53"/>
          <p:cNvGrpSpPr/>
          <p:nvPr/>
        </p:nvGrpSpPr>
        <p:grpSpPr>
          <a:xfrm>
            <a:off x="7784071" y="3863427"/>
            <a:ext cx="1148698" cy="1177828"/>
            <a:chOff x="3285401" y="2725310"/>
            <a:chExt cx="1484608" cy="1362864"/>
          </a:xfrm>
        </p:grpSpPr>
        <p:sp>
          <p:nvSpPr>
            <p:cNvPr id="25" name="Google Shape;3396;p53"/>
            <p:cNvSpPr/>
            <p:nvPr/>
          </p:nvSpPr>
          <p:spPr>
            <a:xfrm>
              <a:off x="4342084" y="3018736"/>
              <a:ext cx="427925" cy="438563"/>
            </a:xfrm>
            <a:custGeom>
              <a:avLst/>
              <a:gdLst/>
              <a:ahLst/>
              <a:cxnLst/>
              <a:rect l="l" t="t" r="r" b="b"/>
              <a:pathLst>
                <a:path w="4063" h="4164" extrusionOk="0">
                  <a:moveTo>
                    <a:pt x="1274" y="0"/>
                  </a:moveTo>
                  <a:cubicBezTo>
                    <a:pt x="1147" y="0"/>
                    <a:pt x="1013" y="35"/>
                    <a:pt x="870" y="113"/>
                  </a:cubicBezTo>
                  <a:cubicBezTo>
                    <a:pt x="0" y="590"/>
                    <a:pt x="48" y="1323"/>
                    <a:pt x="48" y="1323"/>
                  </a:cubicBezTo>
                  <a:lnTo>
                    <a:pt x="303" y="1744"/>
                  </a:lnTo>
                  <a:lnTo>
                    <a:pt x="1597" y="3874"/>
                  </a:lnTo>
                  <a:cubicBezTo>
                    <a:pt x="1597" y="3874"/>
                    <a:pt x="2057" y="4163"/>
                    <a:pt x="2350" y="4163"/>
                  </a:cubicBezTo>
                  <a:cubicBezTo>
                    <a:pt x="2419" y="4163"/>
                    <a:pt x="2479" y="4147"/>
                    <a:pt x="2521" y="4107"/>
                  </a:cubicBezTo>
                  <a:cubicBezTo>
                    <a:pt x="2740" y="3903"/>
                    <a:pt x="2212" y="3232"/>
                    <a:pt x="2212" y="3232"/>
                  </a:cubicBezTo>
                  <a:lnTo>
                    <a:pt x="2212" y="3232"/>
                  </a:lnTo>
                  <a:cubicBezTo>
                    <a:pt x="2212" y="3232"/>
                    <a:pt x="2640" y="3744"/>
                    <a:pt x="3183" y="3744"/>
                  </a:cubicBezTo>
                  <a:cubicBezTo>
                    <a:pt x="3248" y="3744"/>
                    <a:pt x="3315" y="3737"/>
                    <a:pt x="3383" y="3720"/>
                  </a:cubicBezTo>
                  <a:cubicBezTo>
                    <a:pt x="3470" y="3698"/>
                    <a:pt x="3540" y="3672"/>
                    <a:pt x="3596" y="3647"/>
                  </a:cubicBezTo>
                  <a:cubicBezTo>
                    <a:pt x="3936" y="3473"/>
                    <a:pt x="3678" y="3192"/>
                    <a:pt x="3374" y="2889"/>
                  </a:cubicBezTo>
                  <a:cubicBezTo>
                    <a:pt x="3018" y="2533"/>
                    <a:pt x="2762" y="2131"/>
                    <a:pt x="2762" y="2131"/>
                  </a:cubicBezTo>
                  <a:lnTo>
                    <a:pt x="2762" y="2131"/>
                  </a:lnTo>
                  <a:cubicBezTo>
                    <a:pt x="2763" y="2131"/>
                    <a:pt x="3181" y="2454"/>
                    <a:pt x="3507" y="2454"/>
                  </a:cubicBezTo>
                  <a:cubicBezTo>
                    <a:pt x="3611" y="2454"/>
                    <a:pt x="3705" y="2422"/>
                    <a:pt x="3773" y="2336"/>
                  </a:cubicBezTo>
                  <a:cubicBezTo>
                    <a:pt x="4062" y="1979"/>
                    <a:pt x="3425" y="1951"/>
                    <a:pt x="2866" y="1376"/>
                  </a:cubicBezTo>
                  <a:cubicBezTo>
                    <a:pt x="2401" y="894"/>
                    <a:pt x="1926" y="0"/>
                    <a:pt x="1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97;p53"/>
            <p:cNvSpPr/>
            <p:nvPr/>
          </p:nvSpPr>
          <p:spPr>
            <a:xfrm>
              <a:off x="3285401" y="2725310"/>
              <a:ext cx="675328" cy="458574"/>
            </a:xfrm>
            <a:custGeom>
              <a:avLst/>
              <a:gdLst/>
              <a:ahLst/>
              <a:cxnLst/>
              <a:rect l="l" t="t" r="r" b="b"/>
              <a:pathLst>
                <a:path w="6412" h="4354" extrusionOk="0">
                  <a:moveTo>
                    <a:pt x="3033" y="1"/>
                  </a:moveTo>
                  <a:cubicBezTo>
                    <a:pt x="2839" y="1"/>
                    <a:pt x="2636" y="28"/>
                    <a:pt x="2434" y="94"/>
                  </a:cubicBezTo>
                  <a:cubicBezTo>
                    <a:pt x="2086" y="206"/>
                    <a:pt x="1737" y="434"/>
                    <a:pt x="1437" y="835"/>
                  </a:cubicBezTo>
                  <a:cubicBezTo>
                    <a:pt x="1437" y="835"/>
                    <a:pt x="1424" y="835"/>
                    <a:pt x="1401" y="835"/>
                  </a:cubicBezTo>
                  <a:cubicBezTo>
                    <a:pt x="1248" y="835"/>
                    <a:pt x="650" y="862"/>
                    <a:pt x="334" y="1276"/>
                  </a:cubicBezTo>
                  <a:cubicBezTo>
                    <a:pt x="0" y="1712"/>
                    <a:pt x="323" y="1878"/>
                    <a:pt x="571" y="1878"/>
                  </a:cubicBezTo>
                  <a:cubicBezTo>
                    <a:pt x="595" y="1878"/>
                    <a:pt x="618" y="1877"/>
                    <a:pt x="640" y="1874"/>
                  </a:cubicBezTo>
                  <a:lnTo>
                    <a:pt x="640" y="1874"/>
                  </a:lnTo>
                  <a:cubicBezTo>
                    <a:pt x="640" y="1874"/>
                    <a:pt x="101" y="2390"/>
                    <a:pt x="362" y="2677"/>
                  </a:cubicBezTo>
                  <a:cubicBezTo>
                    <a:pt x="444" y="2768"/>
                    <a:pt x="525" y="2799"/>
                    <a:pt x="598" y="2799"/>
                  </a:cubicBezTo>
                  <a:cubicBezTo>
                    <a:pt x="759" y="2799"/>
                    <a:pt x="878" y="2646"/>
                    <a:pt x="878" y="2646"/>
                  </a:cubicBezTo>
                  <a:lnTo>
                    <a:pt x="878" y="2646"/>
                  </a:lnTo>
                  <a:cubicBezTo>
                    <a:pt x="878" y="2646"/>
                    <a:pt x="845" y="2840"/>
                    <a:pt x="901" y="3014"/>
                  </a:cubicBezTo>
                  <a:cubicBezTo>
                    <a:pt x="901" y="3014"/>
                    <a:pt x="928" y="3646"/>
                    <a:pt x="1601" y="3646"/>
                  </a:cubicBezTo>
                  <a:cubicBezTo>
                    <a:pt x="1613" y="3646"/>
                    <a:pt x="1624" y="3646"/>
                    <a:pt x="1636" y="3645"/>
                  </a:cubicBezTo>
                  <a:cubicBezTo>
                    <a:pt x="2347" y="3626"/>
                    <a:pt x="3787" y="3308"/>
                    <a:pt x="3787" y="3308"/>
                  </a:cubicBezTo>
                  <a:cubicBezTo>
                    <a:pt x="3787" y="3308"/>
                    <a:pt x="4548" y="4353"/>
                    <a:pt x="5261" y="4353"/>
                  </a:cubicBezTo>
                  <a:cubicBezTo>
                    <a:pt x="5292" y="4353"/>
                    <a:pt x="5323" y="4351"/>
                    <a:pt x="5353" y="4347"/>
                  </a:cubicBezTo>
                  <a:cubicBezTo>
                    <a:pt x="5597" y="4316"/>
                    <a:pt x="5805" y="4266"/>
                    <a:pt x="5962" y="4201"/>
                  </a:cubicBezTo>
                  <a:cubicBezTo>
                    <a:pt x="6277" y="4066"/>
                    <a:pt x="6412" y="3867"/>
                    <a:pt x="6341" y="3578"/>
                  </a:cubicBezTo>
                  <a:cubicBezTo>
                    <a:pt x="6341" y="3578"/>
                    <a:pt x="6243" y="2870"/>
                    <a:pt x="5856" y="2503"/>
                  </a:cubicBezTo>
                  <a:cubicBezTo>
                    <a:pt x="5466" y="2132"/>
                    <a:pt x="5104" y="2042"/>
                    <a:pt x="5103" y="2042"/>
                  </a:cubicBezTo>
                  <a:lnTo>
                    <a:pt x="5103" y="2042"/>
                  </a:lnTo>
                  <a:cubicBezTo>
                    <a:pt x="5103" y="2042"/>
                    <a:pt x="5129" y="2048"/>
                    <a:pt x="5167" y="2048"/>
                  </a:cubicBezTo>
                  <a:cubicBezTo>
                    <a:pt x="5274" y="2048"/>
                    <a:pt x="5475" y="2004"/>
                    <a:pt x="5468" y="1669"/>
                  </a:cubicBezTo>
                  <a:cubicBezTo>
                    <a:pt x="5463" y="1217"/>
                    <a:pt x="4037" y="922"/>
                    <a:pt x="4037" y="922"/>
                  </a:cubicBezTo>
                  <a:cubicBezTo>
                    <a:pt x="4037" y="922"/>
                    <a:pt x="4418" y="908"/>
                    <a:pt x="4343" y="552"/>
                  </a:cubicBezTo>
                  <a:cubicBezTo>
                    <a:pt x="4299" y="348"/>
                    <a:pt x="3722" y="1"/>
                    <a:pt x="3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98;p53"/>
            <p:cNvSpPr/>
            <p:nvPr/>
          </p:nvSpPr>
          <p:spPr>
            <a:xfrm>
              <a:off x="4021804" y="3116579"/>
              <a:ext cx="237186" cy="203167"/>
            </a:xfrm>
            <a:custGeom>
              <a:avLst/>
              <a:gdLst/>
              <a:ahLst/>
              <a:cxnLst/>
              <a:rect l="l" t="t" r="r" b="b"/>
              <a:pathLst>
                <a:path w="2252" h="1929" extrusionOk="0">
                  <a:moveTo>
                    <a:pt x="2199" y="0"/>
                  </a:moveTo>
                  <a:lnTo>
                    <a:pt x="2199" y="0"/>
                  </a:lnTo>
                  <a:cubicBezTo>
                    <a:pt x="1459" y="3"/>
                    <a:pt x="852" y="71"/>
                    <a:pt x="353" y="71"/>
                  </a:cubicBezTo>
                  <a:cubicBezTo>
                    <a:pt x="243" y="71"/>
                    <a:pt x="137" y="68"/>
                    <a:pt x="37" y="59"/>
                  </a:cubicBezTo>
                  <a:lnTo>
                    <a:pt x="37" y="59"/>
                  </a:lnTo>
                  <a:cubicBezTo>
                    <a:pt x="1" y="742"/>
                    <a:pt x="93" y="1851"/>
                    <a:pt x="1082" y="1924"/>
                  </a:cubicBezTo>
                  <a:cubicBezTo>
                    <a:pt x="1123" y="1927"/>
                    <a:pt x="1162" y="1928"/>
                    <a:pt x="1201" y="1928"/>
                  </a:cubicBezTo>
                  <a:cubicBezTo>
                    <a:pt x="2252" y="1928"/>
                    <a:pt x="2245" y="802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99;p53"/>
            <p:cNvSpPr/>
            <p:nvPr/>
          </p:nvSpPr>
          <p:spPr>
            <a:xfrm>
              <a:off x="3968933" y="3112472"/>
              <a:ext cx="358096" cy="273839"/>
            </a:xfrm>
            <a:custGeom>
              <a:avLst/>
              <a:gdLst/>
              <a:ahLst/>
              <a:cxnLst/>
              <a:rect l="l" t="t" r="r" b="b"/>
              <a:pathLst>
                <a:path w="3400" h="2600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891"/>
                    <a:pt x="61" y="2600"/>
                    <a:pt x="1484" y="2600"/>
                  </a:cubicBezTo>
                  <a:cubicBezTo>
                    <a:pt x="1491" y="2600"/>
                    <a:pt x="1498" y="2600"/>
                    <a:pt x="1505" y="2600"/>
                  </a:cubicBezTo>
                  <a:cubicBezTo>
                    <a:pt x="3144" y="2583"/>
                    <a:pt x="3400" y="1095"/>
                    <a:pt x="3352" y="166"/>
                  </a:cubicBezTo>
                  <a:cubicBezTo>
                    <a:pt x="3144" y="84"/>
                    <a:pt x="2925" y="39"/>
                    <a:pt x="2698" y="39"/>
                  </a:cubicBezTo>
                  <a:cubicBezTo>
                    <a:pt x="2741" y="841"/>
                    <a:pt x="2751" y="1967"/>
                    <a:pt x="1697" y="1967"/>
                  </a:cubicBezTo>
                  <a:cubicBezTo>
                    <a:pt x="1659" y="1967"/>
                    <a:pt x="1619" y="1966"/>
                    <a:pt x="1578" y="1963"/>
                  </a:cubicBezTo>
                  <a:cubicBezTo>
                    <a:pt x="593" y="1890"/>
                    <a:pt x="497" y="781"/>
                    <a:pt x="534" y="96"/>
                  </a:cubicBezTo>
                  <a:cubicBezTo>
                    <a:pt x="362" y="82"/>
                    <a:pt x="202" y="51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00;p53"/>
            <p:cNvSpPr/>
            <p:nvPr/>
          </p:nvSpPr>
          <p:spPr>
            <a:xfrm>
              <a:off x="3288877" y="2759645"/>
              <a:ext cx="1265555" cy="1196464"/>
            </a:xfrm>
            <a:custGeom>
              <a:avLst/>
              <a:gdLst/>
              <a:ahLst/>
              <a:cxnLst/>
              <a:rect l="l" t="t" r="r" b="b"/>
              <a:pathLst>
                <a:path w="12016" h="11360" extrusionOk="0">
                  <a:moveTo>
                    <a:pt x="925" y="1"/>
                  </a:moveTo>
                  <a:cubicBezTo>
                    <a:pt x="892" y="1"/>
                    <a:pt x="867" y="6"/>
                    <a:pt x="848" y="18"/>
                  </a:cubicBezTo>
                  <a:cubicBezTo>
                    <a:pt x="772" y="63"/>
                    <a:pt x="781" y="481"/>
                    <a:pt x="921" y="818"/>
                  </a:cubicBezTo>
                  <a:cubicBezTo>
                    <a:pt x="1062" y="1155"/>
                    <a:pt x="1519" y="1450"/>
                    <a:pt x="1519" y="1450"/>
                  </a:cubicBezTo>
                  <a:cubicBezTo>
                    <a:pt x="1519" y="1450"/>
                    <a:pt x="1295" y="1927"/>
                    <a:pt x="1266" y="2384"/>
                  </a:cubicBezTo>
                  <a:cubicBezTo>
                    <a:pt x="1241" y="2845"/>
                    <a:pt x="1365" y="3100"/>
                    <a:pt x="1252" y="3120"/>
                  </a:cubicBezTo>
                  <a:cubicBezTo>
                    <a:pt x="1246" y="3121"/>
                    <a:pt x="1239" y="3121"/>
                    <a:pt x="1232" y="3121"/>
                  </a:cubicBezTo>
                  <a:cubicBezTo>
                    <a:pt x="1117" y="3121"/>
                    <a:pt x="928" y="2989"/>
                    <a:pt x="862" y="2679"/>
                  </a:cubicBezTo>
                  <a:cubicBezTo>
                    <a:pt x="862" y="2679"/>
                    <a:pt x="683" y="3218"/>
                    <a:pt x="371" y="3544"/>
                  </a:cubicBezTo>
                  <a:cubicBezTo>
                    <a:pt x="144" y="3783"/>
                    <a:pt x="0" y="4111"/>
                    <a:pt x="231" y="4414"/>
                  </a:cubicBezTo>
                  <a:cubicBezTo>
                    <a:pt x="315" y="4524"/>
                    <a:pt x="452" y="4630"/>
                    <a:pt x="652" y="4726"/>
                  </a:cubicBezTo>
                  <a:cubicBezTo>
                    <a:pt x="772" y="4784"/>
                    <a:pt x="900" y="4809"/>
                    <a:pt x="1033" y="4809"/>
                  </a:cubicBezTo>
                  <a:cubicBezTo>
                    <a:pt x="1724" y="4809"/>
                    <a:pt x="2527" y="4108"/>
                    <a:pt x="2940" y="3592"/>
                  </a:cubicBezTo>
                  <a:cubicBezTo>
                    <a:pt x="2940" y="3592"/>
                    <a:pt x="3431" y="4456"/>
                    <a:pt x="3366" y="5225"/>
                  </a:cubicBezTo>
                  <a:cubicBezTo>
                    <a:pt x="3299" y="5992"/>
                    <a:pt x="3004" y="7247"/>
                    <a:pt x="3063" y="8255"/>
                  </a:cubicBezTo>
                  <a:cubicBezTo>
                    <a:pt x="3122" y="9260"/>
                    <a:pt x="4284" y="11222"/>
                    <a:pt x="4284" y="11222"/>
                  </a:cubicBezTo>
                  <a:lnTo>
                    <a:pt x="5073" y="11303"/>
                  </a:lnTo>
                  <a:lnTo>
                    <a:pt x="5618" y="11359"/>
                  </a:lnTo>
                  <a:cubicBezTo>
                    <a:pt x="5618" y="11359"/>
                    <a:pt x="5079" y="9908"/>
                    <a:pt x="5115" y="8920"/>
                  </a:cubicBezTo>
                  <a:cubicBezTo>
                    <a:pt x="5155" y="7932"/>
                    <a:pt x="5298" y="7600"/>
                    <a:pt x="5298" y="7600"/>
                  </a:cubicBezTo>
                  <a:cubicBezTo>
                    <a:pt x="5298" y="7600"/>
                    <a:pt x="6170" y="7871"/>
                    <a:pt x="7215" y="7871"/>
                  </a:cubicBezTo>
                  <a:cubicBezTo>
                    <a:pt x="7361" y="7871"/>
                    <a:pt x="7511" y="7865"/>
                    <a:pt x="7662" y="7853"/>
                  </a:cubicBezTo>
                  <a:cubicBezTo>
                    <a:pt x="8888" y="7752"/>
                    <a:pt x="9983" y="7154"/>
                    <a:pt x="9983" y="7154"/>
                  </a:cubicBezTo>
                  <a:cubicBezTo>
                    <a:pt x="9983" y="7154"/>
                    <a:pt x="10559" y="8552"/>
                    <a:pt x="10618" y="9156"/>
                  </a:cubicBezTo>
                  <a:cubicBezTo>
                    <a:pt x="10682" y="9759"/>
                    <a:pt x="10699" y="10290"/>
                    <a:pt x="10699" y="10290"/>
                  </a:cubicBezTo>
                  <a:lnTo>
                    <a:pt x="11797" y="9686"/>
                  </a:lnTo>
                  <a:cubicBezTo>
                    <a:pt x="11797" y="9686"/>
                    <a:pt x="11982" y="8895"/>
                    <a:pt x="12002" y="7932"/>
                  </a:cubicBezTo>
                  <a:cubicBezTo>
                    <a:pt x="12016" y="7449"/>
                    <a:pt x="11985" y="6927"/>
                    <a:pt x="11864" y="6435"/>
                  </a:cubicBezTo>
                  <a:cubicBezTo>
                    <a:pt x="11566" y="5200"/>
                    <a:pt x="10820" y="3914"/>
                    <a:pt x="9812" y="3516"/>
                  </a:cubicBezTo>
                  <a:lnTo>
                    <a:pt x="9812" y="3516"/>
                  </a:lnTo>
                  <a:cubicBezTo>
                    <a:pt x="9857" y="4445"/>
                    <a:pt x="9604" y="5933"/>
                    <a:pt x="7965" y="5953"/>
                  </a:cubicBezTo>
                  <a:cubicBezTo>
                    <a:pt x="7959" y="5953"/>
                    <a:pt x="7953" y="5953"/>
                    <a:pt x="7947" y="5953"/>
                  </a:cubicBezTo>
                  <a:cubicBezTo>
                    <a:pt x="6524" y="5953"/>
                    <a:pt x="6460" y="4242"/>
                    <a:pt x="6525" y="3356"/>
                  </a:cubicBezTo>
                  <a:cubicBezTo>
                    <a:pt x="6449" y="3328"/>
                    <a:pt x="6376" y="3294"/>
                    <a:pt x="6308" y="3258"/>
                  </a:cubicBezTo>
                  <a:lnTo>
                    <a:pt x="6308" y="3258"/>
                  </a:lnTo>
                  <a:cubicBezTo>
                    <a:pt x="6308" y="3258"/>
                    <a:pt x="6370" y="3566"/>
                    <a:pt x="5980" y="3589"/>
                  </a:cubicBezTo>
                  <a:cubicBezTo>
                    <a:pt x="5967" y="3590"/>
                    <a:pt x="5954" y="3590"/>
                    <a:pt x="5941" y="3590"/>
                  </a:cubicBezTo>
                  <a:cubicBezTo>
                    <a:pt x="5568" y="3590"/>
                    <a:pt x="5292" y="3204"/>
                    <a:pt x="5292" y="3204"/>
                  </a:cubicBezTo>
                  <a:lnTo>
                    <a:pt x="5292" y="3204"/>
                  </a:lnTo>
                  <a:cubicBezTo>
                    <a:pt x="5292" y="3204"/>
                    <a:pt x="5556" y="3726"/>
                    <a:pt x="5205" y="3819"/>
                  </a:cubicBezTo>
                  <a:cubicBezTo>
                    <a:pt x="5174" y="3827"/>
                    <a:pt x="5143" y="3831"/>
                    <a:pt x="5110" y="3831"/>
                  </a:cubicBezTo>
                  <a:cubicBezTo>
                    <a:pt x="4771" y="3831"/>
                    <a:pt x="4349" y="3414"/>
                    <a:pt x="4172" y="3055"/>
                  </a:cubicBezTo>
                  <a:cubicBezTo>
                    <a:pt x="3978" y="2668"/>
                    <a:pt x="3978" y="2432"/>
                    <a:pt x="3978" y="2432"/>
                  </a:cubicBezTo>
                  <a:cubicBezTo>
                    <a:pt x="3978" y="2432"/>
                    <a:pt x="3868" y="2782"/>
                    <a:pt x="3635" y="2782"/>
                  </a:cubicBezTo>
                  <a:cubicBezTo>
                    <a:pt x="3600" y="2782"/>
                    <a:pt x="3562" y="2774"/>
                    <a:pt x="3521" y="2755"/>
                  </a:cubicBezTo>
                  <a:cubicBezTo>
                    <a:pt x="3212" y="2615"/>
                    <a:pt x="3007" y="1464"/>
                    <a:pt x="3007" y="1464"/>
                  </a:cubicBezTo>
                  <a:cubicBezTo>
                    <a:pt x="3007" y="1464"/>
                    <a:pt x="2811" y="1793"/>
                    <a:pt x="2592" y="1793"/>
                  </a:cubicBezTo>
                  <a:cubicBezTo>
                    <a:pt x="2549" y="1793"/>
                    <a:pt x="2506" y="1780"/>
                    <a:pt x="2462" y="1750"/>
                  </a:cubicBezTo>
                  <a:cubicBezTo>
                    <a:pt x="2198" y="1565"/>
                    <a:pt x="2277" y="599"/>
                    <a:pt x="2277" y="599"/>
                  </a:cubicBezTo>
                  <a:cubicBezTo>
                    <a:pt x="2277" y="599"/>
                    <a:pt x="1951" y="259"/>
                    <a:pt x="1530" y="144"/>
                  </a:cubicBezTo>
                  <a:cubicBezTo>
                    <a:pt x="1211" y="55"/>
                    <a:pt x="1029" y="1"/>
                    <a:pt x="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01;p53"/>
            <p:cNvSpPr/>
            <p:nvPr/>
          </p:nvSpPr>
          <p:spPr>
            <a:xfrm>
              <a:off x="3449386" y="2997777"/>
              <a:ext cx="44235" cy="30544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178" y="0"/>
                  </a:moveTo>
                  <a:cubicBezTo>
                    <a:pt x="155" y="0"/>
                    <a:pt x="132" y="6"/>
                    <a:pt x="110" y="20"/>
                  </a:cubicBezTo>
                  <a:cubicBezTo>
                    <a:pt x="1" y="89"/>
                    <a:pt x="28" y="290"/>
                    <a:pt x="156" y="290"/>
                  </a:cubicBezTo>
                  <a:cubicBezTo>
                    <a:pt x="182" y="290"/>
                    <a:pt x="213" y="281"/>
                    <a:pt x="248" y="261"/>
                  </a:cubicBezTo>
                  <a:cubicBezTo>
                    <a:pt x="420" y="164"/>
                    <a:pt x="301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02;p53"/>
            <p:cNvSpPr/>
            <p:nvPr/>
          </p:nvSpPr>
          <p:spPr>
            <a:xfrm>
              <a:off x="3407468" y="2816624"/>
              <a:ext cx="75411" cy="66774"/>
            </a:xfrm>
            <a:custGeom>
              <a:avLst/>
              <a:gdLst/>
              <a:ahLst/>
              <a:cxnLst/>
              <a:rect l="l" t="t" r="r" b="b"/>
              <a:pathLst>
                <a:path w="716" h="634" extrusionOk="0">
                  <a:moveTo>
                    <a:pt x="72" y="0"/>
                  </a:moveTo>
                  <a:cubicBezTo>
                    <a:pt x="56" y="0"/>
                    <a:pt x="44" y="4"/>
                    <a:pt x="37" y="13"/>
                  </a:cubicBezTo>
                  <a:cubicBezTo>
                    <a:pt x="0" y="58"/>
                    <a:pt x="354" y="591"/>
                    <a:pt x="432" y="628"/>
                  </a:cubicBezTo>
                  <a:cubicBezTo>
                    <a:pt x="440" y="631"/>
                    <a:pt x="450" y="633"/>
                    <a:pt x="460" y="633"/>
                  </a:cubicBezTo>
                  <a:cubicBezTo>
                    <a:pt x="549" y="633"/>
                    <a:pt x="716" y="511"/>
                    <a:pt x="713" y="423"/>
                  </a:cubicBezTo>
                  <a:cubicBezTo>
                    <a:pt x="706" y="334"/>
                    <a:pt x="2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03;p53"/>
            <p:cNvSpPr/>
            <p:nvPr/>
          </p:nvSpPr>
          <p:spPr>
            <a:xfrm>
              <a:off x="3512473" y="2992721"/>
              <a:ext cx="103953" cy="74358"/>
            </a:xfrm>
            <a:custGeom>
              <a:avLst/>
              <a:gdLst/>
              <a:ahLst/>
              <a:cxnLst/>
              <a:rect l="l" t="t" r="r" b="b"/>
              <a:pathLst>
                <a:path w="987" h="706" extrusionOk="0">
                  <a:moveTo>
                    <a:pt x="582" y="1"/>
                  </a:moveTo>
                  <a:cubicBezTo>
                    <a:pt x="312" y="1"/>
                    <a:pt x="1" y="362"/>
                    <a:pt x="134" y="567"/>
                  </a:cubicBezTo>
                  <a:cubicBezTo>
                    <a:pt x="200" y="666"/>
                    <a:pt x="286" y="706"/>
                    <a:pt x="375" y="706"/>
                  </a:cubicBezTo>
                  <a:cubicBezTo>
                    <a:pt x="663" y="706"/>
                    <a:pt x="987" y="292"/>
                    <a:pt x="775" y="82"/>
                  </a:cubicBezTo>
                  <a:cubicBezTo>
                    <a:pt x="719" y="25"/>
                    <a:pt x="652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04;p53"/>
            <p:cNvSpPr/>
            <p:nvPr/>
          </p:nvSpPr>
          <p:spPr>
            <a:xfrm>
              <a:off x="3526586" y="3659933"/>
              <a:ext cx="1128109" cy="347775"/>
            </a:xfrm>
            <a:custGeom>
              <a:avLst/>
              <a:gdLst/>
              <a:ahLst/>
              <a:cxnLst/>
              <a:rect l="l" t="t" r="r" b="b"/>
              <a:pathLst>
                <a:path w="10711" h="3302" extrusionOk="0">
                  <a:moveTo>
                    <a:pt x="10612" y="0"/>
                  </a:moveTo>
                  <a:cubicBezTo>
                    <a:pt x="10167" y="0"/>
                    <a:pt x="8057" y="1963"/>
                    <a:pt x="5567" y="2368"/>
                  </a:cubicBezTo>
                  <a:cubicBezTo>
                    <a:pt x="5207" y="2426"/>
                    <a:pt x="4844" y="2451"/>
                    <a:pt x="4485" y="2451"/>
                  </a:cubicBezTo>
                  <a:cubicBezTo>
                    <a:pt x="2507" y="2451"/>
                    <a:pt x="658" y="1702"/>
                    <a:pt x="131" y="1702"/>
                  </a:cubicBezTo>
                  <a:cubicBezTo>
                    <a:pt x="68" y="1702"/>
                    <a:pt x="24" y="1712"/>
                    <a:pt x="0" y="1736"/>
                  </a:cubicBezTo>
                  <a:cubicBezTo>
                    <a:pt x="401" y="2238"/>
                    <a:pt x="1554" y="3302"/>
                    <a:pt x="4107" y="3302"/>
                  </a:cubicBezTo>
                  <a:cubicBezTo>
                    <a:pt x="4611" y="3302"/>
                    <a:pt x="5169" y="3261"/>
                    <a:pt x="5786" y="3165"/>
                  </a:cubicBezTo>
                  <a:cubicBezTo>
                    <a:pt x="8894" y="2685"/>
                    <a:pt x="10185" y="1105"/>
                    <a:pt x="10710" y="86"/>
                  </a:cubicBezTo>
                  <a:cubicBezTo>
                    <a:pt x="10696" y="49"/>
                    <a:pt x="10677" y="24"/>
                    <a:pt x="10657" y="10"/>
                  </a:cubicBezTo>
                  <a:cubicBezTo>
                    <a:pt x="10645" y="3"/>
                    <a:pt x="10630" y="0"/>
                    <a:pt x="10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05;p53"/>
            <p:cNvSpPr/>
            <p:nvPr/>
          </p:nvSpPr>
          <p:spPr>
            <a:xfrm>
              <a:off x="3506469" y="3659301"/>
              <a:ext cx="1170976" cy="428873"/>
            </a:xfrm>
            <a:custGeom>
              <a:avLst/>
              <a:gdLst/>
              <a:ahLst/>
              <a:cxnLst/>
              <a:rect l="l" t="t" r="r" b="b"/>
              <a:pathLst>
                <a:path w="11118" h="4072" extrusionOk="0">
                  <a:moveTo>
                    <a:pt x="10834" y="1"/>
                  </a:moveTo>
                  <a:cubicBezTo>
                    <a:pt x="10389" y="1"/>
                    <a:pt x="8279" y="1963"/>
                    <a:pt x="5792" y="2368"/>
                  </a:cubicBezTo>
                  <a:cubicBezTo>
                    <a:pt x="5432" y="2427"/>
                    <a:pt x="5070" y="2451"/>
                    <a:pt x="4711" y="2451"/>
                  </a:cubicBezTo>
                  <a:cubicBezTo>
                    <a:pt x="2734" y="2451"/>
                    <a:pt x="884" y="1701"/>
                    <a:pt x="354" y="1701"/>
                  </a:cubicBezTo>
                  <a:cubicBezTo>
                    <a:pt x="290" y="1701"/>
                    <a:pt x="246" y="1712"/>
                    <a:pt x="222" y="1737"/>
                  </a:cubicBezTo>
                  <a:cubicBezTo>
                    <a:pt x="1" y="1968"/>
                    <a:pt x="1043" y="4072"/>
                    <a:pt x="4468" y="4072"/>
                  </a:cubicBezTo>
                  <a:cubicBezTo>
                    <a:pt x="4946" y="4072"/>
                    <a:pt x="5470" y="4031"/>
                    <a:pt x="6045" y="3938"/>
                  </a:cubicBezTo>
                  <a:cubicBezTo>
                    <a:pt x="10418" y="3227"/>
                    <a:pt x="11118" y="574"/>
                    <a:pt x="10932" y="83"/>
                  </a:cubicBezTo>
                  <a:cubicBezTo>
                    <a:pt x="10918" y="49"/>
                    <a:pt x="10901" y="24"/>
                    <a:pt x="10879" y="10"/>
                  </a:cubicBezTo>
                  <a:cubicBezTo>
                    <a:pt x="10867" y="4"/>
                    <a:pt x="10851" y="1"/>
                    <a:pt x="10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340;p53"/>
          <p:cNvGrpSpPr/>
          <p:nvPr/>
        </p:nvGrpSpPr>
        <p:grpSpPr>
          <a:xfrm rot="8683820">
            <a:off x="103806" y="127398"/>
            <a:ext cx="863087" cy="945053"/>
            <a:chOff x="3351227" y="1385622"/>
            <a:chExt cx="1170753" cy="1253120"/>
          </a:xfrm>
        </p:grpSpPr>
        <p:sp>
          <p:nvSpPr>
            <p:cNvPr id="36" name="Google Shape;3341;p53"/>
            <p:cNvSpPr/>
            <p:nvPr/>
          </p:nvSpPr>
          <p:spPr>
            <a:xfrm>
              <a:off x="3468975" y="2093592"/>
              <a:ext cx="384743" cy="545149"/>
            </a:xfrm>
            <a:custGeom>
              <a:avLst/>
              <a:gdLst/>
              <a:ahLst/>
              <a:cxnLst/>
              <a:rect l="l" t="t" r="r" b="b"/>
              <a:pathLst>
                <a:path w="3653" h="5176" extrusionOk="0">
                  <a:moveTo>
                    <a:pt x="188" y="0"/>
                  </a:moveTo>
                  <a:cubicBezTo>
                    <a:pt x="112" y="180"/>
                    <a:pt x="65" y="483"/>
                    <a:pt x="48" y="848"/>
                  </a:cubicBezTo>
                  <a:cubicBezTo>
                    <a:pt x="0" y="2013"/>
                    <a:pt x="261" y="3810"/>
                    <a:pt x="780" y="4321"/>
                  </a:cubicBezTo>
                  <a:cubicBezTo>
                    <a:pt x="890" y="4427"/>
                    <a:pt x="1042" y="4526"/>
                    <a:pt x="1213" y="4618"/>
                  </a:cubicBezTo>
                  <a:cubicBezTo>
                    <a:pt x="1895" y="4972"/>
                    <a:pt x="2943" y="5175"/>
                    <a:pt x="3410" y="5175"/>
                  </a:cubicBezTo>
                  <a:cubicBezTo>
                    <a:pt x="3558" y="5175"/>
                    <a:pt x="3648" y="5155"/>
                    <a:pt x="3650" y="5112"/>
                  </a:cubicBezTo>
                  <a:cubicBezTo>
                    <a:pt x="3652" y="4905"/>
                    <a:pt x="2543" y="4158"/>
                    <a:pt x="2465" y="3984"/>
                  </a:cubicBezTo>
                  <a:cubicBezTo>
                    <a:pt x="2392" y="3804"/>
                    <a:pt x="2928" y="1887"/>
                    <a:pt x="2928" y="1887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2;p53"/>
            <p:cNvSpPr/>
            <p:nvPr/>
          </p:nvSpPr>
          <p:spPr>
            <a:xfrm>
              <a:off x="4089209" y="1673571"/>
              <a:ext cx="432770" cy="527876"/>
            </a:xfrm>
            <a:custGeom>
              <a:avLst/>
              <a:gdLst/>
              <a:ahLst/>
              <a:cxnLst/>
              <a:rect l="l" t="t" r="r" b="b"/>
              <a:pathLst>
                <a:path w="4109" h="5012" extrusionOk="0">
                  <a:moveTo>
                    <a:pt x="49" y="0"/>
                  </a:moveTo>
                  <a:cubicBezTo>
                    <a:pt x="32" y="0"/>
                    <a:pt x="16" y="1"/>
                    <a:pt x="1" y="2"/>
                  </a:cubicBezTo>
                  <a:lnTo>
                    <a:pt x="835" y="3225"/>
                  </a:lnTo>
                  <a:cubicBezTo>
                    <a:pt x="835" y="3225"/>
                    <a:pt x="2816" y="3373"/>
                    <a:pt x="2957" y="3511"/>
                  </a:cubicBezTo>
                  <a:cubicBezTo>
                    <a:pt x="3097" y="3646"/>
                    <a:pt x="3417" y="4943"/>
                    <a:pt x="3614" y="5010"/>
                  </a:cubicBezTo>
                  <a:cubicBezTo>
                    <a:pt x="3617" y="5011"/>
                    <a:pt x="3620" y="5012"/>
                    <a:pt x="3623" y="5012"/>
                  </a:cubicBezTo>
                  <a:cubicBezTo>
                    <a:pt x="3789" y="5012"/>
                    <a:pt x="4108" y="3538"/>
                    <a:pt x="3982" y="2554"/>
                  </a:cubicBezTo>
                  <a:cubicBezTo>
                    <a:pt x="3956" y="2360"/>
                    <a:pt x="3914" y="2186"/>
                    <a:pt x="3852" y="2045"/>
                  </a:cubicBezTo>
                  <a:cubicBezTo>
                    <a:pt x="3552" y="1383"/>
                    <a:pt x="1957" y="518"/>
                    <a:pt x="846" y="165"/>
                  </a:cubicBezTo>
                  <a:cubicBezTo>
                    <a:pt x="527" y="61"/>
                    <a:pt x="245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3;p53"/>
            <p:cNvSpPr/>
            <p:nvPr/>
          </p:nvSpPr>
          <p:spPr>
            <a:xfrm>
              <a:off x="3821063" y="2069895"/>
              <a:ext cx="405176" cy="315020"/>
            </a:xfrm>
            <a:custGeom>
              <a:avLst/>
              <a:gdLst/>
              <a:ahLst/>
              <a:cxnLst/>
              <a:rect l="l" t="t" r="r" b="b"/>
              <a:pathLst>
                <a:path w="3847" h="2991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417" y="453"/>
                    <a:pt x="2558" y="1331"/>
                    <a:pt x="1822" y="1848"/>
                  </a:cubicBezTo>
                  <a:cubicBezTo>
                    <a:pt x="1121" y="2328"/>
                    <a:pt x="394" y="2586"/>
                    <a:pt x="1" y="2707"/>
                  </a:cubicBezTo>
                  <a:cubicBezTo>
                    <a:pt x="708" y="2906"/>
                    <a:pt x="1396" y="2988"/>
                    <a:pt x="1505" y="2990"/>
                  </a:cubicBezTo>
                  <a:cubicBezTo>
                    <a:pt x="1513" y="2991"/>
                    <a:pt x="1522" y="2991"/>
                    <a:pt x="1530" y="2991"/>
                  </a:cubicBezTo>
                  <a:cubicBezTo>
                    <a:pt x="1697" y="2991"/>
                    <a:pt x="1913" y="2929"/>
                    <a:pt x="2544" y="2488"/>
                  </a:cubicBezTo>
                  <a:cubicBezTo>
                    <a:pt x="3206" y="2025"/>
                    <a:pt x="3538" y="1696"/>
                    <a:pt x="3594" y="1533"/>
                  </a:cubicBezTo>
                  <a:cubicBezTo>
                    <a:pt x="3628" y="1429"/>
                    <a:pt x="3790" y="745"/>
                    <a:pt x="3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4;p53"/>
            <p:cNvSpPr/>
            <p:nvPr/>
          </p:nvSpPr>
          <p:spPr>
            <a:xfrm>
              <a:off x="3351227" y="1413848"/>
              <a:ext cx="877652" cy="940319"/>
            </a:xfrm>
            <a:custGeom>
              <a:avLst/>
              <a:gdLst/>
              <a:ahLst/>
              <a:cxnLst/>
              <a:rect l="l" t="t" r="r" b="b"/>
              <a:pathLst>
                <a:path w="8333" h="8928" extrusionOk="0">
                  <a:moveTo>
                    <a:pt x="5006" y="763"/>
                  </a:moveTo>
                  <a:cubicBezTo>
                    <a:pt x="5169" y="959"/>
                    <a:pt x="5341" y="1179"/>
                    <a:pt x="5509" y="1418"/>
                  </a:cubicBezTo>
                  <a:cubicBezTo>
                    <a:pt x="5339" y="1179"/>
                    <a:pt x="5168" y="958"/>
                    <a:pt x="5006" y="763"/>
                  </a:cubicBezTo>
                  <a:close/>
                  <a:moveTo>
                    <a:pt x="4063" y="0"/>
                  </a:moveTo>
                  <a:cubicBezTo>
                    <a:pt x="3802" y="629"/>
                    <a:pt x="3305" y="1474"/>
                    <a:pt x="2418" y="2094"/>
                  </a:cubicBezTo>
                  <a:cubicBezTo>
                    <a:pt x="1497" y="2743"/>
                    <a:pt x="607" y="2948"/>
                    <a:pt x="29" y="3012"/>
                  </a:cubicBezTo>
                  <a:cubicBezTo>
                    <a:pt x="12" y="3245"/>
                    <a:pt x="1" y="3484"/>
                    <a:pt x="1" y="3731"/>
                  </a:cubicBezTo>
                  <a:cubicBezTo>
                    <a:pt x="1" y="3804"/>
                    <a:pt x="1" y="3877"/>
                    <a:pt x="4" y="3953"/>
                  </a:cubicBezTo>
                  <a:cubicBezTo>
                    <a:pt x="79" y="6140"/>
                    <a:pt x="2418" y="7872"/>
                    <a:pt x="3288" y="8442"/>
                  </a:cubicBezTo>
                  <a:cubicBezTo>
                    <a:pt x="3611" y="8652"/>
                    <a:pt x="4040" y="8812"/>
                    <a:pt x="4456" y="8927"/>
                  </a:cubicBezTo>
                  <a:cubicBezTo>
                    <a:pt x="4855" y="8812"/>
                    <a:pt x="5579" y="8554"/>
                    <a:pt x="6275" y="8066"/>
                  </a:cubicBezTo>
                  <a:cubicBezTo>
                    <a:pt x="7011" y="7549"/>
                    <a:pt x="7872" y="6673"/>
                    <a:pt x="8299" y="6218"/>
                  </a:cubicBezTo>
                  <a:cubicBezTo>
                    <a:pt x="8333" y="5792"/>
                    <a:pt x="8327" y="5345"/>
                    <a:pt x="8240" y="4977"/>
                  </a:cubicBezTo>
                  <a:cubicBezTo>
                    <a:pt x="8010" y="3972"/>
                    <a:pt x="7185" y="1176"/>
                    <a:pt x="5155" y="357"/>
                  </a:cubicBezTo>
                  <a:cubicBezTo>
                    <a:pt x="4902" y="253"/>
                    <a:pt x="4655" y="169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lnTo>
                    <a:pt x="4408" y="96"/>
                  </a:lnTo>
                  <a:cubicBezTo>
                    <a:pt x="4408" y="96"/>
                    <a:pt x="4408" y="96"/>
                    <a:pt x="4408" y="96"/>
                  </a:cubicBezTo>
                  <a:cubicBezTo>
                    <a:pt x="4383" y="90"/>
                    <a:pt x="4355" y="79"/>
                    <a:pt x="4332" y="70"/>
                  </a:cubicBezTo>
                  <a:cubicBezTo>
                    <a:pt x="4240" y="48"/>
                    <a:pt x="4153" y="23"/>
                    <a:pt x="4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5;p53"/>
            <p:cNvSpPr/>
            <p:nvPr/>
          </p:nvSpPr>
          <p:spPr>
            <a:xfrm>
              <a:off x="3354492" y="1385622"/>
              <a:ext cx="425292" cy="344931"/>
            </a:xfrm>
            <a:custGeom>
              <a:avLst/>
              <a:gdLst/>
              <a:ahLst/>
              <a:cxnLst/>
              <a:rect l="l" t="t" r="r" b="b"/>
              <a:pathLst>
                <a:path w="4038" h="3275" extrusionOk="0">
                  <a:moveTo>
                    <a:pt x="1902" y="0"/>
                  </a:moveTo>
                  <a:cubicBezTo>
                    <a:pt x="1364" y="0"/>
                    <a:pt x="1002" y="59"/>
                    <a:pt x="930" y="111"/>
                  </a:cubicBezTo>
                  <a:cubicBezTo>
                    <a:pt x="840" y="175"/>
                    <a:pt x="570" y="686"/>
                    <a:pt x="337" y="1461"/>
                  </a:cubicBezTo>
                  <a:cubicBezTo>
                    <a:pt x="189" y="1972"/>
                    <a:pt x="54" y="2593"/>
                    <a:pt x="1" y="3275"/>
                  </a:cubicBezTo>
                  <a:cubicBezTo>
                    <a:pt x="579" y="3213"/>
                    <a:pt x="1469" y="3005"/>
                    <a:pt x="2392" y="2360"/>
                  </a:cubicBezTo>
                  <a:cubicBezTo>
                    <a:pt x="3280" y="1739"/>
                    <a:pt x="3774" y="889"/>
                    <a:pt x="4038" y="265"/>
                  </a:cubicBezTo>
                  <a:cubicBezTo>
                    <a:pt x="3411" y="114"/>
                    <a:pt x="2830" y="41"/>
                    <a:pt x="2339" y="13"/>
                  </a:cubicBezTo>
                  <a:cubicBezTo>
                    <a:pt x="2184" y="4"/>
                    <a:pt x="2037" y="0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46;p53"/>
            <p:cNvSpPr/>
            <p:nvPr/>
          </p:nvSpPr>
          <p:spPr>
            <a:xfrm>
              <a:off x="3561131" y="1661775"/>
              <a:ext cx="334820" cy="309753"/>
            </a:xfrm>
            <a:custGeom>
              <a:avLst/>
              <a:gdLst/>
              <a:ahLst/>
              <a:cxnLst/>
              <a:rect l="l" t="t" r="r" b="b"/>
              <a:pathLst>
                <a:path w="3179" h="2941" extrusionOk="0">
                  <a:moveTo>
                    <a:pt x="1588" y="1"/>
                  </a:moveTo>
                  <a:cubicBezTo>
                    <a:pt x="888" y="1"/>
                    <a:pt x="269" y="502"/>
                    <a:pt x="141" y="1214"/>
                  </a:cubicBezTo>
                  <a:cubicBezTo>
                    <a:pt x="1" y="2014"/>
                    <a:pt x="534" y="2778"/>
                    <a:pt x="1334" y="2918"/>
                  </a:cubicBezTo>
                  <a:cubicBezTo>
                    <a:pt x="1421" y="2933"/>
                    <a:pt x="1506" y="2941"/>
                    <a:pt x="1591" y="2941"/>
                  </a:cubicBezTo>
                  <a:cubicBezTo>
                    <a:pt x="2292" y="2941"/>
                    <a:pt x="2913" y="2439"/>
                    <a:pt x="3038" y="1728"/>
                  </a:cubicBezTo>
                  <a:cubicBezTo>
                    <a:pt x="3179" y="928"/>
                    <a:pt x="2645" y="164"/>
                    <a:pt x="1848" y="24"/>
                  </a:cubicBezTo>
                  <a:cubicBezTo>
                    <a:pt x="1761" y="8"/>
                    <a:pt x="1673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7;p53"/>
            <p:cNvSpPr/>
            <p:nvPr/>
          </p:nvSpPr>
          <p:spPr>
            <a:xfrm>
              <a:off x="3624429" y="1712118"/>
              <a:ext cx="208539" cy="208539"/>
            </a:xfrm>
            <a:custGeom>
              <a:avLst/>
              <a:gdLst/>
              <a:ahLst/>
              <a:cxnLst/>
              <a:rect l="l" t="t" r="r" b="b"/>
              <a:pathLst>
                <a:path w="1980" h="1980" extrusionOk="0">
                  <a:moveTo>
                    <a:pt x="989" y="1"/>
                  </a:moveTo>
                  <a:cubicBezTo>
                    <a:pt x="444" y="1"/>
                    <a:pt x="1" y="444"/>
                    <a:pt x="1" y="989"/>
                  </a:cubicBezTo>
                  <a:cubicBezTo>
                    <a:pt x="1" y="1536"/>
                    <a:pt x="444" y="1980"/>
                    <a:pt x="989" y="1980"/>
                  </a:cubicBezTo>
                  <a:cubicBezTo>
                    <a:pt x="1536" y="1980"/>
                    <a:pt x="1980" y="1536"/>
                    <a:pt x="1980" y="989"/>
                  </a:cubicBezTo>
                  <a:cubicBezTo>
                    <a:pt x="1980" y="444"/>
                    <a:pt x="1536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8;p53"/>
            <p:cNvSpPr/>
            <p:nvPr/>
          </p:nvSpPr>
          <p:spPr>
            <a:xfrm>
              <a:off x="3666136" y="1814280"/>
              <a:ext cx="106586" cy="93842"/>
            </a:xfrm>
            <a:custGeom>
              <a:avLst/>
              <a:gdLst/>
              <a:ahLst/>
              <a:cxnLst/>
              <a:rect l="l" t="t" r="r" b="b"/>
              <a:pathLst>
                <a:path w="1012" h="891" extrusionOk="0">
                  <a:moveTo>
                    <a:pt x="505" y="0"/>
                  </a:moveTo>
                  <a:cubicBezTo>
                    <a:pt x="417" y="0"/>
                    <a:pt x="328" y="26"/>
                    <a:pt x="250" y="81"/>
                  </a:cubicBezTo>
                  <a:cubicBezTo>
                    <a:pt x="51" y="221"/>
                    <a:pt x="0" y="502"/>
                    <a:pt x="141" y="701"/>
                  </a:cubicBezTo>
                  <a:cubicBezTo>
                    <a:pt x="227" y="824"/>
                    <a:pt x="367" y="890"/>
                    <a:pt x="508" y="890"/>
                  </a:cubicBezTo>
                  <a:cubicBezTo>
                    <a:pt x="596" y="890"/>
                    <a:pt x="685" y="864"/>
                    <a:pt x="761" y="811"/>
                  </a:cubicBezTo>
                  <a:cubicBezTo>
                    <a:pt x="963" y="670"/>
                    <a:pt x="1011" y="389"/>
                    <a:pt x="871" y="187"/>
                  </a:cubicBezTo>
                  <a:cubicBezTo>
                    <a:pt x="783" y="65"/>
                    <a:pt x="645" y="0"/>
                    <a:pt x="505" y="0"/>
                  </a:cubicBezTo>
                  <a:close/>
                </a:path>
              </a:pathLst>
            </a:custGeom>
            <a:solidFill>
              <a:srgbClr val="422C46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9;p53"/>
            <p:cNvSpPr/>
            <p:nvPr/>
          </p:nvSpPr>
          <p:spPr>
            <a:xfrm>
              <a:off x="3692150" y="1733077"/>
              <a:ext cx="63720" cy="56032"/>
            </a:xfrm>
            <a:custGeom>
              <a:avLst/>
              <a:gdLst/>
              <a:ahLst/>
              <a:cxnLst/>
              <a:rect l="l" t="t" r="r" b="b"/>
              <a:pathLst>
                <a:path w="605" h="532" extrusionOk="0">
                  <a:moveTo>
                    <a:pt x="299" y="0"/>
                  </a:moveTo>
                  <a:cubicBezTo>
                    <a:pt x="247" y="0"/>
                    <a:pt x="195" y="15"/>
                    <a:pt x="149" y="46"/>
                  </a:cubicBezTo>
                  <a:cubicBezTo>
                    <a:pt x="29" y="133"/>
                    <a:pt x="1" y="296"/>
                    <a:pt x="85" y="417"/>
                  </a:cubicBezTo>
                  <a:cubicBezTo>
                    <a:pt x="137" y="491"/>
                    <a:pt x="218" y="531"/>
                    <a:pt x="301" y="531"/>
                  </a:cubicBezTo>
                  <a:cubicBezTo>
                    <a:pt x="353" y="531"/>
                    <a:pt x="405" y="516"/>
                    <a:pt x="453" y="484"/>
                  </a:cubicBezTo>
                  <a:cubicBezTo>
                    <a:pt x="576" y="397"/>
                    <a:pt x="604" y="234"/>
                    <a:pt x="520" y="113"/>
                  </a:cubicBezTo>
                  <a:cubicBezTo>
                    <a:pt x="468" y="40"/>
                    <a:pt x="384" y="0"/>
                    <a:pt x="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747" y="377636"/>
            <a:ext cx="4245212" cy="425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583" y="1130499"/>
            <a:ext cx="3743100" cy="2732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8310" y="1107899"/>
            <a:ext cx="3960682" cy="2750452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65675" y="374699"/>
            <a:ext cx="447247" cy="447247"/>
          </a:xfrm>
          <a:prstGeom prst="rect">
            <a:avLst/>
          </a:prstGeom>
        </p:spPr>
      </p:pic>
      <p:pic>
        <p:nvPicPr>
          <p:cNvPr id="14" name="hello, mr l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91812" y="2208301"/>
            <a:ext cx="321110" cy="321110"/>
          </a:xfrm>
          <a:prstGeom prst="rect">
            <a:avLst/>
          </a:prstGeom>
        </p:spPr>
      </p:pic>
      <p:pic>
        <p:nvPicPr>
          <p:cNvPr id="15" name="that mr lo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3696" y="1191177"/>
            <a:ext cx="329925" cy="329925"/>
          </a:xfrm>
          <a:prstGeom prst="rect">
            <a:avLst/>
          </a:prstGeom>
        </p:spPr>
      </p:pic>
      <p:pic>
        <p:nvPicPr>
          <p:cNvPr id="16" name="this is m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4908" y="1255905"/>
            <a:ext cx="279675" cy="279675"/>
          </a:xfrm>
          <a:prstGeom prst="rect">
            <a:avLst/>
          </a:prstGeom>
        </p:spPr>
      </p:pic>
      <p:pic>
        <p:nvPicPr>
          <p:cNvPr id="17" name="hi, m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79022" y="1713840"/>
            <a:ext cx="311725" cy="3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2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 Diagonal Corner Rectangle 3"/>
          <p:cNvSpPr/>
          <p:nvPr/>
        </p:nvSpPr>
        <p:spPr>
          <a:xfrm>
            <a:off x="429604" y="256235"/>
            <a:ext cx="8261749" cy="4636294"/>
          </a:xfrm>
          <a:prstGeom prst="round2Diag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4" name="Picture 2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49" y="300065"/>
            <a:ext cx="4225321" cy="47998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63" y="882510"/>
            <a:ext cx="7280325" cy="3584711"/>
          </a:xfrm>
          <a:prstGeom prst="rect">
            <a:avLst/>
          </a:prstGeom>
        </p:spPr>
      </p:pic>
      <p:grpSp>
        <p:nvGrpSpPr>
          <p:cNvPr id="110" name="Google Shape;4995;p68"/>
          <p:cNvGrpSpPr/>
          <p:nvPr/>
        </p:nvGrpSpPr>
        <p:grpSpPr>
          <a:xfrm>
            <a:off x="7894822" y="4130419"/>
            <a:ext cx="1036960" cy="794338"/>
            <a:chOff x="761175" y="1135282"/>
            <a:chExt cx="1990307" cy="1705394"/>
          </a:xfrm>
        </p:grpSpPr>
        <p:grpSp>
          <p:nvGrpSpPr>
            <p:cNvPr id="111" name="Google Shape;4996;p68"/>
            <p:cNvGrpSpPr/>
            <p:nvPr/>
          </p:nvGrpSpPr>
          <p:grpSpPr>
            <a:xfrm>
              <a:off x="761175" y="1135282"/>
              <a:ext cx="1990307" cy="1705394"/>
              <a:chOff x="761175" y="1714307"/>
              <a:chExt cx="1990307" cy="1705394"/>
            </a:xfrm>
          </p:grpSpPr>
          <p:sp>
            <p:nvSpPr>
              <p:cNvPr id="113" name="Google Shape;4997;p68"/>
              <p:cNvSpPr/>
              <p:nvPr/>
            </p:nvSpPr>
            <p:spPr>
              <a:xfrm>
                <a:off x="771783" y="3237923"/>
                <a:ext cx="768534" cy="181779"/>
              </a:xfrm>
              <a:custGeom>
                <a:avLst/>
                <a:gdLst/>
                <a:ahLst/>
                <a:cxnLst/>
                <a:rect l="l" t="t" r="r" b="b"/>
                <a:pathLst>
                  <a:path w="19706" h="4661" extrusionOk="0">
                    <a:moveTo>
                      <a:pt x="9851" y="1"/>
                    </a:moveTo>
                    <a:cubicBezTo>
                      <a:pt x="4410" y="1"/>
                      <a:pt x="1" y="1043"/>
                      <a:pt x="1" y="2329"/>
                    </a:cubicBezTo>
                    <a:cubicBezTo>
                      <a:pt x="1" y="3618"/>
                      <a:pt x="4410" y="4661"/>
                      <a:pt x="9851" y="4661"/>
                    </a:cubicBezTo>
                    <a:cubicBezTo>
                      <a:pt x="15293" y="4661"/>
                      <a:pt x="19705" y="3618"/>
                      <a:pt x="19705" y="2329"/>
                    </a:cubicBezTo>
                    <a:cubicBezTo>
                      <a:pt x="19705" y="1043"/>
                      <a:pt x="15293" y="1"/>
                      <a:pt x="9851" y="1"/>
                    </a:cubicBezTo>
                    <a:close/>
                  </a:path>
                </a:pathLst>
              </a:custGeom>
              <a:solidFill>
                <a:srgbClr val="422C46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998;p68"/>
              <p:cNvSpPr/>
              <p:nvPr/>
            </p:nvSpPr>
            <p:spPr>
              <a:xfrm>
                <a:off x="1976124" y="3233945"/>
                <a:ext cx="715377" cy="169182"/>
              </a:xfrm>
              <a:custGeom>
                <a:avLst/>
                <a:gdLst/>
                <a:ahLst/>
                <a:cxnLst/>
                <a:rect l="l" t="t" r="r" b="b"/>
                <a:pathLst>
                  <a:path w="18343" h="4338" extrusionOk="0">
                    <a:moveTo>
                      <a:pt x="9172" y="1"/>
                    </a:moveTo>
                    <a:cubicBezTo>
                      <a:pt x="4106" y="1"/>
                      <a:pt x="0" y="970"/>
                      <a:pt x="0" y="2170"/>
                    </a:cubicBezTo>
                    <a:cubicBezTo>
                      <a:pt x="0" y="3368"/>
                      <a:pt x="4106" y="4337"/>
                      <a:pt x="9172" y="4337"/>
                    </a:cubicBezTo>
                    <a:cubicBezTo>
                      <a:pt x="14237" y="4337"/>
                      <a:pt x="18343" y="3368"/>
                      <a:pt x="18343" y="2170"/>
                    </a:cubicBezTo>
                    <a:cubicBezTo>
                      <a:pt x="18343" y="970"/>
                      <a:pt x="14237" y="1"/>
                      <a:pt x="9172" y="1"/>
                    </a:cubicBezTo>
                    <a:close/>
                  </a:path>
                </a:pathLst>
              </a:custGeom>
              <a:solidFill>
                <a:srgbClr val="422C46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999;p68"/>
              <p:cNvSpPr/>
              <p:nvPr/>
            </p:nvSpPr>
            <p:spPr>
              <a:xfrm>
                <a:off x="2118862" y="2858267"/>
                <a:ext cx="191451" cy="45310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18" extrusionOk="0">
                    <a:moveTo>
                      <a:pt x="2332" y="1"/>
                    </a:moveTo>
                    <a:cubicBezTo>
                      <a:pt x="2332" y="1"/>
                      <a:pt x="1676" y="7147"/>
                      <a:pt x="1834" y="10471"/>
                    </a:cubicBezTo>
                    <a:cubicBezTo>
                      <a:pt x="1834" y="10471"/>
                      <a:pt x="1" y="11302"/>
                      <a:pt x="545" y="11500"/>
                    </a:cubicBezTo>
                    <a:cubicBezTo>
                      <a:pt x="758" y="11578"/>
                      <a:pt x="1252" y="11618"/>
                      <a:pt x="1773" y="11618"/>
                    </a:cubicBezTo>
                    <a:cubicBezTo>
                      <a:pt x="2576" y="11618"/>
                      <a:pt x="3445" y="11524"/>
                      <a:pt x="3457" y="11332"/>
                    </a:cubicBezTo>
                    <a:cubicBezTo>
                      <a:pt x="3477" y="11015"/>
                      <a:pt x="4908" y="825"/>
                      <a:pt x="4908" y="825"/>
                    </a:cubicBezTo>
                    <a:lnTo>
                      <a:pt x="2332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000;p68"/>
              <p:cNvSpPr/>
              <p:nvPr/>
            </p:nvSpPr>
            <p:spPr>
              <a:xfrm>
                <a:off x="2148853" y="3203331"/>
                <a:ext cx="116298" cy="109278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802" extrusionOk="0">
                    <a:moveTo>
                      <a:pt x="1046" y="1"/>
                    </a:moveTo>
                    <a:lnTo>
                      <a:pt x="1046" y="1"/>
                    </a:lnTo>
                    <a:cubicBezTo>
                      <a:pt x="1036" y="601"/>
                      <a:pt x="1046" y="1152"/>
                      <a:pt x="1065" y="1626"/>
                    </a:cubicBezTo>
                    <a:cubicBezTo>
                      <a:pt x="1065" y="1626"/>
                      <a:pt x="587" y="1788"/>
                      <a:pt x="83" y="1989"/>
                    </a:cubicBezTo>
                    <a:lnTo>
                      <a:pt x="0" y="2797"/>
                    </a:lnTo>
                    <a:cubicBezTo>
                      <a:pt x="117" y="2800"/>
                      <a:pt x="238" y="2802"/>
                      <a:pt x="363" y="2802"/>
                    </a:cubicBezTo>
                    <a:cubicBezTo>
                      <a:pt x="1418" y="2802"/>
                      <a:pt x="2680" y="2691"/>
                      <a:pt x="2695" y="2487"/>
                    </a:cubicBezTo>
                    <a:cubicBezTo>
                      <a:pt x="2701" y="2398"/>
                      <a:pt x="2817" y="1534"/>
                      <a:pt x="2982" y="340"/>
                    </a:cubicBezTo>
                    <a:cubicBezTo>
                      <a:pt x="2342" y="248"/>
                      <a:pt x="1689" y="139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001;p68"/>
              <p:cNvSpPr/>
              <p:nvPr/>
            </p:nvSpPr>
            <p:spPr>
              <a:xfrm>
                <a:off x="2346541" y="2827653"/>
                <a:ext cx="228423" cy="522951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13409" extrusionOk="0">
                    <a:moveTo>
                      <a:pt x="2704" y="1"/>
                    </a:moveTo>
                    <a:lnTo>
                      <a:pt x="0" y="129"/>
                    </a:lnTo>
                    <a:cubicBezTo>
                      <a:pt x="0" y="129"/>
                      <a:pt x="1148" y="11978"/>
                      <a:pt x="1088" y="12292"/>
                    </a:cubicBezTo>
                    <a:cubicBezTo>
                      <a:pt x="1027" y="12596"/>
                      <a:pt x="4499" y="13408"/>
                      <a:pt x="5224" y="13408"/>
                    </a:cubicBezTo>
                    <a:cubicBezTo>
                      <a:pt x="5245" y="13408"/>
                      <a:pt x="5264" y="13408"/>
                      <a:pt x="5280" y="13406"/>
                    </a:cubicBezTo>
                    <a:cubicBezTo>
                      <a:pt x="5857" y="13357"/>
                      <a:pt x="3166" y="11787"/>
                      <a:pt x="3166" y="11787"/>
                    </a:cubicBezTo>
                    <a:cubicBezTo>
                      <a:pt x="3281" y="9940"/>
                      <a:pt x="2704" y="1"/>
                      <a:pt x="2704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002;p68"/>
              <p:cNvSpPr/>
              <p:nvPr/>
            </p:nvSpPr>
            <p:spPr>
              <a:xfrm>
                <a:off x="2383317" y="3227510"/>
                <a:ext cx="117195" cy="115674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96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9" y="1155"/>
                      <a:pt x="162" y="1960"/>
                      <a:pt x="145" y="2039"/>
                    </a:cubicBezTo>
                    <a:cubicBezTo>
                      <a:pt x="102" y="2246"/>
                      <a:pt x="1745" y="2705"/>
                      <a:pt x="3005" y="2965"/>
                    </a:cubicBezTo>
                    <a:lnTo>
                      <a:pt x="2889" y="1940"/>
                    </a:lnTo>
                    <a:cubicBezTo>
                      <a:pt x="2513" y="1709"/>
                      <a:pt x="2223" y="1534"/>
                      <a:pt x="2223" y="1534"/>
                    </a:cubicBezTo>
                    <a:cubicBezTo>
                      <a:pt x="2243" y="1234"/>
                      <a:pt x="2243" y="720"/>
                      <a:pt x="2230" y="63"/>
                    </a:cubicBezTo>
                    <a:cubicBezTo>
                      <a:pt x="1768" y="63"/>
                      <a:pt x="976" y="53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003;p68"/>
              <p:cNvSpPr/>
              <p:nvPr/>
            </p:nvSpPr>
            <p:spPr>
              <a:xfrm>
                <a:off x="2159655" y="2901868"/>
                <a:ext cx="343551" cy="161577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4143" extrusionOk="0">
                    <a:moveTo>
                      <a:pt x="178" y="1"/>
                    </a:moveTo>
                    <a:lnTo>
                      <a:pt x="0" y="3912"/>
                    </a:lnTo>
                    <a:lnTo>
                      <a:pt x="3763" y="4143"/>
                    </a:lnTo>
                    <a:lnTo>
                      <a:pt x="4334" y="1920"/>
                    </a:lnTo>
                    <a:lnTo>
                      <a:pt x="4842" y="4073"/>
                    </a:lnTo>
                    <a:lnTo>
                      <a:pt x="8809" y="4139"/>
                    </a:lnTo>
                    <a:lnTo>
                      <a:pt x="8542" y="584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004;p68"/>
              <p:cNvSpPr/>
              <p:nvPr/>
            </p:nvSpPr>
            <p:spPr>
              <a:xfrm>
                <a:off x="2375244" y="3241589"/>
                <a:ext cx="199719" cy="10939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805" extrusionOk="0">
                    <a:moveTo>
                      <a:pt x="2314" y="0"/>
                    </a:moveTo>
                    <a:cubicBezTo>
                      <a:pt x="1961" y="0"/>
                      <a:pt x="1660" y="276"/>
                      <a:pt x="1645" y="639"/>
                    </a:cubicBezTo>
                    <a:lnTo>
                      <a:pt x="521" y="418"/>
                    </a:lnTo>
                    <a:cubicBezTo>
                      <a:pt x="494" y="413"/>
                      <a:pt x="468" y="410"/>
                      <a:pt x="443" y="410"/>
                    </a:cubicBezTo>
                    <a:cubicBezTo>
                      <a:pt x="234" y="410"/>
                      <a:pt x="59" y="583"/>
                      <a:pt x="62" y="804"/>
                    </a:cubicBezTo>
                    <a:cubicBezTo>
                      <a:pt x="65" y="1272"/>
                      <a:pt x="65" y="1566"/>
                      <a:pt x="59" y="1612"/>
                    </a:cubicBezTo>
                    <a:cubicBezTo>
                      <a:pt x="1" y="1917"/>
                      <a:pt x="3764" y="2804"/>
                      <a:pt x="4492" y="2804"/>
                    </a:cubicBezTo>
                    <a:cubicBezTo>
                      <a:pt x="4512" y="2804"/>
                      <a:pt x="4529" y="2804"/>
                      <a:pt x="4544" y="2802"/>
                    </a:cubicBezTo>
                    <a:cubicBezTo>
                      <a:pt x="5121" y="2749"/>
                      <a:pt x="2997" y="1120"/>
                      <a:pt x="2997" y="1120"/>
                    </a:cubicBezTo>
                    <a:cubicBezTo>
                      <a:pt x="3000" y="1002"/>
                      <a:pt x="3007" y="857"/>
                      <a:pt x="3010" y="678"/>
                    </a:cubicBezTo>
                    <a:cubicBezTo>
                      <a:pt x="3014" y="345"/>
                      <a:pt x="2766" y="55"/>
                      <a:pt x="2433" y="12"/>
                    </a:cubicBezTo>
                    <a:lnTo>
                      <a:pt x="2400" y="6"/>
                    </a:lnTo>
                    <a:cubicBezTo>
                      <a:pt x="2371" y="2"/>
                      <a:pt x="2342" y="0"/>
                      <a:pt x="23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005;p68"/>
              <p:cNvSpPr/>
              <p:nvPr/>
            </p:nvSpPr>
            <p:spPr>
              <a:xfrm>
                <a:off x="2477969" y="3284878"/>
                <a:ext cx="24219" cy="967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48" fill="none" extrusionOk="0">
                    <a:moveTo>
                      <a:pt x="620" y="17"/>
                    </a:moveTo>
                    <a:cubicBezTo>
                      <a:pt x="620" y="17"/>
                      <a:pt x="185" y="0"/>
                      <a:pt x="0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006;p68"/>
              <p:cNvSpPr/>
              <p:nvPr/>
            </p:nvSpPr>
            <p:spPr>
              <a:xfrm>
                <a:off x="2489396" y="3296694"/>
                <a:ext cx="24102" cy="9711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49" fill="none" extrusionOk="0">
                    <a:moveTo>
                      <a:pt x="618" y="17"/>
                    </a:moveTo>
                    <a:cubicBezTo>
                      <a:pt x="618" y="17"/>
                      <a:pt x="186" y="1"/>
                      <a:pt x="1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007;p68"/>
              <p:cNvSpPr/>
              <p:nvPr/>
            </p:nvSpPr>
            <p:spPr>
              <a:xfrm>
                <a:off x="2501485" y="3308277"/>
                <a:ext cx="24102" cy="967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48" fill="none" extrusionOk="0">
                    <a:moveTo>
                      <a:pt x="618" y="17"/>
                    </a:moveTo>
                    <a:cubicBezTo>
                      <a:pt x="618" y="17"/>
                      <a:pt x="186" y="1"/>
                      <a:pt x="1" y="24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008;p68"/>
              <p:cNvSpPr/>
              <p:nvPr/>
            </p:nvSpPr>
            <p:spPr>
              <a:xfrm>
                <a:off x="2375127" y="3298761"/>
                <a:ext cx="18248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1335" extrusionOk="0">
                    <a:moveTo>
                      <a:pt x="68" y="1"/>
                    </a:moveTo>
                    <a:cubicBezTo>
                      <a:pt x="65" y="73"/>
                      <a:pt x="62" y="123"/>
                      <a:pt x="62" y="139"/>
                    </a:cubicBezTo>
                    <a:cubicBezTo>
                      <a:pt x="1" y="444"/>
                      <a:pt x="3764" y="1335"/>
                      <a:pt x="4495" y="1335"/>
                    </a:cubicBezTo>
                    <a:cubicBezTo>
                      <a:pt x="4515" y="1335"/>
                      <a:pt x="4532" y="1334"/>
                      <a:pt x="4547" y="1333"/>
                    </a:cubicBezTo>
                    <a:cubicBezTo>
                      <a:pt x="4679" y="1320"/>
                      <a:pt x="4666" y="1221"/>
                      <a:pt x="4567" y="1076"/>
                    </a:cubicBezTo>
                    <a:cubicBezTo>
                      <a:pt x="3495" y="957"/>
                      <a:pt x="1602" y="449"/>
                      <a:pt x="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009;p68"/>
              <p:cNvSpPr/>
              <p:nvPr/>
            </p:nvSpPr>
            <p:spPr>
              <a:xfrm>
                <a:off x="2085557" y="3237299"/>
                <a:ext cx="182403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2380" extrusionOk="0">
                    <a:moveTo>
                      <a:pt x="2140" y="0"/>
                    </a:moveTo>
                    <a:cubicBezTo>
                      <a:pt x="1924" y="0"/>
                      <a:pt x="1756" y="195"/>
                      <a:pt x="1788" y="409"/>
                    </a:cubicBezTo>
                    <a:cubicBezTo>
                      <a:pt x="1821" y="627"/>
                      <a:pt x="1864" y="848"/>
                      <a:pt x="1904" y="970"/>
                    </a:cubicBezTo>
                    <a:cubicBezTo>
                      <a:pt x="1904" y="970"/>
                      <a:pt x="1" y="2117"/>
                      <a:pt x="552" y="2289"/>
                    </a:cubicBezTo>
                    <a:cubicBezTo>
                      <a:pt x="744" y="2350"/>
                      <a:pt x="1301" y="2380"/>
                      <a:pt x="1946" y="2380"/>
                    </a:cubicBezTo>
                    <a:cubicBezTo>
                      <a:pt x="3152" y="2380"/>
                      <a:pt x="4666" y="2274"/>
                      <a:pt x="4670" y="2068"/>
                    </a:cubicBezTo>
                    <a:cubicBezTo>
                      <a:pt x="4670" y="2022"/>
                      <a:pt x="4670" y="1751"/>
                      <a:pt x="4674" y="1333"/>
                    </a:cubicBezTo>
                    <a:cubicBezTo>
                      <a:pt x="4677" y="1064"/>
                      <a:pt x="4459" y="850"/>
                      <a:pt x="4194" y="850"/>
                    </a:cubicBezTo>
                    <a:cubicBezTo>
                      <a:pt x="4183" y="850"/>
                      <a:pt x="4171" y="850"/>
                      <a:pt x="4159" y="851"/>
                    </a:cubicBezTo>
                    <a:lnTo>
                      <a:pt x="3022" y="934"/>
                    </a:lnTo>
                    <a:lnTo>
                      <a:pt x="3157" y="478"/>
                    </a:lnTo>
                    <a:cubicBezTo>
                      <a:pt x="3223" y="261"/>
                      <a:pt x="3064" y="37"/>
                      <a:pt x="2837" y="30"/>
                    </a:cubicBezTo>
                    <a:lnTo>
                      <a:pt x="2151" y="0"/>
                    </a:lnTo>
                    <a:cubicBezTo>
                      <a:pt x="2147" y="0"/>
                      <a:pt x="2144" y="0"/>
                      <a:pt x="21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010;p68"/>
              <p:cNvSpPr/>
              <p:nvPr/>
            </p:nvSpPr>
            <p:spPr>
              <a:xfrm>
                <a:off x="2102560" y="3307263"/>
                <a:ext cx="165282" cy="23166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594" extrusionOk="0">
                    <a:moveTo>
                      <a:pt x="4238" y="0"/>
                    </a:moveTo>
                    <a:lnTo>
                      <a:pt x="4238" y="0"/>
                    </a:lnTo>
                    <a:cubicBezTo>
                      <a:pt x="3302" y="286"/>
                      <a:pt x="2069" y="359"/>
                      <a:pt x="1071" y="359"/>
                    </a:cubicBezTo>
                    <a:cubicBezTo>
                      <a:pt x="676" y="359"/>
                      <a:pt x="318" y="347"/>
                      <a:pt x="30" y="333"/>
                    </a:cubicBezTo>
                    <a:lnTo>
                      <a:pt x="30" y="333"/>
                    </a:lnTo>
                    <a:cubicBezTo>
                      <a:pt x="0" y="412"/>
                      <a:pt x="23" y="475"/>
                      <a:pt x="116" y="505"/>
                    </a:cubicBezTo>
                    <a:cubicBezTo>
                      <a:pt x="307" y="564"/>
                      <a:pt x="856" y="593"/>
                      <a:pt x="1494" y="593"/>
                    </a:cubicBezTo>
                    <a:cubicBezTo>
                      <a:pt x="2703" y="593"/>
                      <a:pt x="4230" y="488"/>
                      <a:pt x="4234" y="281"/>
                    </a:cubicBezTo>
                    <a:cubicBezTo>
                      <a:pt x="4238" y="251"/>
                      <a:pt x="4238" y="159"/>
                      <a:pt x="4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011;p68"/>
              <p:cNvSpPr/>
              <p:nvPr/>
            </p:nvSpPr>
            <p:spPr>
              <a:xfrm>
                <a:off x="2140741" y="3278053"/>
                <a:ext cx="23946" cy="994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" fill="none" extrusionOk="0">
                    <a:moveTo>
                      <a:pt x="1" y="7"/>
                    </a:moveTo>
                    <a:cubicBezTo>
                      <a:pt x="1" y="7"/>
                      <a:pt x="433" y="1"/>
                      <a:pt x="614" y="255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012;p68"/>
              <p:cNvSpPr/>
              <p:nvPr/>
            </p:nvSpPr>
            <p:spPr>
              <a:xfrm>
                <a:off x="2128924" y="3289362"/>
                <a:ext cx="24063" cy="1010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59" fill="none" extrusionOk="0">
                    <a:moveTo>
                      <a:pt x="0" y="11"/>
                    </a:moveTo>
                    <a:cubicBezTo>
                      <a:pt x="0" y="11"/>
                      <a:pt x="435" y="1"/>
                      <a:pt x="617" y="258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013;p68"/>
              <p:cNvSpPr/>
              <p:nvPr/>
            </p:nvSpPr>
            <p:spPr>
              <a:xfrm>
                <a:off x="2116561" y="3300711"/>
                <a:ext cx="23946" cy="9906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4" fill="none" extrusionOk="0">
                    <a:moveTo>
                      <a:pt x="1" y="7"/>
                    </a:moveTo>
                    <a:cubicBezTo>
                      <a:pt x="1" y="7"/>
                      <a:pt x="433" y="0"/>
                      <a:pt x="614" y="254"/>
                    </a:cubicBezTo>
                  </a:path>
                </a:pathLst>
              </a:custGeom>
              <a:solidFill>
                <a:schemeClr val="lt1"/>
              </a:solidFill>
              <a:ln w="2050" cap="rnd" cmpd="sng">
                <a:solidFill>
                  <a:srgbClr val="EFC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014;p68"/>
              <p:cNvSpPr/>
              <p:nvPr/>
            </p:nvSpPr>
            <p:spPr>
              <a:xfrm>
                <a:off x="1194147" y="2805540"/>
                <a:ext cx="201084" cy="486876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12484" extrusionOk="0">
                    <a:moveTo>
                      <a:pt x="2781" y="0"/>
                    </a:moveTo>
                    <a:lnTo>
                      <a:pt x="1" y="848"/>
                    </a:lnTo>
                    <a:cubicBezTo>
                      <a:pt x="1" y="848"/>
                      <a:pt x="1419" y="11810"/>
                      <a:pt x="1438" y="12153"/>
                    </a:cubicBezTo>
                    <a:cubicBezTo>
                      <a:pt x="1451" y="12371"/>
                      <a:pt x="2472" y="12484"/>
                      <a:pt x="3367" y="12484"/>
                    </a:cubicBezTo>
                    <a:cubicBezTo>
                      <a:pt x="3881" y="12484"/>
                      <a:pt x="4353" y="12446"/>
                      <a:pt x="4568" y="12371"/>
                    </a:cubicBezTo>
                    <a:cubicBezTo>
                      <a:pt x="5155" y="12166"/>
                      <a:pt x="3193" y="11249"/>
                      <a:pt x="3193" y="11249"/>
                    </a:cubicBezTo>
                    <a:cubicBezTo>
                      <a:pt x="3401" y="7688"/>
                      <a:pt x="2781" y="0"/>
                      <a:pt x="2781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015;p68"/>
              <p:cNvSpPr/>
              <p:nvPr/>
            </p:nvSpPr>
            <p:spPr>
              <a:xfrm>
                <a:off x="1239152" y="3176187"/>
                <a:ext cx="123669" cy="117546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014" extrusionOk="0">
                    <a:moveTo>
                      <a:pt x="2082" y="1"/>
                    </a:moveTo>
                    <a:cubicBezTo>
                      <a:pt x="1389" y="143"/>
                      <a:pt x="683" y="251"/>
                      <a:pt x="1" y="340"/>
                    </a:cubicBezTo>
                    <a:cubicBezTo>
                      <a:pt x="159" y="1627"/>
                      <a:pt x="275" y="2553"/>
                      <a:pt x="284" y="2649"/>
                    </a:cubicBezTo>
                    <a:cubicBezTo>
                      <a:pt x="300" y="2877"/>
                      <a:pt x="1813" y="3013"/>
                      <a:pt x="2976" y="3013"/>
                    </a:cubicBezTo>
                    <a:cubicBezTo>
                      <a:pt x="3042" y="3013"/>
                      <a:pt x="3107" y="3013"/>
                      <a:pt x="3170" y="3012"/>
                    </a:cubicBezTo>
                    <a:lnTo>
                      <a:pt x="3091" y="2151"/>
                    </a:lnTo>
                    <a:cubicBezTo>
                      <a:pt x="2557" y="1927"/>
                      <a:pt x="2039" y="1745"/>
                      <a:pt x="2039" y="1745"/>
                    </a:cubicBezTo>
                    <a:cubicBezTo>
                      <a:pt x="2069" y="1237"/>
                      <a:pt x="2082" y="644"/>
                      <a:pt x="20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016;p68"/>
              <p:cNvSpPr/>
              <p:nvPr/>
            </p:nvSpPr>
            <p:spPr>
              <a:xfrm>
                <a:off x="904771" y="2769778"/>
                <a:ext cx="251628" cy="560664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14376" extrusionOk="0">
                    <a:moveTo>
                      <a:pt x="3546" y="1"/>
                    </a:moveTo>
                    <a:cubicBezTo>
                      <a:pt x="3546" y="1"/>
                      <a:pt x="2807" y="10669"/>
                      <a:pt x="2909" y="12658"/>
                    </a:cubicBezTo>
                    <a:cubicBezTo>
                      <a:pt x="2909" y="12658"/>
                      <a:pt x="0" y="14313"/>
                      <a:pt x="620" y="14373"/>
                    </a:cubicBezTo>
                    <a:cubicBezTo>
                      <a:pt x="642" y="14375"/>
                      <a:pt x="667" y="14376"/>
                      <a:pt x="696" y="14376"/>
                    </a:cubicBezTo>
                    <a:cubicBezTo>
                      <a:pt x="1509" y="14376"/>
                      <a:pt x="5199" y="13543"/>
                      <a:pt x="5138" y="13222"/>
                    </a:cubicBezTo>
                    <a:cubicBezTo>
                      <a:pt x="5079" y="12885"/>
                      <a:pt x="6451" y="172"/>
                      <a:pt x="6451" y="172"/>
                    </a:cubicBezTo>
                    <a:lnTo>
                      <a:pt x="3546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017;p68"/>
              <p:cNvSpPr/>
              <p:nvPr/>
            </p:nvSpPr>
            <p:spPr>
              <a:xfrm>
                <a:off x="984759" y="3199977"/>
                <a:ext cx="127491" cy="122889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3151" extrusionOk="0">
                    <a:moveTo>
                      <a:pt x="3269" y="1"/>
                    </a:moveTo>
                    <a:cubicBezTo>
                      <a:pt x="2444" y="37"/>
                      <a:pt x="1738" y="45"/>
                      <a:pt x="1232" y="45"/>
                    </a:cubicBezTo>
                    <a:cubicBezTo>
                      <a:pt x="1097" y="45"/>
                      <a:pt x="976" y="44"/>
                      <a:pt x="871" y="44"/>
                    </a:cubicBezTo>
                    <a:cubicBezTo>
                      <a:pt x="852" y="743"/>
                      <a:pt x="845" y="1300"/>
                      <a:pt x="861" y="1627"/>
                    </a:cubicBezTo>
                    <a:cubicBezTo>
                      <a:pt x="861" y="1627"/>
                      <a:pt x="545" y="1808"/>
                      <a:pt x="143" y="2052"/>
                    </a:cubicBezTo>
                    <a:lnTo>
                      <a:pt x="1" y="3150"/>
                    </a:lnTo>
                    <a:cubicBezTo>
                      <a:pt x="1356" y="2886"/>
                      <a:pt x="3127" y="2418"/>
                      <a:pt x="3087" y="2191"/>
                    </a:cubicBezTo>
                    <a:cubicBezTo>
                      <a:pt x="3071" y="2108"/>
                      <a:pt x="3147" y="1247"/>
                      <a:pt x="32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018;p68"/>
              <p:cNvSpPr/>
              <p:nvPr/>
            </p:nvSpPr>
            <p:spPr>
              <a:xfrm>
                <a:off x="985149" y="2852729"/>
                <a:ext cx="369174" cy="171990"/>
              </a:xfrm>
              <a:custGeom>
                <a:avLst/>
                <a:gdLst/>
                <a:ahLst/>
                <a:cxnLst/>
                <a:rect l="l" t="t" r="r" b="b"/>
                <a:pathLst>
                  <a:path w="9466" h="4410" extrusionOk="0">
                    <a:moveTo>
                      <a:pt x="9320" y="1"/>
                    </a:moveTo>
                    <a:lnTo>
                      <a:pt x="330" y="528"/>
                    </a:lnTo>
                    <a:lnTo>
                      <a:pt x="1" y="4347"/>
                    </a:lnTo>
                    <a:lnTo>
                      <a:pt x="4261" y="4321"/>
                    </a:lnTo>
                    <a:lnTo>
                      <a:pt x="4832" y="2012"/>
                    </a:lnTo>
                    <a:lnTo>
                      <a:pt x="5416" y="4410"/>
                    </a:lnTo>
                    <a:lnTo>
                      <a:pt x="9465" y="4205"/>
                    </a:lnTo>
                    <a:lnTo>
                      <a:pt x="9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019;p68"/>
              <p:cNvSpPr/>
              <p:nvPr/>
            </p:nvSpPr>
            <p:spPr>
              <a:xfrm>
                <a:off x="904654" y="3213899"/>
                <a:ext cx="215007" cy="116376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2984" extrusionOk="0">
                    <a:moveTo>
                      <a:pt x="3049" y="1"/>
                    </a:moveTo>
                    <a:cubicBezTo>
                      <a:pt x="3019" y="1"/>
                      <a:pt x="2989" y="3"/>
                      <a:pt x="2958" y="7"/>
                    </a:cubicBezTo>
                    <a:lnTo>
                      <a:pt x="2919" y="13"/>
                    </a:lnTo>
                    <a:cubicBezTo>
                      <a:pt x="2563" y="56"/>
                      <a:pt x="2295" y="363"/>
                      <a:pt x="2295" y="726"/>
                    </a:cubicBezTo>
                    <a:cubicBezTo>
                      <a:pt x="2295" y="914"/>
                      <a:pt x="2299" y="1072"/>
                      <a:pt x="2302" y="1194"/>
                    </a:cubicBezTo>
                    <a:cubicBezTo>
                      <a:pt x="2302" y="1194"/>
                      <a:pt x="0" y="2919"/>
                      <a:pt x="623" y="2981"/>
                    </a:cubicBezTo>
                    <a:cubicBezTo>
                      <a:pt x="642" y="2983"/>
                      <a:pt x="664" y="2984"/>
                      <a:pt x="690" y="2984"/>
                    </a:cubicBezTo>
                    <a:cubicBezTo>
                      <a:pt x="1500" y="2984"/>
                      <a:pt x="5512" y="2081"/>
                      <a:pt x="5455" y="1754"/>
                    </a:cubicBezTo>
                    <a:cubicBezTo>
                      <a:pt x="5448" y="1705"/>
                      <a:pt x="5448" y="1388"/>
                      <a:pt x="5458" y="890"/>
                    </a:cubicBezTo>
                    <a:cubicBezTo>
                      <a:pt x="5464" y="655"/>
                      <a:pt x="5271" y="468"/>
                      <a:pt x="5046" y="468"/>
                    </a:cubicBezTo>
                    <a:cubicBezTo>
                      <a:pt x="5022" y="468"/>
                      <a:pt x="4998" y="470"/>
                      <a:pt x="4973" y="475"/>
                    </a:cubicBezTo>
                    <a:lnTo>
                      <a:pt x="3763" y="693"/>
                    </a:lnTo>
                    <a:cubicBezTo>
                      <a:pt x="3745" y="301"/>
                      <a:pt x="3426" y="1"/>
                      <a:pt x="30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020;p68"/>
              <p:cNvSpPr/>
              <p:nvPr/>
            </p:nvSpPr>
            <p:spPr>
              <a:xfrm>
                <a:off x="983862" y="3260308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1" y="17"/>
                    </a:moveTo>
                    <a:cubicBezTo>
                      <a:pt x="1" y="17"/>
                      <a:pt x="466" y="1"/>
                      <a:pt x="664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021;p68"/>
              <p:cNvSpPr/>
              <p:nvPr/>
            </p:nvSpPr>
            <p:spPr>
              <a:xfrm>
                <a:off x="971265" y="3272905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0" y="17"/>
                    </a:moveTo>
                    <a:cubicBezTo>
                      <a:pt x="0" y="17"/>
                      <a:pt x="465" y="1"/>
                      <a:pt x="663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022;p68"/>
              <p:cNvSpPr/>
              <p:nvPr/>
            </p:nvSpPr>
            <p:spPr>
              <a:xfrm>
                <a:off x="958278" y="3285151"/>
                <a:ext cx="25896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68" fill="none" extrusionOk="0">
                    <a:moveTo>
                      <a:pt x="0" y="17"/>
                    </a:moveTo>
                    <a:cubicBezTo>
                      <a:pt x="0" y="17"/>
                      <a:pt x="465" y="0"/>
                      <a:pt x="663" y="26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023;p68"/>
              <p:cNvSpPr/>
              <p:nvPr/>
            </p:nvSpPr>
            <p:spPr>
              <a:xfrm>
                <a:off x="923413" y="3276766"/>
                <a:ext cx="196248" cy="53664"/>
              </a:xfrm>
              <a:custGeom>
                <a:avLst/>
                <a:gdLst/>
                <a:ahLst/>
                <a:cxnLst/>
                <a:rect l="l" t="t" r="r" b="b"/>
                <a:pathLst>
                  <a:path w="5032" h="1376" extrusionOk="0">
                    <a:moveTo>
                      <a:pt x="4964" y="1"/>
                    </a:moveTo>
                    <a:cubicBezTo>
                      <a:pt x="3315" y="462"/>
                      <a:pt x="1277" y="983"/>
                      <a:pt x="123" y="1099"/>
                    </a:cubicBezTo>
                    <a:cubicBezTo>
                      <a:pt x="17" y="1254"/>
                      <a:pt x="1" y="1359"/>
                      <a:pt x="139" y="1373"/>
                    </a:cubicBezTo>
                    <a:cubicBezTo>
                      <a:pt x="159" y="1375"/>
                      <a:pt x="182" y="1376"/>
                      <a:pt x="209" y="1376"/>
                    </a:cubicBezTo>
                    <a:cubicBezTo>
                      <a:pt x="1029" y="1376"/>
                      <a:pt x="5031" y="475"/>
                      <a:pt x="4970" y="149"/>
                    </a:cubicBezTo>
                    <a:cubicBezTo>
                      <a:pt x="4967" y="133"/>
                      <a:pt x="4967" y="77"/>
                      <a:pt x="4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024;p68"/>
              <p:cNvSpPr/>
              <p:nvPr/>
            </p:nvSpPr>
            <p:spPr>
              <a:xfrm>
                <a:off x="1235291" y="3213080"/>
                <a:ext cx="195663" cy="99957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2563" extrusionOk="0">
                    <a:moveTo>
                      <a:pt x="2744" y="1"/>
                    </a:moveTo>
                    <a:cubicBezTo>
                      <a:pt x="2739" y="1"/>
                      <a:pt x="2734" y="1"/>
                      <a:pt x="2728" y="1"/>
                    </a:cubicBezTo>
                    <a:lnTo>
                      <a:pt x="1993" y="24"/>
                    </a:lnTo>
                    <a:cubicBezTo>
                      <a:pt x="1752" y="34"/>
                      <a:pt x="1577" y="268"/>
                      <a:pt x="1643" y="503"/>
                    </a:cubicBezTo>
                    <a:lnTo>
                      <a:pt x="1785" y="991"/>
                    </a:lnTo>
                    <a:lnTo>
                      <a:pt x="565" y="885"/>
                    </a:lnTo>
                    <a:cubicBezTo>
                      <a:pt x="551" y="884"/>
                      <a:pt x="537" y="884"/>
                      <a:pt x="524" y="884"/>
                    </a:cubicBezTo>
                    <a:cubicBezTo>
                      <a:pt x="238" y="884"/>
                      <a:pt x="4" y="1110"/>
                      <a:pt x="4" y="1403"/>
                    </a:cubicBezTo>
                    <a:cubicBezTo>
                      <a:pt x="1" y="1855"/>
                      <a:pt x="1" y="2138"/>
                      <a:pt x="1" y="2194"/>
                    </a:cubicBezTo>
                    <a:cubicBezTo>
                      <a:pt x="3" y="2430"/>
                      <a:pt x="1838" y="2562"/>
                      <a:pt x="3163" y="2562"/>
                    </a:cubicBezTo>
                    <a:cubicBezTo>
                      <a:pt x="3752" y="2562"/>
                      <a:pt x="4240" y="2536"/>
                      <a:pt x="4423" y="2481"/>
                    </a:cubicBezTo>
                    <a:cubicBezTo>
                      <a:pt x="5017" y="2303"/>
                      <a:pt x="2979" y="1043"/>
                      <a:pt x="2979" y="1043"/>
                    </a:cubicBezTo>
                    <a:cubicBezTo>
                      <a:pt x="3025" y="905"/>
                      <a:pt x="3071" y="677"/>
                      <a:pt x="3111" y="440"/>
                    </a:cubicBezTo>
                    <a:cubicBezTo>
                      <a:pt x="3153" y="211"/>
                      <a:pt x="2977" y="1"/>
                      <a:pt x="2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025;p68"/>
              <p:cNvSpPr/>
              <p:nvPr/>
            </p:nvSpPr>
            <p:spPr>
              <a:xfrm>
                <a:off x="1235057" y="3287062"/>
                <a:ext cx="177528" cy="26091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669" extrusionOk="0">
                    <a:moveTo>
                      <a:pt x="0" y="1"/>
                    </a:moveTo>
                    <a:lnTo>
                      <a:pt x="0" y="301"/>
                    </a:lnTo>
                    <a:cubicBezTo>
                      <a:pt x="5" y="537"/>
                      <a:pt x="1828" y="669"/>
                      <a:pt x="3153" y="669"/>
                    </a:cubicBezTo>
                    <a:cubicBezTo>
                      <a:pt x="3747" y="669"/>
                      <a:pt x="4240" y="643"/>
                      <a:pt x="4426" y="588"/>
                    </a:cubicBezTo>
                    <a:cubicBezTo>
                      <a:pt x="4528" y="555"/>
                      <a:pt x="4551" y="495"/>
                      <a:pt x="4518" y="413"/>
                    </a:cubicBezTo>
                    <a:lnTo>
                      <a:pt x="4518" y="413"/>
                    </a:lnTo>
                    <a:cubicBezTo>
                      <a:pt x="4281" y="421"/>
                      <a:pt x="3999" y="427"/>
                      <a:pt x="3689" y="427"/>
                    </a:cubicBezTo>
                    <a:cubicBezTo>
                      <a:pt x="2574" y="427"/>
                      <a:pt x="1094" y="349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026;p68"/>
              <p:cNvSpPr/>
              <p:nvPr/>
            </p:nvSpPr>
            <p:spPr>
              <a:xfrm>
                <a:off x="1346166" y="3256954"/>
                <a:ext cx="25779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68" fill="none" extrusionOk="0">
                    <a:moveTo>
                      <a:pt x="660" y="14"/>
                    </a:moveTo>
                    <a:cubicBezTo>
                      <a:pt x="660" y="14"/>
                      <a:pt x="195" y="1"/>
                      <a:pt x="1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027;p68"/>
              <p:cNvSpPr/>
              <p:nvPr/>
            </p:nvSpPr>
            <p:spPr>
              <a:xfrm>
                <a:off x="1358763" y="3269317"/>
                <a:ext cx="25779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68" fill="none" extrusionOk="0">
                    <a:moveTo>
                      <a:pt x="660" y="14"/>
                    </a:moveTo>
                    <a:cubicBezTo>
                      <a:pt x="660" y="14"/>
                      <a:pt x="192" y="0"/>
                      <a:pt x="1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028;p68"/>
              <p:cNvSpPr/>
              <p:nvPr/>
            </p:nvSpPr>
            <p:spPr>
              <a:xfrm>
                <a:off x="1371906" y="3281524"/>
                <a:ext cx="2574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660" h="268" fill="none" extrusionOk="0">
                    <a:moveTo>
                      <a:pt x="660" y="14"/>
                    </a:moveTo>
                    <a:cubicBezTo>
                      <a:pt x="660" y="14"/>
                      <a:pt x="195" y="1"/>
                      <a:pt x="0" y="26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029;p68"/>
              <p:cNvSpPr/>
              <p:nvPr/>
            </p:nvSpPr>
            <p:spPr>
              <a:xfrm>
                <a:off x="1319296" y="2446320"/>
                <a:ext cx="357981" cy="231738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5942" extrusionOk="0">
                    <a:moveTo>
                      <a:pt x="63" y="1"/>
                    </a:moveTo>
                    <a:lnTo>
                      <a:pt x="0" y="4726"/>
                    </a:lnTo>
                    <a:cubicBezTo>
                      <a:pt x="0" y="4726"/>
                      <a:pt x="2655" y="5805"/>
                      <a:pt x="4195" y="5933"/>
                    </a:cubicBezTo>
                    <a:cubicBezTo>
                      <a:pt x="4258" y="5939"/>
                      <a:pt x="4321" y="5941"/>
                      <a:pt x="4384" y="5941"/>
                    </a:cubicBezTo>
                    <a:cubicBezTo>
                      <a:pt x="6653" y="5941"/>
                      <a:pt x="9178" y="2682"/>
                      <a:pt x="9178" y="2682"/>
                    </a:cubicBezTo>
                    <a:lnTo>
                      <a:pt x="7387" y="1600"/>
                    </a:lnTo>
                    <a:cubicBezTo>
                      <a:pt x="7387" y="1600"/>
                      <a:pt x="5880" y="2883"/>
                      <a:pt x="4710" y="3068"/>
                    </a:cubicBezTo>
                    <a:cubicBezTo>
                      <a:pt x="4677" y="3073"/>
                      <a:pt x="4642" y="3075"/>
                      <a:pt x="4606" y="3075"/>
                    </a:cubicBezTo>
                    <a:cubicBezTo>
                      <a:pt x="3350" y="3075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030;p68"/>
              <p:cNvSpPr/>
              <p:nvPr/>
            </p:nvSpPr>
            <p:spPr>
              <a:xfrm>
                <a:off x="1596465" y="2478572"/>
                <a:ext cx="121953" cy="104793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2687" extrusionOk="0">
                    <a:moveTo>
                      <a:pt x="1745" y="1"/>
                    </a:moveTo>
                    <a:cubicBezTo>
                      <a:pt x="1711" y="1"/>
                      <a:pt x="1677" y="2"/>
                      <a:pt x="1642" y="5"/>
                    </a:cubicBezTo>
                    <a:lnTo>
                      <a:pt x="1280" y="31"/>
                    </a:lnTo>
                    <a:cubicBezTo>
                      <a:pt x="551" y="87"/>
                      <a:pt x="0" y="724"/>
                      <a:pt x="56" y="1459"/>
                    </a:cubicBezTo>
                    <a:cubicBezTo>
                      <a:pt x="107" y="2155"/>
                      <a:pt x="693" y="2686"/>
                      <a:pt x="1383" y="2686"/>
                    </a:cubicBezTo>
                    <a:cubicBezTo>
                      <a:pt x="1416" y="2686"/>
                      <a:pt x="1448" y="2685"/>
                      <a:pt x="1481" y="2683"/>
                    </a:cubicBezTo>
                    <a:lnTo>
                      <a:pt x="1844" y="2653"/>
                    </a:lnTo>
                    <a:cubicBezTo>
                      <a:pt x="2579" y="2600"/>
                      <a:pt x="3127" y="1960"/>
                      <a:pt x="3067" y="1228"/>
                    </a:cubicBezTo>
                    <a:cubicBezTo>
                      <a:pt x="3017" y="534"/>
                      <a:pt x="2433" y="1"/>
                      <a:pt x="1745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031;p68"/>
              <p:cNvSpPr/>
              <p:nvPr/>
            </p:nvSpPr>
            <p:spPr>
              <a:xfrm>
                <a:off x="1632851" y="2495030"/>
                <a:ext cx="92040" cy="89622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298" extrusionOk="0">
                    <a:moveTo>
                      <a:pt x="1393" y="0"/>
                    </a:moveTo>
                    <a:cubicBezTo>
                      <a:pt x="1322" y="0"/>
                      <a:pt x="1245" y="10"/>
                      <a:pt x="1161" y="31"/>
                    </a:cubicBezTo>
                    <a:cubicBezTo>
                      <a:pt x="1161" y="31"/>
                      <a:pt x="0" y="312"/>
                      <a:pt x="53" y="1017"/>
                    </a:cubicBezTo>
                    <a:cubicBezTo>
                      <a:pt x="80" y="1364"/>
                      <a:pt x="310" y="1436"/>
                      <a:pt x="310" y="1436"/>
                    </a:cubicBezTo>
                    <a:cubicBezTo>
                      <a:pt x="310" y="1436"/>
                      <a:pt x="304" y="1703"/>
                      <a:pt x="370" y="1924"/>
                    </a:cubicBezTo>
                    <a:cubicBezTo>
                      <a:pt x="453" y="2195"/>
                      <a:pt x="776" y="2297"/>
                      <a:pt x="1081" y="2297"/>
                    </a:cubicBezTo>
                    <a:cubicBezTo>
                      <a:pt x="1286" y="2297"/>
                      <a:pt x="1481" y="2251"/>
                      <a:pt x="1590" y="2178"/>
                    </a:cubicBezTo>
                    <a:cubicBezTo>
                      <a:pt x="2088" y="1858"/>
                      <a:pt x="2360" y="0"/>
                      <a:pt x="1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032;p68"/>
              <p:cNvSpPr/>
              <p:nvPr/>
            </p:nvSpPr>
            <p:spPr>
              <a:xfrm>
                <a:off x="1659722" y="2474594"/>
                <a:ext cx="83889" cy="35451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909" extrusionOk="0">
                    <a:moveTo>
                      <a:pt x="1746" y="0"/>
                    </a:moveTo>
                    <a:cubicBezTo>
                      <a:pt x="1736" y="0"/>
                      <a:pt x="1726" y="0"/>
                      <a:pt x="1716" y="1"/>
                    </a:cubicBezTo>
                    <a:lnTo>
                      <a:pt x="1" y="130"/>
                    </a:lnTo>
                    <a:lnTo>
                      <a:pt x="57" y="908"/>
                    </a:lnTo>
                    <a:lnTo>
                      <a:pt x="1772" y="783"/>
                    </a:lnTo>
                    <a:cubicBezTo>
                      <a:pt x="1989" y="766"/>
                      <a:pt x="2151" y="578"/>
                      <a:pt x="2134" y="361"/>
                    </a:cubicBezTo>
                    <a:cubicBezTo>
                      <a:pt x="2119" y="156"/>
                      <a:pt x="1947" y="0"/>
                      <a:pt x="1746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033;p68"/>
              <p:cNvSpPr/>
              <p:nvPr/>
            </p:nvSpPr>
            <p:spPr>
              <a:xfrm>
                <a:off x="1646228" y="2493392"/>
                <a:ext cx="83499" cy="90090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310" extrusionOk="0">
                    <a:moveTo>
                      <a:pt x="1053" y="0"/>
                    </a:moveTo>
                    <a:cubicBezTo>
                      <a:pt x="980" y="0"/>
                      <a:pt x="902" y="10"/>
                      <a:pt x="818" y="30"/>
                    </a:cubicBezTo>
                    <a:cubicBezTo>
                      <a:pt x="818" y="30"/>
                      <a:pt x="0" y="327"/>
                      <a:pt x="53" y="1030"/>
                    </a:cubicBezTo>
                    <a:cubicBezTo>
                      <a:pt x="76" y="1376"/>
                      <a:pt x="307" y="1448"/>
                      <a:pt x="307" y="1448"/>
                    </a:cubicBezTo>
                    <a:cubicBezTo>
                      <a:pt x="307" y="1448"/>
                      <a:pt x="304" y="1716"/>
                      <a:pt x="370" y="1936"/>
                    </a:cubicBezTo>
                    <a:cubicBezTo>
                      <a:pt x="451" y="2207"/>
                      <a:pt x="772" y="2310"/>
                      <a:pt x="1077" y="2310"/>
                    </a:cubicBezTo>
                    <a:cubicBezTo>
                      <a:pt x="1282" y="2310"/>
                      <a:pt x="1479" y="2263"/>
                      <a:pt x="1590" y="2190"/>
                    </a:cubicBezTo>
                    <a:cubicBezTo>
                      <a:pt x="2140" y="1837"/>
                      <a:pt x="2069" y="0"/>
                      <a:pt x="1053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034;p68"/>
              <p:cNvSpPr/>
              <p:nvPr/>
            </p:nvSpPr>
            <p:spPr>
              <a:xfrm>
                <a:off x="1224098" y="2426898"/>
                <a:ext cx="228735" cy="251355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6445" extrusionOk="0">
                    <a:moveTo>
                      <a:pt x="2253" y="1"/>
                    </a:moveTo>
                    <a:lnTo>
                      <a:pt x="1" y="3295"/>
                    </a:lnTo>
                    <a:lnTo>
                      <a:pt x="4991" y="6445"/>
                    </a:lnTo>
                    <a:lnTo>
                      <a:pt x="5865" y="2570"/>
                    </a:lnTo>
                    <a:cubicBezTo>
                      <a:pt x="5198" y="2372"/>
                      <a:pt x="2253" y="1"/>
                      <a:pt x="2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035;p68"/>
              <p:cNvSpPr/>
              <p:nvPr/>
            </p:nvSpPr>
            <p:spPr>
              <a:xfrm>
                <a:off x="809066" y="2438598"/>
                <a:ext cx="239421" cy="489177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2543" extrusionOk="0">
                    <a:moveTo>
                      <a:pt x="5894" y="1"/>
                    </a:moveTo>
                    <a:cubicBezTo>
                      <a:pt x="5894" y="1"/>
                      <a:pt x="1" y="3322"/>
                      <a:pt x="713" y="10168"/>
                    </a:cubicBezTo>
                    <a:cubicBezTo>
                      <a:pt x="713" y="10168"/>
                      <a:pt x="562" y="12351"/>
                      <a:pt x="1432" y="12529"/>
                    </a:cubicBezTo>
                    <a:cubicBezTo>
                      <a:pt x="1475" y="12538"/>
                      <a:pt x="1514" y="12542"/>
                      <a:pt x="1551" y="12542"/>
                    </a:cubicBezTo>
                    <a:cubicBezTo>
                      <a:pt x="2270" y="12542"/>
                      <a:pt x="1993" y="10976"/>
                      <a:pt x="1993" y="10976"/>
                    </a:cubicBezTo>
                    <a:lnTo>
                      <a:pt x="1993" y="10976"/>
                    </a:lnTo>
                    <a:cubicBezTo>
                      <a:pt x="1993" y="10976"/>
                      <a:pt x="2347" y="11762"/>
                      <a:pt x="2610" y="11762"/>
                    </a:cubicBezTo>
                    <a:cubicBezTo>
                      <a:pt x="2669" y="11762"/>
                      <a:pt x="2723" y="11722"/>
                      <a:pt x="2768" y="11626"/>
                    </a:cubicBezTo>
                    <a:cubicBezTo>
                      <a:pt x="3015" y="11098"/>
                      <a:pt x="2224" y="9690"/>
                      <a:pt x="2224" y="9690"/>
                    </a:cubicBezTo>
                    <a:cubicBezTo>
                      <a:pt x="2224" y="9690"/>
                      <a:pt x="4568" y="3246"/>
                      <a:pt x="6138" y="2507"/>
                    </a:cubicBezTo>
                    <a:lnTo>
                      <a:pt x="5894" y="1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036;p68"/>
              <p:cNvSpPr/>
              <p:nvPr/>
            </p:nvSpPr>
            <p:spPr>
              <a:xfrm>
                <a:off x="882502" y="2431149"/>
                <a:ext cx="227721" cy="227955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5845" extrusionOk="0">
                    <a:moveTo>
                      <a:pt x="4136" y="1"/>
                    </a:moveTo>
                    <a:lnTo>
                      <a:pt x="4136" y="1"/>
                    </a:lnTo>
                    <a:cubicBezTo>
                      <a:pt x="4136" y="1"/>
                      <a:pt x="1370" y="1557"/>
                      <a:pt x="1" y="3770"/>
                    </a:cubicBezTo>
                    <a:lnTo>
                      <a:pt x="2461" y="5844"/>
                    </a:lnTo>
                    <a:cubicBezTo>
                      <a:pt x="2461" y="5841"/>
                      <a:pt x="5838" y="2002"/>
                      <a:pt x="4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037;p68"/>
              <p:cNvSpPr/>
              <p:nvPr/>
            </p:nvSpPr>
            <p:spPr>
              <a:xfrm>
                <a:off x="976912" y="2393844"/>
                <a:ext cx="429156" cy="504348"/>
              </a:xfrm>
              <a:custGeom>
                <a:avLst/>
                <a:gdLst/>
                <a:ahLst/>
                <a:cxnLst/>
                <a:rect l="l" t="t" r="r" b="b"/>
                <a:pathLst>
                  <a:path w="11004" h="12932" extrusionOk="0">
                    <a:moveTo>
                      <a:pt x="6886" y="0"/>
                    </a:moveTo>
                    <a:cubicBezTo>
                      <a:pt x="6819" y="0"/>
                      <a:pt x="6752" y="2"/>
                      <a:pt x="6685" y="6"/>
                    </a:cubicBezTo>
                    <a:lnTo>
                      <a:pt x="4169" y="165"/>
                    </a:lnTo>
                    <a:cubicBezTo>
                      <a:pt x="2391" y="277"/>
                      <a:pt x="887" y="953"/>
                      <a:pt x="996" y="2727"/>
                    </a:cubicBezTo>
                    <a:lnTo>
                      <a:pt x="211" y="11921"/>
                    </a:lnTo>
                    <a:cubicBezTo>
                      <a:pt x="0" y="12736"/>
                      <a:pt x="5059" y="12884"/>
                      <a:pt x="5059" y="12884"/>
                    </a:cubicBezTo>
                    <a:cubicBezTo>
                      <a:pt x="5558" y="12917"/>
                      <a:pt x="6021" y="12932"/>
                      <a:pt x="6451" y="12932"/>
                    </a:cubicBezTo>
                    <a:cubicBezTo>
                      <a:pt x="9680" y="12932"/>
                      <a:pt x="11004" y="12087"/>
                      <a:pt x="10946" y="11499"/>
                    </a:cubicBezTo>
                    <a:lnTo>
                      <a:pt x="10105" y="3021"/>
                    </a:lnTo>
                    <a:cubicBezTo>
                      <a:pt x="9997" y="1311"/>
                      <a:pt x="8576" y="0"/>
                      <a:pt x="6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038;p68"/>
              <p:cNvSpPr/>
              <p:nvPr/>
            </p:nvSpPr>
            <p:spPr>
              <a:xfrm>
                <a:off x="1058078" y="2377057"/>
                <a:ext cx="241059" cy="117195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3005" extrusionOk="0">
                    <a:moveTo>
                      <a:pt x="5487" y="1"/>
                    </a:moveTo>
                    <a:cubicBezTo>
                      <a:pt x="5372" y="1"/>
                      <a:pt x="5258" y="6"/>
                      <a:pt x="5142" y="12"/>
                    </a:cubicBezTo>
                    <a:lnTo>
                      <a:pt x="1036" y="266"/>
                    </a:lnTo>
                    <a:cubicBezTo>
                      <a:pt x="680" y="286"/>
                      <a:pt x="340" y="322"/>
                      <a:pt x="0" y="375"/>
                    </a:cubicBezTo>
                    <a:cubicBezTo>
                      <a:pt x="317" y="1836"/>
                      <a:pt x="990" y="2875"/>
                      <a:pt x="3127" y="2997"/>
                    </a:cubicBezTo>
                    <a:cubicBezTo>
                      <a:pt x="3216" y="3002"/>
                      <a:pt x="3302" y="3005"/>
                      <a:pt x="3387" y="3005"/>
                    </a:cubicBezTo>
                    <a:cubicBezTo>
                      <a:pt x="5363" y="3005"/>
                      <a:pt x="6155" y="1589"/>
                      <a:pt x="6181" y="45"/>
                    </a:cubicBezTo>
                    <a:cubicBezTo>
                      <a:pt x="6111" y="39"/>
                      <a:pt x="6045" y="35"/>
                      <a:pt x="5973" y="29"/>
                    </a:cubicBezTo>
                    <a:cubicBezTo>
                      <a:pt x="5874" y="22"/>
                      <a:pt x="5772" y="9"/>
                      <a:pt x="5669" y="6"/>
                    </a:cubicBezTo>
                    <a:cubicBezTo>
                      <a:pt x="5609" y="2"/>
                      <a:pt x="5548" y="1"/>
                      <a:pt x="5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039;p68"/>
              <p:cNvSpPr/>
              <p:nvPr/>
            </p:nvSpPr>
            <p:spPr>
              <a:xfrm>
                <a:off x="1872854" y="2551890"/>
                <a:ext cx="396162" cy="194961"/>
              </a:xfrm>
              <a:custGeom>
                <a:avLst/>
                <a:gdLst/>
                <a:ahLst/>
                <a:cxnLst/>
                <a:rect l="l" t="t" r="r" b="b"/>
                <a:pathLst>
                  <a:path w="10158" h="4999" extrusionOk="0">
                    <a:moveTo>
                      <a:pt x="8423" y="0"/>
                    </a:moveTo>
                    <a:cubicBezTo>
                      <a:pt x="8180" y="0"/>
                      <a:pt x="7936" y="110"/>
                      <a:pt x="7776" y="341"/>
                    </a:cubicBezTo>
                    <a:cubicBezTo>
                      <a:pt x="6943" y="1545"/>
                      <a:pt x="6568" y="3610"/>
                      <a:pt x="4102" y="3610"/>
                    </a:cubicBezTo>
                    <a:cubicBezTo>
                      <a:pt x="3495" y="3610"/>
                      <a:pt x="2760" y="3485"/>
                      <a:pt x="1860" y="3190"/>
                    </a:cubicBezTo>
                    <a:cubicBezTo>
                      <a:pt x="1860" y="3190"/>
                      <a:pt x="1280" y="2583"/>
                      <a:pt x="755" y="2570"/>
                    </a:cubicBezTo>
                    <a:cubicBezTo>
                      <a:pt x="751" y="2570"/>
                      <a:pt x="747" y="2570"/>
                      <a:pt x="743" y="2570"/>
                    </a:cubicBezTo>
                    <a:cubicBezTo>
                      <a:pt x="0" y="2570"/>
                      <a:pt x="10" y="4346"/>
                      <a:pt x="1204" y="4598"/>
                    </a:cubicBezTo>
                    <a:cubicBezTo>
                      <a:pt x="1558" y="4674"/>
                      <a:pt x="1807" y="4701"/>
                      <a:pt x="1984" y="4701"/>
                    </a:cubicBezTo>
                    <a:cubicBezTo>
                      <a:pt x="2404" y="4701"/>
                      <a:pt x="2408" y="4549"/>
                      <a:pt x="2408" y="4549"/>
                    </a:cubicBezTo>
                    <a:cubicBezTo>
                      <a:pt x="2408" y="4549"/>
                      <a:pt x="3343" y="4998"/>
                      <a:pt x="4687" y="4998"/>
                    </a:cubicBezTo>
                    <a:cubicBezTo>
                      <a:pt x="6238" y="4998"/>
                      <a:pt x="8331" y="4400"/>
                      <a:pt x="10157" y="1825"/>
                    </a:cubicBezTo>
                    <a:lnTo>
                      <a:pt x="9175" y="539"/>
                    </a:lnTo>
                    <a:cubicBezTo>
                      <a:pt x="9057" y="189"/>
                      <a:pt x="8741" y="0"/>
                      <a:pt x="8423" y="0"/>
                    </a:cubicBezTo>
                    <a:close/>
                  </a:path>
                </a:pathLst>
              </a:custGeom>
              <a:solidFill>
                <a:srgbClr val="EDB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040;p68"/>
              <p:cNvSpPr/>
              <p:nvPr/>
            </p:nvSpPr>
            <p:spPr>
              <a:xfrm>
                <a:off x="1976124" y="2564916"/>
                <a:ext cx="287235" cy="184236"/>
              </a:xfrm>
              <a:custGeom>
                <a:avLst/>
                <a:gdLst/>
                <a:ahLst/>
                <a:cxnLst/>
                <a:rect l="l" t="t" r="r" b="b"/>
                <a:pathLst>
                  <a:path w="7365" h="4724" extrusionOk="0">
                    <a:moveTo>
                      <a:pt x="5135" y="0"/>
                    </a:moveTo>
                    <a:cubicBezTo>
                      <a:pt x="5132" y="4"/>
                      <a:pt x="5132" y="7"/>
                      <a:pt x="5128" y="7"/>
                    </a:cubicBezTo>
                    <a:cubicBezTo>
                      <a:pt x="4199" y="1350"/>
                      <a:pt x="4113" y="3026"/>
                      <a:pt x="594" y="3026"/>
                    </a:cubicBezTo>
                    <a:cubicBezTo>
                      <a:pt x="406" y="3026"/>
                      <a:pt x="208" y="3021"/>
                      <a:pt x="0" y="3011"/>
                    </a:cubicBezTo>
                    <a:lnTo>
                      <a:pt x="0" y="3011"/>
                    </a:lnTo>
                    <a:cubicBezTo>
                      <a:pt x="93" y="3348"/>
                      <a:pt x="142" y="3786"/>
                      <a:pt x="53" y="4324"/>
                    </a:cubicBezTo>
                    <a:cubicBezTo>
                      <a:pt x="539" y="4491"/>
                      <a:pt x="1287" y="4723"/>
                      <a:pt x="2194" y="4723"/>
                    </a:cubicBezTo>
                    <a:cubicBezTo>
                      <a:pt x="3651" y="4723"/>
                      <a:pt x="5519" y="4123"/>
                      <a:pt x="7364" y="1685"/>
                    </a:cubicBezTo>
                    <a:lnTo>
                      <a:pt x="5498" y="17"/>
                    </a:lnTo>
                    <a:lnTo>
                      <a:pt x="513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041;p68"/>
              <p:cNvSpPr/>
              <p:nvPr/>
            </p:nvSpPr>
            <p:spPr>
              <a:xfrm>
                <a:off x="2095072" y="2493938"/>
                <a:ext cx="196716" cy="237198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6082" extrusionOk="0">
                    <a:moveTo>
                      <a:pt x="3465" y="0"/>
                    </a:moveTo>
                    <a:cubicBezTo>
                      <a:pt x="2885" y="0"/>
                      <a:pt x="2174" y="594"/>
                      <a:pt x="1439" y="2140"/>
                    </a:cubicBezTo>
                    <a:cubicBezTo>
                      <a:pt x="1211" y="2618"/>
                      <a:pt x="1" y="3486"/>
                      <a:pt x="1" y="3486"/>
                    </a:cubicBezTo>
                    <a:lnTo>
                      <a:pt x="2253" y="6081"/>
                    </a:lnTo>
                    <a:cubicBezTo>
                      <a:pt x="2253" y="6081"/>
                      <a:pt x="5043" y="4129"/>
                      <a:pt x="4826" y="2061"/>
                    </a:cubicBezTo>
                    <a:cubicBezTo>
                      <a:pt x="4707" y="916"/>
                      <a:pt x="4186" y="0"/>
                      <a:pt x="3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042;p68"/>
              <p:cNvSpPr/>
              <p:nvPr/>
            </p:nvSpPr>
            <p:spPr>
              <a:xfrm>
                <a:off x="1886347" y="2804877"/>
                <a:ext cx="151788" cy="24601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308" extrusionOk="0">
                    <a:moveTo>
                      <a:pt x="2870" y="1"/>
                    </a:moveTo>
                    <a:cubicBezTo>
                      <a:pt x="2810" y="1"/>
                      <a:pt x="2750" y="8"/>
                      <a:pt x="2691" y="24"/>
                    </a:cubicBezTo>
                    <a:cubicBezTo>
                      <a:pt x="2306" y="133"/>
                      <a:pt x="2104" y="532"/>
                      <a:pt x="2190" y="914"/>
                    </a:cubicBezTo>
                    <a:cubicBezTo>
                      <a:pt x="2395" y="1795"/>
                      <a:pt x="2405" y="2745"/>
                      <a:pt x="2141" y="3619"/>
                    </a:cubicBezTo>
                    <a:cubicBezTo>
                      <a:pt x="2029" y="3981"/>
                      <a:pt x="1880" y="4282"/>
                      <a:pt x="1600" y="4542"/>
                    </a:cubicBezTo>
                    <a:cubicBezTo>
                      <a:pt x="1564" y="4575"/>
                      <a:pt x="1527" y="4611"/>
                      <a:pt x="1484" y="4641"/>
                    </a:cubicBezTo>
                    <a:cubicBezTo>
                      <a:pt x="1501" y="4629"/>
                      <a:pt x="1507" y="4625"/>
                      <a:pt x="1506" y="4625"/>
                    </a:cubicBezTo>
                    <a:lnTo>
                      <a:pt x="1506" y="4625"/>
                    </a:lnTo>
                    <a:cubicBezTo>
                      <a:pt x="1505" y="4625"/>
                      <a:pt x="1460" y="4655"/>
                      <a:pt x="1448" y="4664"/>
                    </a:cubicBezTo>
                    <a:cubicBezTo>
                      <a:pt x="1395" y="4697"/>
                      <a:pt x="1339" y="4730"/>
                      <a:pt x="1283" y="4756"/>
                    </a:cubicBezTo>
                    <a:cubicBezTo>
                      <a:pt x="1252" y="4774"/>
                      <a:pt x="1245" y="4779"/>
                      <a:pt x="1249" y="4779"/>
                    </a:cubicBezTo>
                    <a:cubicBezTo>
                      <a:pt x="1250" y="4779"/>
                      <a:pt x="1253" y="4778"/>
                      <a:pt x="1256" y="4777"/>
                    </a:cubicBezTo>
                    <a:lnTo>
                      <a:pt x="1256" y="4777"/>
                    </a:lnTo>
                    <a:cubicBezTo>
                      <a:pt x="1254" y="4778"/>
                      <a:pt x="1252" y="4779"/>
                      <a:pt x="1250" y="4780"/>
                    </a:cubicBezTo>
                    <a:cubicBezTo>
                      <a:pt x="1158" y="4816"/>
                      <a:pt x="1059" y="4839"/>
                      <a:pt x="960" y="4855"/>
                    </a:cubicBezTo>
                    <a:cubicBezTo>
                      <a:pt x="959" y="4856"/>
                      <a:pt x="958" y="4856"/>
                      <a:pt x="958" y="4856"/>
                    </a:cubicBezTo>
                    <a:lnTo>
                      <a:pt x="958" y="4856"/>
                    </a:lnTo>
                    <a:cubicBezTo>
                      <a:pt x="952" y="4856"/>
                      <a:pt x="944" y="4855"/>
                      <a:pt x="934" y="4855"/>
                    </a:cubicBezTo>
                    <a:cubicBezTo>
                      <a:pt x="871" y="4855"/>
                      <a:pt x="808" y="4855"/>
                      <a:pt x="742" y="4852"/>
                    </a:cubicBezTo>
                    <a:cubicBezTo>
                      <a:pt x="731" y="4851"/>
                      <a:pt x="720" y="4851"/>
                      <a:pt x="709" y="4851"/>
                    </a:cubicBezTo>
                    <a:cubicBezTo>
                      <a:pt x="342" y="4851"/>
                      <a:pt x="1" y="5213"/>
                      <a:pt x="17" y="5578"/>
                    </a:cubicBezTo>
                    <a:cubicBezTo>
                      <a:pt x="33" y="5990"/>
                      <a:pt x="334" y="6273"/>
                      <a:pt x="742" y="6303"/>
                    </a:cubicBezTo>
                    <a:cubicBezTo>
                      <a:pt x="792" y="6306"/>
                      <a:pt x="842" y="6308"/>
                      <a:pt x="891" y="6308"/>
                    </a:cubicBezTo>
                    <a:cubicBezTo>
                      <a:pt x="2117" y="6308"/>
                      <a:pt x="3044" y="5333"/>
                      <a:pt x="3457" y="4242"/>
                    </a:cubicBezTo>
                    <a:cubicBezTo>
                      <a:pt x="3892" y="3084"/>
                      <a:pt x="3859" y="1722"/>
                      <a:pt x="3582" y="532"/>
                    </a:cubicBezTo>
                    <a:cubicBezTo>
                      <a:pt x="3507" y="213"/>
                      <a:pt x="3189" y="1"/>
                      <a:pt x="28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043;p68"/>
              <p:cNvSpPr/>
              <p:nvPr/>
            </p:nvSpPr>
            <p:spPr>
              <a:xfrm>
                <a:off x="1886503" y="2987666"/>
                <a:ext cx="66885" cy="6306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17" extrusionOk="0">
                    <a:moveTo>
                      <a:pt x="1408" y="0"/>
                    </a:moveTo>
                    <a:cubicBezTo>
                      <a:pt x="1365" y="27"/>
                      <a:pt x="1325" y="50"/>
                      <a:pt x="1283" y="69"/>
                    </a:cubicBezTo>
                    <a:cubicBezTo>
                      <a:pt x="1266" y="79"/>
                      <a:pt x="1260" y="83"/>
                      <a:pt x="1253" y="86"/>
                    </a:cubicBezTo>
                    <a:lnTo>
                      <a:pt x="1250" y="86"/>
                    </a:lnTo>
                    <a:cubicBezTo>
                      <a:pt x="1161" y="126"/>
                      <a:pt x="1062" y="149"/>
                      <a:pt x="963" y="165"/>
                    </a:cubicBezTo>
                    <a:lnTo>
                      <a:pt x="933" y="165"/>
                    </a:lnTo>
                    <a:cubicBezTo>
                      <a:pt x="870" y="165"/>
                      <a:pt x="808" y="165"/>
                      <a:pt x="742" y="162"/>
                    </a:cubicBezTo>
                    <a:cubicBezTo>
                      <a:pt x="729" y="161"/>
                      <a:pt x="716" y="160"/>
                      <a:pt x="704" y="160"/>
                    </a:cubicBezTo>
                    <a:cubicBezTo>
                      <a:pt x="339" y="160"/>
                      <a:pt x="0" y="524"/>
                      <a:pt x="16" y="887"/>
                    </a:cubicBezTo>
                    <a:cubicBezTo>
                      <a:pt x="33" y="1300"/>
                      <a:pt x="336" y="1583"/>
                      <a:pt x="742" y="1613"/>
                    </a:cubicBezTo>
                    <a:cubicBezTo>
                      <a:pt x="787" y="1615"/>
                      <a:pt x="831" y="1617"/>
                      <a:pt x="876" y="1617"/>
                    </a:cubicBezTo>
                    <a:cubicBezTo>
                      <a:pt x="1177" y="1617"/>
                      <a:pt x="1456" y="1559"/>
                      <a:pt x="1715" y="1461"/>
                    </a:cubicBezTo>
                    <a:cubicBezTo>
                      <a:pt x="1695" y="785"/>
                      <a:pt x="1573" y="317"/>
                      <a:pt x="1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044;p68"/>
              <p:cNvSpPr/>
              <p:nvPr/>
            </p:nvSpPr>
            <p:spPr>
              <a:xfrm>
                <a:off x="1956819" y="2946873"/>
                <a:ext cx="67314" cy="52533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347" extrusionOk="0">
                    <a:moveTo>
                      <a:pt x="330" y="1"/>
                    </a:moveTo>
                    <a:cubicBezTo>
                      <a:pt x="251" y="255"/>
                      <a:pt x="152" y="479"/>
                      <a:pt x="1" y="680"/>
                    </a:cubicBezTo>
                    <a:cubicBezTo>
                      <a:pt x="446" y="924"/>
                      <a:pt x="941" y="1178"/>
                      <a:pt x="1274" y="1346"/>
                    </a:cubicBezTo>
                    <a:cubicBezTo>
                      <a:pt x="1425" y="1112"/>
                      <a:pt x="1557" y="858"/>
                      <a:pt x="1653" y="598"/>
                    </a:cubicBezTo>
                    <a:cubicBezTo>
                      <a:pt x="1683" y="522"/>
                      <a:pt x="1702" y="449"/>
                      <a:pt x="1725" y="370"/>
                    </a:cubicBezTo>
                    <a:cubicBezTo>
                      <a:pt x="1254" y="334"/>
                      <a:pt x="749" y="172"/>
                      <a:pt x="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045;p68"/>
              <p:cNvSpPr/>
              <p:nvPr/>
            </p:nvSpPr>
            <p:spPr>
              <a:xfrm>
                <a:off x="1975851" y="2868056"/>
                <a:ext cx="58812" cy="52221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339" extrusionOk="0">
                    <a:moveTo>
                      <a:pt x="1465" y="0"/>
                    </a:moveTo>
                    <a:cubicBezTo>
                      <a:pt x="1023" y="133"/>
                      <a:pt x="581" y="184"/>
                      <a:pt x="175" y="184"/>
                    </a:cubicBezTo>
                    <a:cubicBezTo>
                      <a:pt x="126" y="184"/>
                      <a:pt x="78" y="183"/>
                      <a:pt x="30" y="182"/>
                    </a:cubicBezTo>
                    <a:lnTo>
                      <a:pt x="30" y="182"/>
                    </a:lnTo>
                    <a:cubicBezTo>
                      <a:pt x="60" y="548"/>
                      <a:pt x="50" y="920"/>
                      <a:pt x="1" y="1286"/>
                    </a:cubicBezTo>
                    <a:cubicBezTo>
                      <a:pt x="185" y="1323"/>
                      <a:pt x="364" y="1339"/>
                      <a:pt x="535" y="1339"/>
                    </a:cubicBezTo>
                    <a:cubicBezTo>
                      <a:pt x="897" y="1339"/>
                      <a:pt x="1220" y="1269"/>
                      <a:pt x="1472" y="1191"/>
                    </a:cubicBezTo>
                    <a:cubicBezTo>
                      <a:pt x="1508" y="795"/>
                      <a:pt x="1501" y="396"/>
                      <a:pt x="1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046;p68"/>
              <p:cNvSpPr/>
              <p:nvPr/>
            </p:nvSpPr>
            <p:spPr>
              <a:xfrm>
                <a:off x="2121943" y="2481380"/>
                <a:ext cx="399165" cy="469716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12044" extrusionOk="0">
                    <a:moveTo>
                      <a:pt x="3919" y="0"/>
                    </a:moveTo>
                    <a:cubicBezTo>
                      <a:pt x="2366" y="0"/>
                      <a:pt x="1048" y="1202"/>
                      <a:pt x="931" y="2779"/>
                    </a:cubicBezTo>
                    <a:lnTo>
                      <a:pt x="60" y="10667"/>
                    </a:lnTo>
                    <a:cubicBezTo>
                      <a:pt x="1" y="11220"/>
                      <a:pt x="1276" y="12044"/>
                      <a:pt x="4427" y="12044"/>
                    </a:cubicBezTo>
                    <a:cubicBezTo>
                      <a:pt x="4771" y="12044"/>
                      <a:pt x="5138" y="12034"/>
                      <a:pt x="5528" y="12013"/>
                    </a:cubicBezTo>
                    <a:cubicBezTo>
                      <a:pt x="5528" y="12013"/>
                      <a:pt x="10234" y="11924"/>
                      <a:pt x="10053" y="11168"/>
                    </a:cubicBezTo>
                    <a:lnTo>
                      <a:pt x="9439" y="2921"/>
                    </a:lnTo>
                    <a:cubicBezTo>
                      <a:pt x="9426" y="2762"/>
                      <a:pt x="9420" y="2607"/>
                      <a:pt x="9423" y="2449"/>
                    </a:cubicBezTo>
                    <a:cubicBezTo>
                      <a:pt x="9446" y="909"/>
                      <a:pt x="8087" y="302"/>
                      <a:pt x="6488" y="183"/>
                    </a:cubicBezTo>
                    <a:lnTo>
                      <a:pt x="4143" y="9"/>
                    </a:lnTo>
                    <a:cubicBezTo>
                      <a:pt x="4068" y="3"/>
                      <a:pt x="3993" y="0"/>
                      <a:pt x="39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047;p68"/>
              <p:cNvSpPr/>
              <p:nvPr/>
            </p:nvSpPr>
            <p:spPr>
              <a:xfrm>
                <a:off x="2213787" y="2457863"/>
                <a:ext cx="231543" cy="113724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2916" extrusionOk="0">
                    <a:moveTo>
                      <a:pt x="612" y="0"/>
                    </a:moveTo>
                    <a:cubicBezTo>
                      <a:pt x="572" y="0"/>
                      <a:pt x="532" y="1"/>
                      <a:pt x="492" y="1"/>
                    </a:cubicBezTo>
                    <a:cubicBezTo>
                      <a:pt x="393" y="1"/>
                      <a:pt x="298" y="15"/>
                      <a:pt x="199" y="25"/>
                    </a:cubicBezTo>
                    <a:cubicBezTo>
                      <a:pt x="133" y="31"/>
                      <a:pt x="67" y="31"/>
                      <a:pt x="1" y="41"/>
                    </a:cubicBezTo>
                    <a:cubicBezTo>
                      <a:pt x="7" y="1534"/>
                      <a:pt x="769" y="2915"/>
                      <a:pt x="2707" y="2915"/>
                    </a:cubicBezTo>
                    <a:cubicBezTo>
                      <a:pt x="2773" y="2915"/>
                      <a:pt x="2841" y="2913"/>
                      <a:pt x="2909" y="2910"/>
                    </a:cubicBezTo>
                    <a:cubicBezTo>
                      <a:pt x="4961" y="2811"/>
                      <a:pt x="5617" y="1815"/>
                      <a:pt x="5937" y="420"/>
                    </a:cubicBezTo>
                    <a:cubicBezTo>
                      <a:pt x="5617" y="364"/>
                      <a:pt x="5284" y="328"/>
                      <a:pt x="4944" y="305"/>
                    </a:cubicBezTo>
                    <a:lnTo>
                      <a:pt x="1000" y="15"/>
                    </a:lnTo>
                    <a:cubicBezTo>
                      <a:pt x="871" y="5"/>
                      <a:pt x="741" y="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048;p68"/>
              <p:cNvSpPr/>
              <p:nvPr/>
            </p:nvSpPr>
            <p:spPr>
              <a:xfrm>
                <a:off x="1989228" y="2374483"/>
                <a:ext cx="96876" cy="11742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011" extrusionOk="0">
                    <a:moveTo>
                      <a:pt x="1539" y="1"/>
                    </a:moveTo>
                    <a:cubicBezTo>
                      <a:pt x="1384" y="1"/>
                      <a:pt x="1228" y="70"/>
                      <a:pt x="1122" y="220"/>
                    </a:cubicBezTo>
                    <a:lnTo>
                      <a:pt x="1" y="1823"/>
                    </a:lnTo>
                    <a:lnTo>
                      <a:pt x="2484" y="3010"/>
                    </a:lnTo>
                    <a:lnTo>
                      <a:pt x="2045" y="425"/>
                    </a:lnTo>
                    <a:cubicBezTo>
                      <a:pt x="1998" y="156"/>
                      <a:pt x="1770" y="1"/>
                      <a:pt x="1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049;p68"/>
              <p:cNvSpPr/>
              <p:nvPr/>
            </p:nvSpPr>
            <p:spPr>
              <a:xfrm>
                <a:off x="2014968" y="2397493"/>
                <a:ext cx="45669" cy="5967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530" extrusionOk="0">
                    <a:moveTo>
                      <a:pt x="815" y="1"/>
                    </a:moveTo>
                    <a:cubicBezTo>
                      <a:pt x="746" y="1"/>
                      <a:pt x="676" y="29"/>
                      <a:pt x="624" y="92"/>
                    </a:cubicBezTo>
                    <a:lnTo>
                      <a:pt x="0" y="834"/>
                    </a:lnTo>
                    <a:lnTo>
                      <a:pt x="1171" y="1530"/>
                    </a:lnTo>
                    <a:lnTo>
                      <a:pt x="1069" y="237"/>
                    </a:lnTo>
                    <a:cubicBezTo>
                      <a:pt x="1058" y="91"/>
                      <a:pt x="938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050;p68"/>
              <p:cNvSpPr/>
              <p:nvPr/>
            </p:nvSpPr>
            <p:spPr>
              <a:xfrm>
                <a:off x="1867043" y="2360990"/>
                <a:ext cx="107445" cy="92313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67" extrusionOk="0">
                    <a:moveTo>
                      <a:pt x="837" y="0"/>
                    </a:moveTo>
                    <a:cubicBezTo>
                      <a:pt x="606" y="0"/>
                      <a:pt x="378" y="155"/>
                      <a:pt x="331" y="424"/>
                    </a:cubicBezTo>
                    <a:lnTo>
                      <a:pt x="1" y="2354"/>
                    </a:lnTo>
                    <a:lnTo>
                      <a:pt x="2754" y="2367"/>
                    </a:lnTo>
                    <a:lnTo>
                      <a:pt x="2754" y="2367"/>
                    </a:lnTo>
                    <a:lnTo>
                      <a:pt x="1254" y="220"/>
                    </a:lnTo>
                    <a:cubicBezTo>
                      <a:pt x="1148" y="69"/>
                      <a:pt x="992" y="0"/>
                      <a:pt x="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051;p68"/>
              <p:cNvSpPr/>
              <p:nvPr/>
            </p:nvSpPr>
            <p:spPr>
              <a:xfrm>
                <a:off x="1906159" y="2584844"/>
                <a:ext cx="223431" cy="276315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7085" extrusionOk="0">
                    <a:moveTo>
                      <a:pt x="169" y="0"/>
                    </a:moveTo>
                    <a:lnTo>
                      <a:pt x="37" y="4782"/>
                    </a:lnTo>
                    <a:cubicBezTo>
                      <a:pt x="0" y="6002"/>
                      <a:pt x="963" y="7018"/>
                      <a:pt x="2183" y="7051"/>
                    </a:cubicBezTo>
                    <a:lnTo>
                      <a:pt x="3371" y="7084"/>
                    </a:lnTo>
                    <a:cubicBezTo>
                      <a:pt x="3391" y="7085"/>
                      <a:pt x="3411" y="7085"/>
                      <a:pt x="3431" y="7085"/>
                    </a:cubicBezTo>
                    <a:cubicBezTo>
                      <a:pt x="4625" y="7085"/>
                      <a:pt x="5611" y="6134"/>
                      <a:pt x="5646" y="4934"/>
                    </a:cubicBezTo>
                    <a:cubicBezTo>
                      <a:pt x="5729" y="1867"/>
                      <a:pt x="3288" y="83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052;p68"/>
              <p:cNvSpPr/>
              <p:nvPr/>
            </p:nvSpPr>
            <p:spPr>
              <a:xfrm>
                <a:off x="1910020" y="2584844"/>
                <a:ext cx="172263" cy="101439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601" extrusionOk="0">
                    <a:moveTo>
                      <a:pt x="66" y="0"/>
                    </a:moveTo>
                    <a:lnTo>
                      <a:pt x="0" y="2444"/>
                    </a:lnTo>
                    <a:cubicBezTo>
                      <a:pt x="445" y="2552"/>
                      <a:pt x="922" y="2601"/>
                      <a:pt x="1396" y="2601"/>
                    </a:cubicBezTo>
                    <a:cubicBezTo>
                      <a:pt x="2652" y="2601"/>
                      <a:pt x="3884" y="2256"/>
                      <a:pt x="4416" y="1738"/>
                    </a:cubicBezTo>
                    <a:cubicBezTo>
                      <a:pt x="3427" y="653"/>
                      <a:pt x="1877" y="43"/>
                      <a:pt x="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053;p68"/>
              <p:cNvSpPr/>
              <p:nvPr/>
            </p:nvSpPr>
            <p:spPr>
              <a:xfrm>
                <a:off x="2066525" y="2674854"/>
                <a:ext cx="60879" cy="14309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3669" extrusionOk="0">
                    <a:moveTo>
                      <a:pt x="835" y="1"/>
                    </a:moveTo>
                    <a:cubicBezTo>
                      <a:pt x="327" y="397"/>
                      <a:pt x="1" y="1013"/>
                      <a:pt x="1" y="1709"/>
                    </a:cubicBezTo>
                    <a:cubicBezTo>
                      <a:pt x="1" y="2576"/>
                      <a:pt x="509" y="3318"/>
                      <a:pt x="1237" y="3668"/>
                    </a:cubicBezTo>
                    <a:cubicBezTo>
                      <a:pt x="1415" y="3358"/>
                      <a:pt x="1524" y="3005"/>
                      <a:pt x="1531" y="2626"/>
                    </a:cubicBezTo>
                    <a:cubicBezTo>
                      <a:pt x="1561" y="1597"/>
                      <a:pt x="1300" y="720"/>
                      <a:pt x="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054;p68"/>
              <p:cNvSpPr/>
              <p:nvPr/>
            </p:nvSpPr>
            <p:spPr>
              <a:xfrm>
                <a:off x="1885840" y="2381893"/>
                <a:ext cx="54834" cy="60372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548" extrusionOk="0">
                    <a:moveTo>
                      <a:pt x="346" y="1"/>
                    </a:moveTo>
                    <a:cubicBezTo>
                      <a:pt x="220" y="1"/>
                      <a:pt x="97" y="95"/>
                      <a:pt x="93" y="244"/>
                    </a:cubicBezTo>
                    <a:lnTo>
                      <a:pt x="0" y="1547"/>
                    </a:lnTo>
                    <a:lnTo>
                      <a:pt x="1405" y="1043"/>
                    </a:lnTo>
                    <a:lnTo>
                      <a:pt x="531" y="83"/>
                    </a:lnTo>
                    <a:cubicBezTo>
                      <a:pt x="479" y="26"/>
                      <a:pt x="412" y="1"/>
                      <a:pt x="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055;p68"/>
              <p:cNvSpPr/>
              <p:nvPr/>
            </p:nvSpPr>
            <p:spPr>
              <a:xfrm>
                <a:off x="1803513" y="2417226"/>
                <a:ext cx="324675" cy="257634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6606" extrusionOk="0">
                    <a:moveTo>
                      <a:pt x="4112" y="1"/>
                    </a:moveTo>
                    <a:cubicBezTo>
                      <a:pt x="1360" y="1"/>
                      <a:pt x="0" y="2205"/>
                      <a:pt x="627" y="4664"/>
                    </a:cubicBezTo>
                    <a:cubicBezTo>
                      <a:pt x="637" y="4694"/>
                      <a:pt x="640" y="4717"/>
                      <a:pt x="650" y="4744"/>
                    </a:cubicBezTo>
                    <a:cubicBezTo>
                      <a:pt x="1018" y="6090"/>
                      <a:pt x="2596" y="6606"/>
                      <a:pt x="4137" y="6606"/>
                    </a:cubicBezTo>
                    <a:cubicBezTo>
                      <a:pt x="5430" y="6606"/>
                      <a:pt x="6697" y="6242"/>
                      <a:pt x="7196" y="5700"/>
                    </a:cubicBezTo>
                    <a:cubicBezTo>
                      <a:pt x="8209" y="4599"/>
                      <a:pt x="8324" y="493"/>
                      <a:pt x="4829" y="48"/>
                    </a:cubicBezTo>
                    <a:cubicBezTo>
                      <a:pt x="4581" y="16"/>
                      <a:pt x="4342" y="1"/>
                      <a:pt x="4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056;p68"/>
              <p:cNvSpPr/>
              <p:nvPr/>
            </p:nvSpPr>
            <p:spPr>
              <a:xfrm>
                <a:off x="1809324" y="2417382"/>
                <a:ext cx="166959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4400" extrusionOk="0">
                    <a:moveTo>
                      <a:pt x="3957" y="1"/>
                    </a:moveTo>
                    <a:cubicBezTo>
                      <a:pt x="1352" y="7"/>
                      <a:pt x="0" y="1979"/>
                      <a:pt x="406" y="4281"/>
                    </a:cubicBezTo>
                    <a:cubicBezTo>
                      <a:pt x="670" y="4354"/>
                      <a:pt x="950" y="4400"/>
                      <a:pt x="1237" y="4400"/>
                    </a:cubicBezTo>
                    <a:cubicBezTo>
                      <a:pt x="2915" y="4400"/>
                      <a:pt x="4281" y="3041"/>
                      <a:pt x="4281" y="1359"/>
                    </a:cubicBezTo>
                    <a:cubicBezTo>
                      <a:pt x="4281" y="871"/>
                      <a:pt x="4162" y="410"/>
                      <a:pt x="39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057;p68"/>
              <p:cNvSpPr/>
              <p:nvPr/>
            </p:nvSpPr>
            <p:spPr>
              <a:xfrm>
                <a:off x="1887517" y="2740178"/>
                <a:ext cx="120783" cy="141570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630" extrusionOk="0">
                    <a:moveTo>
                      <a:pt x="1569" y="1"/>
                    </a:moveTo>
                    <a:cubicBezTo>
                      <a:pt x="742" y="1"/>
                      <a:pt x="56" y="785"/>
                      <a:pt x="30" y="1775"/>
                    </a:cubicBezTo>
                    <a:cubicBezTo>
                      <a:pt x="0" y="2778"/>
                      <a:pt x="656" y="3606"/>
                      <a:pt x="1497" y="3629"/>
                    </a:cubicBezTo>
                    <a:cubicBezTo>
                      <a:pt x="1509" y="3629"/>
                      <a:pt x="1521" y="3629"/>
                      <a:pt x="1533" y="3629"/>
                    </a:cubicBezTo>
                    <a:cubicBezTo>
                      <a:pt x="2358" y="3629"/>
                      <a:pt x="3038" y="2846"/>
                      <a:pt x="3067" y="1858"/>
                    </a:cubicBezTo>
                    <a:cubicBezTo>
                      <a:pt x="3097" y="855"/>
                      <a:pt x="2437" y="24"/>
                      <a:pt x="1600" y="1"/>
                    </a:cubicBezTo>
                    <a:cubicBezTo>
                      <a:pt x="1589" y="1"/>
                      <a:pt x="1579" y="1"/>
                      <a:pt x="1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058;p68"/>
              <p:cNvSpPr/>
              <p:nvPr/>
            </p:nvSpPr>
            <p:spPr>
              <a:xfrm>
                <a:off x="1911424" y="2853119"/>
                <a:ext cx="56355" cy="5163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4" extrusionOk="0">
                    <a:moveTo>
                      <a:pt x="720" y="0"/>
                    </a:moveTo>
                    <a:cubicBezTo>
                      <a:pt x="336" y="0"/>
                      <a:pt x="17" y="284"/>
                      <a:pt x="10" y="644"/>
                    </a:cubicBezTo>
                    <a:cubicBezTo>
                      <a:pt x="1" y="1007"/>
                      <a:pt x="311" y="1310"/>
                      <a:pt x="703" y="1323"/>
                    </a:cubicBezTo>
                    <a:cubicBezTo>
                      <a:pt x="709" y="1323"/>
                      <a:pt x="716" y="1323"/>
                      <a:pt x="722" y="1323"/>
                    </a:cubicBezTo>
                    <a:cubicBezTo>
                      <a:pt x="1103" y="1323"/>
                      <a:pt x="1422" y="1040"/>
                      <a:pt x="1432" y="680"/>
                    </a:cubicBezTo>
                    <a:cubicBezTo>
                      <a:pt x="1445" y="314"/>
                      <a:pt x="1135" y="7"/>
                      <a:pt x="739" y="1"/>
                    </a:cubicBezTo>
                    <a:cubicBezTo>
                      <a:pt x="733" y="1"/>
                      <a:pt x="726" y="0"/>
                      <a:pt x="7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059;p68"/>
              <p:cNvSpPr/>
              <p:nvPr/>
            </p:nvSpPr>
            <p:spPr>
              <a:xfrm>
                <a:off x="1916065" y="2697318"/>
                <a:ext cx="135720" cy="160797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123" extrusionOk="0">
                    <a:moveTo>
                      <a:pt x="1657" y="1"/>
                    </a:moveTo>
                    <a:cubicBezTo>
                      <a:pt x="1609" y="1"/>
                      <a:pt x="1562" y="3"/>
                      <a:pt x="1514" y="9"/>
                    </a:cubicBezTo>
                    <a:cubicBezTo>
                      <a:pt x="624" y="108"/>
                      <a:pt x="0" y="1107"/>
                      <a:pt x="126" y="2238"/>
                    </a:cubicBezTo>
                    <a:cubicBezTo>
                      <a:pt x="241" y="3312"/>
                      <a:pt x="986" y="4122"/>
                      <a:pt x="1825" y="4122"/>
                    </a:cubicBezTo>
                    <a:cubicBezTo>
                      <a:pt x="1873" y="4122"/>
                      <a:pt x="1921" y="4120"/>
                      <a:pt x="1969" y="4114"/>
                    </a:cubicBezTo>
                    <a:cubicBezTo>
                      <a:pt x="2859" y="4015"/>
                      <a:pt x="3479" y="3020"/>
                      <a:pt x="3357" y="1885"/>
                    </a:cubicBezTo>
                    <a:cubicBezTo>
                      <a:pt x="3236" y="811"/>
                      <a:pt x="2491" y="1"/>
                      <a:pt x="1657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060;p68"/>
              <p:cNvSpPr/>
              <p:nvPr/>
            </p:nvSpPr>
            <p:spPr>
              <a:xfrm>
                <a:off x="1916065" y="2697318"/>
                <a:ext cx="135720" cy="160797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123" extrusionOk="0">
                    <a:moveTo>
                      <a:pt x="1657" y="1"/>
                    </a:moveTo>
                    <a:cubicBezTo>
                      <a:pt x="1609" y="1"/>
                      <a:pt x="1562" y="3"/>
                      <a:pt x="1514" y="9"/>
                    </a:cubicBezTo>
                    <a:cubicBezTo>
                      <a:pt x="624" y="108"/>
                      <a:pt x="0" y="1107"/>
                      <a:pt x="126" y="2238"/>
                    </a:cubicBezTo>
                    <a:cubicBezTo>
                      <a:pt x="241" y="3312"/>
                      <a:pt x="986" y="4122"/>
                      <a:pt x="1825" y="4122"/>
                    </a:cubicBezTo>
                    <a:cubicBezTo>
                      <a:pt x="1873" y="4122"/>
                      <a:pt x="1921" y="4120"/>
                      <a:pt x="1969" y="4114"/>
                    </a:cubicBezTo>
                    <a:cubicBezTo>
                      <a:pt x="2859" y="4015"/>
                      <a:pt x="3479" y="3020"/>
                      <a:pt x="3357" y="1885"/>
                    </a:cubicBezTo>
                    <a:cubicBezTo>
                      <a:pt x="3236" y="811"/>
                      <a:pt x="2491" y="1"/>
                      <a:pt x="1657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061;p68"/>
              <p:cNvSpPr/>
              <p:nvPr/>
            </p:nvSpPr>
            <p:spPr>
              <a:xfrm>
                <a:off x="1920160" y="2697357"/>
                <a:ext cx="128388" cy="142623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3657" extrusionOk="0">
                    <a:moveTo>
                      <a:pt x="1548" y="0"/>
                    </a:moveTo>
                    <a:cubicBezTo>
                      <a:pt x="1502" y="0"/>
                      <a:pt x="1456" y="3"/>
                      <a:pt x="1409" y="8"/>
                    </a:cubicBezTo>
                    <a:cubicBezTo>
                      <a:pt x="588" y="100"/>
                      <a:pt x="1" y="947"/>
                      <a:pt x="4" y="1967"/>
                    </a:cubicBezTo>
                    <a:cubicBezTo>
                      <a:pt x="141" y="2936"/>
                      <a:pt x="851" y="3657"/>
                      <a:pt x="1650" y="3657"/>
                    </a:cubicBezTo>
                    <a:cubicBezTo>
                      <a:pt x="1699" y="3657"/>
                      <a:pt x="1749" y="3654"/>
                      <a:pt x="1798" y="3648"/>
                    </a:cubicBezTo>
                    <a:cubicBezTo>
                      <a:pt x="2675" y="3553"/>
                      <a:pt x="3292" y="2610"/>
                      <a:pt x="3173" y="1541"/>
                    </a:cubicBezTo>
                    <a:cubicBezTo>
                      <a:pt x="3170" y="1495"/>
                      <a:pt x="3160" y="1455"/>
                      <a:pt x="3153" y="1409"/>
                    </a:cubicBezTo>
                    <a:cubicBezTo>
                      <a:pt x="2897" y="583"/>
                      <a:pt x="2256" y="0"/>
                      <a:pt x="1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062;p68"/>
              <p:cNvSpPr/>
              <p:nvPr/>
            </p:nvSpPr>
            <p:spPr>
              <a:xfrm>
                <a:off x="1865522" y="2680782"/>
                <a:ext cx="76947" cy="109122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798" extrusionOk="0">
                    <a:moveTo>
                      <a:pt x="874" y="1"/>
                    </a:moveTo>
                    <a:lnTo>
                      <a:pt x="122" y="1913"/>
                    </a:lnTo>
                    <a:cubicBezTo>
                      <a:pt x="0" y="2230"/>
                      <a:pt x="142" y="2593"/>
                      <a:pt x="452" y="2738"/>
                    </a:cubicBezTo>
                    <a:cubicBezTo>
                      <a:pt x="539" y="2779"/>
                      <a:pt x="631" y="2798"/>
                      <a:pt x="721" y="2798"/>
                    </a:cubicBezTo>
                    <a:cubicBezTo>
                      <a:pt x="988" y="2798"/>
                      <a:pt x="1242" y="2630"/>
                      <a:pt x="1336" y="2359"/>
                    </a:cubicBezTo>
                    <a:lnTo>
                      <a:pt x="1972" y="482"/>
                    </a:lnTo>
                    <a:lnTo>
                      <a:pt x="8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063;p68"/>
              <p:cNvSpPr/>
              <p:nvPr/>
            </p:nvSpPr>
            <p:spPr>
              <a:xfrm>
                <a:off x="1984587" y="2508952"/>
                <a:ext cx="55380" cy="54327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393" extrusionOk="0">
                    <a:moveTo>
                      <a:pt x="706" y="0"/>
                    </a:moveTo>
                    <a:cubicBezTo>
                      <a:pt x="331" y="0"/>
                      <a:pt x="24" y="299"/>
                      <a:pt x="14" y="677"/>
                    </a:cubicBezTo>
                    <a:cubicBezTo>
                      <a:pt x="1" y="1059"/>
                      <a:pt x="304" y="1379"/>
                      <a:pt x="690" y="1392"/>
                    </a:cubicBezTo>
                    <a:cubicBezTo>
                      <a:pt x="698" y="1393"/>
                      <a:pt x="706" y="1393"/>
                      <a:pt x="714" y="1393"/>
                    </a:cubicBezTo>
                    <a:cubicBezTo>
                      <a:pt x="1086" y="1393"/>
                      <a:pt x="1393" y="1091"/>
                      <a:pt x="1406" y="716"/>
                    </a:cubicBezTo>
                    <a:cubicBezTo>
                      <a:pt x="1419" y="334"/>
                      <a:pt x="1112" y="11"/>
                      <a:pt x="730" y="1"/>
                    </a:cubicBezTo>
                    <a:cubicBezTo>
                      <a:pt x="722" y="0"/>
                      <a:pt x="714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064;p68"/>
              <p:cNvSpPr/>
              <p:nvPr/>
            </p:nvSpPr>
            <p:spPr>
              <a:xfrm>
                <a:off x="1876169" y="2505988"/>
                <a:ext cx="55341" cy="5448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97" extrusionOk="0">
                    <a:moveTo>
                      <a:pt x="709" y="0"/>
                    </a:moveTo>
                    <a:cubicBezTo>
                      <a:pt x="334" y="0"/>
                      <a:pt x="24" y="299"/>
                      <a:pt x="14" y="677"/>
                    </a:cubicBezTo>
                    <a:cubicBezTo>
                      <a:pt x="1" y="1059"/>
                      <a:pt x="308" y="1383"/>
                      <a:pt x="690" y="1396"/>
                    </a:cubicBezTo>
                    <a:cubicBezTo>
                      <a:pt x="696" y="1396"/>
                      <a:pt x="702" y="1396"/>
                      <a:pt x="708" y="1396"/>
                    </a:cubicBezTo>
                    <a:cubicBezTo>
                      <a:pt x="1083" y="1396"/>
                      <a:pt x="1396" y="1096"/>
                      <a:pt x="1409" y="720"/>
                    </a:cubicBezTo>
                    <a:cubicBezTo>
                      <a:pt x="1419" y="334"/>
                      <a:pt x="1116" y="14"/>
                      <a:pt x="733" y="1"/>
                    </a:cubicBezTo>
                    <a:cubicBezTo>
                      <a:pt x="725" y="1"/>
                      <a:pt x="717" y="0"/>
                      <a:pt x="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065;p68"/>
              <p:cNvSpPr/>
              <p:nvPr/>
            </p:nvSpPr>
            <p:spPr>
              <a:xfrm>
                <a:off x="1904365" y="2516674"/>
                <a:ext cx="16224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407" extrusionOk="0">
                    <a:moveTo>
                      <a:pt x="203" y="0"/>
                    </a:moveTo>
                    <a:cubicBezTo>
                      <a:pt x="96" y="0"/>
                      <a:pt x="10" y="90"/>
                      <a:pt x="3" y="198"/>
                    </a:cubicBezTo>
                    <a:cubicBezTo>
                      <a:pt x="0" y="307"/>
                      <a:pt x="92" y="403"/>
                      <a:pt x="201" y="406"/>
                    </a:cubicBezTo>
                    <a:cubicBezTo>
                      <a:pt x="205" y="406"/>
                      <a:pt x="209" y="407"/>
                      <a:pt x="213" y="407"/>
                    </a:cubicBezTo>
                    <a:cubicBezTo>
                      <a:pt x="320" y="407"/>
                      <a:pt x="409" y="317"/>
                      <a:pt x="412" y="208"/>
                    </a:cubicBezTo>
                    <a:cubicBezTo>
                      <a:pt x="416" y="100"/>
                      <a:pt x="327" y="4"/>
                      <a:pt x="215" y="1"/>
                    </a:cubicBezTo>
                    <a:cubicBezTo>
                      <a:pt x="211" y="0"/>
                      <a:pt x="207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066;p68"/>
              <p:cNvSpPr/>
              <p:nvPr/>
            </p:nvSpPr>
            <p:spPr>
              <a:xfrm>
                <a:off x="2012121" y="2516674"/>
                <a:ext cx="16263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7" extrusionOk="0">
                    <a:moveTo>
                      <a:pt x="204" y="0"/>
                    </a:moveTo>
                    <a:cubicBezTo>
                      <a:pt x="97" y="0"/>
                      <a:pt x="7" y="90"/>
                      <a:pt x="4" y="198"/>
                    </a:cubicBezTo>
                    <a:cubicBezTo>
                      <a:pt x="1" y="307"/>
                      <a:pt x="90" y="403"/>
                      <a:pt x="202" y="406"/>
                    </a:cubicBezTo>
                    <a:cubicBezTo>
                      <a:pt x="206" y="406"/>
                      <a:pt x="209" y="407"/>
                      <a:pt x="213" y="407"/>
                    </a:cubicBezTo>
                    <a:cubicBezTo>
                      <a:pt x="320" y="407"/>
                      <a:pt x="407" y="317"/>
                      <a:pt x="413" y="208"/>
                    </a:cubicBezTo>
                    <a:cubicBezTo>
                      <a:pt x="416" y="100"/>
                      <a:pt x="324" y="4"/>
                      <a:pt x="215" y="1"/>
                    </a:cubicBezTo>
                    <a:cubicBezTo>
                      <a:pt x="211" y="0"/>
                      <a:pt x="208" y="0"/>
                      <a:pt x="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067;p68"/>
              <p:cNvSpPr/>
              <p:nvPr/>
            </p:nvSpPr>
            <p:spPr>
              <a:xfrm>
                <a:off x="2042501" y="2544090"/>
                <a:ext cx="98397" cy="13533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47" fill="none" extrusionOk="0">
                    <a:moveTo>
                      <a:pt x="0" y="346"/>
                    </a:moveTo>
                    <a:lnTo>
                      <a:pt x="2523" y="0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068;p68"/>
              <p:cNvSpPr/>
              <p:nvPr/>
            </p:nvSpPr>
            <p:spPr>
              <a:xfrm>
                <a:off x="2039264" y="2571585"/>
                <a:ext cx="107289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43" fill="none" extrusionOk="0">
                    <a:moveTo>
                      <a:pt x="1" y="1"/>
                    </a:moveTo>
                    <a:lnTo>
                      <a:pt x="2751" y="143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069;p68"/>
              <p:cNvSpPr/>
              <p:nvPr/>
            </p:nvSpPr>
            <p:spPr>
              <a:xfrm>
                <a:off x="2042111" y="2587301"/>
                <a:ext cx="97773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535" fill="none" extrusionOk="0">
                    <a:moveTo>
                      <a:pt x="0" y="0"/>
                    </a:moveTo>
                    <a:lnTo>
                      <a:pt x="2506" y="534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070;p68"/>
              <p:cNvSpPr/>
              <p:nvPr/>
            </p:nvSpPr>
            <p:spPr>
              <a:xfrm>
                <a:off x="1769934" y="2534029"/>
                <a:ext cx="97656" cy="18954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486" fill="none" extrusionOk="0">
                    <a:moveTo>
                      <a:pt x="2504" y="486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071;p68"/>
              <p:cNvSpPr/>
              <p:nvPr/>
            </p:nvSpPr>
            <p:spPr>
              <a:xfrm>
                <a:off x="1762602" y="2566437"/>
                <a:ext cx="107445" cy="702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8" fill="none" extrusionOk="0">
                    <a:moveTo>
                      <a:pt x="2755" y="1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072;p68"/>
              <p:cNvSpPr/>
              <p:nvPr/>
            </p:nvSpPr>
            <p:spPr>
              <a:xfrm>
                <a:off x="1767360" y="2582543"/>
                <a:ext cx="98709" cy="15327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393" fill="none" extrusionOk="0">
                    <a:moveTo>
                      <a:pt x="2530" y="0"/>
                    </a:moveTo>
                    <a:lnTo>
                      <a:pt x="1" y="392"/>
                    </a:ln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073;p68"/>
              <p:cNvSpPr/>
              <p:nvPr/>
            </p:nvSpPr>
            <p:spPr>
              <a:xfrm>
                <a:off x="1930729" y="2539566"/>
                <a:ext cx="59319" cy="45591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9" extrusionOk="0">
                    <a:moveTo>
                      <a:pt x="766" y="0"/>
                    </a:moveTo>
                    <a:cubicBezTo>
                      <a:pt x="723" y="0"/>
                      <a:pt x="689" y="36"/>
                      <a:pt x="686" y="80"/>
                    </a:cubicBezTo>
                    <a:lnTo>
                      <a:pt x="670" y="716"/>
                    </a:lnTo>
                    <a:lnTo>
                      <a:pt x="670" y="733"/>
                    </a:lnTo>
                    <a:cubicBezTo>
                      <a:pt x="630" y="884"/>
                      <a:pt x="511" y="997"/>
                      <a:pt x="379" y="1003"/>
                    </a:cubicBezTo>
                    <a:cubicBezTo>
                      <a:pt x="373" y="1004"/>
                      <a:pt x="366" y="1004"/>
                      <a:pt x="360" y="1004"/>
                    </a:cubicBezTo>
                    <a:cubicBezTo>
                      <a:pt x="251" y="1004"/>
                      <a:pt x="174" y="929"/>
                      <a:pt x="149" y="904"/>
                    </a:cubicBezTo>
                    <a:cubicBezTo>
                      <a:pt x="132" y="888"/>
                      <a:pt x="112" y="879"/>
                      <a:pt x="91" y="879"/>
                    </a:cubicBezTo>
                    <a:cubicBezTo>
                      <a:pt x="70" y="879"/>
                      <a:pt x="50" y="888"/>
                      <a:pt x="33" y="904"/>
                    </a:cubicBezTo>
                    <a:cubicBezTo>
                      <a:pt x="0" y="937"/>
                      <a:pt x="0" y="987"/>
                      <a:pt x="33" y="1020"/>
                    </a:cubicBezTo>
                    <a:cubicBezTo>
                      <a:pt x="79" y="1066"/>
                      <a:pt x="198" y="1168"/>
                      <a:pt x="366" y="1168"/>
                    </a:cubicBezTo>
                    <a:lnTo>
                      <a:pt x="393" y="1168"/>
                    </a:lnTo>
                    <a:cubicBezTo>
                      <a:pt x="544" y="1161"/>
                      <a:pt x="680" y="1066"/>
                      <a:pt x="762" y="931"/>
                    </a:cubicBezTo>
                    <a:cubicBezTo>
                      <a:pt x="844" y="1066"/>
                      <a:pt x="980" y="1155"/>
                      <a:pt x="1135" y="1168"/>
                    </a:cubicBezTo>
                    <a:lnTo>
                      <a:pt x="1158" y="1168"/>
                    </a:lnTo>
                    <a:cubicBezTo>
                      <a:pt x="1326" y="1168"/>
                      <a:pt x="1448" y="1066"/>
                      <a:pt x="1491" y="1020"/>
                    </a:cubicBezTo>
                    <a:cubicBezTo>
                      <a:pt x="1520" y="997"/>
                      <a:pt x="1520" y="940"/>
                      <a:pt x="1488" y="907"/>
                    </a:cubicBezTo>
                    <a:cubicBezTo>
                      <a:pt x="1471" y="891"/>
                      <a:pt x="1450" y="883"/>
                      <a:pt x="1429" y="883"/>
                    </a:cubicBezTo>
                    <a:cubicBezTo>
                      <a:pt x="1408" y="883"/>
                      <a:pt x="1387" y="891"/>
                      <a:pt x="1372" y="907"/>
                    </a:cubicBezTo>
                    <a:cubicBezTo>
                      <a:pt x="1350" y="932"/>
                      <a:pt x="1267" y="1007"/>
                      <a:pt x="1160" y="1007"/>
                    </a:cubicBezTo>
                    <a:cubicBezTo>
                      <a:pt x="1154" y="1007"/>
                      <a:pt x="1148" y="1007"/>
                      <a:pt x="1141" y="1006"/>
                    </a:cubicBezTo>
                    <a:cubicBezTo>
                      <a:pt x="1003" y="1000"/>
                      <a:pt x="877" y="871"/>
                      <a:pt x="851" y="706"/>
                    </a:cubicBezTo>
                    <a:cubicBezTo>
                      <a:pt x="844" y="693"/>
                      <a:pt x="841" y="683"/>
                      <a:pt x="835" y="673"/>
                    </a:cubicBezTo>
                    <a:lnTo>
                      <a:pt x="851" y="90"/>
                    </a:lnTo>
                    <a:cubicBezTo>
                      <a:pt x="851" y="43"/>
                      <a:pt x="815" y="7"/>
                      <a:pt x="772" y="1"/>
                    </a:cubicBezTo>
                    <a:cubicBezTo>
                      <a:pt x="770" y="0"/>
                      <a:pt x="768" y="0"/>
                      <a:pt x="7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074;p68"/>
              <p:cNvSpPr/>
              <p:nvPr/>
            </p:nvSpPr>
            <p:spPr>
              <a:xfrm>
                <a:off x="1951671" y="2536369"/>
                <a:ext cx="18837" cy="1443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70" extrusionOk="0">
                    <a:moveTo>
                      <a:pt x="239" y="0"/>
                    </a:moveTo>
                    <a:cubicBezTo>
                      <a:pt x="114" y="0"/>
                      <a:pt x="4" y="65"/>
                      <a:pt x="4" y="142"/>
                    </a:cubicBezTo>
                    <a:cubicBezTo>
                      <a:pt x="1" y="221"/>
                      <a:pt x="103" y="363"/>
                      <a:pt x="235" y="369"/>
                    </a:cubicBezTo>
                    <a:cubicBezTo>
                      <a:pt x="236" y="370"/>
                      <a:pt x="238" y="370"/>
                      <a:pt x="239" y="370"/>
                    </a:cubicBezTo>
                    <a:cubicBezTo>
                      <a:pt x="369" y="370"/>
                      <a:pt x="472" y="230"/>
                      <a:pt x="479" y="155"/>
                    </a:cubicBezTo>
                    <a:cubicBezTo>
                      <a:pt x="482" y="76"/>
                      <a:pt x="373" y="7"/>
                      <a:pt x="248" y="0"/>
                    </a:cubicBezTo>
                    <a:cubicBezTo>
                      <a:pt x="245" y="0"/>
                      <a:pt x="242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075;p68"/>
              <p:cNvSpPr/>
              <p:nvPr/>
            </p:nvSpPr>
            <p:spPr>
              <a:xfrm>
                <a:off x="2012394" y="2737214"/>
                <a:ext cx="120666" cy="14157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630" extrusionOk="0">
                    <a:moveTo>
                      <a:pt x="1564" y="1"/>
                    </a:moveTo>
                    <a:cubicBezTo>
                      <a:pt x="739" y="1"/>
                      <a:pt x="59" y="784"/>
                      <a:pt x="30" y="1772"/>
                    </a:cubicBezTo>
                    <a:cubicBezTo>
                      <a:pt x="0" y="2775"/>
                      <a:pt x="657" y="3603"/>
                      <a:pt x="1498" y="3629"/>
                    </a:cubicBezTo>
                    <a:cubicBezTo>
                      <a:pt x="1508" y="3629"/>
                      <a:pt x="1518" y="3629"/>
                      <a:pt x="1528" y="3629"/>
                    </a:cubicBezTo>
                    <a:cubicBezTo>
                      <a:pt x="2355" y="3629"/>
                      <a:pt x="3038" y="2845"/>
                      <a:pt x="3067" y="1855"/>
                    </a:cubicBezTo>
                    <a:cubicBezTo>
                      <a:pt x="3094" y="852"/>
                      <a:pt x="2437" y="21"/>
                      <a:pt x="1600" y="1"/>
                    </a:cubicBezTo>
                    <a:cubicBezTo>
                      <a:pt x="1588" y="1"/>
                      <a:pt x="1576" y="1"/>
                      <a:pt x="1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076;p68"/>
              <p:cNvSpPr/>
              <p:nvPr/>
            </p:nvSpPr>
            <p:spPr>
              <a:xfrm>
                <a:off x="2032049" y="2857253"/>
                <a:ext cx="56277" cy="51753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327" extrusionOk="0">
                    <a:moveTo>
                      <a:pt x="723" y="0"/>
                    </a:moveTo>
                    <a:cubicBezTo>
                      <a:pt x="340" y="0"/>
                      <a:pt x="17" y="281"/>
                      <a:pt x="7" y="643"/>
                    </a:cubicBezTo>
                    <a:cubicBezTo>
                      <a:pt x="1" y="1006"/>
                      <a:pt x="308" y="1313"/>
                      <a:pt x="700" y="1326"/>
                    </a:cubicBezTo>
                    <a:cubicBezTo>
                      <a:pt x="704" y="1326"/>
                      <a:pt x="709" y="1326"/>
                      <a:pt x="713" y="1326"/>
                    </a:cubicBezTo>
                    <a:cubicBezTo>
                      <a:pt x="1100" y="1326"/>
                      <a:pt x="1422" y="1045"/>
                      <a:pt x="1429" y="683"/>
                    </a:cubicBezTo>
                    <a:cubicBezTo>
                      <a:pt x="1442" y="313"/>
                      <a:pt x="1129" y="10"/>
                      <a:pt x="736" y="0"/>
                    </a:cubicBezTo>
                    <a:cubicBezTo>
                      <a:pt x="732" y="0"/>
                      <a:pt x="727" y="0"/>
                      <a:pt x="723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077;p68"/>
              <p:cNvSpPr/>
              <p:nvPr/>
            </p:nvSpPr>
            <p:spPr>
              <a:xfrm>
                <a:off x="1991568" y="2589134"/>
                <a:ext cx="474240" cy="183924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4716" extrusionOk="0">
                    <a:moveTo>
                      <a:pt x="10458" y="0"/>
                    </a:moveTo>
                    <a:cubicBezTo>
                      <a:pt x="10214" y="0"/>
                      <a:pt x="9967" y="111"/>
                      <a:pt x="9804" y="346"/>
                    </a:cubicBezTo>
                    <a:cubicBezTo>
                      <a:pt x="8983" y="1538"/>
                      <a:pt x="7385" y="2953"/>
                      <a:pt x="4441" y="2953"/>
                    </a:cubicBezTo>
                    <a:cubicBezTo>
                      <a:pt x="3688" y="2953"/>
                      <a:pt x="2846" y="2860"/>
                      <a:pt x="1906" y="2647"/>
                    </a:cubicBezTo>
                    <a:cubicBezTo>
                      <a:pt x="1880" y="2637"/>
                      <a:pt x="1850" y="2628"/>
                      <a:pt x="1824" y="2601"/>
                    </a:cubicBezTo>
                    <a:cubicBezTo>
                      <a:pt x="1692" y="2473"/>
                      <a:pt x="1204" y="2027"/>
                      <a:pt x="752" y="2018"/>
                    </a:cubicBezTo>
                    <a:cubicBezTo>
                      <a:pt x="747" y="2017"/>
                      <a:pt x="742" y="2017"/>
                      <a:pt x="738" y="2017"/>
                    </a:cubicBezTo>
                    <a:cubicBezTo>
                      <a:pt x="0" y="2017"/>
                      <a:pt x="11" y="3790"/>
                      <a:pt x="1204" y="4046"/>
                    </a:cubicBezTo>
                    <a:cubicBezTo>
                      <a:pt x="1554" y="4121"/>
                      <a:pt x="1802" y="4147"/>
                      <a:pt x="1978" y="4147"/>
                    </a:cubicBezTo>
                    <a:cubicBezTo>
                      <a:pt x="2203" y="4147"/>
                      <a:pt x="2310" y="4104"/>
                      <a:pt x="2361" y="4065"/>
                    </a:cubicBezTo>
                    <a:cubicBezTo>
                      <a:pt x="2392" y="4042"/>
                      <a:pt x="2431" y="4029"/>
                      <a:pt x="2470" y="4029"/>
                    </a:cubicBezTo>
                    <a:cubicBezTo>
                      <a:pt x="2490" y="4029"/>
                      <a:pt x="2510" y="4032"/>
                      <a:pt x="2529" y="4039"/>
                    </a:cubicBezTo>
                    <a:cubicBezTo>
                      <a:pt x="2960" y="4199"/>
                      <a:pt x="4487" y="4715"/>
                      <a:pt x="6305" y="4715"/>
                    </a:cubicBezTo>
                    <a:cubicBezTo>
                      <a:pt x="8235" y="4715"/>
                      <a:pt x="10492" y="4134"/>
                      <a:pt x="12113" y="1928"/>
                    </a:cubicBezTo>
                    <a:cubicBezTo>
                      <a:pt x="12159" y="1869"/>
                      <a:pt x="12156" y="1787"/>
                      <a:pt x="12110" y="1724"/>
                    </a:cubicBezTo>
                    <a:lnTo>
                      <a:pt x="11219" y="557"/>
                    </a:lnTo>
                    <a:cubicBezTo>
                      <a:pt x="11213" y="543"/>
                      <a:pt x="11203" y="527"/>
                      <a:pt x="11196" y="510"/>
                    </a:cubicBezTo>
                    <a:cubicBezTo>
                      <a:pt x="11073" y="179"/>
                      <a:pt x="10768" y="0"/>
                      <a:pt x="10458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078;p68"/>
              <p:cNvSpPr/>
              <p:nvPr/>
            </p:nvSpPr>
            <p:spPr>
              <a:xfrm>
                <a:off x="2096164" y="2602316"/>
                <a:ext cx="363597" cy="170820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4380" extrusionOk="0">
                    <a:moveTo>
                      <a:pt x="7228" y="1"/>
                    </a:moveTo>
                    <a:cubicBezTo>
                      <a:pt x="7172" y="24"/>
                      <a:pt x="7132" y="50"/>
                      <a:pt x="7080" y="73"/>
                    </a:cubicBezTo>
                    <a:cubicBezTo>
                      <a:pt x="6239" y="1253"/>
                      <a:pt x="4649" y="2613"/>
                      <a:pt x="1763" y="2613"/>
                    </a:cubicBezTo>
                    <a:cubicBezTo>
                      <a:pt x="1285" y="2613"/>
                      <a:pt x="771" y="2576"/>
                      <a:pt x="220" y="2494"/>
                    </a:cubicBezTo>
                    <a:cubicBezTo>
                      <a:pt x="211" y="2493"/>
                      <a:pt x="202" y="2492"/>
                      <a:pt x="194" y="2492"/>
                    </a:cubicBezTo>
                    <a:cubicBezTo>
                      <a:pt x="84" y="2492"/>
                      <a:pt x="1" y="2585"/>
                      <a:pt x="22" y="2692"/>
                    </a:cubicBezTo>
                    <a:cubicBezTo>
                      <a:pt x="72" y="2956"/>
                      <a:pt x="88" y="3266"/>
                      <a:pt x="42" y="3625"/>
                    </a:cubicBezTo>
                    <a:cubicBezTo>
                      <a:pt x="29" y="3708"/>
                      <a:pt x="78" y="3784"/>
                      <a:pt x="157" y="3810"/>
                    </a:cubicBezTo>
                    <a:cubicBezTo>
                      <a:pt x="803" y="4023"/>
                      <a:pt x="2114" y="4380"/>
                      <a:pt x="3625" y="4380"/>
                    </a:cubicBezTo>
                    <a:cubicBezTo>
                      <a:pt x="5488" y="4380"/>
                      <a:pt x="7657" y="3837"/>
                      <a:pt x="9263" y="1815"/>
                    </a:cubicBezTo>
                    <a:cubicBezTo>
                      <a:pt x="9322" y="1745"/>
                      <a:pt x="9312" y="1640"/>
                      <a:pt x="9243" y="1581"/>
                    </a:cubicBezTo>
                    <a:lnTo>
                      <a:pt x="7541" y="54"/>
                    </a:lnTo>
                    <a:cubicBezTo>
                      <a:pt x="7512" y="31"/>
                      <a:pt x="7475" y="14"/>
                      <a:pt x="7432" y="8"/>
                    </a:cubicBezTo>
                    <a:lnTo>
                      <a:pt x="72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079;p68"/>
              <p:cNvSpPr/>
              <p:nvPr/>
            </p:nvSpPr>
            <p:spPr>
              <a:xfrm>
                <a:off x="2296621" y="2531299"/>
                <a:ext cx="192192" cy="224796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5764" extrusionOk="0">
                    <a:moveTo>
                      <a:pt x="3373" y="1"/>
                    </a:moveTo>
                    <a:cubicBezTo>
                      <a:pt x="2793" y="1"/>
                      <a:pt x="2083" y="595"/>
                      <a:pt x="1349" y="2142"/>
                    </a:cubicBezTo>
                    <a:cubicBezTo>
                      <a:pt x="1188" y="2481"/>
                      <a:pt x="538" y="2679"/>
                      <a:pt x="169" y="2765"/>
                    </a:cubicBezTo>
                    <a:cubicBezTo>
                      <a:pt x="50" y="2795"/>
                      <a:pt x="0" y="2933"/>
                      <a:pt x="70" y="3032"/>
                    </a:cubicBezTo>
                    <a:lnTo>
                      <a:pt x="1989" y="5694"/>
                    </a:lnTo>
                    <a:cubicBezTo>
                      <a:pt x="2022" y="5739"/>
                      <a:pt x="2075" y="5764"/>
                      <a:pt x="2128" y="5764"/>
                    </a:cubicBezTo>
                    <a:cubicBezTo>
                      <a:pt x="2160" y="5764"/>
                      <a:pt x="2192" y="5755"/>
                      <a:pt x="2220" y="5736"/>
                    </a:cubicBezTo>
                    <a:cubicBezTo>
                      <a:pt x="2787" y="5367"/>
                      <a:pt x="4927" y="3857"/>
                      <a:pt x="4743" y="2066"/>
                    </a:cubicBezTo>
                    <a:cubicBezTo>
                      <a:pt x="4618" y="918"/>
                      <a:pt x="4095" y="1"/>
                      <a:pt x="33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080;p68"/>
              <p:cNvSpPr/>
              <p:nvPr/>
            </p:nvSpPr>
            <p:spPr>
              <a:xfrm>
                <a:off x="1876832" y="2658280"/>
                <a:ext cx="63297" cy="73359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881" extrusionOk="0">
                    <a:moveTo>
                      <a:pt x="814" y="0"/>
                    </a:moveTo>
                    <a:cubicBezTo>
                      <a:pt x="385" y="0"/>
                      <a:pt x="27" y="408"/>
                      <a:pt x="14" y="921"/>
                    </a:cubicBezTo>
                    <a:cubicBezTo>
                      <a:pt x="0" y="1438"/>
                      <a:pt x="343" y="1867"/>
                      <a:pt x="785" y="1880"/>
                    </a:cubicBezTo>
                    <a:cubicBezTo>
                      <a:pt x="792" y="1880"/>
                      <a:pt x="799" y="1881"/>
                      <a:pt x="806" y="1881"/>
                    </a:cubicBezTo>
                    <a:cubicBezTo>
                      <a:pt x="1232" y="1881"/>
                      <a:pt x="1593" y="1473"/>
                      <a:pt x="1606" y="960"/>
                    </a:cubicBezTo>
                    <a:cubicBezTo>
                      <a:pt x="1623" y="442"/>
                      <a:pt x="1277" y="14"/>
                      <a:pt x="835" y="0"/>
                    </a:cubicBezTo>
                    <a:cubicBezTo>
                      <a:pt x="828" y="0"/>
                      <a:pt x="821" y="0"/>
                      <a:pt x="814" y="0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081;p68"/>
              <p:cNvSpPr/>
              <p:nvPr/>
            </p:nvSpPr>
            <p:spPr>
              <a:xfrm>
                <a:off x="2015475" y="2666703"/>
                <a:ext cx="73983" cy="101166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594" extrusionOk="0">
                    <a:moveTo>
                      <a:pt x="1213" y="0"/>
                    </a:moveTo>
                    <a:cubicBezTo>
                      <a:pt x="969" y="0"/>
                      <a:pt x="735" y="147"/>
                      <a:pt x="644" y="391"/>
                    </a:cubicBezTo>
                    <a:lnTo>
                      <a:pt x="122" y="1710"/>
                    </a:lnTo>
                    <a:cubicBezTo>
                      <a:pt x="0" y="2027"/>
                      <a:pt x="146" y="2390"/>
                      <a:pt x="452" y="2535"/>
                    </a:cubicBezTo>
                    <a:cubicBezTo>
                      <a:pt x="539" y="2575"/>
                      <a:pt x="631" y="2593"/>
                      <a:pt x="720" y="2593"/>
                    </a:cubicBezTo>
                    <a:cubicBezTo>
                      <a:pt x="988" y="2593"/>
                      <a:pt x="1242" y="2427"/>
                      <a:pt x="1336" y="2156"/>
                    </a:cubicBezTo>
                    <a:lnTo>
                      <a:pt x="1794" y="813"/>
                    </a:lnTo>
                    <a:cubicBezTo>
                      <a:pt x="1897" y="510"/>
                      <a:pt x="1752" y="180"/>
                      <a:pt x="1458" y="52"/>
                    </a:cubicBezTo>
                    <a:cubicBezTo>
                      <a:pt x="1379" y="17"/>
                      <a:pt x="1295" y="0"/>
                      <a:pt x="12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082;p68"/>
              <p:cNvSpPr/>
              <p:nvPr/>
            </p:nvSpPr>
            <p:spPr>
              <a:xfrm>
                <a:off x="1059092" y="2465624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0"/>
                    </a:moveTo>
                    <a:cubicBezTo>
                      <a:pt x="1" y="7"/>
                      <a:pt x="1" y="610"/>
                      <a:pt x="390" y="610"/>
                    </a:cubicBezTo>
                    <a:cubicBezTo>
                      <a:pt x="782" y="610"/>
                      <a:pt x="782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083;p68"/>
              <p:cNvSpPr/>
              <p:nvPr/>
            </p:nvSpPr>
            <p:spPr>
              <a:xfrm>
                <a:off x="1113496" y="2523226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1" y="4"/>
                      <a:pt x="1" y="611"/>
                      <a:pt x="393" y="611"/>
                    </a:cubicBezTo>
                    <a:cubicBezTo>
                      <a:pt x="786" y="611"/>
                      <a:pt x="786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084;p68"/>
              <p:cNvSpPr/>
              <p:nvPr/>
            </p:nvSpPr>
            <p:spPr>
              <a:xfrm>
                <a:off x="1168680" y="2592059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3"/>
                      <a:pt x="1" y="610"/>
                      <a:pt x="393" y="610"/>
                    </a:cubicBezTo>
                    <a:cubicBezTo>
                      <a:pt x="785" y="610"/>
                      <a:pt x="785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085;p68"/>
              <p:cNvSpPr/>
              <p:nvPr/>
            </p:nvSpPr>
            <p:spPr>
              <a:xfrm>
                <a:off x="1214075" y="2529037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0"/>
                    </a:moveTo>
                    <a:cubicBezTo>
                      <a:pt x="1" y="3"/>
                      <a:pt x="1" y="610"/>
                      <a:pt x="390" y="610"/>
                    </a:cubicBezTo>
                    <a:cubicBezTo>
                      <a:pt x="782" y="610"/>
                      <a:pt x="782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086;p68"/>
              <p:cNvSpPr/>
              <p:nvPr/>
            </p:nvSpPr>
            <p:spPr>
              <a:xfrm>
                <a:off x="1000085" y="2771065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1"/>
                    </a:moveTo>
                    <a:cubicBezTo>
                      <a:pt x="0" y="7"/>
                      <a:pt x="0" y="611"/>
                      <a:pt x="389" y="611"/>
                    </a:cubicBezTo>
                    <a:cubicBezTo>
                      <a:pt x="782" y="611"/>
                      <a:pt x="782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087;p68"/>
              <p:cNvSpPr/>
              <p:nvPr/>
            </p:nvSpPr>
            <p:spPr>
              <a:xfrm>
                <a:off x="1318399" y="2647360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0"/>
                    </a:moveTo>
                    <a:cubicBezTo>
                      <a:pt x="0" y="3"/>
                      <a:pt x="0" y="610"/>
                      <a:pt x="389" y="610"/>
                    </a:cubicBezTo>
                    <a:cubicBezTo>
                      <a:pt x="782" y="610"/>
                      <a:pt x="782" y="0"/>
                      <a:pt x="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088;p68"/>
              <p:cNvSpPr/>
              <p:nvPr/>
            </p:nvSpPr>
            <p:spPr>
              <a:xfrm>
                <a:off x="1273900" y="2495966"/>
                <a:ext cx="30498" cy="2398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5" extrusionOk="0">
                    <a:moveTo>
                      <a:pt x="389" y="1"/>
                    </a:moveTo>
                    <a:cubicBezTo>
                      <a:pt x="0" y="4"/>
                      <a:pt x="0" y="614"/>
                      <a:pt x="389" y="614"/>
                    </a:cubicBezTo>
                    <a:cubicBezTo>
                      <a:pt x="782" y="614"/>
                      <a:pt x="782" y="1"/>
                      <a:pt x="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089;p68"/>
              <p:cNvSpPr/>
              <p:nvPr/>
            </p:nvSpPr>
            <p:spPr>
              <a:xfrm>
                <a:off x="1176285" y="2698137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090;p68"/>
              <p:cNvSpPr/>
              <p:nvPr/>
            </p:nvSpPr>
            <p:spPr>
              <a:xfrm>
                <a:off x="1275421" y="2568504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1" y="7"/>
                      <a:pt x="1" y="611"/>
                      <a:pt x="393" y="611"/>
                    </a:cubicBezTo>
                    <a:cubicBezTo>
                      <a:pt x="786" y="611"/>
                      <a:pt x="786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091;p68"/>
              <p:cNvSpPr/>
              <p:nvPr/>
            </p:nvSpPr>
            <p:spPr>
              <a:xfrm>
                <a:off x="1079176" y="2729648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092;p68"/>
              <p:cNvSpPr/>
              <p:nvPr/>
            </p:nvSpPr>
            <p:spPr>
              <a:xfrm>
                <a:off x="1120828" y="2847581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7" y="1"/>
                    </a:moveTo>
                    <a:cubicBezTo>
                      <a:pt x="4" y="1"/>
                      <a:pt x="1" y="611"/>
                      <a:pt x="397" y="611"/>
                    </a:cubicBezTo>
                    <a:cubicBezTo>
                      <a:pt x="786" y="611"/>
                      <a:pt x="786" y="1"/>
                      <a:pt x="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093;p68"/>
              <p:cNvSpPr/>
              <p:nvPr/>
            </p:nvSpPr>
            <p:spPr>
              <a:xfrm>
                <a:off x="1013189" y="2834984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1"/>
                    </a:moveTo>
                    <a:cubicBezTo>
                      <a:pt x="7" y="1"/>
                      <a:pt x="1" y="611"/>
                      <a:pt x="393" y="611"/>
                    </a:cubicBezTo>
                    <a:cubicBezTo>
                      <a:pt x="785" y="611"/>
                      <a:pt x="785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094;p68"/>
              <p:cNvSpPr/>
              <p:nvPr/>
            </p:nvSpPr>
            <p:spPr>
              <a:xfrm>
                <a:off x="1081867" y="2790369"/>
                <a:ext cx="30771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611" extrusionOk="0">
                    <a:moveTo>
                      <a:pt x="396" y="0"/>
                    </a:moveTo>
                    <a:cubicBezTo>
                      <a:pt x="4" y="7"/>
                      <a:pt x="1" y="610"/>
                      <a:pt x="396" y="610"/>
                    </a:cubicBezTo>
                    <a:cubicBezTo>
                      <a:pt x="789" y="610"/>
                      <a:pt x="789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095;p68"/>
              <p:cNvSpPr/>
              <p:nvPr/>
            </p:nvSpPr>
            <p:spPr>
              <a:xfrm>
                <a:off x="1241219" y="2753047"/>
                <a:ext cx="30537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2" extrusionOk="0">
                    <a:moveTo>
                      <a:pt x="390" y="1"/>
                    </a:moveTo>
                    <a:cubicBezTo>
                      <a:pt x="1" y="8"/>
                      <a:pt x="1" y="611"/>
                      <a:pt x="390" y="611"/>
                    </a:cubicBezTo>
                    <a:cubicBezTo>
                      <a:pt x="782" y="611"/>
                      <a:pt x="782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096;p68"/>
              <p:cNvSpPr/>
              <p:nvPr/>
            </p:nvSpPr>
            <p:spPr>
              <a:xfrm>
                <a:off x="1295740" y="2721419"/>
                <a:ext cx="30537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11" extrusionOk="0">
                    <a:moveTo>
                      <a:pt x="390" y="1"/>
                    </a:moveTo>
                    <a:cubicBezTo>
                      <a:pt x="1" y="1"/>
                      <a:pt x="1" y="611"/>
                      <a:pt x="390" y="611"/>
                    </a:cubicBezTo>
                    <a:cubicBezTo>
                      <a:pt x="782" y="611"/>
                      <a:pt x="782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097;p68"/>
              <p:cNvSpPr/>
              <p:nvPr/>
            </p:nvSpPr>
            <p:spPr>
              <a:xfrm>
                <a:off x="1329436" y="2758468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0"/>
                      <a:pt x="1" y="611"/>
                      <a:pt x="393" y="611"/>
                    </a:cubicBezTo>
                    <a:cubicBezTo>
                      <a:pt x="786" y="611"/>
                      <a:pt x="786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098;p68"/>
              <p:cNvSpPr/>
              <p:nvPr/>
            </p:nvSpPr>
            <p:spPr>
              <a:xfrm>
                <a:off x="1164312" y="2782921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0" y="0"/>
                      <a:pt x="0" y="610"/>
                      <a:pt x="393" y="610"/>
                    </a:cubicBezTo>
                    <a:cubicBezTo>
                      <a:pt x="785" y="610"/>
                      <a:pt x="785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099;p68"/>
              <p:cNvSpPr/>
              <p:nvPr/>
            </p:nvSpPr>
            <p:spPr>
              <a:xfrm>
                <a:off x="1346829" y="2819541"/>
                <a:ext cx="30615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12" extrusionOk="0">
                    <a:moveTo>
                      <a:pt x="393" y="1"/>
                    </a:moveTo>
                    <a:cubicBezTo>
                      <a:pt x="0" y="4"/>
                      <a:pt x="0" y="611"/>
                      <a:pt x="393" y="611"/>
                    </a:cubicBezTo>
                    <a:cubicBezTo>
                      <a:pt x="785" y="611"/>
                      <a:pt x="785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100;p68"/>
              <p:cNvSpPr/>
              <p:nvPr/>
            </p:nvSpPr>
            <p:spPr>
              <a:xfrm>
                <a:off x="1229012" y="2835101"/>
                <a:ext cx="30498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2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101;p68"/>
              <p:cNvSpPr/>
              <p:nvPr/>
            </p:nvSpPr>
            <p:spPr>
              <a:xfrm>
                <a:off x="1229012" y="2646814"/>
                <a:ext cx="30498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2" extrusionOk="0">
                    <a:moveTo>
                      <a:pt x="393" y="1"/>
                    </a:moveTo>
                    <a:cubicBezTo>
                      <a:pt x="0" y="1"/>
                      <a:pt x="0" y="611"/>
                      <a:pt x="393" y="611"/>
                    </a:cubicBezTo>
                    <a:cubicBezTo>
                      <a:pt x="782" y="611"/>
                      <a:pt x="782" y="1"/>
                      <a:pt x="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102;p68"/>
              <p:cNvSpPr/>
              <p:nvPr/>
            </p:nvSpPr>
            <p:spPr>
              <a:xfrm>
                <a:off x="1101952" y="2646814"/>
                <a:ext cx="30615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12" extrusionOk="0">
                    <a:moveTo>
                      <a:pt x="392" y="1"/>
                    </a:moveTo>
                    <a:cubicBezTo>
                      <a:pt x="0" y="1"/>
                      <a:pt x="0" y="611"/>
                      <a:pt x="392" y="611"/>
                    </a:cubicBezTo>
                    <a:cubicBezTo>
                      <a:pt x="785" y="611"/>
                      <a:pt x="785" y="1"/>
                      <a:pt x="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103;p68"/>
              <p:cNvSpPr/>
              <p:nvPr/>
            </p:nvSpPr>
            <p:spPr>
              <a:xfrm>
                <a:off x="1047782" y="2588705"/>
                <a:ext cx="30654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11" extrusionOk="0">
                    <a:moveTo>
                      <a:pt x="393" y="0"/>
                    </a:moveTo>
                    <a:cubicBezTo>
                      <a:pt x="1" y="4"/>
                      <a:pt x="1" y="610"/>
                      <a:pt x="393" y="610"/>
                    </a:cubicBezTo>
                    <a:cubicBezTo>
                      <a:pt x="786" y="610"/>
                      <a:pt x="786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104;p68"/>
              <p:cNvSpPr/>
              <p:nvPr/>
            </p:nvSpPr>
            <p:spPr>
              <a:xfrm>
                <a:off x="1010888" y="2659450"/>
                <a:ext cx="30498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11" extrusionOk="0">
                    <a:moveTo>
                      <a:pt x="389" y="0"/>
                    </a:moveTo>
                    <a:cubicBezTo>
                      <a:pt x="0" y="3"/>
                      <a:pt x="0" y="610"/>
                      <a:pt x="389" y="610"/>
                    </a:cubicBezTo>
                    <a:cubicBezTo>
                      <a:pt x="782" y="610"/>
                      <a:pt x="782" y="0"/>
                      <a:pt x="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105;p68"/>
              <p:cNvSpPr/>
              <p:nvPr/>
            </p:nvSpPr>
            <p:spPr>
              <a:xfrm>
                <a:off x="871465" y="1960040"/>
                <a:ext cx="612612" cy="488514"/>
              </a:xfrm>
              <a:custGeom>
                <a:avLst/>
                <a:gdLst/>
                <a:ahLst/>
                <a:cxnLst/>
                <a:rect l="l" t="t" r="r" b="b"/>
                <a:pathLst>
                  <a:path w="15708" h="12526" extrusionOk="0">
                    <a:moveTo>
                      <a:pt x="11170" y="1"/>
                    </a:moveTo>
                    <a:lnTo>
                      <a:pt x="0" y="1801"/>
                    </a:lnTo>
                    <a:cubicBezTo>
                      <a:pt x="377" y="9188"/>
                      <a:pt x="1613" y="12525"/>
                      <a:pt x="6210" y="12525"/>
                    </a:cubicBezTo>
                    <a:cubicBezTo>
                      <a:pt x="6842" y="12525"/>
                      <a:pt x="7538" y="12462"/>
                      <a:pt x="8304" y="12338"/>
                    </a:cubicBezTo>
                    <a:cubicBezTo>
                      <a:pt x="14616" y="11322"/>
                      <a:pt x="15708" y="6036"/>
                      <a:pt x="11170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106;p68"/>
              <p:cNvSpPr/>
              <p:nvPr/>
            </p:nvSpPr>
            <p:spPr>
              <a:xfrm>
                <a:off x="827591" y="2271331"/>
                <a:ext cx="128778" cy="10171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608" extrusionOk="0">
                    <a:moveTo>
                      <a:pt x="2112" y="1"/>
                    </a:moveTo>
                    <a:cubicBezTo>
                      <a:pt x="1247" y="1"/>
                      <a:pt x="0" y="874"/>
                      <a:pt x="608" y="1932"/>
                    </a:cubicBezTo>
                    <a:cubicBezTo>
                      <a:pt x="892" y="2426"/>
                      <a:pt x="1278" y="2607"/>
                      <a:pt x="1679" y="2607"/>
                    </a:cubicBezTo>
                    <a:cubicBezTo>
                      <a:pt x="2289" y="2607"/>
                      <a:pt x="2933" y="2184"/>
                      <a:pt x="3302" y="1800"/>
                    </a:cubicBezTo>
                    <a:lnTo>
                      <a:pt x="2299" y="16"/>
                    </a:lnTo>
                    <a:cubicBezTo>
                      <a:pt x="2240" y="6"/>
                      <a:pt x="2177" y="1"/>
                      <a:pt x="2112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107;p68"/>
              <p:cNvSpPr/>
              <p:nvPr/>
            </p:nvSpPr>
            <p:spPr>
              <a:xfrm>
                <a:off x="838550" y="1714307"/>
                <a:ext cx="694239" cy="389727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9993" extrusionOk="0">
                    <a:moveTo>
                      <a:pt x="13317" y="0"/>
                    </a:moveTo>
                    <a:cubicBezTo>
                      <a:pt x="12467" y="0"/>
                      <a:pt x="11706" y="544"/>
                      <a:pt x="11081" y="1042"/>
                    </a:cubicBezTo>
                    <a:cubicBezTo>
                      <a:pt x="9940" y="1932"/>
                      <a:pt x="9525" y="2316"/>
                      <a:pt x="8943" y="2316"/>
                    </a:cubicBezTo>
                    <a:cubicBezTo>
                      <a:pt x="8596" y="2316"/>
                      <a:pt x="8190" y="2180"/>
                      <a:pt x="7536" y="1932"/>
                    </a:cubicBezTo>
                    <a:cubicBezTo>
                      <a:pt x="6869" y="1679"/>
                      <a:pt x="6167" y="1563"/>
                      <a:pt x="5476" y="1563"/>
                    </a:cubicBezTo>
                    <a:cubicBezTo>
                      <a:pt x="2640" y="1563"/>
                      <a:pt x="1" y="3514"/>
                      <a:pt x="801" y="5893"/>
                    </a:cubicBezTo>
                    <a:lnTo>
                      <a:pt x="1633" y="9068"/>
                    </a:lnTo>
                    <a:cubicBezTo>
                      <a:pt x="2207" y="9744"/>
                      <a:pt x="2834" y="9992"/>
                      <a:pt x="3492" y="9992"/>
                    </a:cubicBezTo>
                    <a:cubicBezTo>
                      <a:pt x="5310" y="9992"/>
                      <a:pt x="7366" y="8099"/>
                      <a:pt x="9210" y="8099"/>
                    </a:cubicBezTo>
                    <a:cubicBezTo>
                      <a:pt x="9450" y="8099"/>
                      <a:pt x="9687" y="8131"/>
                      <a:pt x="9920" y="8204"/>
                    </a:cubicBezTo>
                    <a:cubicBezTo>
                      <a:pt x="10966" y="8566"/>
                      <a:pt x="11986" y="9703"/>
                      <a:pt x="13073" y="9703"/>
                    </a:cubicBezTo>
                    <a:cubicBezTo>
                      <a:pt x="13374" y="9703"/>
                      <a:pt x="13680" y="9616"/>
                      <a:pt x="13993" y="9402"/>
                    </a:cubicBezTo>
                    <a:cubicBezTo>
                      <a:pt x="14929" y="8762"/>
                      <a:pt x="14992" y="7307"/>
                      <a:pt x="13284" y="6763"/>
                    </a:cubicBezTo>
                    <a:lnTo>
                      <a:pt x="13284" y="6763"/>
                    </a:lnTo>
                    <a:cubicBezTo>
                      <a:pt x="13874" y="6935"/>
                      <a:pt x="14524" y="7055"/>
                      <a:pt x="15137" y="7055"/>
                    </a:cubicBezTo>
                    <a:cubicBezTo>
                      <a:pt x="16299" y="7055"/>
                      <a:pt x="17325" y="6623"/>
                      <a:pt x="17554" y="5292"/>
                    </a:cubicBezTo>
                    <a:cubicBezTo>
                      <a:pt x="17800" y="3864"/>
                      <a:pt x="16840" y="2953"/>
                      <a:pt x="15641" y="2953"/>
                    </a:cubicBezTo>
                    <a:cubicBezTo>
                      <a:pt x="15262" y="2953"/>
                      <a:pt x="14860" y="3044"/>
                      <a:pt x="14464" y="3238"/>
                    </a:cubicBezTo>
                    <a:cubicBezTo>
                      <a:pt x="15302" y="1939"/>
                      <a:pt x="15107" y="613"/>
                      <a:pt x="14154" y="184"/>
                    </a:cubicBezTo>
                    <a:cubicBezTo>
                      <a:pt x="13867" y="55"/>
                      <a:pt x="13587" y="0"/>
                      <a:pt x="1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108;p68"/>
              <p:cNvSpPr/>
              <p:nvPr/>
            </p:nvSpPr>
            <p:spPr>
              <a:xfrm>
                <a:off x="761175" y="1928841"/>
                <a:ext cx="182988" cy="379158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9722" extrusionOk="0">
                    <a:moveTo>
                      <a:pt x="2984" y="1"/>
                    </a:moveTo>
                    <a:cubicBezTo>
                      <a:pt x="1449" y="1"/>
                      <a:pt x="1" y="1275"/>
                      <a:pt x="75" y="2845"/>
                    </a:cubicBezTo>
                    <a:cubicBezTo>
                      <a:pt x="213" y="5833"/>
                      <a:pt x="1945" y="7627"/>
                      <a:pt x="4382" y="9721"/>
                    </a:cubicBezTo>
                    <a:cubicBezTo>
                      <a:pt x="4365" y="8006"/>
                      <a:pt x="4276" y="6014"/>
                      <a:pt x="4171" y="4201"/>
                    </a:cubicBezTo>
                    <a:lnTo>
                      <a:pt x="4692" y="606"/>
                    </a:lnTo>
                    <a:cubicBezTo>
                      <a:pt x="4162" y="185"/>
                      <a:pt x="3567" y="1"/>
                      <a:pt x="2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109;p68"/>
              <p:cNvSpPr/>
              <p:nvPr/>
            </p:nvSpPr>
            <p:spPr>
              <a:xfrm>
                <a:off x="932811" y="1826001"/>
                <a:ext cx="448773" cy="198705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5095" extrusionOk="0">
                    <a:moveTo>
                      <a:pt x="10193" y="0"/>
                    </a:moveTo>
                    <a:cubicBezTo>
                      <a:pt x="10167" y="0"/>
                      <a:pt x="10141" y="0"/>
                      <a:pt x="10115" y="1"/>
                    </a:cubicBezTo>
                    <a:cubicBezTo>
                      <a:pt x="9788" y="11"/>
                      <a:pt x="9472" y="87"/>
                      <a:pt x="9175" y="199"/>
                    </a:cubicBezTo>
                    <a:cubicBezTo>
                      <a:pt x="8878" y="308"/>
                      <a:pt x="8591" y="466"/>
                      <a:pt x="8360" y="681"/>
                    </a:cubicBezTo>
                    <a:cubicBezTo>
                      <a:pt x="8621" y="503"/>
                      <a:pt x="8914" y="390"/>
                      <a:pt x="9211" y="315"/>
                    </a:cubicBezTo>
                    <a:cubicBezTo>
                      <a:pt x="9461" y="251"/>
                      <a:pt x="9720" y="215"/>
                      <a:pt x="9972" y="215"/>
                    </a:cubicBezTo>
                    <a:cubicBezTo>
                      <a:pt x="10020" y="215"/>
                      <a:pt x="10068" y="216"/>
                      <a:pt x="10115" y="219"/>
                    </a:cubicBezTo>
                    <a:cubicBezTo>
                      <a:pt x="10412" y="235"/>
                      <a:pt x="10702" y="318"/>
                      <a:pt x="10900" y="489"/>
                    </a:cubicBezTo>
                    <a:cubicBezTo>
                      <a:pt x="11104" y="664"/>
                      <a:pt x="11170" y="931"/>
                      <a:pt x="11144" y="1208"/>
                    </a:cubicBezTo>
                    <a:cubicBezTo>
                      <a:pt x="11140" y="1278"/>
                      <a:pt x="11127" y="1347"/>
                      <a:pt x="11114" y="1419"/>
                    </a:cubicBezTo>
                    <a:cubicBezTo>
                      <a:pt x="11104" y="1485"/>
                      <a:pt x="11088" y="1545"/>
                      <a:pt x="11061" y="1607"/>
                    </a:cubicBezTo>
                    <a:cubicBezTo>
                      <a:pt x="11012" y="1726"/>
                      <a:pt x="10946" y="1832"/>
                      <a:pt x="10850" y="1914"/>
                    </a:cubicBezTo>
                    <a:cubicBezTo>
                      <a:pt x="10666" y="2082"/>
                      <a:pt x="10398" y="2171"/>
                      <a:pt x="10115" y="2214"/>
                    </a:cubicBezTo>
                    <a:cubicBezTo>
                      <a:pt x="9911" y="2247"/>
                      <a:pt x="9701" y="2260"/>
                      <a:pt x="9489" y="2260"/>
                    </a:cubicBezTo>
                    <a:cubicBezTo>
                      <a:pt x="9402" y="2260"/>
                      <a:pt x="9315" y="2258"/>
                      <a:pt x="9228" y="2254"/>
                    </a:cubicBezTo>
                    <a:cubicBezTo>
                      <a:pt x="8928" y="2244"/>
                      <a:pt x="8621" y="2214"/>
                      <a:pt x="8301" y="2194"/>
                    </a:cubicBezTo>
                    <a:cubicBezTo>
                      <a:pt x="8294" y="2194"/>
                      <a:pt x="8287" y="2194"/>
                      <a:pt x="8280" y="2194"/>
                    </a:cubicBezTo>
                    <a:cubicBezTo>
                      <a:pt x="8163" y="2194"/>
                      <a:pt x="8058" y="2270"/>
                      <a:pt x="8027" y="2382"/>
                    </a:cubicBezTo>
                    <a:cubicBezTo>
                      <a:pt x="7988" y="2524"/>
                      <a:pt x="8070" y="2666"/>
                      <a:pt x="8209" y="2709"/>
                    </a:cubicBezTo>
                    <a:lnTo>
                      <a:pt x="8225" y="2712"/>
                    </a:lnTo>
                    <a:cubicBezTo>
                      <a:pt x="8420" y="2771"/>
                      <a:pt x="8598" y="2854"/>
                      <a:pt x="8720" y="2976"/>
                    </a:cubicBezTo>
                    <a:cubicBezTo>
                      <a:pt x="8845" y="3101"/>
                      <a:pt x="8911" y="3256"/>
                      <a:pt x="8905" y="3418"/>
                    </a:cubicBezTo>
                    <a:cubicBezTo>
                      <a:pt x="8901" y="3583"/>
                      <a:pt x="8822" y="3744"/>
                      <a:pt x="8700" y="3870"/>
                    </a:cubicBezTo>
                    <a:cubicBezTo>
                      <a:pt x="8575" y="3995"/>
                      <a:pt x="8410" y="4091"/>
                      <a:pt x="8222" y="4143"/>
                    </a:cubicBezTo>
                    <a:lnTo>
                      <a:pt x="8219" y="4143"/>
                    </a:lnTo>
                    <a:cubicBezTo>
                      <a:pt x="8209" y="4143"/>
                      <a:pt x="8195" y="4147"/>
                      <a:pt x="8189" y="4150"/>
                    </a:cubicBezTo>
                    <a:cubicBezTo>
                      <a:pt x="8083" y="4192"/>
                      <a:pt x="7974" y="4212"/>
                      <a:pt x="7860" y="4212"/>
                    </a:cubicBezTo>
                    <a:cubicBezTo>
                      <a:pt x="7672" y="4212"/>
                      <a:pt x="7474" y="4158"/>
                      <a:pt x="7269" y="4061"/>
                    </a:cubicBezTo>
                    <a:cubicBezTo>
                      <a:pt x="6942" y="3909"/>
                      <a:pt x="6613" y="3688"/>
                      <a:pt x="6223" y="3523"/>
                    </a:cubicBezTo>
                    <a:cubicBezTo>
                      <a:pt x="6124" y="3484"/>
                      <a:pt x="6019" y="3448"/>
                      <a:pt x="5913" y="3418"/>
                    </a:cubicBezTo>
                    <a:cubicBezTo>
                      <a:pt x="5861" y="3401"/>
                      <a:pt x="5805" y="3388"/>
                      <a:pt x="5749" y="3382"/>
                    </a:cubicBezTo>
                    <a:cubicBezTo>
                      <a:pt x="5696" y="3372"/>
                      <a:pt x="5640" y="3358"/>
                      <a:pt x="5567" y="3358"/>
                    </a:cubicBezTo>
                    <a:cubicBezTo>
                      <a:pt x="5303" y="3358"/>
                      <a:pt x="5109" y="3431"/>
                      <a:pt x="4911" y="3490"/>
                    </a:cubicBezTo>
                    <a:cubicBezTo>
                      <a:pt x="4518" y="3622"/>
                      <a:pt x="4169" y="3794"/>
                      <a:pt x="3809" y="3952"/>
                    </a:cubicBezTo>
                    <a:cubicBezTo>
                      <a:pt x="3457" y="4117"/>
                      <a:pt x="3100" y="4275"/>
                      <a:pt x="2748" y="4427"/>
                    </a:cubicBezTo>
                    <a:cubicBezTo>
                      <a:pt x="2391" y="4575"/>
                      <a:pt x="2029" y="4707"/>
                      <a:pt x="1663" y="4800"/>
                    </a:cubicBezTo>
                    <a:cubicBezTo>
                      <a:pt x="1478" y="4842"/>
                      <a:pt x="1293" y="4875"/>
                      <a:pt x="1105" y="4882"/>
                    </a:cubicBezTo>
                    <a:cubicBezTo>
                      <a:pt x="1091" y="4882"/>
                      <a:pt x="1077" y="4882"/>
                      <a:pt x="1063" y="4882"/>
                    </a:cubicBezTo>
                    <a:cubicBezTo>
                      <a:pt x="892" y="4882"/>
                      <a:pt x="723" y="4863"/>
                      <a:pt x="571" y="4790"/>
                    </a:cubicBezTo>
                    <a:cubicBezTo>
                      <a:pt x="406" y="4717"/>
                      <a:pt x="271" y="4579"/>
                      <a:pt x="179" y="4414"/>
                    </a:cubicBezTo>
                    <a:cubicBezTo>
                      <a:pt x="80" y="4255"/>
                      <a:pt x="40" y="4058"/>
                      <a:pt x="0" y="3866"/>
                    </a:cubicBezTo>
                    <a:lnTo>
                      <a:pt x="0" y="3866"/>
                    </a:lnTo>
                    <a:cubicBezTo>
                      <a:pt x="14" y="4061"/>
                      <a:pt x="24" y="4262"/>
                      <a:pt x="103" y="4453"/>
                    </a:cubicBezTo>
                    <a:cubicBezTo>
                      <a:pt x="179" y="4641"/>
                      <a:pt x="314" y="4816"/>
                      <a:pt x="495" y="4922"/>
                    </a:cubicBezTo>
                    <a:cubicBezTo>
                      <a:pt x="676" y="5037"/>
                      <a:pt x="891" y="5077"/>
                      <a:pt x="1092" y="5090"/>
                    </a:cubicBezTo>
                    <a:cubicBezTo>
                      <a:pt x="1141" y="5093"/>
                      <a:pt x="1191" y="5094"/>
                      <a:pt x="1240" y="5094"/>
                    </a:cubicBezTo>
                    <a:cubicBezTo>
                      <a:pt x="1397" y="5094"/>
                      <a:pt x="1551" y="5079"/>
                      <a:pt x="1702" y="5057"/>
                    </a:cubicBezTo>
                    <a:cubicBezTo>
                      <a:pt x="2104" y="5001"/>
                      <a:pt x="2487" y="4879"/>
                      <a:pt x="2863" y="4757"/>
                    </a:cubicBezTo>
                    <a:cubicBezTo>
                      <a:pt x="3239" y="4631"/>
                      <a:pt x="3605" y="4490"/>
                      <a:pt x="3968" y="4345"/>
                    </a:cubicBezTo>
                    <a:cubicBezTo>
                      <a:pt x="4324" y="4203"/>
                      <a:pt x="4693" y="4061"/>
                      <a:pt x="5046" y="3949"/>
                    </a:cubicBezTo>
                    <a:cubicBezTo>
                      <a:pt x="5210" y="3902"/>
                      <a:pt x="5386" y="3856"/>
                      <a:pt x="5513" y="3856"/>
                    </a:cubicBezTo>
                    <a:cubicBezTo>
                      <a:pt x="5522" y="3856"/>
                      <a:pt x="5530" y="3856"/>
                      <a:pt x="5537" y="3856"/>
                    </a:cubicBezTo>
                    <a:cubicBezTo>
                      <a:pt x="5540" y="3856"/>
                      <a:pt x="5543" y="3856"/>
                      <a:pt x="5546" y="3856"/>
                    </a:cubicBezTo>
                    <a:cubicBezTo>
                      <a:pt x="5570" y="3856"/>
                      <a:pt x="5608" y="3867"/>
                      <a:pt x="5643" y="3876"/>
                    </a:cubicBezTo>
                    <a:cubicBezTo>
                      <a:pt x="5686" y="3883"/>
                      <a:pt x="5722" y="3893"/>
                      <a:pt x="5765" y="3909"/>
                    </a:cubicBezTo>
                    <a:cubicBezTo>
                      <a:pt x="5847" y="3929"/>
                      <a:pt x="5927" y="3965"/>
                      <a:pt x="6009" y="3998"/>
                    </a:cubicBezTo>
                    <a:cubicBezTo>
                      <a:pt x="6339" y="4150"/>
                      <a:pt x="6655" y="4371"/>
                      <a:pt x="7038" y="4552"/>
                    </a:cubicBezTo>
                    <a:cubicBezTo>
                      <a:pt x="7226" y="4641"/>
                      <a:pt x="7444" y="4720"/>
                      <a:pt x="7678" y="4750"/>
                    </a:cubicBezTo>
                    <a:cubicBezTo>
                      <a:pt x="7735" y="4757"/>
                      <a:pt x="7794" y="4760"/>
                      <a:pt x="7853" y="4760"/>
                    </a:cubicBezTo>
                    <a:cubicBezTo>
                      <a:pt x="8033" y="4760"/>
                      <a:pt x="8219" y="4729"/>
                      <a:pt x="8384" y="4663"/>
                    </a:cubicBezTo>
                    <a:lnTo>
                      <a:pt x="8384" y="4663"/>
                    </a:lnTo>
                    <a:lnTo>
                      <a:pt x="8357" y="4674"/>
                    </a:lnTo>
                    <a:cubicBezTo>
                      <a:pt x="8624" y="4605"/>
                      <a:pt x="8895" y="4473"/>
                      <a:pt x="9099" y="4255"/>
                    </a:cubicBezTo>
                    <a:cubicBezTo>
                      <a:pt x="9300" y="4044"/>
                      <a:pt x="9445" y="3748"/>
                      <a:pt x="9449" y="3434"/>
                    </a:cubicBezTo>
                    <a:cubicBezTo>
                      <a:pt x="9456" y="3189"/>
                      <a:pt x="9373" y="2946"/>
                      <a:pt x="9234" y="2752"/>
                    </a:cubicBezTo>
                    <a:lnTo>
                      <a:pt x="9234" y="2752"/>
                    </a:lnTo>
                    <a:cubicBezTo>
                      <a:pt x="9240" y="2752"/>
                      <a:pt x="9245" y="2752"/>
                      <a:pt x="9251" y="2752"/>
                    </a:cubicBezTo>
                    <a:cubicBezTo>
                      <a:pt x="9562" y="2752"/>
                      <a:pt x="9879" y="2735"/>
                      <a:pt x="10201" y="2676"/>
                    </a:cubicBezTo>
                    <a:cubicBezTo>
                      <a:pt x="10524" y="2610"/>
                      <a:pt x="10873" y="2485"/>
                      <a:pt x="11144" y="2217"/>
                    </a:cubicBezTo>
                    <a:cubicBezTo>
                      <a:pt x="11276" y="2086"/>
                      <a:pt x="11375" y="1914"/>
                      <a:pt x="11431" y="1739"/>
                    </a:cubicBezTo>
                    <a:cubicBezTo>
                      <a:pt x="11460" y="1653"/>
                      <a:pt x="11477" y="1558"/>
                      <a:pt x="11490" y="1475"/>
                    </a:cubicBezTo>
                    <a:cubicBezTo>
                      <a:pt x="11500" y="1393"/>
                      <a:pt x="11507" y="1307"/>
                      <a:pt x="11507" y="1221"/>
                    </a:cubicBezTo>
                    <a:cubicBezTo>
                      <a:pt x="11507" y="1047"/>
                      <a:pt x="11487" y="869"/>
                      <a:pt x="11417" y="697"/>
                    </a:cubicBezTo>
                    <a:cubicBezTo>
                      <a:pt x="11352" y="522"/>
                      <a:pt x="11229" y="371"/>
                      <a:pt x="11088" y="259"/>
                    </a:cubicBezTo>
                    <a:cubicBezTo>
                      <a:pt x="10815" y="56"/>
                      <a:pt x="10492" y="0"/>
                      <a:pt x="10193" y="0"/>
                    </a:cubicBezTo>
                    <a:close/>
                  </a:path>
                </a:pathLst>
              </a:custGeom>
              <a:solidFill>
                <a:srgbClr val="FFFFFF">
                  <a:alpha val="16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110;p68"/>
              <p:cNvSpPr/>
              <p:nvPr/>
            </p:nvSpPr>
            <p:spPr>
              <a:xfrm>
                <a:off x="2024366" y="2087255"/>
                <a:ext cx="566553" cy="436644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1196" extrusionOk="0">
                    <a:moveTo>
                      <a:pt x="3647" y="0"/>
                    </a:moveTo>
                    <a:lnTo>
                      <a:pt x="3647" y="0"/>
                    </a:lnTo>
                    <a:cubicBezTo>
                      <a:pt x="0" y="6009"/>
                      <a:pt x="1504" y="10804"/>
                      <a:pt x="7443" y="11167"/>
                    </a:cubicBezTo>
                    <a:cubicBezTo>
                      <a:pt x="7755" y="11186"/>
                      <a:pt x="8054" y="11195"/>
                      <a:pt x="8340" y="11195"/>
                    </a:cubicBezTo>
                    <a:cubicBezTo>
                      <a:pt x="13524" y="11195"/>
                      <a:pt x="14527" y="8050"/>
                      <a:pt x="14164" y="633"/>
                    </a:cubicBez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111;p68"/>
              <p:cNvSpPr/>
              <p:nvPr/>
            </p:nvSpPr>
            <p:spPr>
              <a:xfrm>
                <a:off x="2526835" y="2338604"/>
                <a:ext cx="114894" cy="93054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386" extrusionOk="0">
                    <a:moveTo>
                      <a:pt x="1068" y="1"/>
                    </a:moveTo>
                    <a:cubicBezTo>
                      <a:pt x="959" y="1"/>
                      <a:pt x="856" y="13"/>
                      <a:pt x="762" y="39"/>
                    </a:cubicBezTo>
                    <a:lnTo>
                      <a:pt x="1" y="1783"/>
                    </a:lnTo>
                    <a:cubicBezTo>
                      <a:pt x="350" y="2080"/>
                      <a:pt x="920" y="2385"/>
                      <a:pt x="1450" y="2385"/>
                    </a:cubicBezTo>
                    <a:cubicBezTo>
                      <a:pt x="1870" y="2385"/>
                      <a:pt x="2265" y="2194"/>
                      <a:pt x="2507" y="1655"/>
                    </a:cubicBezTo>
                    <a:cubicBezTo>
                      <a:pt x="2945" y="670"/>
                      <a:pt x="1866" y="1"/>
                      <a:pt x="1068" y="1"/>
                    </a:cubicBezTo>
                    <a:close/>
                  </a:path>
                </a:pathLst>
              </a:custGeom>
              <a:solidFill>
                <a:srgbClr val="B67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112;p68"/>
              <p:cNvSpPr/>
              <p:nvPr/>
            </p:nvSpPr>
            <p:spPr>
              <a:xfrm>
                <a:off x="2023274" y="1842653"/>
                <a:ext cx="728208" cy="53352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3680" extrusionOk="0">
                    <a:moveTo>
                      <a:pt x="8161" y="0"/>
                    </a:moveTo>
                    <a:cubicBezTo>
                      <a:pt x="6996" y="0"/>
                      <a:pt x="5860" y="786"/>
                      <a:pt x="5727" y="2460"/>
                    </a:cubicBezTo>
                    <a:cubicBezTo>
                      <a:pt x="5464" y="1475"/>
                      <a:pt x="4606" y="815"/>
                      <a:pt x="3736" y="815"/>
                    </a:cubicBezTo>
                    <a:cubicBezTo>
                      <a:pt x="3458" y="815"/>
                      <a:pt x="3178" y="882"/>
                      <a:pt x="2917" y="1029"/>
                    </a:cubicBezTo>
                    <a:cubicBezTo>
                      <a:pt x="1565" y="1777"/>
                      <a:pt x="2122" y="3525"/>
                      <a:pt x="3098" y="4142"/>
                    </a:cubicBezTo>
                    <a:cubicBezTo>
                      <a:pt x="1" y="4508"/>
                      <a:pt x="920" y="7785"/>
                      <a:pt x="2920" y="7785"/>
                    </a:cubicBezTo>
                    <a:cubicBezTo>
                      <a:pt x="3528" y="7785"/>
                      <a:pt x="4236" y="7482"/>
                      <a:pt x="4962" y="6701"/>
                    </a:cubicBezTo>
                    <a:lnTo>
                      <a:pt x="4962" y="6701"/>
                    </a:lnTo>
                    <a:cubicBezTo>
                      <a:pt x="4498" y="8080"/>
                      <a:pt x="5656" y="8965"/>
                      <a:pt x="6830" y="8965"/>
                    </a:cubicBezTo>
                    <a:cubicBezTo>
                      <a:pt x="7654" y="8965"/>
                      <a:pt x="8486" y="8529"/>
                      <a:pt x="8771" y="7522"/>
                    </a:cubicBezTo>
                    <a:lnTo>
                      <a:pt x="8771" y="7522"/>
                    </a:lnTo>
                    <a:cubicBezTo>
                      <a:pt x="8405" y="9178"/>
                      <a:pt x="9560" y="10038"/>
                      <a:pt x="10721" y="10038"/>
                    </a:cubicBezTo>
                    <a:cubicBezTo>
                      <a:pt x="11695" y="10038"/>
                      <a:pt x="12674" y="9433"/>
                      <a:pt x="12764" y="8185"/>
                    </a:cubicBezTo>
                    <a:cubicBezTo>
                      <a:pt x="12959" y="10094"/>
                      <a:pt x="13506" y="11859"/>
                      <a:pt x="13701" y="13679"/>
                    </a:cubicBezTo>
                    <a:cubicBezTo>
                      <a:pt x="15081" y="12109"/>
                      <a:pt x="18671" y="5601"/>
                      <a:pt x="14446" y="5601"/>
                    </a:cubicBezTo>
                    <a:cubicBezTo>
                      <a:pt x="14331" y="5601"/>
                      <a:pt x="14210" y="5606"/>
                      <a:pt x="14083" y="5616"/>
                    </a:cubicBezTo>
                    <a:cubicBezTo>
                      <a:pt x="15171" y="3811"/>
                      <a:pt x="14076" y="1929"/>
                      <a:pt x="12427" y="1929"/>
                    </a:cubicBezTo>
                    <a:cubicBezTo>
                      <a:pt x="11922" y="1929"/>
                      <a:pt x="11364" y="2106"/>
                      <a:pt x="10802" y="2516"/>
                    </a:cubicBezTo>
                    <a:cubicBezTo>
                      <a:pt x="10656" y="879"/>
                      <a:pt x="9392" y="0"/>
                      <a:pt x="8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113;p68"/>
              <p:cNvSpPr/>
              <p:nvPr/>
            </p:nvSpPr>
            <p:spPr>
              <a:xfrm>
                <a:off x="2174163" y="1988432"/>
                <a:ext cx="346944" cy="174252"/>
              </a:xfrm>
              <a:custGeom>
                <a:avLst/>
                <a:gdLst/>
                <a:ahLst/>
                <a:cxnLst/>
                <a:rect l="l" t="t" r="r" b="b"/>
                <a:pathLst>
                  <a:path w="8896" h="4468" extrusionOk="0">
                    <a:moveTo>
                      <a:pt x="1286" y="0"/>
                    </a:moveTo>
                    <a:cubicBezTo>
                      <a:pt x="1115" y="0"/>
                      <a:pt x="941" y="37"/>
                      <a:pt x="776" y="110"/>
                    </a:cubicBezTo>
                    <a:cubicBezTo>
                      <a:pt x="562" y="209"/>
                      <a:pt x="367" y="361"/>
                      <a:pt x="225" y="562"/>
                    </a:cubicBezTo>
                    <a:cubicBezTo>
                      <a:pt x="87" y="760"/>
                      <a:pt x="1" y="1011"/>
                      <a:pt x="11" y="1268"/>
                    </a:cubicBezTo>
                    <a:cubicBezTo>
                      <a:pt x="21" y="1522"/>
                      <a:pt x="136" y="1776"/>
                      <a:pt x="298" y="1967"/>
                    </a:cubicBezTo>
                    <a:lnTo>
                      <a:pt x="301" y="1974"/>
                    </a:lnTo>
                    <a:lnTo>
                      <a:pt x="308" y="1980"/>
                    </a:lnTo>
                    <a:cubicBezTo>
                      <a:pt x="519" y="2181"/>
                      <a:pt x="809" y="2280"/>
                      <a:pt x="1083" y="2297"/>
                    </a:cubicBezTo>
                    <a:cubicBezTo>
                      <a:pt x="1119" y="2299"/>
                      <a:pt x="1156" y="2300"/>
                      <a:pt x="1192" y="2300"/>
                    </a:cubicBezTo>
                    <a:cubicBezTo>
                      <a:pt x="1433" y="2300"/>
                      <a:pt x="1666" y="2254"/>
                      <a:pt x="1884" y="2191"/>
                    </a:cubicBezTo>
                    <a:cubicBezTo>
                      <a:pt x="2138" y="2115"/>
                      <a:pt x="2379" y="2010"/>
                      <a:pt x="2610" y="1878"/>
                    </a:cubicBezTo>
                    <a:cubicBezTo>
                      <a:pt x="2626" y="1868"/>
                      <a:pt x="2643" y="1858"/>
                      <a:pt x="2659" y="1848"/>
                    </a:cubicBezTo>
                    <a:lnTo>
                      <a:pt x="2659" y="1848"/>
                    </a:lnTo>
                    <a:cubicBezTo>
                      <a:pt x="2650" y="2048"/>
                      <a:pt x="2679" y="2260"/>
                      <a:pt x="2771" y="2455"/>
                    </a:cubicBezTo>
                    <a:cubicBezTo>
                      <a:pt x="2863" y="2676"/>
                      <a:pt x="3028" y="2867"/>
                      <a:pt x="3223" y="3002"/>
                    </a:cubicBezTo>
                    <a:cubicBezTo>
                      <a:pt x="3418" y="3138"/>
                      <a:pt x="3638" y="3227"/>
                      <a:pt x="3866" y="3263"/>
                    </a:cubicBezTo>
                    <a:cubicBezTo>
                      <a:pt x="3952" y="3276"/>
                      <a:pt x="4038" y="3283"/>
                      <a:pt x="4124" y="3283"/>
                    </a:cubicBezTo>
                    <a:cubicBezTo>
                      <a:pt x="4269" y="3283"/>
                      <a:pt x="4414" y="3264"/>
                      <a:pt x="4555" y="3227"/>
                    </a:cubicBezTo>
                    <a:cubicBezTo>
                      <a:pt x="4776" y="3164"/>
                      <a:pt x="4987" y="3052"/>
                      <a:pt x="5165" y="2904"/>
                    </a:cubicBezTo>
                    <a:cubicBezTo>
                      <a:pt x="5265" y="2820"/>
                      <a:pt x="5353" y="2727"/>
                      <a:pt x="5429" y="2628"/>
                    </a:cubicBezTo>
                    <a:lnTo>
                      <a:pt x="5429" y="2628"/>
                    </a:lnTo>
                    <a:cubicBezTo>
                      <a:pt x="5498" y="2916"/>
                      <a:pt x="5601" y="3199"/>
                      <a:pt x="5749" y="3467"/>
                    </a:cubicBezTo>
                    <a:cubicBezTo>
                      <a:pt x="5904" y="3741"/>
                      <a:pt x="6118" y="3988"/>
                      <a:pt x="6386" y="4170"/>
                    </a:cubicBezTo>
                    <a:cubicBezTo>
                      <a:pt x="6653" y="4351"/>
                      <a:pt x="6969" y="4453"/>
                      <a:pt x="7289" y="4467"/>
                    </a:cubicBezTo>
                    <a:cubicBezTo>
                      <a:pt x="7302" y="4467"/>
                      <a:pt x="7315" y="4467"/>
                      <a:pt x="7328" y="4467"/>
                    </a:cubicBezTo>
                    <a:cubicBezTo>
                      <a:pt x="7634" y="4467"/>
                      <a:pt x="7933" y="4391"/>
                      <a:pt x="8196" y="4239"/>
                    </a:cubicBezTo>
                    <a:cubicBezTo>
                      <a:pt x="8466" y="4084"/>
                      <a:pt x="8694" y="3843"/>
                      <a:pt x="8809" y="3550"/>
                    </a:cubicBezTo>
                    <a:cubicBezTo>
                      <a:pt x="8862" y="3408"/>
                      <a:pt x="8895" y="3250"/>
                      <a:pt x="8892" y="3098"/>
                    </a:cubicBezTo>
                    <a:cubicBezTo>
                      <a:pt x="8889" y="2946"/>
                      <a:pt x="8856" y="2798"/>
                      <a:pt x="8800" y="2656"/>
                    </a:cubicBezTo>
                    <a:cubicBezTo>
                      <a:pt x="8694" y="2376"/>
                      <a:pt x="8509" y="2145"/>
                      <a:pt x="8298" y="1950"/>
                    </a:cubicBezTo>
                    <a:lnTo>
                      <a:pt x="8298" y="1950"/>
                    </a:lnTo>
                    <a:cubicBezTo>
                      <a:pt x="8476" y="2175"/>
                      <a:pt x="8625" y="2422"/>
                      <a:pt x="8691" y="2689"/>
                    </a:cubicBezTo>
                    <a:cubicBezTo>
                      <a:pt x="8760" y="2956"/>
                      <a:pt x="8734" y="3233"/>
                      <a:pt x="8615" y="3464"/>
                    </a:cubicBezTo>
                    <a:cubicBezTo>
                      <a:pt x="8395" y="3880"/>
                      <a:pt x="7919" y="4116"/>
                      <a:pt x="7463" y="4116"/>
                    </a:cubicBezTo>
                    <a:cubicBezTo>
                      <a:pt x="7413" y="4116"/>
                      <a:pt x="7362" y="4113"/>
                      <a:pt x="7312" y="4107"/>
                    </a:cubicBezTo>
                    <a:cubicBezTo>
                      <a:pt x="7062" y="4084"/>
                      <a:pt x="6821" y="3988"/>
                      <a:pt x="6623" y="3837"/>
                    </a:cubicBezTo>
                    <a:cubicBezTo>
                      <a:pt x="6425" y="3685"/>
                      <a:pt x="6270" y="3477"/>
                      <a:pt x="6151" y="3250"/>
                    </a:cubicBezTo>
                    <a:cubicBezTo>
                      <a:pt x="5911" y="2788"/>
                      <a:pt x="5832" y="2244"/>
                      <a:pt x="5822" y="1700"/>
                    </a:cubicBezTo>
                    <a:cubicBezTo>
                      <a:pt x="5815" y="1584"/>
                      <a:pt x="5739" y="1482"/>
                      <a:pt x="5624" y="1459"/>
                    </a:cubicBezTo>
                    <a:cubicBezTo>
                      <a:pt x="5603" y="1454"/>
                      <a:pt x="5582" y="1451"/>
                      <a:pt x="5561" y="1451"/>
                    </a:cubicBezTo>
                    <a:cubicBezTo>
                      <a:pt x="5447" y="1451"/>
                      <a:pt x="5346" y="1532"/>
                      <a:pt x="5320" y="1647"/>
                    </a:cubicBezTo>
                    <a:lnTo>
                      <a:pt x="5320" y="1650"/>
                    </a:lnTo>
                    <a:cubicBezTo>
                      <a:pt x="5245" y="1990"/>
                      <a:pt x="5083" y="2297"/>
                      <a:pt x="4836" y="2501"/>
                    </a:cubicBezTo>
                    <a:cubicBezTo>
                      <a:pt x="4634" y="2665"/>
                      <a:pt x="4376" y="2754"/>
                      <a:pt x="4116" y="2754"/>
                    </a:cubicBezTo>
                    <a:cubicBezTo>
                      <a:pt x="4061" y="2754"/>
                      <a:pt x="4006" y="2750"/>
                      <a:pt x="3952" y="2742"/>
                    </a:cubicBezTo>
                    <a:cubicBezTo>
                      <a:pt x="3638" y="2702"/>
                      <a:pt x="3355" y="2514"/>
                      <a:pt x="3236" y="2244"/>
                    </a:cubicBezTo>
                    <a:cubicBezTo>
                      <a:pt x="3108" y="1980"/>
                      <a:pt x="3140" y="1637"/>
                      <a:pt x="3286" y="1321"/>
                    </a:cubicBezTo>
                    <a:lnTo>
                      <a:pt x="3289" y="1317"/>
                    </a:lnTo>
                    <a:cubicBezTo>
                      <a:pt x="3335" y="1222"/>
                      <a:pt x="3309" y="1113"/>
                      <a:pt x="3226" y="1040"/>
                    </a:cubicBezTo>
                    <a:cubicBezTo>
                      <a:pt x="3183" y="1004"/>
                      <a:pt x="3129" y="986"/>
                      <a:pt x="3076" y="986"/>
                    </a:cubicBezTo>
                    <a:cubicBezTo>
                      <a:pt x="3009" y="986"/>
                      <a:pt x="2943" y="1015"/>
                      <a:pt x="2896" y="1070"/>
                    </a:cubicBezTo>
                    <a:cubicBezTo>
                      <a:pt x="2765" y="1232"/>
                      <a:pt x="2580" y="1377"/>
                      <a:pt x="2385" y="1499"/>
                    </a:cubicBezTo>
                    <a:cubicBezTo>
                      <a:pt x="2194" y="1627"/>
                      <a:pt x="1983" y="1733"/>
                      <a:pt x="1769" y="1812"/>
                    </a:cubicBezTo>
                    <a:cubicBezTo>
                      <a:pt x="1551" y="1891"/>
                      <a:pt x="1327" y="1941"/>
                      <a:pt x="1109" y="1941"/>
                    </a:cubicBezTo>
                    <a:cubicBezTo>
                      <a:pt x="892" y="1941"/>
                      <a:pt x="681" y="1885"/>
                      <a:pt x="520" y="1753"/>
                    </a:cubicBezTo>
                    <a:lnTo>
                      <a:pt x="520" y="1753"/>
                    </a:lnTo>
                    <a:cubicBezTo>
                      <a:pt x="385" y="1614"/>
                      <a:pt x="297" y="1440"/>
                      <a:pt x="268" y="1248"/>
                    </a:cubicBezTo>
                    <a:cubicBezTo>
                      <a:pt x="238" y="1050"/>
                      <a:pt x="285" y="839"/>
                      <a:pt x="387" y="654"/>
                    </a:cubicBezTo>
                    <a:cubicBezTo>
                      <a:pt x="587" y="284"/>
                      <a:pt x="1005" y="15"/>
                      <a:pt x="1460" y="15"/>
                    </a:cubicBezTo>
                    <a:cubicBezTo>
                      <a:pt x="1463" y="15"/>
                      <a:pt x="1466" y="15"/>
                      <a:pt x="1469" y="15"/>
                    </a:cubicBezTo>
                    <a:cubicBezTo>
                      <a:pt x="1409" y="5"/>
                      <a:pt x="1348" y="0"/>
                      <a:pt x="1286" y="0"/>
                    </a:cubicBezTo>
                    <a:close/>
                  </a:path>
                </a:pathLst>
              </a:custGeom>
              <a:solidFill>
                <a:srgbClr val="FFFFFF">
                  <a:alpha val="16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114;p68"/>
              <p:cNvSpPr/>
              <p:nvPr/>
            </p:nvSpPr>
            <p:spPr>
              <a:xfrm>
                <a:off x="1028360" y="2158507"/>
                <a:ext cx="126204" cy="11973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070" extrusionOk="0">
                    <a:moveTo>
                      <a:pt x="1616" y="1"/>
                    </a:moveTo>
                    <a:cubicBezTo>
                      <a:pt x="801" y="1"/>
                      <a:pt x="169" y="646"/>
                      <a:pt x="86" y="1445"/>
                    </a:cubicBezTo>
                    <a:cubicBezTo>
                      <a:pt x="1" y="2269"/>
                      <a:pt x="730" y="3021"/>
                      <a:pt x="1531" y="3067"/>
                    </a:cubicBezTo>
                    <a:cubicBezTo>
                      <a:pt x="1561" y="3069"/>
                      <a:pt x="1591" y="3070"/>
                      <a:pt x="1620" y="3070"/>
                    </a:cubicBezTo>
                    <a:cubicBezTo>
                      <a:pt x="2432" y="3070"/>
                      <a:pt x="3067" y="2421"/>
                      <a:pt x="3150" y="1623"/>
                    </a:cubicBezTo>
                    <a:cubicBezTo>
                      <a:pt x="3236" y="798"/>
                      <a:pt x="2507" y="50"/>
                      <a:pt x="1706" y="3"/>
                    </a:cubicBezTo>
                    <a:cubicBezTo>
                      <a:pt x="1675" y="2"/>
                      <a:pt x="1646" y="1"/>
                      <a:pt x="1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115;p68"/>
              <p:cNvSpPr/>
              <p:nvPr/>
            </p:nvSpPr>
            <p:spPr>
              <a:xfrm>
                <a:off x="1028350" y="2166800"/>
                <a:ext cx="149653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071" extrusionOk="0">
                    <a:moveTo>
                      <a:pt x="2010" y="0"/>
                    </a:moveTo>
                    <a:cubicBezTo>
                      <a:pt x="134" y="0"/>
                      <a:pt x="0" y="2954"/>
                      <a:pt x="1937" y="3067"/>
                    </a:cubicBezTo>
                    <a:cubicBezTo>
                      <a:pt x="1973" y="3069"/>
                      <a:pt x="2009" y="3070"/>
                      <a:pt x="2044" y="3070"/>
                    </a:cubicBezTo>
                    <a:cubicBezTo>
                      <a:pt x="3918" y="3070"/>
                      <a:pt x="4054" y="117"/>
                      <a:pt x="2115" y="3"/>
                    </a:cubicBezTo>
                    <a:cubicBezTo>
                      <a:pt x="2079" y="1"/>
                      <a:pt x="2044" y="0"/>
                      <a:pt x="2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116;p68"/>
              <p:cNvSpPr/>
              <p:nvPr/>
            </p:nvSpPr>
            <p:spPr>
              <a:xfrm>
                <a:off x="1184631" y="2115569"/>
                <a:ext cx="126204" cy="11973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070" extrusionOk="0">
                    <a:moveTo>
                      <a:pt x="1616" y="0"/>
                    </a:moveTo>
                    <a:cubicBezTo>
                      <a:pt x="801" y="0"/>
                      <a:pt x="169" y="646"/>
                      <a:pt x="86" y="1447"/>
                    </a:cubicBezTo>
                    <a:cubicBezTo>
                      <a:pt x="1" y="2272"/>
                      <a:pt x="729" y="3020"/>
                      <a:pt x="1531" y="3067"/>
                    </a:cubicBezTo>
                    <a:cubicBezTo>
                      <a:pt x="1561" y="3068"/>
                      <a:pt x="1591" y="3069"/>
                      <a:pt x="1621" y="3069"/>
                    </a:cubicBezTo>
                    <a:cubicBezTo>
                      <a:pt x="2435" y="3069"/>
                      <a:pt x="3067" y="2424"/>
                      <a:pt x="3150" y="1622"/>
                    </a:cubicBezTo>
                    <a:cubicBezTo>
                      <a:pt x="3236" y="798"/>
                      <a:pt x="2507" y="49"/>
                      <a:pt x="1706" y="3"/>
                    </a:cubicBezTo>
                    <a:cubicBezTo>
                      <a:pt x="1675" y="1"/>
                      <a:pt x="1645" y="0"/>
                      <a:pt x="16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117;p68"/>
              <p:cNvSpPr/>
              <p:nvPr/>
            </p:nvSpPr>
            <p:spPr>
              <a:xfrm>
                <a:off x="1191601" y="2129000"/>
                <a:ext cx="139154" cy="105404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3071" extrusionOk="0">
                    <a:moveTo>
                      <a:pt x="2010" y="1"/>
                    </a:moveTo>
                    <a:cubicBezTo>
                      <a:pt x="134" y="1"/>
                      <a:pt x="0" y="2954"/>
                      <a:pt x="1937" y="3068"/>
                    </a:cubicBezTo>
                    <a:cubicBezTo>
                      <a:pt x="1973" y="3070"/>
                      <a:pt x="2009" y="3071"/>
                      <a:pt x="2044" y="3071"/>
                    </a:cubicBezTo>
                    <a:cubicBezTo>
                      <a:pt x="3918" y="3071"/>
                      <a:pt x="4054" y="117"/>
                      <a:pt x="2115" y="4"/>
                    </a:cubicBezTo>
                    <a:cubicBezTo>
                      <a:pt x="2079" y="2"/>
                      <a:pt x="204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118;p68"/>
              <p:cNvSpPr/>
              <p:nvPr/>
            </p:nvSpPr>
            <p:spPr>
              <a:xfrm>
                <a:off x="1301044" y="2197779"/>
                <a:ext cx="81822" cy="7784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996" extrusionOk="0">
                    <a:moveTo>
                      <a:pt x="1051" y="1"/>
                    </a:moveTo>
                    <a:cubicBezTo>
                      <a:pt x="519" y="1"/>
                      <a:pt x="104" y="422"/>
                      <a:pt x="53" y="942"/>
                    </a:cubicBezTo>
                    <a:cubicBezTo>
                      <a:pt x="0" y="1476"/>
                      <a:pt x="475" y="1964"/>
                      <a:pt x="993" y="1994"/>
                    </a:cubicBezTo>
                    <a:cubicBezTo>
                      <a:pt x="1013" y="1995"/>
                      <a:pt x="1032" y="1996"/>
                      <a:pt x="1052" y="1996"/>
                    </a:cubicBezTo>
                    <a:cubicBezTo>
                      <a:pt x="1581" y="1996"/>
                      <a:pt x="1987" y="1573"/>
                      <a:pt x="2045" y="1051"/>
                    </a:cubicBezTo>
                    <a:cubicBezTo>
                      <a:pt x="2097" y="517"/>
                      <a:pt x="1623" y="29"/>
                      <a:pt x="1105" y="2"/>
                    </a:cubicBezTo>
                    <a:cubicBezTo>
                      <a:pt x="1087" y="1"/>
                      <a:pt x="1069" y="1"/>
                      <a:pt x="10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119;p68"/>
              <p:cNvSpPr/>
              <p:nvPr/>
            </p:nvSpPr>
            <p:spPr>
              <a:xfrm>
                <a:off x="1004063" y="2292585"/>
                <a:ext cx="81822" cy="7784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996" extrusionOk="0">
                    <a:moveTo>
                      <a:pt x="1057" y="1"/>
                    </a:moveTo>
                    <a:cubicBezTo>
                      <a:pt x="523" y="1"/>
                      <a:pt x="108" y="423"/>
                      <a:pt x="53" y="942"/>
                    </a:cubicBezTo>
                    <a:cubicBezTo>
                      <a:pt x="0" y="1479"/>
                      <a:pt x="475" y="1964"/>
                      <a:pt x="993" y="1994"/>
                    </a:cubicBezTo>
                    <a:cubicBezTo>
                      <a:pt x="1013" y="1995"/>
                      <a:pt x="1033" y="1995"/>
                      <a:pt x="1053" y="1995"/>
                    </a:cubicBezTo>
                    <a:cubicBezTo>
                      <a:pt x="1581" y="1995"/>
                      <a:pt x="1991" y="1575"/>
                      <a:pt x="2045" y="1054"/>
                    </a:cubicBezTo>
                    <a:cubicBezTo>
                      <a:pt x="2098" y="516"/>
                      <a:pt x="1626" y="31"/>
                      <a:pt x="1105" y="2"/>
                    </a:cubicBezTo>
                    <a:cubicBezTo>
                      <a:pt x="1089" y="1"/>
                      <a:pt x="1073" y="1"/>
                      <a:pt x="1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120;p68"/>
              <p:cNvSpPr/>
              <p:nvPr/>
            </p:nvSpPr>
            <p:spPr>
              <a:xfrm>
                <a:off x="1156863" y="2240522"/>
                <a:ext cx="71760" cy="4379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23" extrusionOk="0">
                    <a:moveTo>
                      <a:pt x="876" y="0"/>
                    </a:moveTo>
                    <a:cubicBezTo>
                      <a:pt x="736" y="0"/>
                      <a:pt x="599" y="35"/>
                      <a:pt x="478" y="113"/>
                    </a:cubicBezTo>
                    <a:cubicBezTo>
                      <a:pt x="185" y="308"/>
                      <a:pt x="66" y="657"/>
                      <a:pt x="10" y="991"/>
                    </a:cubicBezTo>
                    <a:cubicBezTo>
                      <a:pt x="0" y="1056"/>
                      <a:pt x="66" y="1119"/>
                      <a:pt x="126" y="1122"/>
                    </a:cubicBezTo>
                    <a:cubicBezTo>
                      <a:pt x="130" y="1123"/>
                      <a:pt x="134" y="1123"/>
                      <a:pt x="138" y="1123"/>
                    </a:cubicBezTo>
                    <a:cubicBezTo>
                      <a:pt x="206" y="1123"/>
                      <a:pt x="245" y="1069"/>
                      <a:pt x="257" y="1007"/>
                    </a:cubicBezTo>
                    <a:cubicBezTo>
                      <a:pt x="290" y="822"/>
                      <a:pt x="346" y="634"/>
                      <a:pt x="455" y="476"/>
                    </a:cubicBezTo>
                    <a:cubicBezTo>
                      <a:pt x="534" y="374"/>
                      <a:pt x="643" y="295"/>
                      <a:pt x="752" y="265"/>
                    </a:cubicBezTo>
                    <a:cubicBezTo>
                      <a:pt x="792" y="257"/>
                      <a:pt x="833" y="252"/>
                      <a:pt x="873" y="252"/>
                    </a:cubicBezTo>
                    <a:cubicBezTo>
                      <a:pt x="959" y="252"/>
                      <a:pt x="1046" y="271"/>
                      <a:pt x="1131" y="305"/>
                    </a:cubicBezTo>
                    <a:cubicBezTo>
                      <a:pt x="1296" y="364"/>
                      <a:pt x="1441" y="473"/>
                      <a:pt x="1563" y="591"/>
                    </a:cubicBezTo>
                    <a:cubicBezTo>
                      <a:pt x="1591" y="618"/>
                      <a:pt x="1623" y="629"/>
                      <a:pt x="1653" y="629"/>
                    </a:cubicBezTo>
                    <a:cubicBezTo>
                      <a:pt x="1752" y="629"/>
                      <a:pt x="1840" y="512"/>
                      <a:pt x="1751" y="423"/>
                    </a:cubicBezTo>
                    <a:cubicBezTo>
                      <a:pt x="1610" y="288"/>
                      <a:pt x="1455" y="173"/>
                      <a:pt x="1273" y="90"/>
                    </a:cubicBezTo>
                    <a:cubicBezTo>
                      <a:pt x="1149" y="33"/>
                      <a:pt x="1012" y="0"/>
                      <a:pt x="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121;p68"/>
              <p:cNvSpPr/>
              <p:nvPr/>
            </p:nvSpPr>
            <p:spPr>
              <a:xfrm>
                <a:off x="1113613" y="2273749"/>
                <a:ext cx="183066" cy="99645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555" extrusionOk="0">
                    <a:moveTo>
                      <a:pt x="3722" y="1"/>
                    </a:moveTo>
                    <a:cubicBezTo>
                      <a:pt x="3268" y="1"/>
                      <a:pt x="2774" y="673"/>
                      <a:pt x="2273" y="742"/>
                    </a:cubicBezTo>
                    <a:cubicBezTo>
                      <a:pt x="2154" y="780"/>
                      <a:pt x="2031" y="795"/>
                      <a:pt x="1907" y="795"/>
                    </a:cubicBezTo>
                    <a:cubicBezTo>
                      <a:pt x="1489" y="795"/>
                      <a:pt x="1059" y="627"/>
                      <a:pt x="725" y="627"/>
                    </a:cubicBezTo>
                    <a:cubicBezTo>
                      <a:pt x="443" y="627"/>
                      <a:pt x="231" y="747"/>
                      <a:pt x="153" y="1187"/>
                    </a:cubicBezTo>
                    <a:cubicBezTo>
                      <a:pt x="0" y="2045"/>
                      <a:pt x="717" y="2554"/>
                      <a:pt x="1750" y="2554"/>
                    </a:cubicBezTo>
                    <a:cubicBezTo>
                      <a:pt x="2011" y="2554"/>
                      <a:pt x="2293" y="2522"/>
                      <a:pt x="2587" y="2454"/>
                    </a:cubicBezTo>
                    <a:cubicBezTo>
                      <a:pt x="3754" y="2180"/>
                      <a:pt x="4694" y="1191"/>
                      <a:pt x="4239" y="396"/>
                    </a:cubicBezTo>
                    <a:cubicBezTo>
                      <a:pt x="4074" y="106"/>
                      <a:pt x="3901" y="1"/>
                      <a:pt x="3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122;p68"/>
              <p:cNvSpPr/>
              <p:nvPr/>
            </p:nvSpPr>
            <p:spPr>
              <a:xfrm>
                <a:off x="1147113" y="2321796"/>
                <a:ext cx="114075" cy="51324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1316" extrusionOk="0">
                    <a:moveTo>
                      <a:pt x="2046" y="1"/>
                    </a:moveTo>
                    <a:cubicBezTo>
                      <a:pt x="1807" y="1"/>
                      <a:pt x="1582" y="129"/>
                      <a:pt x="1444" y="430"/>
                    </a:cubicBezTo>
                    <a:cubicBezTo>
                      <a:pt x="1233" y="222"/>
                      <a:pt x="1019" y="135"/>
                      <a:pt x="824" y="135"/>
                    </a:cubicBezTo>
                    <a:cubicBezTo>
                      <a:pt x="358" y="135"/>
                      <a:pt x="1" y="631"/>
                      <a:pt x="59" y="1182"/>
                    </a:cubicBezTo>
                    <a:cubicBezTo>
                      <a:pt x="299" y="1270"/>
                      <a:pt x="580" y="1316"/>
                      <a:pt x="890" y="1316"/>
                    </a:cubicBezTo>
                    <a:cubicBezTo>
                      <a:pt x="1152" y="1316"/>
                      <a:pt x="1433" y="1283"/>
                      <a:pt x="1728" y="1215"/>
                    </a:cubicBezTo>
                    <a:cubicBezTo>
                      <a:pt x="2186" y="1109"/>
                      <a:pt x="2608" y="892"/>
                      <a:pt x="2925" y="618"/>
                    </a:cubicBezTo>
                    <a:cubicBezTo>
                      <a:pt x="2735" y="246"/>
                      <a:pt x="2378" y="1"/>
                      <a:pt x="20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123;p68"/>
              <p:cNvSpPr/>
              <p:nvPr/>
            </p:nvSpPr>
            <p:spPr>
              <a:xfrm>
                <a:off x="1185216" y="2083355"/>
                <a:ext cx="72891" cy="32526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834" extrusionOk="0">
                    <a:moveTo>
                      <a:pt x="1394" y="1"/>
                    </a:moveTo>
                    <a:cubicBezTo>
                      <a:pt x="1207" y="1"/>
                      <a:pt x="1023" y="28"/>
                      <a:pt x="843" y="90"/>
                    </a:cubicBezTo>
                    <a:cubicBezTo>
                      <a:pt x="549" y="196"/>
                      <a:pt x="299" y="384"/>
                      <a:pt x="88" y="611"/>
                    </a:cubicBezTo>
                    <a:cubicBezTo>
                      <a:pt x="1" y="701"/>
                      <a:pt x="80" y="834"/>
                      <a:pt x="173" y="834"/>
                    </a:cubicBezTo>
                    <a:cubicBezTo>
                      <a:pt x="200" y="834"/>
                      <a:pt x="227" y="823"/>
                      <a:pt x="253" y="796"/>
                    </a:cubicBezTo>
                    <a:cubicBezTo>
                      <a:pt x="444" y="595"/>
                      <a:pt x="662" y="417"/>
                      <a:pt x="925" y="321"/>
                    </a:cubicBezTo>
                    <a:cubicBezTo>
                      <a:pt x="1077" y="269"/>
                      <a:pt x="1233" y="248"/>
                      <a:pt x="1391" y="248"/>
                    </a:cubicBezTo>
                    <a:cubicBezTo>
                      <a:pt x="1504" y="248"/>
                      <a:pt x="1619" y="259"/>
                      <a:pt x="1733" y="278"/>
                    </a:cubicBezTo>
                    <a:cubicBezTo>
                      <a:pt x="1738" y="279"/>
                      <a:pt x="1742" y="279"/>
                      <a:pt x="1747" y="279"/>
                    </a:cubicBezTo>
                    <a:cubicBezTo>
                      <a:pt x="1808" y="279"/>
                      <a:pt x="1862" y="218"/>
                      <a:pt x="1865" y="163"/>
                    </a:cubicBezTo>
                    <a:cubicBezTo>
                      <a:pt x="1869" y="87"/>
                      <a:pt x="1816" y="41"/>
                      <a:pt x="1750" y="31"/>
                    </a:cubicBezTo>
                    <a:cubicBezTo>
                      <a:pt x="1631" y="12"/>
                      <a:pt x="1512" y="1"/>
                      <a:pt x="1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124;p68"/>
              <p:cNvSpPr/>
              <p:nvPr/>
            </p:nvSpPr>
            <p:spPr>
              <a:xfrm>
                <a:off x="1032416" y="2129062"/>
                <a:ext cx="73281" cy="31707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813" extrusionOk="0">
                    <a:moveTo>
                      <a:pt x="1342" y="0"/>
                    </a:moveTo>
                    <a:cubicBezTo>
                      <a:pt x="847" y="0"/>
                      <a:pt x="366" y="192"/>
                      <a:pt x="68" y="620"/>
                    </a:cubicBezTo>
                    <a:cubicBezTo>
                      <a:pt x="0" y="716"/>
                      <a:pt x="87" y="812"/>
                      <a:pt x="177" y="812"/>
                    </a:cubicBezTo>
                    <a:cubicBezTo>
                      <a:pt x="213" y="812"/>
                      <a:pt x="249" y="797"/>
                      <a:pt x="276" y="758"/>
                    </a:cubicBezTo>
                    <a:cubicBezTo>
                      <a:pt x="522" y="405"/>
                      <a:pt x="931" y="245"/>
                      <a:pt x="1344" y="245"/>
                    </a:cubicBezTo>
                    <a:cubicBezTo>
                      <a:pt x="1463" y="245"/>
                      <a:pt x="1582" y="258"/>
                      <a:pt x="1697" y="284"/>
                    </a:cubicBezTo>
                    <a:cubicBezTo>
                      <a:pt x="1710" y="286"/>
                      <a:pt x="1722" y="287"/>
                      <a:pt x="1735" y="287"/>
                    </a:cubicBezTo>
                    <a:cubicBezTo>
                      <a:pt x="1788" y="287"/>
                      <a:pt x="1838" y="263"/>
                      <a:pt x="1859" y="204"/>
                    </a:cubicBezTo>
                    <a:cubicBezTo>
                      <a:pt x="1879" y="148"/>
                      <a:pt x="1846" y="66"/>
                      <a:pt x="1780" y="49"/>
                    </a:cubicBezTo>
                    <a:cubicBezTo>
                      <a:pt x="1635" y="17"/>
                      <a:pt x="1488" y="0"/>
                      <a:pt x="1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25;p68"/>
              <p:cNvSpPr/>
              <p:nvPr/>
            </p:nvSpPr>
            <p:spPr>
              <a:xfrm>
                <a:off x="2388309" y="2248633"/>
                <a:ext cx="81471" cy="110838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842" extrusionOk="0">
                    <a:moveTo>
                      <a:pt x="383" y="1"/>
                    </a:moveTo>
                    <a:lnTo>
                      <a:pt x="383" y="1"/>
                    </a:lnTo>
                    <a:cubicBezTo>
                      <a:pt x="2088" y="529"/>
                      <a:pt x="1693" y="2741"/>
                      <a:pt x="1" y="2791"/>
                    </a:cubicBezTo>
                    <a:cubicBezTo>
                      <a:pt x="103" y="2821"/>
                      <a:pt x="209" y="2837"/>
                      <a:pt x="317" y="2840"/>
                    </a:cubicBezTo>
                    <a:cubicBezTo>
                      <a:pt x="336" y="2841"/>
                      <a:pt x="355" y="2842"/>
                      <a:pt x="373" y="2842"/>
                    </a:cubicBezTo>
                    <a:cubicBezTo>
                      <a:pt x="1114" y="2842"/>
                      <a:pt x="1739" y="2146"/>
                      <a:pt x="1739" y="1419"/>
                    </a:cubicBezTo>
                    <a:cubicBezTo>
                      <a:pt x="1739" y="644"/>
                      <a:pt x="1125" y="67"/>
                      <a:pt x="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26;p68"/>
              <p:cNvSpPr/>
              <p:nvPr/>
            </p:nvSpPr>
            <p:spPr>
              <a:xfrm>
                <a:off x="2344981" y="2248477"/>
                <a:ext cx="124683" cy="10916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799" extrusionOk="0">
                    <a:moveTo>
                      <a:pt x="1364" y="0"/>
                    </a:moveTo>
                    <a:cubicBezTo>
                      <a:pt x="622" y="0"/>
                      <a:pt x="0" y="697"/>
                      <a:pt x="0" y="1423"/>
                    </a:cubicBezTo>
                    <a:cubicBezTo>
                      <a:pt x="0" y="2106"/>
                      <a:pt x="485" y="2640"/>
                      <a:pt x="1105" y="2798"/>
                    </a:cubicBezTo>
                    <a:cubicBezTo>
                      <a:pt x="2804" y="2745"/>
                      <a:pt x="3196" y="533"/>
                      <a:pt x="1494" y="5"/>
                    </a:cubicBezTo>
                    <a:cubicBezTo>
                      <a:pt x="1468" y="5"/>
                      <a:pt x="1448" y="2"/>
                      <a:pt x="1425" y="2"/>
                    </a:cubicBezTo>
                    <a:cubicBezTo>
                      <a:pt x="1405" y="1"/>
                      <a:pt x="1384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27;p68"/>
              <p:cNvSpPr/>
              <p:nvPr/>
            </p:nvSpPr>
            <p:spPr>
              <a:xfrm>
                <a:off x="2210433" y="2218565"/>
                <a:ext cx="81471" cy="110838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842" extrusionOk="0">
                    <a:moveTo>
                      <a:pt x="384" y="0"/>
                    </a:moveTo>
                    <a:cubicBezTo>
                      <a:pt x="2088" y="528"/>
                      <a:pt x="1696" y="2741"/>
                      <a:pt x="1" y="2790"/>
                    </a:cubicBezTo>
                    <a:cubicBezTo>
                      <a:pt x="103" y="2820"/>
                      <a:pt x="212" y="2836"/>
                      <a:pt x="318" y="2840"/>
                    </a:cubicBezTo>
                    <a:cubicBezTo>
                      <a:pt x="338" y="2841"/>
                      <a:pt x="358" y="2841"/>
                      <a:pt x="378" y="2841"/>
                    </a:cubicBezTo>
                    <a:cubicBezTo>
                      <a:pt x="1120" y="2841"/>
                      <a:pt x="1742" y="2144"/>
                      <a:pt x="1742" y="1418"/>
                    </a:cubicBezTo>
                    <a:cubicBezTo>
                      <a:pt x="1742" y="643"/>
                      <a:pt x="1126" y="66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28;p68"/>
              <p:cNvSpPr/>
              <p:nvPr/>
            </p:nvSpPr>
            <p:spPr>
              <a:xfrm>
                <a:off x="2167221" y="2218370"/>
                <a:ext cx="124683" cy="109278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02" extrusionOk="0">
                    <a:moveTo>
                      <a:pt x="1366" y="1"/>
                    </a:moveTo>
                    <a:cubicBezTo>
                      <a:pt x="625" y="1"/>
                      <a:pt x="1" y="696"/>
                      <a:pt x="1" y="1423"/>
                    </a:cubicBezTo>
                    <a:cubicBezTo>
                      <a:pt x="1" y="2109"/>
                      <a:pt x="482" y="2640"/>
                      <a:pt x="1106" y="2802"/>
                    </a:cubicBezTo>
                    <a:cubicBezTo>
                      <a:pt x="2804" y="2746"/>
                      <a:pt x="3196" y="533"/>
                      <a:pt x="1492" y="5"/>
                    </a:cubicBezTo>
                    <a:cubicBezTo>
                      <a:pt x="1468" y="5"/>
                      <a:pt x="1449" y="2"/>
                      <a:pt x="1422" y="2"/>
                    </a:cubicBezTo>
                    <a:cubicBezTo>
                      <a:pt x="1403" y="1"/>
                      <a:pt x="1385" y="1"/>
                      <a:pt x="1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29;p68"/>
              <p:cNvSpPr/>
              <p:nvPr/>
            </p:nvSpPr>
            <p:spPr>
              <a:xfrm>
                <a:off x="2418807" y="2360600"/>
                <a:ext cx="73086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52" extrusionOk="0">
                    <a:moveTo>
                      <a:pt x="928" y="0"/>
                    </a:moveTo>
                    <a:cubicBezTo>
                      <a:pt x="909" y="0"/>
                      <a:pt x="890" y="1"/>
                      <a:pt x="871" y="2"/>
                    </a:cubicBezTo>
                    <a:cubicBezTo>
                      <a:pt x="350" y="39"/>
                      <a:pt x="0" y="490"/>
                      <a:pt x="14" y="992"/>
                    </a:cubicBezTo>
                    <a:cubicBezTo>
                      <a:pt x="26" y="1470"/>
                      <a:pt x="483" y="1851"/>
                      <a:pt x="946" y="1851"/>
                    </a:cubicBezTo>
                    <a:cubicBezTo>
                      <a:pt x="965" y="1851"/>
                      <a:pt x="984" y="1850"/>
                      <a:pt x="1003" y="1849"/>
                    </a:cubicBezTo>
                    <a:cubicBezTo>
                      <a:pt x="1521" y="1813"/>
                      <a:pt x="1874" y="1358"/>
                      <a:pt x="1860" y="860"/>
                    </a:cubicBezTo>
                    <a:cubicBezTo>
                      <a:pt x="1848" y="381"/>
                      <a:pt x="1391" y="0"/>
                      <a:pt x="9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30;p68"/>
              <p:cNvSpPr/>
              <p:nvPr/>
            </p:nvSpPr>
            <p:spPr>
              <a:xfrm>
                <a:off x="2112700" y="2308380"/>
                <a:ext cx="73086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52" extrusionOk="0">
                    <a:moveTo>
                      <a:pt x="929" y="0"/>
                    </a:moveTo>
                    <a:cubicBezTo>
                      <a:pt x="909" y="0"/>
                      <a:pt x="890" y="1"/>
                      <a:pt x="871" y="2"/>
                    </a:cubicBezTo>
                    <a:cubicBezTo>
                      <a:pt x="350" y="39"/>
                      <a:pt x="1" y="487"/>
                      <a:pt x="14" y="992"/>
                    </a:cubicBezTo>
                    <a:cubicBezTo>
                      <a:pt x="26" y="1470"/>
                      <a:pt x="483" y="1851"/>
                      <a:pt x="946" y="1851"/>
                    </a:cubicBezTo>
                    <a:cubicBezTo>
                      <a:pt x="965" y="1851"/>
                      <a:pt x="984" y="1850"/>
                      <a:pt x="1003" y="1849"/>
                    </a:cubicBezTo>
                    <a:cubicBezTo>
                      <a:pt x="1518" y="1813"/>
                      <a:pt x="1874" y="1358"/>
                      <a:pt x="1861" y="860"/>
                    </a:cubicBezTo>
                    <a:cubicBezTo>
                      <a:pt x="1848" y="378"/>
                      <a:pt x="1391" y="0"/>
                      <a:pt x="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31;p68"/>
              <p:cNvSpPr/>
              <p:nvPr/>
            </p:nvSpPr>
            <p:spPr>
              <a:xfrm>
                <a:off x="2261444" y="2332793"/>
                <a:ext cx="78000" cy="37323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957" extrusionOk="0">
                    <a:moveTo>
                      <a:pt x="984" y="0"/>
                    </a:moveTo>
                    <a:cubicBezTo>
                      <a:pt x="613" y="0"/>
                      <a:pt x="289" y="246"/>
                      <a:pt x="65" y="527"/>
                    </a:cubicBezTo>
                    <a:cubicBezTo>
                      <a:pt x="1" y="608"/>
                      <a:pt x="84" y="698"/>
                      <a:pt x="169" y="698"/>
                    </a:cubicBezTo>
                    <a:cubicBezTo>
                      <a:pt x="202" y="698"/>
                      <a:pt x="235" y="685"/>
                      <a:pt x="259" y="653"/>
                    </a:cubicBezTo>
                    <a:cubicBezTo>
                      <a:pt x="439" y="433"/>
                      <a:pt x="698" y="233"/>
                      <a:pt x="995" y="233"/>
                    </a:cubicBezTo>
                    <a:cubicBezTo>
                      <a:pt x="1019" y="233"/>
                      <a:pt x="1043" y="234"/>
                      <a:pt x="1067" y="237"/>
                    </a:cubicBezTo>
                    <a:cubicBezTo>
                      <a:pt x="1414" y="280"/>
                      <a:pt x="1631" y="597"/>
                      <a:pt x="1757" y="893"/>
                    </a:cubicBezTo>
                    <a:cubicBezTo>
                      <a:pt x="1775" y="938"/>
                      <a:pt x="1810" y="957"/>
                      <a:pt x="1847" y="957"/>
                    </a:cubicBezTo>
                    <a:cubicBezTo>
                      <a:pt x="1920" y="957"/>
                      <a:pt x="2000" y="880"/>
                      <a:pt x="1958" y="785"/>
                    </a:cubicBezTo>
                    <a:cubicBezTo>
                      <a:pt x="1803" y="412"/>
                      <a:pt x="1513" y="56"/>
                      <a:pt x="1084" y="6"/>
                    </a:cubicBezTo>
                    <a:cubicBezTo>
                      <a:pt x="1050" y="2"/>
                      <a:pt x="1017" y="0"/>
                      <a:pt x="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32;p68"/>
              <p:cNvSpPr/>
              <p:nvPr/>
            </p:nvSpPr>
            <p:spPr>
              <a:xfrm>
                <a:off x="2186799" y="2183154"/>
                <a:ext cx="86346" cy="24726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634" extrusionOk="0">
                    <a:moveTo>
                      <a:pt x="853" y="0"/>
                    </a:moveTo>
                    <a:cubicBezTo>
                      <a:pt x="606" y="0"/>
                      <a:pt x="358" y="51"/>
                      <a:pt x="122" y="163"/>
                    </a:cubicBezTo>
                    <a:cubicBezTo>
                      <a:pt x="1" y="221"/>
                      <a:pt x="62" y="385"/>
                      <a:pt x="172" y="385"/>
                    </a:cubicBezTo>
                    <a:cubicBezTo>
                      <a:pt x="187" y="385"/>
                      <a:pt x="204" y="381"/>
                      <a:pt x="221" y="374"/>
                    </a:cubicBezTo>
                    <a:cubicBezTo>
                      <a:pt x="427" y="276"/>
                      <a:pt x="641" y="232"/>
                      <a:pt x="854" y="232"/>
                    </a:cubicBezTo>
                    <a:cubicBezTo>
                      <a:pt x="1250" y="232"/>
                      <a:pt x="1645" y="382"/>
                      <a:pt x="1979" y="611"/>
                    </a:cubicBezTo>
                    <a:cubicBezTo>
                      <a:pt x="2001" y="627"/>
                      <a:pt x="2024" y="633"/>
                      <a:pt x="2045" y="633"/>
                    </a:cubicBezTo>
                    <a:cubicBezTo>
                      <a:pt x="2143" y="633"/>
                      <a:pt x="2214" y="494"/>
                      <a:pt x="2111" y="423"/>
                    </a:cubicBezTo>
                    <a:cubicBezTo>
                      <a:pt x="1738" y="163"/>
                      <a:pt x="1296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33;p68"/>
              <p:cNvSpPr/>
              <p:nvPr/>
            </p:nvSpPr>
            <p:spPr>
              <a:xfrm>
                <a:off x="2366508" y="2217746"/>
                <a:ext cx="86970" cy="30732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88" extrusionOk="0">
                    <a:moveTo>
                      <a:pt x="813" y="1"/>
                    </a:moveTo>
                    <a:cubicBezTo>
                      <a:pt x="584" y="1"/>
                      <a:pt x="355" y="40"/>
                      <a:pt x="134" y="100"/>
                    </a:cubicBezTo>
                    <a:cubicBezTo>
                      <a:pt x="1" y="137"/>
                      <a:pt x="58" y="322"/>
                      <a:pt x="181" y="322"/>
                    </a:cubicBezTo>
                    <a:cubicBezTo>
                      <a:pt x="191" y="322"/>
                      <a:pt x="202" y="321"/>
                      <a:pt x="214" y="318"/>
                    </a:cubicBezTo>
                    <a:cubicBezTo>
                      <a:pt x="408" y="265"/>
                      <a:pt x="609" y="232"/>
                      <a:pt x="808" y="232"/>
                    </a:cubicBezTo>
                    <a:cubicBezTo>
                      <a:pt x="931" y="232"/>
                      <a:pt x="1053" y="244"/>
                      <a:pt x="1173" y="272"/>
                    </a:cubicBezTo>
                    <a:cubicBezTo>
                      <a:pt x="1490" y="348"/>
                      <a:pt x="1767" y="529"/>
                      <a:pt x="1998" y="757"/>
                    </a:cubicBezTo>
                    <a:cubicBezTo>
                      <a:pt x="2020" y="778"/>
                      <a:pt x="2045" y="788"/>
                      <a:pt x="2068" y="788"/>
                    </a:cubicBezTo>
                    <a:cubicBezTo>
                      <a:pt x="2155" y="788"/>
                      <a:pt x="2229" y="662"/>
                      <a:pt x="2146" y="582"/>
                    </a:cubicBezTo>
                    <a:cubicBezTo>
                      <a:pt x="1886" y="328"/>
                      <a:pt x="1572" y="127"/>
                      <a:pt x="1213" y="44"/>
                    </a:cubicBezTo>
                    <a:cubicBezTo>
                      <a:pt x="1080" y="14"/>
                      <a:pt x="947" y="1"/>
                      <a:pt x="8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34;p68"/>
              <p:cNvSpPr/>
              <p:nvPr/>
            </p:nvSpPr>
            <p:spPr>
              <a:xfrm>
                <a:off x="2234768" y="2383960"/>
                <a:ext cx="122070" cy="61932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88" extrusionOk="0">
                    <a:moveTo>
                      <a:pt x="0" y="0"/>
                    </a:moveTo>
                    <a:cubicBezTo>
                      <a:pt x="9" y="1013"/>
                      <a:pt x="794" y="1587"/>
                      <a:pt x="1587" y="1587"/>
                    </a:cubicBezTo>
                    <a:cubicBezTo>
                      <a:pt x="2233" y="1587"/>
                      <a:pt x="2886" y="1206"/>
                      <a:pt x="3130" y="370"/>
                    </a:cubicBezTo>
                    <a:lnTo>
                      <a:pt x="3130" y="370"/>
                    </a:lnTo>
                    <a:cubicBezTo>
                      <a:pt x="2930" y="387"/>
                      <a:pt x="2728" y="395"/>
                      <a:pt x="2526" y="395"/>
                    </a:cubicBezTo>
                    <a:cubicBezTo>
                      <a:pt x="1633" y="395"/>
                      <a:pt x="740" y="2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35;p68"/>
              <p:cNvSpPr/>
              <p:nvPr/>
            </p:nvSpPr>
            <p:spPr>
              <a:xfrm>
                <a:off x="2178414" y="2578527"/>
                <a:ext cx="12909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1" h="977" extrusionOk="0">
                    <a:moveTo>
                      <a:pt x="110" y="1"/>
                    </a:moveTo>
                    <a:cubicBezTo>
                      <a:pt x="63" y="96"/>
                      <a:pt x="44" y="172"/>
                      <a:pt x="24" y="255"/>
                    </a:cubicBezTo>
                    <a:cubicBezTo>
                      <a:pt x="11" y="337"/>
                      <a:pt x="1" y="416"/>
                      <a:pt x="7" y="495"/>
                    </a:cubicBezTo>
                    <a:cubicBezTo>
                      <a:pt x="11" y="571"/>
                      <a:pt x="24" y="650"/>
                      <a:pt x="47" y="733"/>
                    </a:cubicBezTo>
                    <a:cubicBezTo>
                      <a:pt x="73" y="812"/>
                      <a:pt x="110" y="895"/>
                      <a:pt x="176" y="977"/>
                    </a:cubicBezTo>
                    <a:cubicBezTo>
                      <a:pt x="242" y="895"/>
                      <a:pt x="275" y="812"/>
                      <a:pt x="298" y="730"/>
                    </a:cubicBezTo>
                    <a:cubicBezTo>
                      <a:pt x="324" y="647"/>
                      <a:pt x="331" y="561"/>
                      <a:pt x="327" y="479"/>
                    </a:cubicBezTo>
                    <a:cubicBezTo>
                      <a:pt x="324" y="397"/>
                      <a:pt x="307" y="311"/>
                      <a:pt x="275" y="228"/>
                    </a:cubicBezTo>
                    <a:cubicBezTo>
                      <a:pt x="242" y="146"/>
                      <a:pt x="192" y="67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36;p68"/>
              <p:cNvSpPr/>
              <p:nvPr/>
            </p:nvSpPr>
            <p:spPr>
              <a:xfrm>
                <a:off x="2165583" y="2634724"/>
                <a:ext cx="12870" cy="3814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8" extrusionOk="0">
                    <a:moveTo>
                      <a:pt x="109" y="1"/>
                    </a:moveTo>
                    <a:cubicBezTo>
                      <a:pt x="63" y="97"/>
                      <a:pt x="43" y="176"/>
                      <a:pt x="23" y="258"/>
                    </a:cubicBezTo>
                    <a:cubicBezTo>
                      <a:pt x="10" y="341"/>
                      <a:pt x="0" y="416"/>
                      <a:pt x="7" y="496"/>
                    </a:cubicBezTo>
                    <a:cubicBezTo>
                      <a:pt x="10" y="575"/>
                      <a:pt x="23" y="654"/>
                      <a:pt x="46" y="736"/>
                    </a:cubicBezTo>
                    <a:cubicBezTo>
                      <a:pt x="73" y="812"/>
                      <a:pt x="109" y="895"/>
                      <a:pt x="175" y="977"/>
                    </a:cubicBezTo>
                    <a:cubicBezTo>
                      <a:pt x="241" y="895"/>
                      <a:pt x="274" y="812"/>
                      <a:pt x="297" y="730"/>
                    </a:cubicBezTo>
                    <a:cubicBezTo>
                      <a:pt x="323" y="647"/>
                      <a:pt x="330" y="562"/>
                      <a:pt x="327" y="479"/>
                    </a:cubicBezTo>
                    <a:cubicBezTo>
                      <a:pt x="323" y="397"/>
                      <a:pt x="307" y="311"/>
                      <a:pt x="274" y="229"/>
                    </a:cubicBezTo>
                    <a:cubicBezTo>
                      <a:pt x="241" y="146"/>
                      <a:pt x="191" y="6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37;p68"/>
              <p:cNvSpPr/>
              <p:nvPr/>
            </p:nvSpPr>
            <p:spPr>
              <a:xfrm>
                <a:off x="2310271" y="2583284"/>
                <a:ext cx="12870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7" extrusionOk="0">
                    <a:moveTo>
                      <a:pt x="109" y="1"/>
                    </a:moveTo>
                    <a:cubicBezTo>
                      <a:pt x="63" y="96"/>
                      <a:pt x="43" y="176"/>
                      <a:pt x="23" y="258"/>
                    </a:cubicBezTo>
                    <a:cubicBezTo>
                      <a:pt x="10" y="341"/>
                      <a:pt x="0" y="416"/>
                      <a:pt x="7" y="496"/>
                    </a:cubicBezTo>
                    <a:cubicBezTo>
                      <a:pt x="10" y="575"/>
                      <a:pt x="23" y="654"/>
                      <a:pt x="46" y="736"/>
                    </a:cubicBezTo>
                    <a:cubicBezTo>
                      <a:pt x="73" y="812"/>
                      <a:pt x="109" y="895"/>
                      <a:pt x="175" y="977"/>
                    </a:cubicBezTo>
                    <a:cubicBezTo>
                      <a:pt x="241" y="895"/>
                      <a:pt x="274" y="812"/>
                      <a:pt x="297" y="730"/>
                    </a:cubicBezTo>
                    <a:cubicBezTo>
                      <a:pt x="323" y="647"/>
                      <a:pt x="330" y="561"/>
                      <a:pt x="327" y="479"/>
                    </a:cubicBezTo>
                    <a:cubicBezTo>
                      <a:pt x="323" y="397"/>
                      <a:pt x="307" y="311"/>
                      <a:pt x="274" y="228"/>
                    </a:cubicBezTo>
                    <a:cubicBezTo>
                      <a:pt x="241" y="146"/>
                      <a:pt x="191" y="6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38;p68"/>
              <p:cNvSpPr/>
              <p:nvPr/>
            </p:nvSpPr>
            <p:spPr>
              <a:xfrm>
                <a:off x="2223458" y="2637961"/>
                <a:ext cx="12870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77" extrusionOk="0">
                    <a:moveTo>
                      <a:pt x="109" y="0"/>
                    </a:moveTo>
                    <a:cubicBezTo>
                      <a:pt x="63" y="96"/>
                      <a:pt x="43" y="175"/>
                      <a:pt x="23" y="258"/>
                    </a:cubicBezTo>
                    <a:cubicBezTo>
                      <a:pt x="10" y="340"/>
                      <a:pt x="0" y="416"/>
                      <a:pt x="7" y="495"/>
                    </a:cubicBezTo>
                    <a:cubicBezTo>
                      <a:pt x="10" y="574"/>
                      <a:pt x="23" y="653"/>
                      <a:pt x="46" y="736"/>
                    </a:cubicBezTo>
                    <a:cubicBezTo>
                      <a:pt x="73" y="812"/>
                      <a:pt x="109" y="894"/>
                      <a:pt x="175" y="977"/>
                    </a:cubicBezTo>
                    <a:cubicBezTo>
                      <a:pt x="241" y="894"/>
                      <a:pt x="274" y="812"/>
                      <a:pt x="297" y="729"/>
                    </a:cubicBezTo>
                    <a:cubicBezTo>
                      <a:pt x="323" y="647"/>
                      <a:pt x="330" y="561"/>
                      <a:pt x="327" y="479"/>
                    </a:cubicBezTo>
                    <a:cubicBezTo>
                      <a:pt x="323" y="396"/>
                      <a:pt x="307" y="310"/>
                      <a:pt x="274" y="228"/>
                    </a:cubicBezTo>
                    <a:cubicBezTo>
                      <a:pt x="241" y="146"/>
                      <a:pt x="191" y="6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39;p68"/>
              <p:cNvSpPr/>
              <p:nvPr/>
            </p:nvSpPr>
            <p:spPr>
              <a:xfrm>
                <a:off x="2210589" y="2528647"/>
                <a:ext cx="12909" cy="38103"/>
              </a:xfrm>
              <a:custGeom>
                <a:avLst/>
                <a:gdLst/>
                <a:ahLst/>
                <a:cxnLst/>
                <a:rect l="l" t="t" r="r" b="b"/>
                <a:pathLst>
                  <a:path w="331" h="977" extrusionOk="0">
                    <a:moveTo>
                      <a:pt x="109" y="0"/>
                    </a:moveTo>
                    <a:cubicBezTo>
                      <a:pt x="63" y="96"/>
                      <a:pt x="43" y="175"/>
                      <a:pt x="23" y="257"/>
                    </a:cubicBezTo>
                    <a:cubicBezTo>
                      <a:pt x="10" y="340"/>
                      <a:pt x="0" y="416"/>
                      <a:pt x="7" y="495"/>
                    </a:cubicBezTo>
                    <a:cubicBezTo>
                      <a:pt x="10" y="574"/>
                      <a:pt x="23" y="653"/>
                      <a:pt x="46" y="736"/>
                    </a:cubicBezTo>
                    <a:cubicBezTo>
                      <a:pt x="73" y="812"/>
                      <a:pt x="109" y="894"/>
                      <a:pt x="175" y="976"/>
                    </a:cubicBezTo>
                    <a:cubicBezTo>
                      <a:pt x="241" y="894"/>
                      <a:pt x="274" y="812"/>
                      <a:pt x="297" y="729"/>
                    </a:cubicBezTo>
                    <a:cubicBezTo>
                      <a:pt x="323" y="647"/>
                      <a:pt x="330" y="561"/>
                      <a:pt x="327" y="478"/>
                    </a:cubicBezTo>
                    <a:cubicBezTo>
                      <a:pt x="323" y="396"/>
                      <a:pt x="307" y="310"/>
                      <a:pt x="274" y="228"/>
                    </a:cubicBezTo>
                    <a:cubicBezTo>
                      <a:pt x="241" y="145"/>
                      <a:pt x="192" y="6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40;p68"/>
              <p:cNvSpPr/>
              <p:nvPr/>
            </p:nvSpPr>
            <p:spPr>
              <a:xfrm>
                <a:off x="2268854" y="2779801"/>
                <a:ext cx="12519" cy="37362"/>
              </a:xfrm>
              <a:custGeom>
                <a:avLst/>
                <a:gdLst/>
                <a:ahLst/>
                <a:cxnLst/>
                <a:rect l="l" t="t" r="r" b="b"/>
                <a:pathLst>
                  <a:path w="321" h="958" extrusionOk="0">
                    <a:moveTo>
                      <a:pt x="162" y="1"/>
                    </a:moveTo>
                    <a:cubicBezTo>
                      <a:pt x="96" y="80"/>
                      <a:pt x="63" y="163"/>
                      <a:pt x="33" y="238"/>
                    </a:cubicBezTo>
                    <a:cubicBezTo>
                      <a:pt x="13" y="318"/>
                      <a:pt x="0" y="400"/>
                      <a:pt x="0" y="479"/>
                    </a:cubicBezTo>
                    <a:cubicBezTo>
                      <a:pt x="0" y="558"/>
                      <a:pt x="7" y="641"/>
                      <a:pt x="33" y="717"/>
                    </a:cubicBezTo>
                    <a:cubicBezTo>
                      <a:pt x="56" y="796"/>
                      <a:pt x="96" y="878"/>
                      <a:pt x="162" y="957"/>
                    </a:cubicBezTo>
                    <a:cubicBezTo>
                      <a:pt x="231" y="878"/>
                      <a:pt x="264" y="796"/>
                      <a:pt x="287" y="717"/>
                    </a:cubicBezTo>
                    <a:cubicBezTo>
                      <a:pt x="310" y="641"/>
                      <a:pt x="320" y="558"/>
                      <a:pt x="320" y="479"/>
                    </a:cubicBezTo>
                    <a:cubicBezTo>
                      <a:pt x="320" y="400"/>
                      <a:pt x="313" y="318"/>
                      <a:pt x="287" y="238"/>
                    </a:cubicBezTo>
                    <a:cubicBezTo>
                      <a:pt x="264" y="163"/>
                      <a:pt x="228" y="80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41;p68"/>
              <p:cNvSpPr/>
              <p:nvPr/>
            </p:nvSpPr>
            <p:spPr>
              <a:xfrm>
                <a:off x="2171979" y="2785729"/>
                <a:ext cx="12792" cy="37206"/>
              </a:xfrm>
              <a:custGeom>
                <a:avLst/>
                <a:gdLst/>
                <a:ahLst/>
                <a:cxnLst/>
                <a:rect l="l" t="t" r="r" b="b"/>
                <a:pathLst>
                  <a:path w="328" h="954" extrusionOk="0">
                    <a:moveTo>
                      <a:pt x="106" y="1"/>
                    </a:moveTo>
                    <a:cubicBezTo>
                      <a:pt x="60" y="93"/>
                      <a:pt x="34" y="169"/>
                      <a:pt x="24" y="248"/>
                    </a:cubicBezTo>
                    <a:cubicBezTo>
                      <a:pt x="8" y="327"/>
                      <a:pt x="1" y="406"/>
                      <a:pt x="8" y="482"/>
                    </a:cubicBezTo>
                    <a:cubicBezTo>
                      <a:pt x="11" y="561"/>
                      <a:pt x="24" y="640"/>
                      <a:pt x="47" y="720"/>
                    </a:cubicBezTo>
                    <a:cubicBezTo>
                      <a:pt x="73" y="792"/>
                      <a:pt x="110" y="875"/>
                      <a:pt x="176" y="954"/>
                    </a:cubicBezTo>
                    <a:cubicBezTo>
                      <a:pt x="242" y="871"/>
                      <a:pt x="275" y="792"/>
                      <a:pt x="298" y="710"/>
                    </a:cubicBezTo>
                    <a:cubicBezTo>
                      <a:pt x="321" y="630"/>
                      <a:pt x="327" y="548"/>
                      <a:pt x="324" y="466"/>
                    </a:cubicBezTo>
                    <a:cubicBezTo>
                      <a:pt x="317" y="383"/>
                      <a:pt x="304" y="301"/>
                      <a:pt x="271" y="225"/>
                    </a:cubicBezTo>
                    <a:cubicBezTo>
                      <a:pt x="235" y="146"/>
                      <a:pt x="189" y="63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42;p68"/>
              <p:cNvSpPr/>
              <p:nvPr/>
            </p:nvSpPr>
            <p:spPr>
              <a:xfrm>
                <a:off x="2219949" y="2811858"/>
                <a:ext cx="12519" cy="3654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937" extrusionOk="0">
                    <a:moveTo>
                      <a:pt x="163" y="0"/>
                    </a:moveTo>
                    <a:cubicBezTo>
                      <a:pt x="97" y="76"/>
                      <a:pt x="57" y="155"/>
                      <a:pt x="34" y="234"/>
                    </a:cubicBezTo>
                    <a:cubicBezTo>
                      <a:pt x="14" y="310"/>
                      <a:pt x="1" y="389"/>
                      <a:pt x="1" y="468"/>
                    </a:cubicBezTo>
                    <a:cubicBezTo>
                      <a:pt x="1" y="548"/>
                      <a:pt x="8" y="623"/>
                      <a:pt x="34" y="703"/>
                    </a:cubicBezTo>
                    <a:cubicBezTo>
                      <a:pt x="57" y="782"/>
                      <a:pt x="97" y="861"/>
                      <a:pt x="163" y="937"/>
                    </a:cubicBezTo>
                    <a:cubicBezTo>
                      <a:pt x="232" y="861"/>
                      <a:pt x="265" y="782"/>
                      <a:pt x="288" y="703"/>
                    </a:cubicBezTo>
                    <a:cubicBezTo>
                      <a:pt x="311" y="627"/>
                      <a:pt x="321" y="548"/>
                      <a:pt x="321" y="468"/>
                    </a:cubicBezTo>
                    <a:cubicBezTo>
                      <a:pt x="321" y="389"/>
                      <a:pt x="314" y="313"/>
                      <a:pt x="288" y="234"/>
                    </a:cubicBezTo>
                    <a:cubicBezTo>
                      <a:pt x="265" y="155"/>
                      <a:pt x="229" y="76"/>
                      <a:pt x="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43;p68"/>
              <p:cNvSpPr/>
              <p:nvPr/>
            </p:nvSpPr>
            <p:spPr>
              <a:xfrm>
                <a:off x="2152558" y="2858930"/>
                <a:ext cx="12909" cy="40677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043" extrusionOk="0">
                    <a:moveTo>
                      <a:pt x="159" y="0"/>
                    </a:moveTo>
                    <a:cubicBezTo>
                      <a:pt x="87" y="86"/>
                      <a:pt x="54" y="172"/>
                      <a:pt x="34" y="257"/>
                    </a:cubicBezTo>
                    <a:cubicBezTo>
                      <a:pt x="11" y="346"/>
                      <a:pt x="1" y="435"/>
                      <a:pt x="4" y="528"/>
                    </a:cubicBezTo>
                    <a:cubicBezTo>
                      <a:pt x="11" y="617"/>
                      <a:pt x="27" y="709"/>
                      <a:pt x="60" y="795"/>
                    </a:cubicBezTo>
                    <a:cubicBezTo>
                      <a:pt x="93" y="881"/>
                      <a:pt x="143" y="966"/>
                      <a:pt x="225" y="1042"/>
                    </a:cubicBezTo>
                    <a:cubicBezTo>
                      <a:pt x="275" y="943"/>
                      <a:pt x="294" y="858"/>
                      <a:pt x="311" y="772"/>
                    </a:cubicBezTo>
                    <a:cubicBezTo>
                      <a:pt x="327" y="683"/>
                      <a:pt x="331" y="600"/>
                      <a:pt x="327" y="515"/>
                    </a:cubicBezTo>
                    <a:cubicBezTo>
                      <a:pt x="324" y="432"/>
                      <a:pt x="311" y="346"/>
                      <a:pt x="285" y="261"/>
                    </a:cubicBezTo>
                    <a:cubicBezTo>
                      <a:pt x="261" y="172"/>
                      <a:pt x="225" y="86"/>
                      <a:pt x="1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44;p68"/>
              <p:cNvSpPr/>
              <p:nvPr/>
            </p:nvSpPr>
            <p:spPr>
              <a:xfrm>
                <a:off x="2269478" y="2851832"/>
                <a:ext cx="12792" cy="3295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45" extrusionOk="0">
                    <a:moveTo>
                      <a:pt x="103" y="1"/>
                    </a:moveTo>
                    <a:cubicBezTo>
                      <a:pt x="53" y="86"/>
                      <a:pt x="30" y="156"/>
                      <a:pt x="20" y="222"/>
                    </a:cubicBezTo>
                    <a:cubicBezTo>
                      <a:pt x="4" y="294"/>
                      <a:pt x="1" y="360"/>
                      <a:pt x="4" y="429"/>
                    </a:cubicBezTo>
                    <a:cubicBezTo>
                      <a:pt x="7" y="499"/>
                      <a:pt x="20" y="565"/>
                      <a:pt x="47" y="634"/>
                    </a:cubicBezTo>
                    <a:cubicBezTo>
                      <a:pt x="70" y="706"/>
                      <a:pt x="106" y="776"/>
                      <a:pt x="172" y="845"/>
                    </a:cubicBezTo>
                    <a:cubicBezTo>
                      <a:pt x="238" y="776"/>
                      <a:pt x="271" y="706"/>
                      <a:pt x="297" y="631"/>
                    </a:cubicBezTo>
                    <a:cubicBezTo>
                      <a:pt x="317" y="561"/>
                      <a:pt x="327" y="485"/>
                      <a:pt x="321" y="413"/>
                    </a:cubicBezTo>
                    <a:cubicBezTo>
                      <a:pt x="317" y="337"/>
                      <a:pt x="301" y="265"/>
                      <a:pt x="268" y="192"/>
                    </a:cubicBezTo>
                    <a:cubicBezTo>
                      <a:pt x="232" y="123"/>
                      <a:pt x="185" y="53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45;p68"/>
              <p:cNvSpPr/>
              <p:nvPr/>
            </p:nvSpPr>
            <p:spPr>
              <a:xfrm>
                <a:off x="2432690" y="2824065"/>
                <a:ext cx="12519" cy="30888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92" extrusionOk="0">
                    <a:moveTo>
                      <a:pt x="159" y="0"/>
                    </a:moveTo>
                    <a:cubicBezTo>
                      <a:pt x="93" y="66"/>
                      <a:pt x="57" y="132"/>
                      <a:pt x="34" y="198"/>
                    </a:cubicBezTo>
                    <a:cubicBezTo>
                      <a:pt x="10" y="264"/>
                      <a:pt x="1" y="330"/>
                      <a:pt x="1" y="396"/>
                    </a:cubicBezTo>
                    <a:cubicBezTo>
                      <a:pt x="1" y="462"/>
                      <a:pt x="7" y="528"/>
                      <a:pt x="34" y="594"/>
                    </a:cubicBezTo>
                    <a:cubicBezTo>
                      <a:pt x="57" y="660"/>
                      <a:pt x="93" y="726"/>
                      <a:pt x="159" y="792"/>
                    </a:cubicBezTo>
                    <a:cubicBezTo>
                      <a:pt x="228" y="726"/>
                      <a:pt x="264" y="660"/>
                      <a:pt x="287" y="594"/>
                    </a:cubicBezTo>
                    <a:cubicBezTo>
                      <a:pt x="307" y="528"/>
                      <a:pt x="320" y="462"/>
                      <a:pt x="320" y="396"/>
                    </a:cubicBezTo>
                    <a:cubicBezTo>
                      <a:pt x="320" y="330"/>
                      <a:pt x="311" y="264"/>
                      <a:pt x="287" y="198"/>
                    </a:cubicBezTo>
                    <a:cubicBezTo>
                      <a:pt x="264" y="132"/>
                      <a:pt x="225" y="66"/>
                      <a:pt x="1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46;p68"/>
              <p:cNvSpPr/>
              <p:nvPr/>
            </p:nvSpPr>
            <p:spPr>
              <a:xfrm>
                <a:off x="2244674" y="2585234"/>
                <a:ext cx="12870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865" extrusionOk="0">
                    <a:moveTo>
                      <a:pt x="109" y="0"/>
                    </a:moveTo>
                    <a:cubicBezTo>
                      <a:pt x="76" y="93"/>
                      <a:pt x="43" y="155"/>
                      <a:pt x="27" y="228"/>
                    </a:cubicBezTo>
                    <a:cubicBezTo>
                      <a:pt x="10" y="297"/>
                      <a:pt x="0" y="370"/>
                      <a:pt x="7" y="439"/>
                    </a:cubicBezTo>
                    <a:cubicBezTo>
                      <a:pt x="10" y="508"/>
                      <a:pt x="23" y="577"/>
                      <a:pt x="46" y="650"/>
                    </a:cubicBezTo>
                    <a:cubicBezTo>
                      <a:pt x="73" y="719"/>
                      <a:pt x="109" y="788"/>
                      <a:pt x="175" y="864"/>
                    </a:cubicBezTo>
                    <a:cubicBezTo>
                      <a:pt x="241" y="788"/>
                      <a:pt x="274" y="719"/>
                      <a:pt x="297" y="643"/>
                    </a:cubicBezTo>
                    <a:cubicBezTo>
                      <a:pt x="323" y="571"/>
                      <a:pt x="330" y="495"/>
                      <a:pt x="327" y="422"/>
                    </a:cubicBezTo>
                    <a:cubicBezTo>
                      <a:pt x="323" y="347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47;p68"/>
              <p:cNvSpPr/>
              <p:nvPr/>
            </p:nvSpPr>
            <p:spPr>
              <a:xfrm>
                <a:off x="2466503" y="2696226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10" y="0"/>
                    </a:moveTo>
                    <a:cubicBezTo>
                      <a:pt x="77" y="89"/>
                      <a:pt x="44" y="152"/>
                      <a:pt x="27" y="228"/>
                    </a:cubicBezTo>
                    <a:cubicBezTo>
                      <a:pt x="11" y="297"/>
                      <a:pt x="1" y="366"/>
                      <a:pt x="8" y="436"/>
                    </a:cubicBezTo>
                    <a:cubicBezTo>
                      <a:pt x="11" y="508"/>
                      <a:pt x="24" y="577"/>
                      <a:pt x="47" y="647"/>
                    </a:cubicBezTo>
                    <a:cubicBezTo>
                      <a:pt x="73" y="716"/>
                      <a:pt x="110" y="789"/>
                      <a:pt x="176" y="861"/>
                    </a:cubicBezTo>
                    <a:cubicBezTo>
                      <a:pt x="242" y="789"/>
                      <a:pt x="275" y="716"/>
                      <a:pt x="298" y="643"/>
                    </a:cubicBezTo>
                    <a:cubicBezTo>
                      <a:pt x="324" y="568"/>
                      <a:pt x="331" y="495"/>
                      <a:pt x="327" y="419"/>
                    </a:cubicBezTo>
                    <a:cubicBezTo>
                      <a:pt x="324" y="347"/>
                      <a:pt x="311" y="271"/>
                      <a:pt x="278" y="198"/>
                    </a:cubicBezTo>
                    <a:cubicBezTo>
                      <a:pt x="245" y="129"/>
                      <a:pt x="199" y="47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48;p68"/>
              <p:cNvSpPr/>
              <p:nvPr/>
            </p:nvSpPr>
            <p:spPr>
              <a:xfrm>
                <a:off x="2458547" y="2887477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3"/>
                      <a:pt x="40" y="155"/>
                      <a:pt x="24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7"/>
                      <a:pt x="47" y="650"/>
                    </a:cubicBezTo>
                    <a:cubicBezTo>
                      <a:pt x="70" y="719"/>
                      <a:pt x="106" y="788"/>
                      <a:pt x="172" y="864"/>
                    </a:cubicBezTo>
                    <a:cubicBezTo>
                      <a:pt x="238" y="788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2"/>
                    </a:cubicBezTo>
                    <a:cubicBezTo>
                      <a:pt x="320" y="346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49;p68"/>
              <p:cNvSpPr/>
              <p:nvPr/>
            </p:nvSpPr>
            <p:spPr>
              <a:xfrm>
                <a:off x="2407107" y="2749225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2"/>
                      <a:pt x="40" y="155"/>
                      <a:pt x="23" y="228"/>
                    </a:cubicBezTo>
                    <a:cubicBezTo>
                      <a:pt x="7" y="297"/>
                      <a:pt x="0" y="369"/>
                      <a:pt x="4" y="439"/>
                    </a:cubicBezTo>
                    <a:cubicBezTo>
                      <a:pt x="7" y="508"/>
                      <a:pt x="20" y="577"/>
                      <a:pt x="46" y="650"/>
                    </a:cubicBezTo>
                    <a:cubicBezTo>
                      <a:pt x="70" y="719"/>
                      <a:pt x="106" y="788"/>
                      <a:pt x="172" y="864"/>
                    </a:cubicBezTo>
                    <a:cubicBezTo>
                      <a:pt x="238" y="788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2"/>
                    </a:cubicBezTo>
                    <a:cubicBezTo>
                      <a:pt x="320" y="346"/>
                      <a:pt x="310" y="274"/>
                      <a:pt x="277" y="198"/>
                    </a:cubicBezTo>
                    <a:cubicBezTo>
                      <a:pt x="244" y="129"/>
                      <a:pt x="198" y="46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50;p68"/>
              <p:cNvSpPr/>
              <p:nvPr/>
            </p:nvSpPr>
            <p:spPr>
              <a:xfrm>
                <a:off x="2342797" y="2903545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0"/>
                    </a:moveTo>
                    <a:cubicBezTo>
                      <a:pt x="73" y="93"/>
                      <a:pt x="40" y="155"/>
                      <a:pt x="23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8"/>
                      <a:pt x="47" y="650"/>
                    </a:cubicBezTo>
                    <a:cubicBezTo>
                      <a:pt x="70" y="719"/>
                      <a:pt x="106" y="789"/>
                      <a:pt x="172" y="864"/>
                    </a:cubicBezTo>
                    <a:cubicBezTo>
                      <a:pt x="238" y="789"/>
                      <a:pt x="271" y="719"/>
                      <a:pt x="297" y="643"/>
                    </a:cubicBezTo>
                    <a:cubicBezTo>
                      <a:pt x="320" y="571"/>
                      <a:pt x="330" y="495"/>
                      <a:pt x="327" y="423"/>
                    </a:cubicBezTo>
                    <a:cubicBezTo>
                      <a:pt x="320" y="347"/>
                      <a:pt x="310" y="274"/>
                      <a:pt x="277" y="198"/>
                    </a:cubicBezTo>
                    <a:cubicBezTo>
                      <a:pt x="244" y="129"/>
                      <a:pt x="198" y="47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51;p68"/>
              <p:cNvSpPr/>
              <p:nvPr/>
            </p:nvSpPr>
            <p:spPr>
              <a:xfrm>
                <a:off x="2378169" y="2840912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06" y="0"/>
                    </a:moveTo>
                    <a:cubicBezTo>
                      <a:pt x="73" y="89"/>
                      <a:pt x="40" y="152"/>
                      <a:pt x="23" y="228"/>
                    </a:cubicBezTo>
                    <a:cubicBezTo>
                      <a:pt x="7" y="297"/>
                      <a:pt x="0" y="366"/>
                      <a:pt x="4" y="436"/>
                    </a:cubicBezTo>
                    <a:cubicBezTo>
                      <a:pt x="7" y="508"/>
                      <a:pt x="20" y="577"/>
                      <a:pt x="46" y="647"/>
                    </a:cubicBezTo>
                    <a:cubicBezTo>
                      <a:pt x="70" y="716"/>
                      <a:pt x="106" y="789"/>
                      <a:pt x="172" y="861"/>
                    </a:cubicBezTo>
                    <a:cubicBezTo>
                      <a:pt x="238" y="789"/>
                      <a:pt x="271" y="716"/>
                      <a:pt x="297" y="643"/>
                    </a:cubicBezTo>
                    <a:cubicBezTo>
                      <a:pt x="320" y="568"/>
                      <a:pt x="330" y="495"/>
                      <a:pt x="327" y="419"/>
                    </a:cubicBezTo>
                    <a:cubicBezTo>
                      <a:pt x="320" y="347"/>
                      <a:pt x="310" y="271"/>
                      <a:pt x="277" y="198"/>
                    </a:cubicBezTo>
                    <a:cubicBezTo>
                      <a:pt x="244" y="129"/>
                      <a:pt x="198" y="47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52;p68"/>
              <p:cNvSpPr/>
              <p:nvPr/>
            </p:nvSpPr>
            <p:spPr>
              <a:xfrm>
                <a:off x="2407107" y="2897110"/>
                <a:ext cx="12909" cy="3373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5" extrusionOk="0">
                    <a:moveTo>
                      <a:pt x="106" y="1"/>
                    </a:moveTo>
                    <a:cubicBezTo>
                      <a:pt x="73" y="93"/>
                      <a:pt x="40" y="156"/>
                      <a:pt x="23" y="228"/>
                    </a:cubicBezTo>
                    <a:cubicBezTo>
                      <a:pt x="7" y="297"/>
                      <a:pt x="0" y="370"/>
                      <a:pt x="4" y="439"/>
                    </a:cubicBezTo>
                    <a:cubicBezTo>
                      <a:pt x="7" y="508"/>
                      <a:pt x="20" y="578"/>
                      <a:pt x="46" y="650"/>
                    </a:cubicBezTo>
                    <a:cubicBezTo>
                      <a:pt x="70" y="719"/>
                      <a:pt x="106" y="789"/>
                      <a:pt x="172" y="865"/>
                    </a:cubicBezTo>
                    <a:cubicBezTo>
                      <a:pt x="238" y="789"/>
                      <a:pt x="271" y="719"/>
                      <a:pt x="297" y="644"/>
                    </a:cubicBezTo>
                    <a:cubicBezTo>
                      <a:pt x="320" y="571"/>
                      <a:pt x="330" y="495"/>
                      <a:pt x="327" y="423"/>
                    </a:cubicBezTo>
                    <a:cubicBezTo>
                      <a:pt x="320" y="347"/>
                      <a:pt x="310" y="274"/>
                      <a:pt x="277" y="198"/>
                    </a:cubicBezTo>
                    <a:cubicBezTo>
                      <a:pt x="244" y="129"/>
                      <a:pt x="198" y="47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53;p68"/>
              <p:cNvSpPr/>
              <p:nvPr/>
            </p:nvSpPr>
            <p:spPr>
              <a:xfrm>
                <a:off x="2321815" y="2840912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10" y="0"/>
                    </a:moveTo>
                    <a:cubicBezTo>
                      <a:pt x="77" y="89"/>
                      <a:pt x="44" y="152"/>
                      <a:pt x="27" y="228"/>
                    </a:cubicBezTo>
                    <a:cubicBezTo>
                      <a:pt x="11" y="297"/>
                      <a:pt x="1" y="366"/>
                      <a:pt x="7" y="436"/>
                    </a:cubicBezTo>
                    <a:cubicBezTo>
                      <a:pt x="11" y="508"/>
                      <a:pt x="24" y="577"/>
                      <a:pt x="47" y="647"/>
                    </a:cubicBezTo>
                    <a:cubicBezTo>
                      <a:pt x="73" y="716"/>
                      <a:pt x="110" y="789"/>
                      <a:pt x="176" y="861"/>
                    </a:cubicBezTo>
                    <a:cubicBezTo>
                      <a:pt x="242" y="789"/>
                      <a:pt x="275" y="716"/>
                      <a:pt x="298" y="643"/>
                    </a:cubicBezTo>
                    <a:cubicBezTo>
                      <a:pt x="324" y="568"/>
                      <a:pt x="331" y="495"/>
                      <a:pt x="327" y="419"/>
                    </a:cubicBezTo>
                    <a:cubicBezTo>
                      <a:pt x="324" y="347"/>
                      <a:pt x="311" y="271"/>
                      <a:pt x="278" y="198"/>
                    </a:cubicBezTo>
                    <a:cubicBezTo>
                      <a:pt x="245" y="129"/>
                      <a:pt x="199" y="47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54;p68"/>
              <p:cNvSpPr/>
              <p:nvPr/>
            </p:nvSpPr>
            <p:spPr>
              <a:xfrm>
                <a:off x="2353990" y="2792670"/>
                <a:ext cx="12909" cy="3361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862" extrusionOk="0">
                    <a:moveTo>
                      <a:pt x="109" y="1"/>
                    </a:moveTo>
                    <a:cubicBezTo>
                      <a:pt x="76" y="90"/>
                      <a:pt x="43" y="152"/>
                      <a:pt x="27" y="228"/>
                    </a:cubicBezTo>
                    <a:cubicBezTo>
                      <a:pt x="10" y="297"/>
                      <a:pt x="0" y="367"/>
                      <a:pt x="7" y="436"/>
                    </a:cubicBezTo>
                    <a:cubicBezTo>
                      <a:pt x="10" y="509"/>
                      <a:pt x="23" y="578"/>
                      <a:pt x="46" y="647"/>
                    </a:cubicBezTo>
                    <a:cubicBezTo>
                      <a:pt x="73" y="716"/>
                      <a:pt x="109" y="789"/>
                      <a:pt x="175" y="861"/>
                    </a:cubicBezTo>
                    <a:cubicBezTo>
                      <a:pt x="241" y="789"/>
                      <a:pt x="274" y="716"/>
                      <a:pt x="297" y="644"/>
                    </a:cubicBezTo>
                    <a:cubicBezTo>
                      <a:pt x="324" y="568"/>
                      <a:pt x="330" y="495"/>
                      <a:pt x="327" y="420"/>
                    </a:cubicBezTo>
                    <a:cubicBezTo>
                      <a:pt x="324" y="347"/>
                      <a:pt x="310" y="271"/>
                      <a:pt x="277" y="199"/>
                    </a:cubicBezTo>
                    <a:cubicBezTo>
                      <a:pt x="244" y="129"/>
                      <a:pt x="198" y="4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55;p68"/>
              <p:cNvSpPr/>
              <p:nvPr/>
            </p:nvSpPr>
            <p:spPr>
              <a:xfrm>
                <a:off x="2475122" y="2770831"/>
                <a:ext cx="12519" cy="2882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39" extrusionOk="0">
                    <a:moveTo>
                      <a:pt x="83" y="0"/>
                    </a:moveTo>
                    <a:cubicBezTo>
                      <a:pt x="50" y="86"/>
                      <a:pt x="34" y="145"/>
                      <a:pt x="21" y="205"/>
                    </a:cubicBezTo>
                    <a:cubicBezTo>
                      <a:pt x="7" y="261"/>
                      <a:pt x="1" y="310"/>
                      <a:pt x="1" y="363"/>
                    </a:cubicBezTo>
                    <a:cubicBezTo>
                      <a:pt x="1" y="412"/>
                      <a:pt x="1" y="465"/>
                      <a:pt x="11" y="528"/>
                    </a:cubicBezTo>
                    <a:cubicBezTo>
                      <a:pt x="21" y="590"/>
                      <a:pt x="37" y="656"/>
                      <a:pt x="83" y="739"/>
                    </a:cubicBezTo>
                    <a:cubicBezTo>
                      <a:pt x="169" y="696"/>
                      <a:pt x="222" y="643"/>
                      <a:pt x="258" y="580"/>
                    </a:cubicBezTo>
                    <a:cubicBezTo>
                      <a:pt x="298" y="518"/>
                      <a:pt x="317" y="445"/>
                      <a:pt x="321" y="369"/>
                    </a:cubicBezTo>
                    <a:cubicBezTo>
                      <a:pt x="321" y="297"/>
                      <a:pt x="304" y="218"/>
                      <a:pt x="268" y="152"/>
                    </a:cubicBezTo>
                    <a:cubicBezTo>
                      <a:pt x="225" y="86"/>
                      <a:pt x="169" y="3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56;p68"/>
              <p:cNvSpPr/>
              <p:nvPr/>
            </p:nvSpPr>
            <p:spPr>
              <a:xfrm>
                <a:off x="2481557" y="2838338"/>
                <a:ext cx="12519" cy="2886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740" extrusionOk="0">
                    <a:moveTo>
                      <a:pt x="83" y="0"/>
                    </a:moveTo>
                    <a:cubicBezTo>
                      <a:pt x="50" y="86"/>
                      <a:pt x="34" y="146"/>
                      <a:pt x="21" y="205"/>
                    </a:cubicBezTo>
                    <a:cubicBezTo>
                      <a:pt x="7" y="261"/>
                      <a:pt x="1" y="310"/>
                      <a:pt x="1" y="363"/>
                    </a:cubicBezTo>
                    <a:cubicBezTo>
                      <a:pt x="1" y="413"/>
                      <a:pt x="1" y="465"/>
                      <a:pt x="11" y="528"/>
                    </a:cubicBezTo>
                    <a:cubicBezTo>
                      <a:pt x="21" y="591"/>
                      <a:pt x="37" y="657"/>
                      <a:pt x="83" y="739"/>
                    </a:cubicBezTo>
                    <a:cubicBezTo>
                      <a:pt x="169" y="696"/>
                      <a:pt x="222" y="643"/>
                      <a:pt x="258" y="581"/>
                    </a:cubicBezTo>
                    <a:cubicBezTo>
                      <a:pt x="298" y="518"/>
                      <a:pt x="317" y="446"/>
                      <a:pt x="321" y="370"/>
                    </a:cubicBezTo>
                    <a:cubicBezTo>
                      <a:pt x="321" y="297"/>
                      <a:pt x="304" y="218"/>
                      <a:pt x="268" y="152"/>
                    </a:cubicBezTo>
                    <a:cubicBezTo>
                      <a:pt x="225" y="86"/>
                      <a:pt x="169" y="3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57;p68"/>
              <p:cNvSpPr/>
              <p:nvPr/>
            </p:nvSpPr>
            <p:spPr>
              <a:xfrm>
                <a:off x="2235665" y="2900698"/>
                <a:ext cx="12636" cy="35412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08" extrusionOk="0">
                    <a:moveTo>
                      <a:pt x="162" y="1"/>
                    </a:moveTo>
                    <a:cubicBezTo>
                      <a:pt x="93" y="80"/>
                      <a:pt x="60" y="153"/>
                      <a:pt x="33" y="228"/>
                    </a:cubicBezTo>
                    <a:cubicBezTo>
                      <a:pt x="14" y="301"/>
                      <a:pt x="0" y="380"/>
                      <a:pt x="0" y="453"/>
                    </a:cubicBezTo>
                    <a:cubicBezTo>
                      <a:pt x="0" y="529"/>
                      <a:pt x="10" y="608"/>
                      <a:pt x="33" y="680"/>
                    </a:cubicBezTo>
                    <a:cubicBezTo>
                      <a:pt x="60" y="756"/>
                      <a:pt x="96" y="832"/>
                      <a:pt x="162" y="908"/>
                    </a:cubicBezTo>
                    <a:cubicBezTo>
                      <a:pt x="231" y="832"/>
                      <a:pt x="264" y="756"/>
                      <a:pt x="291" y="680"/>
                    </a:cubicBezTo>
                    <a:cubicBezTo>
                      <a:pt x="310" y="608"/>
                      <a:pt x="324" y="529"/>
                      <a:pt x="324" y="453"/>
                    </a:cubicBezTo>
                    <a:cubicBezTo>
                      <a:pt x="324" y="380"/>
                      <a:pt x="314" y="301"/>
                      <a:pt x="291" y="228"/>
                    </a:cubicBezTo>
                    <a:cubicBezTo>
                      <a:pt x="264" y="153"/>
                      <a:pt x="228" y="73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5158;p68"/>
            <p:cNvSpPr/>
            <p:nvPr/>
          </p:nvSpPr>
          <p:spPr>
            <a:xfrm>
              <a:off x="2014562" y="2088016"/>
              <a:ext cx="73983" cy="101166"/>
            </a:xfrm>
            <a:custGeom>
              <a:avLst/>
              <a:gdLst/>
              <a:ahLst/>
              <a:cxnLst/>
              <a:rect l="l" t="t" r="r" b="b"/>
              <a:pathLst>
                <a:path w="1897" h="2594" extrusionOk="0">
                  <a:moveTo>
                    <a:pt x="1213" y="0"/>
                  </a:moveTo>
                  <a:cubicBezTo>
                    <a:pt x="969" y="0"/>
                    <a:pt x="735" y="147"/>
                    <a:pt x="644" y="391"/>
                  </a:cubicBezTo>
                  <a:lnTo>
                    <a:pt x="122" y="1710"/>
                  </a:lnTo>
                  <a:cubicBezTo>
                    <a:pt x="0" y="2027"/>
                    <a:pt x="146" y="2390"/>
                    <a:pt x="452" y="2535"/>
                  </a:cubicBezTo>
                  <a:cubicBezTo>
                    <a:pt x="539" y="2575"/>
                    <a:pt x="631" y="2593"/>
                    <a:pt x="720" y="2593"/>
                  </a:cubicBezTo>
                  <a:cubicBezTo>
                    <a:pt x="988" y="2593"/>
                    <a:pt x="1242" y="2427"/>
                    <a:pt x="1336" y="2156"/>
                  </a:cubicBezTo>
                  <a:lnTo>
                    <a:pt x="1794" y="813"/>
                  </a:lnTo>
                  <a:cubicBezTo>
                    <a:pt x="1897" y="510"/>
                    <a:pt x="1752" y="180"/>
                    <a:pt x="1458" y="52"/>
                  </a:cubicBezTo>
                  <a:cubicBezTo>
                    <a:pt x="1379" y="17"/>
                    <a:pt x="1295" y="0"/>
                    <a:pt x="1213" y="0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711;p68"/>
          <p:cNvGrpSpPr/>
          <p:nvPr/>
        </p:nvGrpSpPr>
        <p:grpSpPr>
          <a:xfrm>
            <a:off x="174468" y="4130418"/>
            <a:ext cx="979247" cy="816473"/>
            <a:chOff x="6372737" y="1924531"/>
            <a:chExt cx="1966127" cy="1479089"/>
          </a:xfrm>
        </p:grpSpPr>
        <p:sp>
          <p:nvSpPr>
            <p:cNvPr id="6" name="Google Shape;4712;p68"/>
            <p:cNvSpPr/>
            <p:nvPr/>
          </p:nvSpPr>
          <p:spPr>
            <a:xfrm>
              <a:off x="6796109" y="2888146"/>
              <a:ext cx="635926" cy="307829"/>
            </a:xfrm>
            <a:custGeom>
              <a:avLst/>
              <a:gdLst/>
              <a:ahLst/>
              <a:cxnLst/>
              <a:rect l="l" t="t" r="r" b="b"/>
              <a:pathLst>
                <a:path w="17634" h="8536" extrusionOk="0">
                  <a:moveTo>
                    <a:pt x="478" y="1"/>
                  </a:moveTo>
                  <a:cubicBezTo>
                    <a:pt x="461" y="1"/>
                    <a:pt x="445" y="4"/>
                    <a:pt x="429" y="10"/>
                  </a:cubicBezTo>
                  <a:cubicBezTo>
                    <a:pt x="0" y="192"/>
                    <a:pt x="696" y="5056"/>
                    <a:pt x="1016" y="5231"/>
                  </a:cubicBezTo>
                  <a:cubicBezTo>
                    <a:pt x="1339" y="5409"/>
                    <a:pt x="16270" y="8535"/>
                    <a:pt x="16969" y="8535"/>
                  </a:cubicBezTo>
                  <a:cubicBezTo>
                    <a:pt x="16970" y="8535"/>
                    <a:pt x="16970" y="8535"/>
                    <a:pt x="16971" y="8535"/>
                  </a:cubicBezTo>
                  <a:cubicBezTo>
                    <a:pt x="17634" y="8529"/>
                    <a:pt x="15197" y="2441"/>
                    <a:pt x="13587" y="1824"/>
                  </a:cubicBezTo>
                  <a:cubicBezTo>
                    <a:pt x="13524" y="1800"/>
                    <a:pt x="13333" y="1789"/>
                    <a:pt x="13043" y="1789"/>
                  </a:cubicBezTo>
                  <a:cubicBezTo>
                    <a:pt x="10914" y="1789"/>
                    <a:pt x="3461" y="2364"/>
                    <a:pt x="2349" y="2364"/>
                  </a:cubicBezTo>
                  <a:cubicBezTo>
                    <a:pt x="2272" y="2364"/>
                    <a:pt x="2226" y="2361"/>
                    <a:pt x="2213" y="2355"/>
                  </a:cubicBezTo>
                  <a:cubicBezTo>
                    <a:pt x="2004" y="2250"/>
                    <a:pt x="939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13;p68"/>
            <p:cNvSpPr/>
            <p:nvPr/>
          </p:nvSpPr>
          <p:spPr>
            <a:xfrm>
              <a:off x="6753952" y="2880969"/>
              <a:ext cx="153157" cy="209487"/>
            </a:xfrm>
            <a:custGeom>
              <a:avLst/>
              <a:gdLst/>
              <a:ahLst/>
              <a:cxnLst/>
              <a:rect l="l" t="t" r="r" b="b"/>
              <a:pathLst>
                <a:path w="4247" h="5809" extrusionOk="0">
                  <a:moveTo>
                    <a:pt x="179" y="1"/>
                  </a:moveTo>
                  <a:cubicBezTo>
                    <a:pt x="67" y="1"/>
                    <a:pt x="0" y="59"/>
                    <a:pt x="2" y="200"/>
                  </a:cubicBezTo>
                  <a:cubicBezTo>
                    <a:pt x="9" y="1033"/>
                    <a:pt x="1672" y="5809"/>
                    <a:pt x="2144" y="5809"/>
                  </a:cubicBezTo>
                  <a:cubicBezTo>
                    <a:pt x="2150" y="5809"/>
                    <a:pt x="2156" y="5808"/>
                    <a:pt x="2162" y="5806"/>
                  </a:cubicBezTo>
                  <a:cubicBezTo>
                    <a:pt x="2228" y="5786"/>
                    <a:pt x="2601" y="5664"/>
                    <a:pt x="3184" y="5479"/>
                  </a:cubicBezTo>
                  <a:cubicBezTo>
                    <a:pt x="3570" y="5351"/>
                    <a:pt x="3775" y="4922"/>
                    <a:pt x="3620" y="4543"/>
                  </a:cubicBezTo>
                  <a:lnTo>
                    <a:pt x="2993" y="3006"/>
                  </a:lnTo>
                  <a:lnTo>
                    <a:pt x="3682" y="2990"/>
                  </a:lnTo>
                  <a:cubicBezTo>
                    <a:pt x="4012" y="2983"/>
                    <a:pt x="4246" y="2666"/>
                    <a:pt x="4161" y="2343"/>
                  </a:cubicBezTo>
                  <a:lnTo>
                    <a:pt x="3897" y="1384"/>
                  </a:lnTo>
                  <a:cubicBezTo>
                    <a:pt x="3833" y="1152"/>
                    <a:pt x="3626" y="1007"/>
                    <a:pt x="3405" y="1007"/>
                  </a:cubicBezTo>
                  <a:cubicBezTo>
                    <a:pt x="3327" y="1007"/>
                    <a:pt x="3247" y="1025"/>
                    <a:pt x="3171" y="1064"/>
                  </a:cubicBezTo>
                  <a:cubicBezTo>
                    <a:pt x="2888" y="1209"/>
                    <a:pt x="2607" y="1360"/>
                    <a:pt x="2449" y="1476"/>
                  </a:cubicBezTo>
                  <a:cubicBezTo>
                    <a:pt x="2449" y="1476"/>
                    <a:pt x="740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14;p68"/>
            <p:cNvSpPr/>
            <p:nvPr/>
          </p:nvSpPr>
          <p:spPr>
            <a:xfrm>
              <a:off x="6748290" y="2882809"/>
              <a:ext cx="91959" cy="209415"/>
            </a:xfrm>
            <a:custGeom>
              <a:avLst/>
              <a:gdLst/>
              <a:ahLst/>
              <a:cxnLst/>
              <a:rect l="l" t="t" r="r" b="b"/>
              <a:pathLst>
                <a:path w="2550" h="5807" extrusionOk="0">
                  <a:moveTo>
                    <a:pt x="185" y="0"/>
                  </a:moveTo>
                  <a:cubicBezTo>
                    <a:pt x="69" y="0"/>
                    <a:pt x="1" y="54"/>
                    <a:pt x="1" y="198"/>
                  </a:cubicBezTo>
                  <a:cubicBezTo>
                    <a:pt x="11" y="1031"/>
                    <a:pt x="1671" y="5807"/>
                    <a:pt x="2142" y="5807"/>
                  </a:cubicBezTo>
                  <a:cubicBezTo>
                    <a:pt x="2149" y="5807"/>
                    <a:pt x="2155" y="5806"/>
                    <a:pt x="2161" y="5804"/>
                  </a:cubicBezTo>
                  <a:cubicBezTo>
                    <a:pt x="2200" y="5791"/>
                    <a:pt x="2336" y="5752"/>
                    <a:pt x="2550" y="5682"/>
                  </a:cubicBezTo>
                  <a:cubicBezTo>
                    <a:pt x="1409" y="4053"/>
                    <a:pt x="584" y="1431"/>
                    <a:pt x="195" y="0"/>
                  </a:cubicBezTo>
                  <a:cubicBezTo>
                    <a:pt x="192" y="0"/>
                    <a:pt x="188" y="0"/>
                    <a:pt x="185" y="0"/>
                  </a:cubicBezTo>
                  <a:close/>
                </a:path>
              </a:pathLst>
            </a:custGeom>
            <a:solidFill>
              <a:srgbClr val="F0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715;p68"/>
            <p:cNvSpPr/>
            <p:nvPr/>
          </p:nvSpPr>
          <p:spPr>
            <a:xfrm>
              <a:off x="6825500" y="2909206"/>
              <a:ext cx="14173" cy="38551"/>
            </a:xfrm>
            <a:custGeom>
              <a:avLst/>
              <a:gdLst/>
              <a:ahLst/>
              <a:cxnLst/>
              <a:rect l="l" t="t" r="r" b="b"/>
              <a:pathLst>
                <a:path w="393" h="1069" extrusionOk="0">
                  <a:moveTo>
                    <a:pt x="132" y="0"/>
                  </a:moveTo>
                  <a:cubicBezTo>
                    <a:pt x="125" y="0"/>
                    <a:pt x="119" y="1"/>
                    <a:pt x="112" y="4"/>
                  </a:cubicBezTo>
                  <a:cubicBezTo>
                    <a:pt x="79" y="10"/>
                    <a:pt x="66" y="43"/>
                    <a:pt x="76" y="73"/>
                  </a:cubicBezTo>
                  <a:cubicBezTo>
                    <a:pt x="76" y="76"/>
                    <a:pt x="264" y="647"/>
                    <a:pt x="17" y="980"/>
                  </a:cubicBezTo>
                  <a:cubicBezTo>
                    <a:pt x="0" y="1003"/>
                    <a:pt x="3" y="1036"/>
                    <a:pt x="30" y="1059"/>
                  </a:cubicBezTo>
                  <a:cubicBezTo>
                    <a:pt x="36" y="1066"/>
                    <a:pt x="49" y="1069"/>
                    <a:pt x="63" y="1069"/>
                  </a:cubicBezTo>
                  <a:cubicBezTo>
                    <a:pt x="82" y="1069"/>
                    <a:pt x="99" y="1062"/>
                    <a:pt x="109" y="1049"/>
                  </a:cubicBezTo>
                  <a:cubicBezTo>
                    <a:pt x="392" y="666"/>
                    <a:pt x="191" y="63"/>
                    <a:pt x="181" y="40"/>
                  </a:cubicBezTo>
                  <a:cubicBezTo>
                    <a:pt x="176" y="14"/>
                    <a:pt x="155" y="0"/>
                    <a:pt x="132" y="0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16;p68"/>
            <p:cNvSpPr/>
            <p:nvPr/>
          </p:nvSpPr>
          <p:spPr>
            <a:xfrm>
              <a:off x="6806207" y="2898928"/>
              <a:ext cx="14064" cy="38623"/>
            </a:xfrm>
            <a:custGeom>
              <a:avLst/>
              <a:gdLst/>
              <a:ahLst/>
              <a:cxnLst/>
              <a:rect l="l" t="t" r="r" b="b"/>
              <a:pathLst>
                <a:path w="390" h="1071" extrusionOk="0">
                  <a:moveTo>
                    <a:pt x="125" y="0"/>
                  </a:moveTo>
                  <a:cubicBezTo>
                    <a:pt x="120" y="0"/>
                    <a:pt x="115" y="1"/>
                    <a:pt x="110" y="2"/>
                  </a:cubicBezTo>
                  <a:cubicBezTo>
                    <a:pt x="77" y="12"/>
                    <a:pt x="67" y="45"/>
                    <a:pt x="73" y="74"/>
                  </a:cubicBezTo>
                  <a:cubicBezTo>
                    <a:pt x="73" y="78"/>
                    <a:pt x="265" y="645"/>
                    <a:pt x="17" y="981"/>
                  </a:cubicBezTo>
                  <a:cubicBezTo>
                    <a:pt x="1" y="1004"/>
                    <a:pt x="4" y="1037"/>
                    <a:pt x="27" y="1057"/>
                  </a:cubicBezTo>
                  <a:cubicBezTo>
                    <a:pt x="37" y="1067"/>
                    <a:pt x="50" y="1070"/>
                    <a:pt x="60" y="1070"/>
                  </a:cubicBezTo>
                  <a:cubicBezTo>
                    <a:pt x="77" y="1070"/>
                    <a:pt x="93" y="1060"/>
                    <a:pt x="106" y="1050"/>
                  </a:cubicBezTo>
                  <a:cubicBezTo>
                    <a:pt x="390" y="668"/>
                    <a:pt x="189" y="64"/>
                    <a:pt x="182" y="41"/>
                  </a:cubicBezTo>
                  <a:cubicBezTo>
                    <a:pt x="174" y="14"/>
                    <a:pt x="150" y="0"/>
                    <a:pt x="125" y="0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17;p68"/>
            <p:cNvSpPr/>
            <p:nvPr/>
          </p:nvSpPr>
          <p:spPr>
            <a:xfrm>
              <a:off x="6786589" y="2887785"/>
              <a:ext cx="14064" cy="38587"/>
            </a:xfrm>
            <a:custGeom>
              <a:avLst/>
              <a:gdLst/>
              <a:ahLst/>
              <a:cxnLst/>
              <a:rect l="l" t="t" r="r" b="b"/>
              <a:pathLst>
                <a:path w="390" h="1070" extrusionOk="0">
                  <a:moveTo>
                    <a:pt x="129" y="1"/>
                  </a:moveTo>
                  <a:cubicBezTo>
                    <a:pt x="123" y="1"/>
                    <a:pt x="116" y="2"/>
                    <a:pt x="109" y="4"/>
                  </a:cubicBezTo>
                  <a:cubicBezTo>
                    <a:pt x="76" y="11"/>
                    <a:pt x="67" y="44"/>
                    <a:pt x="73" y="73"/>
                  </a:cubicBezTo>
                  <a:cubicBezTo>
                    <a:pt x="73" y="77"/>
                    <a:pt x="264" y="647"/>
                    <a:pt x="17" y="980"/>
                  </a:cubicBezTo>
                  <a:cubicBezTo>
                    <a:pt x="1" y="1003"/>
                    <a:pt x="4" y="1043"/>
                    <a:pt x="27" y="1059"/>
                  </a:cubicBezTo>
                  <a:cubicBezTo>
                    <a:pt x="37" y="1066"/>
                    <a:pt x="50" y="1069"/>
                    <a:pt x="60" y="1069"/>
                  </a:cubicBezTo>
                  <a:cubicBezTo>
                    <a:pt x="76" y="1069"/>
                    <a:pt x="93" y="1063"/>
                    <a:pt x="106" y="1049"/>
                  </a:cubicBezTo>
                  <a:cubicBezTo>
                    <a:pt x="390" y="667"/>
                    <a:pt x="189" y="63"/>
                    <a:pt x="182" y="40"/>
                  </a:cubicBezTo>
                  <a:cubicBezTo>
                    <a:pt x="174" y="14"/>
                    <a:pt x="152" y="1"/>
                    <a:pt x="129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18;p68"/>
            <p:cNvSpPr/>
            <p:nvPr/>
          </p:nvSpPr>
          <p:spPr>
            <a:xfrm>
              <a:off x="6372737" y="3233152"/>
              <a:ext cx="1966127" cy="170467"/>
            </a:xfrm>
            <a:custGeom>
              <a:avLst/>
              <a:gdLst/>
              <a:ahLst/>
              <a:cxnLst/>
              <a:rect l="l" t="t" r="r" b="b"/>
              <a:pathLst>
                <a:path w="54520" h="4727" extrusionOk="0">
                  <a:moveTo>
                    <a:pt x="14646" y="1"/>
                  </a:moveTo>
                  <a:cubicBezTo>
                    <a:pt x="6553" y="1"/>
                    <a:pt x="0" y="1062"/>
                    <a:pt x="0" y="2365"/>
                  </a:cubicBezTo>
                  <a:cubicBezTo>
                    <a:pt x="0" y="3671"/>
                    <a:pt x="6556" y="4726"/>
                    <a:pt x="14646" y="4726"/>
                  </a:cubicBezTo>
                  <a:cubicBezTo>
                    <a:pt x="20018" y="4726"/>
                    <a:pt x="24711" y="4261"/>
                    <a:pt x="27260" y="3562"/>
                  </a:cubicBezTo>
                  <a:cubicBezTo>
                    <a:pt x="29806" y="4261"/>
                    <a:pt x="34502" y="4726"/>
                    <a:pt x="39874" y="4726"/>
                  </a:cubicBezTo>
                  <a:cubicBezTo>
                    <a:pt x="47967" y="4726"/>
                    <a:pt x="54520" y="3668"/>
                    <a:pt x="54520" y="2365"/>
                  </a:cubicBezTo>
                  <a:cubicBezTo>
                    <a:pt x="54520" y="1062"/>
                    <a:pt x="47967" y="7"/>
                    <a:pt x="39874" y="1"/>
                  </a:cubicBezTo>
                  <a:cubicBezTo>
                    <a:pt x="34502" y="1"/>
                    <a:pt x="29806" y="469"/>
                    <a:pt x="27260" y="1165"/>
                  </a:cubicBezTo>
                  <a:cubicBezTo>
                    <a:pt x="24711" y="469"/>
                    <a:pt x="20018" y="1"/>
                    <a:pt x="14646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19;p68"/>
            <p:cNvSpPr/>
            <p:nvPr/>
          </p:nvSpPr>
          <p:spPr>
            <a:xfrm>
              <a:off x="7285619" y="2095537"/>
              <a:ext cx="763407" cy="803328"/>
            </a:xfrm>
            <a:custGeom>
              <a:avLst/>
              <a:gdLst/>
              <a:ahLst/>
              <a:cxnLst/>
              <a:rect l="l" t="t" r="r" b="b"/>
              <a:pathLst>
                <a:path w="21169" h="22276" extrusionOk="0">
                  <a:moveTo>
                    <a:pt x="11212" y="1"/>
                  </a:moveTo>
                  <a:cubicBezTo>
                    <a:pt x="8524" y="1"/>
                    <a:pt x="4887" y="984"/>
                    <a:pt x="3127" y="5570"/>
                  </a:cubicBezTo>
                  <a:cubicBezTo>
                    <a:pt x="1108" y="10833"/>
                    <a:pt x="0" y="16640"/>
                    <a:pt x="472" y="17478"/>
                  </a:cubicBezTo>
                  <a:cubicBezTo>
                    <a:pt x="943" y="18316"/>
                    <a:pt x="5300" y="21689"/>
                    <a:pt x="9864" y="22204"/>
                  </a:cubicBezTo>
                  <a:cubicBezTo>
                    <a:pt x="10299" y="22253"/>
                    <a:pt x="10726" y="22275"/>
                    <a:pt x="11145" y="22275"/>
                  </a:cubicBezTo>
                  <a:cubicBezTo>
                    <a:pt x="15124" y="22275"/>
                    <a:pt x="18281" y="20242"/>
                    <a:pt x="18567" y="19308"/>
                  </a:cubicBezTo>
                  <a:cubicBezTo>
                    <a:pt x="18887" y="18273"/>
                    <a:pt x="21169" y="6176"/>
                    <a:pt x="18491" y="2654"/>
                  </a:cubicBezTo>
                  <a:cubicBezTo>
                    <a:pt x="17597" y="1477"/>
                    <a:pt x="15629" y="597"/>
                    <a:pt x="13126" y="165"/>
                  </a:cubicBezTo>
                  <a:cubicBezTo>
                    <a:pt x="12594" y="73"/>
                    <a:pt x="11937" y="1"/>
                    <a:pt x="11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20;p68"/>
            <p:cNvSpPr/>
            <p:nvPr/>
          </p:nvSpPr>
          <p:spPr>
            <a:xfrm>
              <a:off x="7652049" y="2756411"/>
              <a:ext cx="282946" cy="194882"/>
            </a:xfrm>
            <a:custGeom>
              <a:avLst/>
              <a:gdLst/>
              <a:ahLst/>
              <a:cxnLst/>
              <a:rect l="l" t="t" r="r" b="b"/>
              <a:pathLst>
                <a:path w="7846" h="5404" extrusionOk="0">
                  <a:moveTo>
                    <a:pt x="1539" y="0"/>
                  </a:moveTo>
                  <a:cubicBezTo>
                    <a:pt x="785" y="0"/>
                    <a:pt x="1" y="667"/>
                    <a:pt x="290" y="1780"/>
                  </a:cubicBezTo>
                  <a:cubicBezTo>
                    <a:pt x="630" y="3129"/>
                    <a:pt x="2295" y="5213"/>
                    <a:pt x="3660" y="5392"/>
                  </a:cubicBezTo>
                  <a:cubicBezTo>
                    <a:pt x="3725" y="5400"/>
                    <a:pt x="3790" y="5404"/>
                    <a:pt x="3855" y="5404"/>
                  </a:cubicBezTo>
                  <a:cubicBezTo>
                    <a:pt x="4556" y="5404"/>
                    <a:pt x="5241" y="4935"/>
                    <a:pt x="5751" y="4485"/>
                  </a:cubicBezTo>
                  <a:cubicBezTo>
                    <a:pt x="6183" y="4102"/>
                    <a:pt x="6490" y="3736"/>
                    <a:pt x="6566" y="3683"/>
                  </a:cubicBezTo>
                  <a:cubicBezTo>
                    <a:pt x="6747" y="3565"/>
                    <a:pt x="7615" y="2727"/>
                    <a:pt x="7502" y="2387"/>
                  </a:cubicBezTo>
                  <a:cubicBezTo>
                    <a:pt x="7390" y="2051"/>
                    <a:pt x="7845" y="1576"/>
                    <a:pt x="7845" y="1576"/>
                  </a:cubicBezTo>
                  <a:lnTo>
                    <a:pt x="7845" y="1576"/>
                  </a:lnTo>
                  <a:cubicBezTo>
                    <a:pt x="7845" y="1576"/>
                    <a:pt x="6612" y="1649"/>
                    <a:pt x="6253" y="1771"/>
                  </a:cubicBezTo>
                  <a:cubicBezTo>
                    <a:pt x="6038" y="1840"/>
                    <a:pt x="5438" y="2219"/>
                    <a:pt x="4930" y="2519"/>
                  </a:cubicBezTo>
                  <a:cubicBezTo>
                    <a:pt x="4577" y="2727"/>
                    <a:pt x="4271" y="2895"/>
                    <a:pt x="4172" y="2895"/>
                  </a:cubicBezTo>
                  <a:cubicBezTo>
                    <a:pt x="3822" y="2895"/>
                    <a:pt x="2836" y="435"/>
                    <a:pt x="1995" y="89"/>
                  </a:cubicBezTo>
                  <a:cubicBezTo>
                    <a:pt x="1851" y="29"/>
                    <a:pt x="1695" y="0"/>
                    <a:pt x="1539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21;p68"/>
            <p:cNvSpPr/>
            <p:nvPr/>
          </p:nvSpPr>
          <p:spPr>
            <a:xfrm>
              <a:off x="7849310" y="2761856"/>
              <a:ext cx="323300" cy="221424"/>
            </a:xfrm>
            <a:custGeom>
              <a:avLst/>
              <a:gdLst/>
              <a:ahLst/>
              <a:cxnLst/>
              <a:rect l="l" t="t" r="r" b="b"/>
              <a:pathLst>
                <a:path w="8965" h="6140" extrusionOk="0">
                  <a:moveTo>
                    <a:pt x="3841" y="1"/>
                  </a:moveTo>
                  <a:cubicBezTo>
                    <a:pt x="3772" y="1"/>
                    <a:pt x="3703" y="26"/>
                    <a:pt x="3648" y="73"/>
                  </a:cubicBezTo>
                  <a:lnTo>
                    <a:pt x="163" y="3074"/>
                  </a:lnTo>
                  <a:cubicBezTo>
                    <a:pt x="1" y="3209"/>
                    <a:pt x="31" y="3460"/>
                    <a:pt x="212" y="3562"/>
                  </a:cubicBezTo>
                  <a:lnTo>
                    <a:pt x="4961" y="6105"/>
                  </a:lnTo>
                  <a:cubicBezTo>
                    <a:pt x="5005" y="6128"/>
                    <a:pt x="5054" y="6140"/>
                    <a:pt x="5103" y="6140"/>
                  </a:cubicBezTo>
                  <a:cubicBezTo>
                    <a:pt x="5172" y="6140"/>
                    <a:pt x="5240" y="6116"/>
                    <a:pt x="5294" y="6068"/>
                  </a:cubicBezTo>
                  <a:lnTo>
                    <a:pt x="8809" y="3011"/>
                  </a:lnTo>
                  <a:cubicBezTo>
                    <a:pt x="8964" y="2876"/>
                    <a:pt x="8938" y="2625"/>
                    <a:pt x="8750" y="2526"/>
                  </a:cubicBezTo>
                  <a:lnTo>
                    <a:pt x="3978" y="37"/>
                  </a:lnTo>
                  <a:cubicBezTo>
                    <a:pt x="3935" y="13"/>
                    <a:pt x="3888" y="1"/>
                    <a:pt x="3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22;p68"/>
            <p:cNvSpPr/>
            <p:nvPr/>
          </p:nvSpPr>
          <p:spPr>
            <a:xfrm>
              <a:off x="7877619" y="2779094"/>
              <a:ext cx="266322" cy="183234"/>
            </a:xfrm>
            <a:custGeom>
              <a:avLst/>
              <a:gdLst/>
              <a:ahLst/>
              <a:cxnLst/>
              <a:rect l="l" t="t" r="r" b="b"/>
              <a:pathLst>
                <a:path w="7385" h="5081" extrusionOk="0">
                  <a:moveTo>
                    <a:pt x="3134" y="1"/>
                  </a:moveTo>
                  <a:cubicBezTo>
                    <a:pt x="3077" y="1"/>
                    <a:pt x="3021" y="20"/>
                    <a:pt x="2975" y="60"/>
                  </a:cubicBezTo>
                  <a:lnTo>
                    <a:pt x="2530" y="446"/>
                  </a:lnTo>
                  <a:lnTo>
                    <a:pt x="1050" y="1719"/>
                  </a:lnTo>
                  <a:lnTo>
                    <a:pt x="106" y="2530"/>
                  </a:lnTo>
                  <a:cubicBezTo>
                    <a:pt x="27" y="2599"/>
                    <a:pt x="1" y="2705"/>
                    <a:pt x="34" y="2794"/>
                  </a:cubicBezTo>
                  <a:cubicBezTo>
                    <a:pt x="57" y="2853"/>
                    <a:pt x="93" y="2903"/>
                    <a:pt x="149" y="2929"/>
                  </a:cubicBezTo>
                  <a:lnTo>
                    <a:pt x="423" y="3074"/>
                  </a:lnTo>
                  <a:lnTo>
                    <a:pt x="842" y="3302"/>
                  </a:lnTo>
                  <a:lnTo>
                    <a:pt x="984" y="3374"/>
                  </a:lnTo>
                  <a:lnTo>
                    <a:pt x="2464" y="4176"/>
                  </a:lnTo>
                  <a:lnTo>
                    <a:pt x="2946" y="4429"/>
                  </a:lnTo>
                  <a:lnTo>
                    <a:pt x="4120" y="5053"/>
                  </a:lnTo>
                  <a:cubicBezTo>
                    <a:pt x="4157" y="5071"/>
                    <a:pt x="4195" y="5080"/>
                    <a:pt x="4234" y="5080"/>
                  </a:cubicBezTo>
                  <a:cubicBezTo>
                    <a:pt x="4292" y="5080"/>
                    <a:pt x="4349" y="5059"/>
                    <a:pt x="4397" y="5020"/>
                  </a:cubicBezTo>
                  <a:lnTo>
                    <a:pt x="5403" y="4146"/>
                  </a:lnTo>
                  <a:lnTo>
                    <a:pt x="5953" y="3668"/>
                  </a:lnTo>
                  <a:lnTo>
                    <a:pt x="7292" y="2510"/>
                  </a:lnTo>
                  <a:cubicBezTo>
                    <a:pt x="7365" y="2444"/>
                    <a:pt x="7385" y="2345"/>
                    <a:pt x="7355" y="2253"/>
                  </a:cubicBezTo>
                  <a:cubicBezTo>
                    <a:pt x="7348" y="2220"/>
                    <a:pt x="7332" y="2187"/>
                    <a:pt x="7306" y="2161"/>
                  </a:cubicBezTo>
                  <a:cubicBezTo>
                    <a:pt x="7286" y="2137"/>
                    <a:pt x="7266" y="2121"/>
                    <a:pt x="7236" y="2105"/>
                  </a:cubicBezTo>
                  <a:lnTo>
                    <a:pt x="6903" y="1933"/>
                  </a:lnTo>
                  <a:lnTo>
                    <a:pt x="6412" y="1672"/>
                  </a:lnTo>
                  <a:lnTo>
                    <a:pt x="4908" y="894"/>
                  </a:lnTo>
                  <a:lnTo>
                    <a:pt x="3605" y="215"/>
                  </a:lnTo>
                  <a:lnTo>
                    <a:pt x="3246" y="27"/>
                  </a:lnTo>
                  <a:cubicBezTo>
                    <a:pt x="3210" y="10"/>
                    <a:pt x="3172" y="1"/>
                    <a:pt x="3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23;p68"/>
            <p:cNvSpPr/>
            <p:nvPr/>
          </p:nvSpPr>
          <p:spPr>
            <a:xfrm>
              <a:off x="7949781" y="2803732"/>
              <a:ext cx="54202" cy="56294"/>
            </a:xfrm>
            <a:custGeom>
              <a:avLst/>
              <a:gdLst/>
              <a:ahLst/>
              <a:cxnLst/>
              <a:rect l="l" t="t" r="r" b="b"/>
              <a:pathLst>
                <a:path w="1503" h="1561" extrusionOk="0">
                  <a:moveTo>
                    <a:pt x="790" y="325"/>
                  </a:moveTo>
                  <a:cubicBezTo>
                    <a:pt x="882" y="325"/>
                    <a:pt x="976" y="337"/>
                    <a:pt x="1059" y="354"/>
                  </a:cubicBezTo>
                  <a:cubicBezTo>
                    <a:pt x="930" y="562"/>
                    <a:pt x="779" y="773"/>
                    <a:pt x="581" y="865"/>
                  </a:cubicBezTo>
                  <a:cubicBezTo>
                    <a:pt x="530" y="889"/>
                    <a:pt x="478" y="902"/>
                    <a:pt x="431" y="902"/>
                  </a:cubicBezTo>
                  <a:cubicBezTo>
                    <a:pt x="326" y="902"/>
                    <a:pt x="246" y="836"/>
                    <a:pt x="258" y="684"/>
                  </a:cubicBezTo>
                  <a:cubicBezTo>
                    <a:pt x="268" y="585"/>
                    <a:pt x="340" y="482"/>
                    <a:pt x="423" y="420"/>
                  </a:cubicBezTo>
                  <a:cubicBezTo>
                    <a:pt x="517" y="351"/>
                    <a:pt x="652" y="325"/>
                    <a:pt x="790" y="325"/>
                  </a:cubicBezTo>
                  <a:close/>
                  <a:moveTo>
                    <a:pt x="1301" y="1"/>
                  </a:moveTo>
                  <a:cubicBezTo>
                    <a:pt x="1279" y="1"/>
                    <a:pt x="1257" y="10"/>
                    <a:pt x="1244" y="34"/>
                  </a:cubicBezTo>
                  <a:cubicBezTo>
                    <a:pt x="1201" y="103"/>
                    <a:pt x="1158" y="186"/>
                    <a:pt x="1112" y="268"/>
                  </a:cubicBezTo>
                  <a:cubicBezTo>
                    <a:pt x="1007" y="223"/>
                    <a:pt x="880" y="199"/>
                    <a:pt x="754" y="199"/>
                  </a:cubicBezTo>
                  <a:cubicBezTo>
                    <a:pt x="600" y="199"/>
                    <a:pt x="449" y="235"/>
                    <a:pt x="340" y="314"/>
                  </a:cubicBezTo>
                  <a:cubicBezTo>
                    <a:pt x="113" y="476"/>
                    <a:pt x="0" y="746"/>
                    <a:pt x="103" y="957"/>
                  </a:cubicBezTo>
                  <a:cubicBezTo>
                    <a:pt x="156" y="1077"/>
                    <a:pt x="256" y="1120"/>
                    <a:pt x="364" y="1120"/>
                  </a:cubicBezTo>
                  <a:cubicBezTo>
                    <a:pt x="477" y="1120"/>
                    <a:pt x="600" y="1072"/>
                    <a:pt x="690" y="1013"/>
                  </a:cubicBezTo>
                  <a:cubicBezTo>
                    <a:pt x="756" y="974"/>
                    <a:pt x="815" y="924"/>
                    <a:pt x="871" y="872"/>
                  </a:cubicBezTo>
                  <a:lnTo>
                    <a:pt x="871" y="872"/>
                  </a:lnTo>
                  <a:cubicBezTo>
                    <a:pt x="848" y="994"/>
                    <a:pt x="838" y="1112"/>
                    <a:pt x="871" y="1228"/>
                  </a:cubicBezTo>
                  <a:cubicBezTo>
                    <a:pt x="920" y="1410"/>
                    <a:pt x="1080" y="1560"/>
                    <a:pt x="1254" y="1560"/>
                  </a:cubicBezTo>
                  <a:cubicBezTo>
                    <a:pt x="1316" y="1560"/>
                    <a:pt x="1380" y="1541"/>
                    <a:pt x="1442" y="1498"/>
                  </a:cubicBezTo>
                  <a:cubicBezTo>
                    <a:pt x="1502" y="1457"/>
                    <a:pt x="1458" y="1372"/>
                    <a:pt x="1396" y="1372"/>
                  </a:cubicBezTo>
                  <a:cubicBezTo>
                    <a:pt x="1393" y="1372"/>
                    <a:pt x="1391" y="1373"/>
                    <a:pt x="1389" y="1373"/>
                  </a:cubicBezTo>
                  <a:cubicBezTo>
                    <a:pt x="1367" y="1375"/>
                    <a:pt x="1347" y="1376"/>
                    <a:pt x="1328" y="1376"/>
                  </a:cubicBezTo>
                  <a:cubicBezTo>
                    <a:pt x="738" y="1376"/>
                    <a:pt x="1268" y="369"/>
                    <a:pt x="1392" y="116"/>
                  </a:cubicBezTo>
                  <a:cubicBezTo>
                    <a:pt x="1413" y="56"/>
                    <a:pt x="1354" y="1"/>
                    <a:pt x="1301" y="1"/>
                  </a:cubicBezTo>
                  <a:close/>
                </a:path>
              </a:pathLst>
            </a:custGeom>
            <a:solidFill>
              <a:srgbClr val="5FB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24;p68"/>
            <p:cNvSpPr/>
            <p:nvPr/>
          </p:nvSpPr>
          <p:spPr>
            <a:xfrm>
              <a:off x="8003359" y="2847338"/>
              <a:ext cx="65526" cy="61414"/>
            </a:xfrm>
            <a:custGeom>
              <a:avLst/>
              <a:gdLst/>
              <a:ahLst/>
              <a:cxnLst/>
              <a:rect l="l" t="t" r="r" b="b"/>
              <a:pathLst>
                <a:path w="1817" h="1703" extrusionOk="0">
                  <a:moveTo>
                    <a:pt x="813" y="939"/>
                  </a:moveTo>
                  <a:cubicBezTo>
                    <a:pt x="1021" y="939"/>
                    <a:pt x="1202" y="1067"/>
                    <a:pt x="1179" y="1262"/>
                  </a:cubicBezTo>
                  <a:cubicBezTo>
                    <a:pt x="1173" y="1339"/>
                    <a:pt x="996" y="1532"/>
                    <a:pt x="779" y="1532"/>
                  </a:cubicBezTo>
                  <a:cubicBezTo>
                    <a:pt x="764" y="1532"/>
                    <a:pt x="749" y="1531"/>
                    <a:pt x="734" y="1529"/>
                  </a:cubicBezTo>
                  <a:cubicBezTo>
                    <a:pt x="427" y="1493"/>
                    <a:pt x="348" y="1308"/>
                    <a:pt x="404" y="1163"/>
                  </a:cubicBezTo>
                  <a:cubicBezTo>
                    <a:pt x="464" y="1028"/>
                    <a:pt x="651" y="939"/>
                    <a:pt x="813" y="939"/>
                  </a:cubicBezTo>
                  <a:close/>
                  <a:moveTo>
                    <a:pt x="1760" y="1"/>
                  </a:moveTo>
                  <a:cubicBezTo>
                    <a:pt x="1757" y="1"/>
                    <a:pt x="1753" y="1"/>
                    <a:pt x="1750" y="2"/>
                  </a:cubicBezTo>
                  <a:cubicBezTo>
                    <a:pt x="1400" y="94"/>
                    <a:pt x="1077" y="259"/>
                    <a:pt x="767" y="444"/>
                  </a:cubicBezTo>
                  <a:cubicBezTo>
                    <a:pt x="536" y="579"/>
                    <a:pt x="262" y="734"/>
                    <a:pt x="157" y="1001"/>
                  </a:cubicBezTo>
                  <a:cubicBezTo>
                    <a:pt x="1" y="1412"/>
                    <a:pt x="371" y="1703"/>
                    <a:pt x="747" y="1703"/>
                  </a:cubicBezTo>
                  <a:cubicBezTo>
                    <a:pt x="784" y="1703"/>
                    <a:pt x="822" y="1700"/>
                    <a:pt x="859" y="1694"/>
                  </a:cubicBezTo>
                  <a:cubicBezTo>
                    <a:pt x="1235" y="1638"/>
                    <a:pt x="1572" y="1282"/>
                    <a:pt x="1271" y="932"/>
                  </a:cubicBezTo>
                  <a:cubicBezTo>
                    <a:pt x="1163" y="803"/>
                    <a:pt x="1018" y="750"/>
                    <a:pt x="867" y="750"/>
                  </a:cubicBezTo>
                  <a:cubicBezTo>
                    <a:pt x="799" y="750"/>
                    <a:pt x="729" y="761"/>
                    <a:pt x="661" y="780"/>
                  </a:cubicBezTo>
                  <a:cubicBezTo>
                    <a:pt x="701" y="754"/>
                    <a:pt x="741" y="731"/>
                    <a:pt x="764" y="711"/>
                  </a:cubicBezTo>
                  <a:cubicBezTo>
                    <a:pt x="1097" y="490"/>
                    <a:pt x="1456" y="309"/>
                    <a:pt x="1783" y="81"/>
                  </a:cubicBezTo>
                  <a:cubicBezTo>
                    <a:pt x="1816" y="54"/>
                    <a:pt x="1802" y="1"/>
                    <a:pt x="1760" y="1"/>
                  </a:cubicBezTo>
                  <a:close/>
                </a:path>
              </a:pathLst>
            </a:custGeom>
            <a:solidFill>
              <a:srgbClr val="E55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25;p68"/>
            <p:cNvSpPr/>
            <p:nvPr/>
          </p:nvSpPr>
          <p:spPr>
            <a:xfrm>
              <a:off x="7939093" y="2865931"/>
              <a:ext cx="39993" cy="46485"/>
            </a:xfrm>
            <a:custGeom>
              <a:avLst/>
              <a:gdLst/>
              <a:ahLst/>
              <a:cxnLst/>
              <a:rect l="l" t="t" r="r" b="b"/>
              <a:pathLst>
                <a:path w="1109" h="1289" extrusionOk="0">
                  <a:moveTo>
                    <a:pt x="619" y="1"/>
                  </a:moveTo>
                  <a:cubicBezTo>
                    <a:pt x="412" y="1"/>
                    <a:pt x="245" y="167"/>
                    <a:pt x="149" y="361"/>
                  </a:cubicBezTo>
                  <a:cubicBezTo>
                    <a:pt x="24" y="605"/>
                    <a:pt x="1" y="902"/>
                    <a:pt x="202" y="1107"/>
                  </a:cubicBezTo>
                  <a:cubicBezTo>
                    <a:pt x="318" y="1224"/>
                    <a:pt x="489" y="1289"/>
                    <a:pt x="658" y="1289"/>
                  </a:cubicBezTo>
                  <a:cubicBezTo>
                    <a:pt x="778" y="1289"/>
                    <a:pt x="897" y="1256"/>
                    <a:pt x="994" y="1186"/>
                  </a:cubicBezTo>
                  <a:cubicBezTo>
                    <a:pt x="1030" y="1159"/>
                    <a:pt x="1023" y="1094"/>
                    <a:pt x="970" y="1094"/>
                  </a:cubicBezTo>
                  <a:cubicBezTo>
                    <a:pt x="886" y="1094"/>
                    <a:pt x="804" y="1103"/>
                    <a:pt x="723" y="1103"/>
                  </a:cubicBezTo>
                  <a:cubicBezTo>
                    <a:pt x="635" y="1103"/>
                    <a:pt x="550" y="1092"/>
                    <a:pt x="466" y="1044"/>
                  </a:cubicBezTo>
                  <a:cubicBezTo>
                    <a:pt x="301" y="952"/>
                    <a:pt x="238" y="777"/>
                    <a:pt x="284" y="599"/>
                  </a:cubicBezTo>
                  <a:cubicBezTo>
                    <a:pt x="327" y="450"/>
                    <a:pt x="449" y="220"/>
                    <a:pt x="631" y="216"/>
                  </a:cubicBezTo>
                  <a:cubicBezTo>
                    <a:pt x="632" y="216"/>
                    <a:pt x="634" y="216"/>
                    <a:pt x="635" y="216"/>
                  </a:cubicBezTo>
                  <a:cubicBezTo>
                    <a:pt x="846" y="216"/>
                    <a:pt x="941" y="468"/>
                    <a:pt x="941" y="642"/>
                  </a:cubicBezTo>
                  <a:cubicBezTo>
                    <a:pt x="941" y="669"/>
                    <a:pt x="961" y="682"/>
                    <a:pt x="982" y="682"/>
                  </a:cubicBezTo>
                  <a:cubicBezTo>
                    <a:pt x="1000" y="682"/>
                    <a:pt x="1017" y="673"/>
                    <a:pt x="1023" y="655"/>
                  </a:cubicBezTo>
                  <a:cubicBezTo>
                    <a:pt x="1109" y="411"/>
                    <a:pt x="1040" y="134"/>
                    <a:pt x="776" y="32"/>
                  </a:cubicBezTo>
                  <a:cubicBezTo>
                    <a:pt x="722" y="11"/>
                    <a:pt x="669" y="1"/>
                    <a:pt x="619" y="1"/>
                  </a:cubicBezTo>
                  <a:close/>
                </a:path>
              </a:pathLst>
            </a:custGeom>
            <a:solidFill>
              <a:srgbClr val="CCD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26;p68"/>
            <p:cNvSpPr/>
            <p:nvPr/>
          </p:nvSpPr>
          <p:spPr>
            <a:xfrm>
              <a:off x="7911409" y="2786956"/>
              <a:ext cx="155465" cy="57808"/>
            </a:xfrm>
            <a:custGeom>
              <a:avLst/>
              <a:gdLst/>
              <a:ahLst/>
              <a:cxnLst/>
              <a:rect l="l" t="t" r="r" b="b"/>
              <a:pathLst>
                <a:path w="4311" h="1603" extrusionOk="0">
                  <a:moveTo>
                    <a:pt x="2672" y="0"/>
                  </a:moveTo>
                  <a:lnTo>
                    <a:pt x="1597" y="231"/>
                  </a:lnTo>
                  <a:lnTo>
                    <a:pt x="0" y="1603"/>
                  </a:lnTo>
                  <a:lnTo>
                    <a:pt x="4311" y="84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27;p68"/>
            <p:cNvSpPr/>
            <p:nvPr/>
          </p:nvSpPr>
          <p:spPr>
            <a:xfrm>
              <a:off x="7878953" y="2839498"/>
              <a:ext cx="247749" cy="50596"/>
            </a:xfrm>
            <a:custGeom>
              <a:avLst/>
              <a:gdLst/>
              <a:ahLst/>
              <a:cxnLst/>
              <a:rect l="l" t="t" r="r" b="b"/>
              <a:pathLst>
                <a:path w="6870" h="1403" extrusionOk="0">
                  <a:moveTo>
                    <a:pt x="6375" y="1"/>
                  </a:moveTo>
                  <a:lnTo>
                    <a:pt x="0" y="1122"/>
                  </a:lnTo>
                  <a:cubicBezTo>
                    <a:pt x="20" y="1181"/>
                    <a:pt x="56" y="1231"/>
                    <a:pt x="116" y="1261"/>
                  </a:cubicBezTo>
                  <a:lnTo>
                    <a:pt x="386" y="1402"/>
                  </a:lnTo>
                  <a:lnTo>
                    <a:pt x="6869" y="261"/>
                  </a:lnTo>
                  <a:lnTo>
                    <a:pt x="6375" y="1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28;p68"/>
            <p:cNvSpPr/>
            <p:nvPr/>
          </p:nvSpPr>
          <p:spPr>
            <a:xfrm>
              <a:off x="7919801" y="2911334"/>
              <a:ext cx="125966" cy="27768"/>
            </a:xfrm>
            <a:custGeom>
              <a:avLst/>
              <a:gdLst/>
              <a:ahLst/>
              <a:cxnLst/>
              <a:rect l="l" t="t" r="r" b="b"/>
              <a:pathLst>
                <a:path w="3493" h="770" extrusionOk="0">
                  <a:moveTo>
                    <a:pt x="3493" y="1"/>
                  </a:moveTo>
                  <a:lnTo>
                    <a:pt x="0" y="509"/>
                  </a:lnTo>
                  <a:lnTo>
                    <a:pt x="478" y="769"/>
                  </a:lnTo>
                  <a:lnTo>
                    <a:pt x="2939" y="482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29;p68"/>
            <p:cNvSpPr/>
            <p:nvPr/>
          </p:nvSpPr>
          <p:spPr>
            <a:xfrm>
              <a:off x="7907947" y="2857096"/>
              <a:ext cx="235164" cy="43924"/>
            </a:xfrm>
            <a:custGeom>
              <a:avLst/>
              <a:gdLst/>
              <a:ahLst/>
              <a:cxnLst/>
              <a:rect l="l" t="t" r="r" b="b"/>
              <a:pathLst>
                <a:path w="6521" h="1218" extrusionOk="0">
                  <a:moveTo>
                    <a:pt x="6471" y="1"/>
                  </a:moveTo>
                  <a:lnTo>
                    <a:pt x="1" y="1142"/>
                  </a:lnTo>
                  <a:lnTo>
                    <a:pt x="143" y="1218"/>
                  </a:lnTo>
                  <a:lnTo>
                    <a:pt x="6521" y="96"/>
                  </a:lnTo>
                  <a:cubicBezTo>
                    <a:pt x="6511" y="64"/>
                    <a:pt x="6494" y="31"/>
                    <a:pt x="647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30;p68"/>
            <p:cNvSpPr/>
            <p:nvPr/>
          </p:nvSpPr>
          <p:spPr>
            <a:xfrm>
              <a:off x="7859660" y="2813101"/>
              <a:ext cx="98775" cy="40282"/>
            </a:xfrm>
            <a:custGeom>
              <a:avLst/>
              <a:gdLst/>
              <a:ahLst/>
              <a:cxnLst/>
              <a:rect l="l" t="t" r="r" b="b"/>
              <a:pathLst>
                <a:path w="2739" h="1117" extrusionOk="0">
                  <a:moveTo>
                    <a:pt x="1740" y="1"/>
                  </a:moveTo>
                  <a:cubicBezTo>
                    <a:pt x="1400" y="1"/>
                    <a:pt x="875" y="128"/>
                    <a:pt x="601" y="248"/>
                  </a:cubicBezTo>
                  <a:cubicBezTo>
                    <a:pt x="360" y="350"/>
                    <a:pt x="1" y="954"/>
                    <a:pt x="374" y="1066"/>
                  </a:cubicBezTo>
                  <a:cubicBezTo>
                    <a:pt x="488" y="1101"/>
                    <a:pt x="592" y="1116"/>
                    <a:pt x="688" y="1116"/>
                  </a:cubicBezTo>
                  <a:cubicBezTo>
                    <a:pt x="1272" y="1116"/>
                    <a:pt x="1538" y="553"/>
                    <a:pt x="1764" y="553"/>
                  </a:cubicBezTo>
                  <a:cubicBezTo>
                    <a:pt x="1771" y="553"/>
                    <a:pt x="1778" y="554"/>
                    <a:pt x="1785" y="555"/>
                  </a:cubicBezTo>
                  <a:cubicBezTo>
                    <a:pt x="1905" y="574"/>
                    <a:pt x="2073" y="591"/>
                    <a:pt x="2230" y="591"/>
                  </a:cubicBezTo>
                  <a:cubicBezTo>
                    <a:pt x="2424" y="591"/>
                    <a:pt x="2601" y="564"/>
                    <a:pt x="2649" y="482"/>
                  </a:cubicBezTo>
                  <a:cubicBezTo>
                    <a:pt x="2738" y="334"/>
                    <a:pt x="2210" y="70"/>
                    <a:pt x="1904" y="14"/>
                  </a:cubicBezTo>
                  <a:cubicBezTo>
                    <a:pt x="1857" y="5"/>
                    <a:pt x="1801" y="1"/>
                    <a:pt x="1740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31;p68"/>
            <p:cNvSpPr/>
            <p:nvPr/>
          </p:nvSpPr>
          <p:spPr>
            <a:xfrm>
              <a:off x="7651904" y="2756411"/>
              <a:ext cx="207432" cy="195026"/>
            </a:xfrm>
            <a:custGeom>
              <a:avLst/>
              <a:gdLst/>
              <a:ahLst/>
              <a:cxnLst/>
              <a:rect l="l" t="t" r="r" b="b"/>
              <a:pathLst>
                <a:path w="5752" h="5408" extrusionOk="0">
                  <a:moveTo>
                    <a:pt x="1539" y="0"/>
                  </a:moveTo>
                  <a:cubicBezTo>
                    <a:pt x="786" y="0"/>
                    <a:pt x="1" y="667"/>
                    <a:pt x="287" y="1784"/>
                  </a:cubicBezTo>
                  <a:cubicBezTo>
                    <a:pt x="630" y="3129"/>
                    <a:pt x="2296" y="5213"/>
                    <a:pt x="3661" y="5395"/>
                  </a:cubicBezTo>
                  <a:cubicBezTo>
                    <a:pt x="3725" y="5403"/>
                    <a:pt x="3790" y="5407"/>
                    <a:pt x="3854" y="5407"/>
                  </a:cubicBezTo>
                  <a:cubicBezTo>
                    <a:pt x="4554" y="5407"/>
                    <a:pt x="5241" y="4935"/>
                    <a:pt x="5752" y="4488"/>
                  </a:cubicBezTo>
                  <a:cubicBezTo>
                    <a:pt x="5670" y="4128"/>
                    <a:pt x="5554" y="3772"/>
                    <a:pt x="5409" y="3436"/>
                  </a:cubicBezTo>
                  <a:cubicBezTo>
                    <a:pt x="5274" y="3116"/>
                    <a:pt x="5115" y="2809"/>
                    <a:pt x="4931" y="2519"/>
                  </a:cubicBezTo>
                  <a:cubicBezTo>
                    <a:pt x="4575" y="2727"/>
                    <a:pt x="4271" y="2895"/>
                    <a:pt x="4172" y="2895"/>
                  </a:cubicBezTo>
                  <a:cubicBezTo>
                    <a:pt x="3823" y="2895"/>
                    <a:pt x="2837" y="435"/>
                    <a:pt x="1996" y="89"/>
                  </a:cubicBezTo>
                  <a:cubicBezTo>
                    <a:pt x="1852" y="29"/>
                    <a:pt x="1696" y="0"/>
                    <a:pt x="1539" y="0"/>
                  </a:cubicBezTo>
                  <a:close/>
                </a:path>
              </a:pathLst>
            </a:custGeom>
            <a:solidFill>
              <a:srgbClr val="B67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32;p68"/>
            <p:cNvSpPr/>
            <p:nvPr/>
          </p:nvSpPr>
          <p:spPr>
            <a:xfrm>
              <a:off x="7647149" y="3002827"/>
              <a:ext cx="649017" cy="256585"/>
            </a:xfrm>
            <a:custGeom>
              <a:avLst/>
              <a:gdLst/>
              <a:ahLst/>
              <a:cxnLst/>
              <a:rect l="l" t="t" r="r" b="b"/>
              <a:pathLst>
                <a:path w="17997" h="7115" extrusionOk="0">
                  <a:moveTo>
                    <a:pt x="8270" y="0"/>
                  </a:moveTo>
                  <a:cubicBezTo>
                    <a:pt x="6859" y="0"/>
                    <a:pt x="2705" y="1293"/>
                    <a:pt x="2061" y="1875"/>
                  </a:cubicBezTo>
                  <a:cubicBezTo>
                    <a:pt x="0" y="3745"/>
                    <a:pt x="1435" y="6973"/>
                    <a:pt x="2061" y="7108"/>
                  </a:cubicBezTo>
                  <a:cubicBezTo>
                    <a:pt x="2081" y="7113"/>
                    <a:pt x="2105" y="7115"/>
                    <a:pt x="2133" y="7115"/>
                  </a:cubicBezTo>
                  <a:cubicBezTo>
                    <a:pt x="2990" y="7115"/>
                    <a:pt x="7768" y="5236"/>
                    <a:pt x="8651" y="5236"/>
                  </a:cubicBezTo>
                  <a:cubicBezTo>
                    <a:pt x="8669" y="5236"/>
                    <a:pt x="8685" y="5237"/>
                    <a:pt x="8700" y="5239"/>
                  </a:cubicBezTo>
                  <a:cubicBezTo>
                    <a:pt x="9073" y="5275"/>
                    <a:pt x="10293" y="5684"/>
                    <a:pt x="11480" y="6089"/>
                  </a:cubicBezTo>
                  <a:cubicBezTo>
                    <a:pt x="11533" y="6106"/>
                    <a:pt x="11582" y="6129"/>
                    <a:pt x="11638" y="6145"/>
                  </a:cubicBezTo>
                  <a:cubicBezTo>
                    <a:pt x="11813" y="6205"/>
                    <a:pt x="11994" y="6268"/>
                    <a:pt x="12169" y="6330"/>
                  </a:cubicBezTo>
                  <a:cubicBezTo>
                    <a:pt x="12390" y="6403"/>
                    <a:pt x="12605" y="6475"/>
                    <a:pt x="12802" y="6545"/>
                  </a:cubicBezTo>
                  <a:cubicBezTo>
                    <a:pt x="13485" y="6775"/>
                    <a:pt x="14000" y="6944"/>
                    <a:pt x="14095" y="6944"/>
                  </a:cubicBezTo>
                  <a:cubicBezTo>
                    <a:pt x="14392" y="6944"/>
                    <a:pt x="17996" y="3013"/>
                    <a:pt x="17545" y="2821"/>
                  </a:cubicBezTo>
                  <a:cubicBezTo>
                    <a:pt x="17519" y="2811"/>
                    <a:pt x="17487" y="2806"/>
                    <a:pt x="17452" y="2806"/>
                  </a:cubicBezTo>
                  <a:cubicBezTo>
                    <a:pt x="17124" y="2806"/>
                    <a:pt x="16413" y="3215"/>
                    <a:pt x="15803" y="3557"/>
                  </a:cubicBezTo>
                  <a:lnTo>
                    <a:pt x="15800" y="3557"/>
                  </a:lnTo>
                  <a:cubicBezTo>
                    <a:pt x="15371" y="3798"/>
                    <a:pt x="14991" y="4005"/>
                    <a:pt x="14835" y="4005"/>
                  </a:cubicBezTo>
                  <a:cubicBezTo>
                    <a:pt x="14810" y="4005"/>
                    <a:pt x="14791" y="4000"/>
                    <a:pt x="14778" y="3989"/>
                  </a:cubicBezTo>
                  <a:cubicBezTo>
                    <a:pt x="14732" y="3946"/>
                    <a:pt x="14471" y="3745"/>
                    <a:pt x="14079" y="3448"/>
                  </a:cubicBezTo>
                  <a:cubicBezTo>
                    <a:pt x="14023" y="3412"/>
                    <a:pt x="13970" y="3369"/>
                    <a:pt x="13917" y="3329"/>
                  </a:cubicBezTo>
                  <a:cubicBezTo>
                    <a:pt x="13894" y="3316"/>
                    <a:pt x="13877" y="3299"/>
                    <a:pt x="13858" y="3286"/>
                  </a:cubicBezTo>
                  <a:cubicBezTo>
                    <a:pt x="12328" y="2149"/>
                    <a:pt x="9343" y="45"/>
                    <a:pt x="8350" y="2"/>
                  </a:cubicBezTo>
                  <a:cubicBezTo>
                    <a:pt x="8325" y="1"/>
                    <a:pt x="8298" y="0"/>
                    <a:pt x="8270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33;p68"/>
            <p:cNvSpPr/>
            <p:nvPr/>
          </p:nvSpPr>
          <p:spPr>
            <a:xfrm>
              <a:off x="8061562" y="3095250"/>
              <a:ext cx="236101" cy="149118"/>
            </a:xfrm>
            <a:custGeom>
              <a:avLst/>
              <a:gdLst/>
              <a:ahLst/>
              <a:cxnLst/>
              <a:rect l="l" t="t" r="r" b="b"/>
              <a:pathLst>
                <a:path w="6547" h="4135" extrusionOk="0">
                  <a:moveTo>
                    <a:pt x="5992" y="0"/>
                  </a:moveTo>
                  <a:cubicBezTo>
                    <a:pt x="5665" y="0"/>
                    <a:pt x="4956" y="409"/>
                    <a:pt x="4347" y="751"/>
                  </a:cubicBezTo>
                  <a:lnTo>
                    <a:pt x="4344" y="751"/>
                  </a:lnTo>
                  <a:cubicBezTo>
                    <a:pt x="3912" y="993"/>
                    <a:pt x="3531" y="1200"/>
                    <a:pt x="3377" y="1200"/>
                  </a:cubicBezTo>
                  <a:cubicBezTo>
                    <a:pt x="3352" y="1200"/>
                    <a:pt x="3334" y="1194"/>
                    <a:pt x="3321" y="1183"/>
                  </a:cubicBezTo>
                  <a:cubicBezTo>
                    <a:pt x="3275" y="1140"/>
                    <a:pt x="3015" y="939"/>
                    <a:pt x="2619" y="642"/>
                  </a:cubicBezTo>
                  <a:cubicBezTo>
                    <a:pt x="2579" y="589"/>
                    <a:pt x="2530" y="543"/>
                    <a:pt x="2467" y="510"/>
                  </a:cubicBezTo>
                  <a:cubicBezTo>
                    <a:pt x="2451" y="497"/>
                    <a:pt x="2431" y="490"/>
                    <a:pt x="2404" y="481"/>
                  </a:cubicBezTo>
                  <a:cubicBezTo>
                    <a:pt x="2355" y="461"/>
                    <a:pt x="2302" y="454"/>
                    <a:pt x="2243" y="454"/>
                  </a:cubicBezTo>
                  <a:cubicBezTo>
                    <a:pt x="1986" y="454"/>
                    <a:pt x="1771" y="665"/>
                    <a:pt x="1771" y="929"/>
                  </a:cubicBezTo>
                  <a:cubicBezTo>
                    <a:pt x="1771" y="1054"/>
                    <a:pt x="1824" y="1170"/>
                    <a:pt x="1906" y="1259"/>
                  </a:cubicBezTo>
                  <a:cubicBezTo>
                    <a:pt x="1843" y="1229"/>
                    <a:pt x="1780" y="1214"/>
                    <a:pt x="1709" y="1214"/>
                  </a:cubicBezTo>
                  <a:cubicBezTo>
                    <a:pt x="1695" y="1214"/>
                    <a:pt x="1680" y="1215"/>
                    <a:pt x="1666" y="1216"/>
                  </a:cubicBezTo>
                  <a:cubicBezTo>
                    <a:pt x="1402" y="1246"/>
                    <a:pt x="1214" y="1477"/>
                    <a:pt x="1237" y="1737"/>
                  </a:cubicBezTo>
                  <a:cubicBezTo>
                    <a:pt x="1250" y="1856"/>
                    <a:pt x="1310" y="1961"/>
                    <a:pt x="1392" y="2040"/>
                  </a:cubicBezTo>
                  <a:cubicBezTo>
                    <a:pt x="1316" y="1991"/>
                    <a:pt x="1227" y="1961"/>
                    <a:pt x="1131" y="1961"/>
                  </a:cubicBezTo>
                  <a:cubicBezTo>
                    <a:pt x="868" y="1961"/>
                    <a:pt x="657" y="2172"/>
                    <a:pt x="657" y="2436"/>
                  </a:cubicBezTo>
                  <a:cubicBezTo>
                    <a:pt x="657" y="2565"/>
                    <a:pt x="706" y="2674"/>
                    <a:pt x="785" y="2763"/>
                  </a:cubicBezTo>
                  <a:cubicBezTo>
                    <a:pt x="703" y="2687"/>
                    <a:pt x="594" y="2644"/>
                    <a:pt x="475" y="2644"/>
                  </a:cubicBezTo>
                  <a:cubicBezTo>
                    <a:pt x="211" y="2644"/>
                    <a:pt x="0" y="2852"/>
                    <a:pt x="0" y="3116"/>
                  </a:cubicBezTo>
                  <a:cubicBezTo>
                    <a:pt x="0" y="3175"/>
                    <a:pt x="10" y="3228"/>
                    <a:pt x="30" y="3280"/>
                  </a:cubicBezTo>
                  <a:cubicBezTo>
                    <a:pt x="83" y="3297"/>
                    <a:pt x="132" y="3320"/>
                    <a:pt x="188" y="3336"/>
                  </a:cubicBezTo>
                  <a:cubicBezTo>
                    <a:pt x="363" y="3396"/>
                    <a:pt x="544" y="3459"/>
                    <a:pt x="719" y="3521"/>
                  </a:cubicBezTo>
                  <a:cubicBezTo>
                    <a:pt x="940" y="3594"/>
                    <a:pt x="1155" y="3666"/>
                    <a:pt x="1352" y="3736"/>
                  </a:cubicBezTo>
                  <a:cubicBezTo>
                    <a:pt x="2035" y="3966"/>
                    <a:pt x="2550" y="4135"/>
                    <a:pt x="2645" y="4135"/>
                  </a:cubicBezTo>
                  <a:cubicBezTo>
                    <a:pt x="2942" y="4135"/>
                    <a:pt x="6546" y="204"/>
                    <a:pt x="6085" y="16"/>
                  </a:cubicBezTo>
                  <a:cubicBezTo>
                    <a:pt x="6059" y="5"/>
                    <a:pt x="6028" y="0"/>
                    <a:pt x="5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34;p68"/>
            <p:cNvSpPr/>
            <p:nvPr/>
          </p:nvSpPr>
          <p:spPr>
            <a:xfrm>
              <a:off x="8110319" y="3095250"/>
              <a:ext cx="187345" cy="149118"/>
            </a:xfrm>
            <a:custGeom>
              <a:avLst/>
              <a:gdLst/>
              <a:ahLst/>
              <a:cxnLst/>
              <a:rect l="l" t="t" r="r" b="b"/>
              <a:pathLst>
                <a:path w="5195" h="4135" extrusionOk="0">
                  <a:moveTo>
                    <a:pt x="4646" y="0"/>
                  </a:moveTo>
                  <a:cubicBezTo>
                    <a:pt x="4319" y="0"/>
                    <a:pt x="3608" y="409"/>
                    <a:pt x="2998" y="751"/>
                  </a:cubicBezTo>
                  <a:cubicBezTo>
                    <a:pt x="3041" y="738"/>
                    <a:pt x="3359" y="618"/>
                    <a:pt x="3538" y="618"/>
                  </a:cubicBezTo>
                  <a:cubicBezTo>
                    <a:pt x="3632" y="618"/>
                    <a:pt x="3688" y="651"/>
                    <a:pt x="3644" y="751"/>
                  </a:cubicBezTo>
                  <a:cubicBezTo>
                    <a:pt x="3417" y="1286"/>
                    <a:pt x="609" y="3742"/>
                    <a:pt x="43" y="3742"/>
                  </a:cubicBezTo>
                  <a:cubicBezTo>
                    <a:pt x="27" y="3742"/>
                    <a:pt x="13" y="3740"/>
                    <a:pt x="0" y="3736"/>
                  </a:cubicBezTo>
                  <a:lnTo>
                    <a:pt x="0" y="3736"/>
                  </a:lnTo>
                  <a:cubicBezTo>
                    <a:pt x="683" y="3966"/>
                    <a:pt x="1198" y="4135"/>
                    <a:pt x="1293" y="4135"/>
                  </a:cubicBezTo>
                  <a:cubicBezTo>
                    <a:pt x="1590" y="4135"/>
                    <a:pt x="5194" y="204"/>
                    <a:pt x="4739" y="16"/>
                  </a:cubicBezTo>
                  <a:cubicBezTo>
                    <a:pt x="4713" y="5"/>
                    <a:pt x="4682" y="0"/>
                    <a:pt x="46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35;p68"/>
            <p:cNvSpPr/>
            <p:nvPr/>
          </p:nvSpPr>
          <p:spPr>
            <a:xfrm>
              <a:off x="8174546" y="3125038"/>
              <a:ext cx="35233" cy="67112"/>
            </a:xfrm>
            <a:custGeom>
              <a:avLst/>
              <a:gdLst/>
              <a:ahLst/>
              <a:cxnLst/>
              <a:rect l="l" t="t" r="r" b="b"/>
              <a:pathLst>
                <a:path w="977" h="1861" extrusionOk="0">
                  <a:moveTo>
                    <a:pt x="933" y="1"/>
                  </a:moveTo>
                  <a:cubicBezTo>
                    <a:pt x="927" y="1"/>
                    <a:pt x="921" y="2"/>
                    <a:pt x="914" y="4"/>
                  </a:cubicBezTo>
                  <a:cubicBezTo>
                    <a:pt x="673" y="77"/>
                    <a:pt x="257" y="383"/>
                    <a:pt x="132" y="740"/>
                  </a:cubicBezTo>
                  <a:cubicBezTo>
                    <a:pt x="0" y="1125"/>
                    <a:pt x="83" y="1491"/>
                    <a:pt x="244" y="1848"/>
                  </a:cubicBezTo>
                  <a:cubicBezTo>
                    <a:pt x="248" y="1857"/>
                    <a:pt x="257" y="1861"/>
                    <a:pt x="266" y="1861"/>
                  </a:cubicBezTo>
                  <a:cubicBezTo>
                    <a:pt x="279" y="1861"/>
                    <a:pt x="292" y="1852"/>
                    <a:pt x="290" y="1838"/>
                  </a:cubicBezTo>
                  <a:cubicBezTo>
                    <a:pt x="211" y="1135"/>
                    <a:pt x="393" y="558"/>
                    <a:pt x="930" y="93"/>
                  </a:cubicBezTo>
                  <a:cubicBezTo>
                    <a:pt x="977" y="58"/>
                    <a:pt x="975" y="1"/>
                    <a:pt x="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36;p68"/>
            <p:cNvSpPr/>
            <p:nvPr/>
          </p:nvSpPr>
          <p:spPr>
            <a:xfrm>
              <a:off x="7636805" y="3035568"/>
              <a:ext cx="663298" cy="262102"/>
            </a:xfrm>
            <a:custGeom>
              <a:avLst/>
              <a:gdLst/>
              <a:ahLst/>
              <a:cxnLst/>
              <a:rect l="l" t="t" r="r" b="b"/>
              <a:pathLst>
                <a:path w="18393" h="7268" extrusionOk="0">
                  <a:moveTo>
                    <a:pt x="8455" y="0"/>
                  </a:moveTo>
                  <a:cubicBezTo>
                    <a:pt x="7015" y="0"/>
                    <a:pt x="2765" y="1319"/>
                    <a:pt x="2108" y="1915"/>
                  </a:cubicBezTo>
                  <a:cubicBezTo>
                    <a:pt x="1" y="3827"/>
                    <a:pt x="1468" y="7122"/>
                    <a:pt x="2108" y="7260"/>
                  </a:cubicBezTo>
                  <a:cubicBezTo>
                    <a:pt x="2129" y="7265"/>
                    <a:pt x="2153" y="7267"/>
                    <a:pt x="2180" y="7267"/>
                  </a:cubicBezTo>
                  <a:cubicBezTo>
                    <a:pt x="2948" y="7267"/>
                    <a:pt x="6111" y="5440"/>
                    <a:pt x="7974" y="5440"/>
                  </a:cubicBezTo>
                  <a:cubicBezTo>
                    <a:pt x="8036" y="5440"/>
                    <a:pt x="8097" y="5442"/>
                    <a:pt x="8156" y="5447"/>
                  </a:cubicBezTo>
                  <a:cubicBezTo>
                    <a:pt x="9759" y="5562"/>
                    <a:pt x="11715" y="6218"/>
                    <a:pt x="11738" y="6222"/>
                  </a:cubicBezTo>
                  <a:cubicBezTo>
                    <a:pt x="11791" y="6231"/>
                    <a:pt x="11837" y="6264"/>
                    <a:pt x="11893" y="6281"/>
                  </a:cubicBezTo>
                  <a:cubicBezTo>
                    <a:pt x="12078" y="6347"/>
                    <a:pt x="12259" y="6410"/>
                    <a:pt x="12437" y="6469"/>
                  </a:cubicBezTo>
                  <a:cubicBezTo>
                    <a:pt x="12661" y="6548"/>
                    <a:pt x="12882" y="6624"/>
                    <a:pt x="13083" y="6693"/>
                  </a:cubicBezTo>
                  <a:cubicBezTo>
                    <a:pt x="13776" y="6927"/>
                    <a:pt x="14304" y="7102"/>
                    <a:pt x="14402" y="7102"/>
                  </a:cubicBezTo>
                  <a:cubicBezTo>
                    <a:pt x="14706" y="7102"/>
                    <a:pt x="18393" y="3085"/>
                    <a:pt x="17931" y="2881"/>
                  </a:cubicBezTo>
                  <a:cubicBezTo>
                    <a:pt x="17904" y="2870"/>
                    <a:pt x="17871" y="2864"/>
                    <a:pt x="17833" y="2864"/>
                  </a:cubicBezTo>
                  <a:cubicBezTo>
                    <a:pt x="17496" y="2864"/>
                    <a:pt x="16773" y="3283"/>
                    <a:pt x="16154" y="3629"/>
                  </a:cubicBezTo>
                  <a:lnTo>
                    <a:pt x="16150" y="3629"/>
                  </a:lnTo>
                  <a:cubicBezTo>
                    <a:pt x="15708" y="3875"/>
                    <a:pt x="15321" y="4088"/>
                    <a:pt x="15164" y="4088"/>
                  </a:cubicBezTo>
                  <a:cubicBezTo>
                    <a:pt x="15140" y="4088"/>
                    <a:pt x="15121" y="4083"/>
                    <a:pt x="15108" y="4071"/>
                  </a:cubicBezTo>
                  <a:cubicBezTo>
                    <a:pt x="15059" y="4029"/>
                    <a:pt x="14792" y="3821"/>
                    <a:pt x="14389" y="3517"/>
                  </a:cubicBezTo>
                  <a:cubicBezTo>
                    <a:pt x="14337" y="3481"/>
                    <a:pt x="14284" y="3442"/>
                    <a:pt x="14224" y="3399"/>
                  </a:cubicBezTo>
                  <a:cubicBezTo>
                    <a:pt x="14205" y="3385"/>
                    <a:pt x="14182" y="3369"/>
                    <a:pt x="14162" y="3359"/>
                  </a:cubicBezTo>
                  <a:cubicBezTo>
                    <a:pt x="12599" y="2195"/>
                    <a:pt x="9548" y="45"/>
                    <a:pt x="8536" y="2"/>
                  </a:cubicBezTo>
                  <a:cubicBezTo>
                    <a:pt x="8510" y="1"/>
                    <a:pt x="8483" y="0"/>
                    <a:pt x="8455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37;p68"/>
            <p:cNvSpPr/>
            <p:nvPr/>
          </p:nvSpPr>
          <p:spPr>
            <a:xfrm>
              <a:off x="8057163" y="3138741"/>
              <a:ext cx="241438" cy="152977"/>
            </a:xfrm>
            <a:custGeom>
              <a:avLst/>
              <a:gdLst/>
              <a:ahLst/>
              <a:cxnLst/>
              <a:rect l="l" t="t" r="r" b="b"/>
              <a:pathLst>
                <a:path w="6695" h="4242" extrusionOk="0">
                  <a:moveTo>
                    <a:pt x="6125" y="1"/>
                  </a:moveTo>
                  <a:cubicBezTo>
                    <a:pt x="5791" y="1"/>
                    <a:pt x="5063" y="418"/>
                    <a:pt x="4442" y="768"/>
                  </a:cubicBezTo>
                  <a:lnTo>
                    <a:pt x="4439" y="768"/>
                  </a:lnTo>
                  <a:cubicBezTo>
                    <a:pt x="3997" y="1014"/>
                    <a:pt x="3612" y="1227"/>
                    <a:pt x="3454" y="1227"/>
                  </a:cubicBezTo>
                  <a:cubicBezTo>
                    <a:pt x="3429" y="1227"/>
                    <a:pt x="3410" y="1222"/>
                    <a:pt x="3397" y="1210"/>
                  </a:cubicBezTo>
                  <a:cubicBezTo>
                    <a:pt x="3348" y="1168"/>
                    <a:pt x="3084" y="956"/>
                    <a:pt x="2678" y="656"/>
                  </a:cubicBezTo>
                  <a:cubicBezTo>
                    <a:pt x="2639" y="600"/>
                    <a:pt x="2586" y="554"/>
                    <a:pt x="2523" y="521"/>
                  </a:cubicBezTo>
                  <a:cubicBezTo>
                    <a:pt x="2503" y="508"/>
                    <a:pt x="2480" y="501"/>
                    <a:pt x="2457" y="491"/>
                  </a:cubicBezTo>
                  <a:cubicBezTo>
                    <a:pt x="2404" y="472"/>
                    <a:pt x="2348" y="462"/>
                    <a:pt x="2292" y="462"/>
                  </a:cubicBezTo>
                  <a:cubicBezTo>
                    <a:pt x="2025" y="462"/>
                    <a:pt x="1804" y="683"/>
                    <a:pt x="1804" y="950"/>
                  </a:cubicBezTo>
                  <a:cubicBezTo>
                    <a:pt x="1804" y="1082"/>
                    <a:pt x="1854" y="1201"/>
                    <a:pt x="1943" y="1286"/>
                  </a:cubicBezTo>
                  <a:cubicBezTo>
                    <a:pt x="1882" y="1260"/>
                    <a:pt x="1816" y="1244"/>
                    <a:pt x="1748" y="1244"/>
                  </a:cubicBezTo>
                  <a:cubicBezTo>
                    <a:pt x="1732" y="1244"/>
                    <a:pt x="1715" y="1245"/>
                    <a:pt x="1699" y="1247"/>
                  </a:cubicBezTo>
                  <a:cubicBezTo>
                    <a:pt x="1432" y="1270"/>
                    <a:pt x="1237" y="1507"/>
                    <a:pt x="1260" y="1774"/>
                  </a:cubicBezTo>
                  <a:cubicBezTo>
                    <a:pt x="1273" y="1896"/>
                    <a:pt x="1333" y="2008"/>
                    <a:pt x="1418" y="2088"/>
                  </a:cubicBezTo>
                  <a:cubicBezTo>
                    <a:pt x="1339" y="2038"/>
                    <a:pt x="1250" y="2008"/>
                    <a:pt x="1151" y="2008"/>
                  </a:cubicBezTo>
                  <a:cubicBezTo>
                    <a:pt x="881" y="2008"/>
                    <a:pt x="666" y="2226"/>
                    <a:pt x="666" y="2497"/>
                  </a:cubicBezTo>
                  <a:cubicBezTo>
                    <a:pt x="666" y="2628"/>
                    <a:pt x="723" y="2744"/>
                    <a:pt x="798" y="2830"/>
                  </a:cubicBezTo>
                  <a:cubicBezTo>
                    <a:pt x="713" y="2757"/>
                    <a:pt x="607" y="2711"/>
                    <a:pt x="482" y="2711"/>
                  </a:cubicBezTo>
                  <a:cubicBezTo>
                    <a:pt x="215" y="2711"/>
                    <a:pt x="0" y="2929"/>
                    <a:pt x="0" y="3196"/>
                  </a:cubicBezTo>
                  <a:cubicBezTo>
                    <a:pt x="0" y="3255"/>
                    <a:pt x="10" y="3311"/>
                    <a:pt x="33" y="3367"/>
                  </a:cubicBezTo>
                  <a:cubicBezTo>
                    <a:pt x="86" y="3384"/>
                    <a:pt x="139" y="3403"/>
                    <a:pt x="195" y="3420"/>
                  </a:cubicBezTo>
                  <a:cubicBezTo>
                    <a:pt x="380" y="3486"/>
                    <a:pt x="561" y="3549"/>
                    <a:pt x="739" y="3608"/>
                  </a:cubicBezTo>
                  <a:cubicBezTo>
                    <a:pt x="963" y="3687"/>
                    <a:pt x="1184" y="3763"/>
                    <a:pt x="1385" y="3832"/>
                  </a:cubicBezTo>
                  <a:cubicBezTo>
                    <a:pt x="2078" y="4066"/>
                    <a:pt x="2606" y="4241"/>
                    <a:pt x="2704" y="4241"/>
                  </a:cubicBezTo>
                  <a:cubicBezTo>
                    <a:pt x="3008" y="4241"/>
                    <a:pt x="6695" y="224"/>
                    <a:pt x="6220" y="17"/>
                  </a:cubicBezTo>
                  <a:cubicBezTo>
                    <a:pt x="6193" y="6"/>
                    <a:pt x="616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38;p68"/>
            <p:cNvSpPr/>
            <p:nvPr/>
          </p:nvSpPr>
          <p:spPr>
            <a:xfrm>
              <a:off x="8107109" y="3139210"/>
              <a:ext cx="191492" cy="152508"/>
            </a:xfrm>
            <a:custGeom>
              <a:avLst/>
              <a:gdLst/>
              <a:ahLst/>
              <a:cxnLst/>
              <a:rect l="l" t="t" r="r" b="b"/>
              <a:pathLst>
                <a:path w="5310" h="4229" extrusionOk="0">
                  <a:moveTo>
                    <a:pt x="4743" y="1"/>
                  </a:moveTo>
                  <a:cubicBezTo>
                    <a:pt x="4409" y="1"/>
                    <a:pt x="3682" y="418"/>
                    <a:pt x="3064" y="769"/>
                  </a:cubicBezTo>
                  <a:cubicBezTo>
                    <a:pt x="3107" y="756"/>
                    <a:pt x="3431" y="632"/>
                    <a:pt x="3614" y="632"/>
                  </a:cubicBezTo>
                  <a:cubicBezTo>
                    <a:pt x="3710" y="632"/>
                    <a:pt x="3767" y="666"/>
                    <a:pt x="3724" y="769"/>
                  </a:cubicBezTo>
                  <a:cubicBezTo>
                    <a:pt x="3490" y="1317"/>
                    <a:pt x="619" y="3825"/>
                    <a:pt x="44" y="3825"/>
                  </a:cubicBezTo>
                  <a:cubicBezTo>
                    <a:pt x="28" y="3825"/>
                    <a:pt x="13" y="3823"/>
                    <a:pt x="0" y="3819"/>
                  </a:cubicBezTo>
                  <a:lnTo>
                    <a:pt x="0" y="3819"/>
                  </a:lnTo>
                  <a:cubicBezTo>
                    <a:pt x="693" y="4053"/>
                    <a:pt x="1221" y="4228"/>
                    <a:pt x="1319" y="4228"/>
                  </a:cubicBezTo>
                  <a:cubicBezTo>
                    <a:pt x="1623" y="4228"/>
                    <a:pt x="5310" y="211"/>
                    <a:pt x="4838" y="17"/>
                  </a:cubicBezTo>
                  <a:cubicBezTo>
                    <a:pt x="4812" y="6"/>
                    <a:pt x="4780" y="1"/>
                    <a:pt x="47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39;p68"/>
            <p:cNvSpPr/>
            <p:nvPr/>
          </p:nvSpPr>
          <p:spPr>
            <a:xfrm>
              <a:off x="8172742" y="3169791"/>
              <a:ext cx="35990" cy="68663"/>
            </a:xfrm>
            <a:custGeom>
              <a:avLst/>
              <a:gdLst/>
              <a:ahLst/>
              <a:cxnLst/>
              <a:rect l="l" t="t" r="r" b="b"/>
              <a:pathLst>
                <a:path w="998" h="1904" extrusionOk="0">
                  <a:moveTo>
                    <a:pt x="949" y="1"/>
                  </a:moveTo>
                  <a:cubicBezTo>
                    <a:pt x="944" y="1"/>
                    <a:pt x="938" y="1"/>
                    <a:pt x="931" y="3"/>
                  </a:cubicBezTo>
                  <a:cubicBezTo>
                    <a:pt x="683" y="76"/>
                    <a:pt x="261" y="389"/>
                    <a:pt x="133" y="758"/>
                  </a:cubicBezTo>
                  <a:cubicBezTo>
                    <a:pt x="1" y="1147"/>
                    <a:pt x="83" y="1523"/>
                    <a:pt x="245" y="1889"/>
                  </a:cubicBezTo>
                  <a:cubicBezTo>
                    <a:pt x="249" y="1900"/>
                    <a:pt x="257" y="1904"/>
                    <a:pt x="265" y="1904"/>
                  </a:cubicBezTo>
                  <a:cubicBezTo>
                    <a:pt x="279" y="1904"/>
                    <a:pt x="294" y="1893"/>
                    <a:pt x="294" y="1876"/>
                  </a:cubicBezTo>
                  <a:cubicBezTo>
                    <a:pt x="215" y="1161"/>
                    <a:pt x="397" y="570"/>
                    <a:pt x="951" y="99"/>
                  </a:cubicBezTo>
                  <a:cubicBezTo>
                    <a:pt x="998" y="60"/>
                    <a:pt x="997" y="1"/>
                    <a:pt x="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40;p68"/>
            <p:cNvSpPr/>
            <p:nvPr/>
          </p:nvSpPr>
          <p:spPr>
            <a:xfrm>
              <a:off x="7739889" y="3020188"/>
              <a:ext cx="425754" cy="150922"/>
            </a:xfrm>
            <a:custGeom>
              <a:avLst/>
              <a:gdLst/>
              <a:ahLst/>
              <a:cxnLst/>
              <a:rect l="l" t="t" r="r" b="b"/>
              <a:pathLst>
                <a:path w="11806" h="4185" extrusionOk="0">
                  <a:moveTo>
                    <a:pt x="4928" y="1"/>
                  </a:moveTo>
                  <a:cubicBezTo>
                    <a:pt x="4388" y="1"/>
                    <a:pt x="3843" y="127"/>
                    <a:pt x="3283" y="255"/>
                  </a:cubicBezTo>
                  <a:cubicBezTo>
                    <a:pt x="2155" y="506"/>
                    <a:pt x="1051" y="855"/>
                    <a:pt x="9" y="1350"/>
                  </a:cubicBezTo>
                  <a:cubicBezTo>
                    <a:pt x="0" y="1356"/>
                    <a:pt x="4" y="1364"/>
                    <a:pt x="9" y="1364"/>
                  </a:cubicBezTo>
                  <a:cubicBezTo>
                    <a:pt x="10" y="1364"/>
                    <a:pt x="11" y="1363"/>
                    <a:pt x="12" y="1363"/>
                  </a:cubicBezTo>
                  <a:cubicBezTo>
                    <a:pt x="1021" y="997"/>
                    <a:pt x="2040" y="664"/>
                    <a:pt x="3089" y="426"/>
                  </a:cubicBezTo>
                  <a:cubicBezTo>
                    <a:pt x="3643" y="304"/>
                    <a:pt x="4213" y="179"/>
                    <a:pt x="4781" y="136"/>
                  </a:cubicBezTo>
                  <a:cubicBezTo>
                    <a:pt x="4836" y="132"/>
                    <a:pt x="4890" y="130"/>
                    <a:pt x="4944" y="130"/>
                  </a:cubicBezTo>
                  <a:cubicBezTo>
                    <a:pt x="5466" y="130"/>
                    <a:pt x="5913" y="326"/>
                    <a:pt x="6377" y="572"/>
                  </a:cubicBezTo>
                  <a:cubicBezTo>
                    <a:pt x="8276" y="1581"/>
                    <a:pt x="10037" y="2807"/>
                    <a:pt x="11713" y="4150"/>
                  </a:cubicBezTo>
                  <a:cubicBezTo>
                    <a:pt x="11745" y="4174"/>
                    <a:pt x="11770" y="4184"/>
                    <a:pt x="11783" y="4184"/>
                  </a:cubicBezTo>
                  <a:cubicBezTo>
                    <a:pt x="11805" y="4184"/>
                    <a:pt x="11799" y="4158"/>
                    <a:pt x="11749" y="4120"/>
                  </a:cubicBezTo>
                  <a:cubicBezTo>
                    <a:pt x="9985" y="2702"/>
                    <a:pt x="8197" y="1267"/>
                    <a:pt x="6146" y="271"/>
                  </a:cubicBezTo>
                  <a:cubicBezTo>
                    <a:pt x="5740" y="73"/>
                    <a:pt x="5335" y="1"/>
                    <a:pt x="4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41;p68"/>
            <p:cNvSpPr/>
            <p:nvPr/>
          </p:nvSpPr>
          <p:spPr>
            <a:xfrm>
              <a:off x="7436648" y="2718365"/>
              <a:ext cx="508445" cy="600080"/>
            </a:xfrm>
            <a:custGeom>
              <a:avLst/>
              <a:gdLst/>
              <a:ahLst/>
              <a:cxnLst/>
              <a:rect l="l" t="t" r="r" b="b"/>
              <a:pathLst>
                <a:path w="14099" h="16640" extrusionOk="0">
                  <a:moveTo>
                    <a:pt x="7050" y="1"/>
                  </a:moveTo>
                  <a:cubicBezTo>
                    <a:pt x="6361" y="1"/>
                    <a:pt x="5646" y="223"/>
                    <a:pt x="5000" y="662"/>
                  </a:cubicBezTo>
                  <a:cubicBezTo>
                    <a:pt x="2395" y="2433"/>
                    <a:pt x="1" y="12244"/>
                    <a:pt x="1109" y="14665"/>
                  </a:cubicBezTo>
                  <a:cubicBezTo>
                    <a:pt x="1784" y="16136"/>
                    <a:pt x="4006" y="16639"/>
                    <a:pt x="5994" y="16639"/>
                  </a:cubicBezTo>
                  <a:cubicBezTo>
                    <a:pt x="6906" y="16639"/>
                    <a:pt x="7769" y="16533"/>
                    <a:pt x="8410" y="16366"/>
                  </a:cubicBezTo>
                  <a:cubicBezTo>
                    <a:pt x="10560" y="15806"/>
                    <a:pt x="12473" y="15265"/>
                    <a:pt x="12892" y="14971"/>
                  </a:cubicBezTo>
                  <a:cubicBezTo>
                    <a:pt x="13188" y="14764"/>
                    <a:pt x="11935" y="10114"/>
                    <a:pt x="14099" y="7799"/>
                  </a:cubicBezTo>
                  <a:lnTo>
                    <a:pt x="14099" y="7799"/>
                  </a:lnTo>
                  <a:cubicBezTo>
                    <a:pt x="14099" y="7799"/>
                    <a:pt x="12535" y="8010"/>
                    <a:pt x="11774" y="8353"/>
                  </a:cubicBezTo>
                  <a:cubicBezTo>
                    <a:pt x="11772" y="8353"/>
                    <a:pt x="11770" y="8354"/>
                    <a:pt x="11768" y="8354"/>
                  </a:cubicBezTo>
                  <a:cubicBezTo>
                    <a:pt x="11571" y="8354"/>
                    <a:pt x="10749" y="3977"/>
                    <a:pt x="9825" y="1872"/>
                  </a:cubicBezTo>
                  <a:cubicBezTo>
                    <a:pt x="9265" y="615"/>
                    <a:pt x="8194" y="1"/>
                    <a:pt x="7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42;p68"/>
            <p:cNvSpPr/>
            <p:nvPr/>
          </p:nvSpPr>
          <p:spPr>
            <a:xfrm>
              <a:off x="7589012" y="2791463"/>
              <a:ext cx="55897" cy="43311"/>
            </a:xfrm>
            <a:custGeom>
              <a:avLst/>
              <a:gdLst/>
              <a:ahLst/>
              <a:cxnLst/>
              <a:rect l="l" t="t" r="r" b="b"/>
              <a:pathLst>
                <a:path w="1550" h="1201" extrusionOk="0">
                  <a:moveTo>
                    <a:pt x="775" y="0"/>
                  </a:moveTo>
                  <a:cubicBezTo>
                    <a:pt x="3" y="0"/>
                    <a:pt x="0" y="1201"/>
                    <a:pt x="775" y="1201"/>
                  </a:cubicBezTo>
                  <a:cubicBezTo>
                    <a:pt x="1547" y="1201"/>
                    <a:pt x="1550" y="0"/>
                    <a:pt x="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43;p68"/>
            <p:cNvSpPr/>
            <p:nvPr/>
          </p:nvSpPr>
          <p:spPr>
            <a:xfrm>
              <a:off x="7711371" y="3020277"/>
              <a:ext cx="55825" cy="43311"/>
            </a:xfrm>
            <a:custGeom>
              <a:avLst/>
              <a:gdLst/>
              <a:ahLst/>
              <a:cxnLst/>
              <a:rect l="l" t="t" r="r" b="b"/>
              <a:pathLst>
                <a:path w="1548" h="1201" extrusionOk="0">
                  <a:moveTo>
                    <a:pt x="775" y="0"/>
                  </a:moveTo>
                  <a:cubicBezTo>
                    <a:pt x="4" y="0"/>
                    <a:pt x="0" y="1201"/>
                    <a:pt x="775" y="1201"/>
                  </a:cubicBezTo>
                  <a:cubicBezTo>
                    <a:pt x="777" y="1201"/>
                    <a:pt x="778" y="1201"/>
                    <a:pt x="779" y="1201"/>
                  </a:cubicBezTo>
                  <a:cubicBezTo>
                    <a:pt x="1547" y="1201"/>
                    <a:pt x="1546" y="0"/>
                    <a:pt x="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44;p68"/>
            <p:cNvSpPr/>
            <p:nvPr/>
          </p:nvSpPr>
          <p:spPr>
            <a:xfrm>
              <a:off x="7808523" y="3086632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201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45;p68"/>
            <p:cNvSpPr/>
            <p:nvPr/>
          </p:nvSpPr>
          <p:spPr>
            <a:xfrm>
              <a:off x="7625038" y="3248009"/>
              <a:ext cx="55680" cy="43347"/>
            </a:xfrm>
            <a:custGeom>
              <a:avLst/>
              <a:gdLst/>
              <a:ahLst/>
              <a:cxnLst/>
              <a:rect l="l" t="t" r="r" b="b"/>
              <a:pathLst>
                <a:path w="1544" h="1202" extrusionOk="0">
                  <a:moveTo>
                    <a:pt x="772" y="1"/>
                  </a:moveTo>
                  <a:cubicBezTo>
                    <a:pt x="4" y="1"/>
                    <a:pt x="0" y="1201"/>
                    <a:pt x="772" y="1201"/>
                  </a:cubicBezTo>
                  <a:cubicBezTo>
                    <a:pt x="1544" y="1201"/>
                    <a:pt x="1544" y="1"/>
                    <a:pt x="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46;p68"/>
            <p:cNvSpPr/>
            <p:nvPr/>
          </p:nvSpPr>
          <p:spPr>
            <a:xfrm>
              <a:off x="7808163" y="3189372"/>
              <a:ext cx="55717" cy="43239"/>
            </a:xfrm>
            <a:custGeom>
              <a:avLst/>
              <a:gdLst/>
              <a:ahLst/>
              <a:cxnLst/>
              <a:rect l="l" t="t" r="r" b="b"/>
              <a:pathLst>
                <a:path w="1545" h="1199" extrusionOk="0">
                  <a:moveTo>
                    <a:pt x="776" y="1"/>
                  </a:moveTo>
                  <a:cubicBezTo>
                    <a:pt x="4" y="1"/>
                    <a:pt x="1" y="1198"/>
                    <a:pt x="776" y="1198"/>
                  </a:cubicBezTo>
                  <a:cubicBezTo>
                    <a:pt x="1544" y="1198"/>
                    <a:pt x="154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47;p68"/>
            <p:cNvSpPr/>
            <p:nvPr/>
          </p:nvSpPr>
          <p:spPr>
            <a:xfrm>
              <a:off x="7681872" y="314040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7" y="0"/>
                    <a:pt x="1" y="1201"/>
                    <a:pt x="776" y="1201"/>
                  </a:cubicBezTo>
                  <a:cubicBezTo>
                    <a:pt x="1551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48;p68"/>
            <p:cNvSpPr/>
            <p:nvPr/>
          </p:nvSpPr>
          <p:spPr>
            <a:xfrm>
              <a:off x="7501452" y="3196657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4" y="0"/>
                    <a:pt x="1" y="1201"/>
                    <a:pt x="776" y="1201"/>
                  </a:cubicBezTo>
                  <a:cubicBezTo>
                    <a:pt x="1548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49;p68"/>
            <p:cNvSpPr/>
            <p:nvPr/>
          </p:nvSpPr>
          <p:spPr>
            <a:xfrm>
              <a:off x="7522260" y="2882917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6" y="0"/>
                  </a:moveTo>
                  <a:cubicBezTo>
                    <a:pt x="4" y="0"/>
                    <a:pt x="1" y="1201"/>
                    <a:pt x="776" y="1201"/>
                  </a:cubicBezTo>
                  <a:cubicBezTo>
                    <a:pt x="1551" y="1201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50;p68"/>
            <p:cNvSpPr/>
            <p:nvPr/>
          </p:nvSpPr>
          <p:spPr>
            <a:xfrm>
              <a:off x="7677725" y="287556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5" y="0"/>
                  </a:moveTo>
                  <a:cubicBezTo>
                    <a:pt x="3" y="0"/>
                    <a:pt x="0" y="1200"/>
                    <a:pt x="775" y="1200"/>
                  </a:cubicBezTo>
                  <a:cubicBezTo>
                    <a:pt x="1550" y="1200"/>
                    <a:pt x="1550" y="0"/>
                    <a:pt x="775" y="0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51;p68"/>
            <p:cNvSpPr/>
            <p:nvPr/>
          </p:nvSpPr>
          <p:spPr>
            <a:xfrm>
              <a:off x="7496115" y="3004230"/>
              <a:ext cx="55933" cy="43311"/>
            </a:xfrm>
            <a:custGeom>
              <a:avLst/>
              <a:gdLst/>
              <a:ahLst/>
              <a:cxnLst/>
              <a:rect l="l" t="t" r="r" b="b"/>
              <a:pathLst>
                <a:path w="1551" h="1201" extrusionOk="0">
                  <a:moveTo>
                    <a:pt x="775" y="0"/>
                  </a:moveTo>
                  <a:cubicBezTo>
                    <a:pt x="4" y="0"/>
                    <a:pt x="0" y="1201"/>
                    <a:pt x="775" y="1201"/>
                  </a:cubicBezTo>
                  <a:cubicBezTo>
                    <a:pt x="1544" y="1201"/>
                    <a:pt x="1550" y="0"/>
                    <a:pt x="775" y="0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52;p68"/>
            <p:cNvSpPr/>
            <p:nvPr/>
          </p:nvSpPr>
          <p:spPr>
            <a:xfrm>
              <a:off x="7769540" y="2921792"/>
              <a:ext cx="55933" cy="43203"/>
            </a:xfrm>
            <a:custGeom>
              <a:avLst/>
              <a:gdLst/>
              <a:ahLst/>
              <a:cxnLst/>
              <a:rect l="l" t="t" r="r" b="b"/>
              <a:pathLst>
                <a:path w="1551" h="1198" extrusionOk="0">
                  <a:moveTo>
                    <a:pt x="775" y="1"/>
                  </a:moveTo>
                  <a:cubicBezTo>
                    <a:pt x="3" y="1"/>
                    <a:pt x="0" y="1198"/>
                    <a:pt x="775" y="1198"/>
                  </a:cubicBezTo>
                  <a:cubicBezTo>
                    <a:pt x="777" y="1198"/>
                    <a:pt x="779" y="1198"/>
                    <a:pt x="781" y="1198"/>
                  </a:cubicBezTo>
                  <a:cubicBezTo>
                    <a:pt x="1550" y="1198"/>
                    <a:pt x="1548" y="1"/>
                    <a:pt x="775" y="1"/>
                  </a:cubicBezTo>
                  <a:close/>
                </a:path>
              </a:pathLst>
            </a:custGeom>
            <a:solidFill>
              <a:srgbClr val="C8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53;p68"/>
            <p:cNvSpPr/>
            <p:nvPr/>
          </p:nvSpPr>
          <p:spPr>
            <a:xfrm>
              <a:off x="7681872" y="2737226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201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54;p68"/>
            <p:cNvSpPr/>
            <p:nvPr/>
          </p:nvSpPr>
          <p:spPr>
            <a:xfrm>
              <a:off x="7613137" y="2955474"/>
              <a:ext cx="55897" cy="43311"/>
            </a:xfrm>
            <a:custGeom>
              <a:avLst/>
              <a:gdLst/>
              <a:ahLst/>
              <a:cxnLst/>
              <a:rect l="l" t="t" r="r" b="b"/>
              <a:pathLst>
                <a:path w="1550" h="1201" extrusionOk="0">
                  <a:moveTo>
                    <a:pt x="772" y="0"/>
                  </a:moveTo>
                  <a:cubicBezTo>
                    <a:pt x="4" y="0"/>
                    <a:pt x="0" y="1201"/>
                    <a:pt x="772" y="1201"/>
                  </a:cubicBezTo>
                  <a:cubicBezTo>
                    <a:pt x="773" y="1201"/>
                    <a:pt x="774" y="1201"/>
                    <a:pt x="775" y="1201"/>
                  </a:cubicBezTo>
                  <a:cubicBezTo>
                    <a:pt x="1544" y="1201"/>
                    <a:pt x="1549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55;p68"/>
            <p:cNvSpPr/>
            <p:nvPr/>
          </p:nvSpPr>
          <p:spPr>
            <a:xfrm>
              <a:off x="7568060" y="3091284"/>
              <a:ext cx="55933" cy="43203"/>
            </a:xfrm>
            <a:custGeom>
              <a:avLst/>
              <a:gdLst/>
              <a:ahLst/>
              <a:cxnLst/>
              <a:rect l="l" t="t" r="r" b="b"/>
              <a:pathLst>
                <a:path w="1551" h="1198" extrusionOk="0">
                  <a:moveTo>
                    <a:pt x="776" y="0"/>
                  </a:moveTo>
                  <a:cubicBezTo>
                    <a:pt x="4" y="0"/>
                    <a:pt x="1" y="1197"/>
                    <a:pt x="776" y="1197"/>
                  </a:cubicBezTo>
                  <a:cubicBezTo>
                    <a:pt x="1551" y="1197"/>
                    <a:pt x="1551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56;p68"/>
            <p:cNvSpPr/>
            <p:nvPr/>
          </p:nvSpPr>
          <p:spPr>
            <a:xfrm>
              <a:off x="7751437" y="2798820"/>
              <a:ext cx="55933" cy="43347"/>
            </a:xfrm>
            <a:custGeom>
              <a:avLst/>
              <a:gdLst/>
              <a:ahLst/>
              <a:cxnLst/>
              <a:rect l="l" t="t" r="r" b="b"/>
              <a:pathLst>
                <a:path w="1551" h="1202" extrusionOk="0">
                  <a:moveTo>
                    <a:pt x="776" y="1"/>
                  </a:moveTo>
                  <a:cubicBezTo>
                    <a:pt x="7" y="1"/>
                    <a:pt x="1" y="1201"/>
                    <a:pt x="776" y="1201"/>
                  </a:cubicBezTo>
                  <a:cubicBezTo>
                    <a:pt x="1551" y="1198"/>
                    <a:pt x="1551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57;p68"/>
            <p:cNvSpPr/>
            <p:nvPr/>
          </p:nvSpPr>
          <p:spPr>
            <a:xfrm>
              <a:off x="7757351" y="3042059"/>
              <a:ext cx="128563" cy="82944"/>
            </a:xfrm>
            <a:custGeom>
              <a:avLst/>
              <a:gdLst/>
              <a:ahLst/>
              <a:cxnLst/>
              <a:rect l="l" t="t" r="r" b="b"/>
              <a:pathLst>
                <a:path w="3565" h="2300" extrusionOk="0">
                  <a:moveTo>
                    <a:pt x="3507" y="0"/>
                  </a:moveTo>
                  <a:cubicBezTo>
                    <a:pt x="3502" y="0"/>
                    <a:pt x="3496" y="1"/>
                    <a:pt x="3491" y="3"/>
                  </a:cubicBezTo>
                  <a:cubicBezTo>
                    <a:pt x="2185" y="468"/>
                    <a:pt x="958" y="1233"/>
                    <a:pt x="18" y="2256"/>
                  </a:cubicBezTo>
                  <a:cubicBezTo>
                    <a:pt x="0" y="2274"/>
                    <a:pt x="18" y="2299"/>
                    <a:pt x="39" y="2299"/>
                  </a:cubicBezTo>
                  <a:cubicBezTo>
                    <a:pt x="45" y="2299"/>
                    <a:pt x="52" y="2297"/>
                    <a:pt x="58" y="2292"/>
                  </a:cubicBezTo>
                  <a:cubicBezTo>
                    <a:pt x="1050" y="1303"/>
                    <a:pt x="2353" y="811"/>
                    <a:pt x="3524" y="86"/>
                  </a:cubicBezTo>
                  <a:cubicBezTo>
                    <a:pt x="3565" y="62"/>
                    <a:pt x="3546" y="0"/>
                    <a:pt x="3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58;p68"/>
            <p:cNvSpPr/>
            <p:nvPr/>
          </p:nvSpPr>
          <p:spPr>
            <a:xfrm>
              <a:off x="7817214" y="3027995"/>
              <a:ext cx="39164" cy="39957"/>
            </a:xfrm>
            <a:custGeom>
              <a:avLst/>
              <a:gdLst/>
              <a:ahLst/>
              <a:cxnLst/>
              <a:rect l="l" t="t" r="r" b="b"/>
              <a:pathLst>
                <a:path w="1086" h="1108" extrusionOk="0">
                  <a:moveTo>
                    <a:pt x="1026" y="1"/>
                  </a:moveTo>
                  <a:cubicBezTo>
                    <a:pt x="1019" y="1"/>
                    <a:pt x="1011" y="3"/>
                    <a:pt x="1003" y="7"/>
                  </a:cubicBezTo>
                  <a:cubicBezTo>
                    <a:pt x="568" y="228"/>
                    <a:pt x="248" y="667"/>
                    <a:pt x="7" y="1079"/>
                  </a:cubicBezTo>
                  <a:cubicBezTo>
                    <a:pt x="0" y="1095"/>
                    <a:pt x="14" y="1108"/>
                    <a:pt x="26" y="1108"/>
                  </a:cubicBezTo>
                  <a:cubicBezTo>
                    <a:pt x="32" y="1108"/>
                    <a:pt x="37" y="1105"/>
                    <a:pt x="40" y="1099"/>
                  </a:cubicBezTo>
                  <a:cubicBezTo>
                    <a:pt x="330" y="700"/>
                    <a:pt x="700" y="410"/>
                    <a:pt x="1053" y="77"/>
                  </a:cubicBezTo>
                  <a:cubicBezTo>
                    <a:pt x="1085" y="44"/>
                    <a:pt x="1060" y="1"/>
                    <a:pt x="10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59;p68"/>
            <p:cNvSpPr/>
            <p:nvPr/>
          </p:nvSpPr>
          <p:spPr>
            <a:xfrm>
              <a:off x="7610108" y="2769237"/>
              <a:ext cx="489188" cy="239888"/>
            </a:xfrm>
            <a:custGeom>
              <a:avLst/>
              <a:gdLst/>
              <a:ahLst/>
              <a:cxnLst/>
              <a:rect l="l" t="t" r="r" b="b"/>
              <a:pathLst>
                <a:path w="13565" h="6652" extrusionOk="0">
                  <a:moveTo>
                    <a:pt x="1705" y="1"/>
                  </a:moveTo>
                  <a:cubicBezTo>
                    <a:pt x="1496" y="1"/>
                    <a:pt x="1283" y="60"/>
                    <a:pt x="1062" y="193"/>
                  </a:cubicBezTo>
                  <a:cubicBezTo>
                    <a:pt x="1" y="826"/>
                    <a:pt x="43" y="3926"/>
                    <a:pt x="3605" y="5565"/>
                  </a:cubicBezTo>
                  <a:cubicBezTo>
                    <a:pt x="5182" y="6293"/>
                    <a:pt x="7340" y="6463"/>
                    <a:pt x="8882" y="6463"/>
                  </a:cubicBezTo>
                  <a:cubicBezTo>
                    <a:pt x="9891" y="6463"/>
                    <a:pt x="10637" y="6390"/>
                    <a:pt x="10784" y="6354"/>
                  </a:cubicBezTo>
                  <a:cubicBezTo>
                    <a:pt x="10791" y="6352"/>
                    <a:pt x="10798" y="6351"/>
                    <a:pt x="10807" y="6351"/>
                  </a:cubicBezTo>
                  <a:cubicBezTo>
                    <a:pt x="10992" y="6351"/>
                    <a:pt x="11703" y="6652"/>
                    <a:pt x="11918" y="6652"/>
                  </a:cubicBezTo>
                  <a:cubicBezTo>
                    <a:pt x="11933" y="6652"/>
                    <a:pt x="11945" y="6650"/>
                    <a:pt x="11955" y="6647"/>
                  </a:cubicBezTo>
                  <a:cubicBezTo>
                    <a:pt x="12117" y="6598"/>
                    <a:pt x="12136" y="6482"/>
                    <a:pt x="12199" y="6429"/>
                  </a:cubicBezTo>
                  <a:cubicBezTo>
                    <a:pt x="12262" y="6377"/>
                    <a:pt x="12509" y="6347"/>
                    <a:pt x="12572" y="6258"/>
                  </a:cubicBezTo>
                  <a:cubicBezTo>
                    <a:pt x="12631" y="6175"/>
                    <a:pt x="12641" y="6034"/>
                    <a:pt x="12674" y="5984"/>
                  </a:cubicBezTo>
                  <a:cubicBezTo>
                    <a:pt x="12707" y="5935"/>
                    <a:pt x="12842" y="5954"/>
                    <a:pt x="12971" y="5859"/>
                  </a:cubicBezTo>
                  <a:cubicBezTo>
                    <a:pt x="13099" y="5763"/>
                    <a:pt x="13106" y="5621"/>
                    <a:pt x="13142" y="5572"/>
                  </a:cubicBezTo>
                  <a:cubicBezTo>
                    <a:pt x="13182" y="5522"/>
                    <a:pt x="13383" y="5546"/>
                    <a:pt x="13472" y="5371"/>
                  </a:cubicBezTo>
                  <a:cubicBezTo>
                    <a:pt x="13564" y="5193"/>
                    <a:pt x="12582" y="4569"/>
                    <a:pt x="12542" y="4487"/>
                  </a:cubicBezTo>
                  <a:cubicBezTo>
                    <a:pt x="12506" y="4404"/>
                    <a:pt x="13103" y="4306"/>
                    <a:pt x="13205" y="3963"/>
                  </a:cubicBezTo>
                  <a:cubicBezTo>
                    <a:pt x="13264" y="3767"/>
                    <a:pt x="13212" y="3692"/>
                    <a:pt x="13079" y="3692"/>
                  </a:cubicBezTo>
                  <a:cubicBezTo>
                    <a:pt x="12980" y="3692"/>
                    <a:pt x="12836" y="3733"/>
                    <a:pt x="12658" y="3798"/>
                  </a:cubicBezTo>
                  <a:cubicBezTo>
                    <a:pt x="12235" y="3953"/>
                    <a:pt x="11434" y="4111"/>
                    <a:pt x="11259" y="4210"/>
                  </a:cubicBezTo>
                  <a:cubicBezTo>
                    <a:pt x="11239" y="4222"/>
                    <a:pt x="11178" y="4228"/>
                    <a:pt x="11083" y="4228"/>
                  </a:cubicBezTo>
                  <a:cubicBezTo>
                    <a:pt x="10392" y="4228"/>
                    <a:pt x="7893" y="3887"/>
                    <a:pt x="5950" y="2851"/>
                  </a:cubicBezTo>
                  <a:cubicBezTo>
                    <a:pt x="3925" y="1780"/>
                    <a:pt x="2855" y="1"/>
                    <a:pt x="1705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60;p68"/>
            <p:cNvSpPr/>
            <p:nvPr/>
          </p:nvSpPr>
          <p:spPr>
            <a:xfrm>
              <a:off x="7424892" y="2123233"/>
              <a:ext cx="513061" cy="353953"/>
            </a:xfrm>
            <a:custGeom>
              <a:avLst/>
              <a:gdLst/>
              <a:ahLst/>
              <a:cxnLst/>
              <a:rect l="l" t="t" r="r" b="b"/>
              <a:pathLst>
                <a:path w="14227" h="9815" extrusionOk="0">
                  <a:moveTo>
                    <a:pt x="8927" y="0"/>
                  </a:moveTo>
                  <a:cubicBezTo>
                    <a:pt x="6683" y="0"/>
                    <a:pt x="4493" y="748"/>
                    <a:pt x="3051" y="2302"/>
                  </a:cubicBezTo>
                  <a:cubicBezTo>
                    <a:pt x="0" y="5583"/>
                    <a:pt x="1999" y="9814"/>
                    <a:pt x="1999" y="9814"/>
                  </a:cubicBezTo>
                  <a:cubicBezTo>
                    <a:pt x="1999" y="9814"/>
                    <a:pt x="1402" y="6042"/>
                    <a:pt x="4960" y="2787"/>
                  </a:cubicBezTo>
                  <a:cubicBezTo>
                    <a:pt x="6391" y="1476"/>
                    <a:pt x="8631" y="1140"/>
                    <a:pt x="10550" y="1140"/>
                  </a:cubicBezTo>
                  <a:cubicBezTo>
                    <a:pt x="12565" y="1140"/>
                    <a:pt x="14227" y="1510"/>
                    <a:pt x="14227" y="1510"/>
                  </a:cubicBezTo>
                  <a:cubicBezTo>
                    <a:pt x="12687" y="515"/>
                    <a:pt x="10788" y="0"/>
                    <a:pt x="8927" y="0"/>
                  </a:cubicBezTo>
                  <a:close/>
                </a:path>
              </a:pathLst>
            </a:custGeom>
            <a:solidFill>
              <a:srgbClr val="E55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1;p68"/>
            <p:cNvSpPr/>
            <p:nvPr/>
          </p:nvSpPr>
          <p:spPr>
            <a:xfrm>
              <a:off x="7458755" y="2157816"/>
              <a:ext cx="680788" cy="630048"/>
            </a:xfrm>
            <a:custGeom>
              <a:avLst/>
              <a:gdLst/>
              <a:ahLst/>
              <a:cxnLst/>
              <a:rect l="l" t="t" r="r" b="b"/>
              <a:pathLst>
                <a:path w="18878" h="17471" extrusionOk="0">
                  <a:moveTo>
                    <a:pt x="8864" y="1"/>
                  </a:moveTo>
                  <a:cubicBezTo>
                    <a:pt x="7092" y="1"/>
                    <a:pt x="5513" y="450"/>
                    <a:pt x="4549" y="1105"/>
                  </a:cubicBezTo>
                  <a:cubicBezTo>
                    <a:pt x="492" y="3862"/>
                    <a:pt x="1" y="11368"/>
                    <a:pt x="1851" y="14046"/>
                  </a:cubicBezTo>
                  <a:cubicBezTo>
                    <a:pt x="3070" y="15805"/>
                    <a:pt x="6858" y="17470"/>
                    <a:pt x="10215" y="17470"/>
                  </a:cubicBezTo>
                  <a:cubicBezTo>
                    <a:pt x="11962" y="17470"/>
                    <a:pt x="13592" y="17019"/>
                    <a:pt x="14683" y="15896"/>
                  </a:cubicBezTo>
                  <a:cubicBezTo>
                    <a:pt x="15583" y="14973"/>
                    <a:pt x="15903" y="12579"/>
                    <a:pt x="16150" y="11903"/>
                  </a:cubicBezTo>
                  <a:cubicBezTo>
                    <a:pt x="16398" y="11230"/>
                    <a:pt x="18878" y="5317"/>
                    <a:pt x="15191" y="2227"/>
                  </a:cubicBezTo>
                  <a:cubicBezTo>
                    <a:pt x="13267" y="613"/>
                    <a:pt x="10934" y="1"/>
                    <a:pt x="886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62;p68"/>
            <p:cNvSpPr/>
            <p:nvPr/>
          </p:nvSpPr>
          <p:spPr>
            <a:xfrm>
              <a:off x="7473035" y="2147250"/>
              <a:ext cx="632572" cy="343171"/>
            </a:xfrm>
            <a:custGeom>
              <a:avLst/>
              <a:gdLst/>
              <a:ahLst/>
              <a:cxnLst/>
              <a:rect l="l" t="t" r="r" b="b"/>
              <a:pathLst>
                <a:path w="17541" h="9516" extrusionOk="0">
                  <a:moveTo>
                    <a:pt x="9289" y="1"/>
                  </a:moveTo>
                  <a:cubicBezTo>
                    <a:pt x="8846" y="1"/>
                    <a:pt x="8388" y="23"/>
                    <a:pt x="7915" y="69"/>
                  </a:cubicBezTo>
                  <a:cubicBezTo>
                    <a:pt x="3994" y="459"/>
                    <a:pt x="2154" y="2480"/>
                    <a:pt x="1382" y="3938"/>
                  </a:cubicBezTo>
                  <a:cubicBezTo>
                    <a:pt x="611" y="5392"/>
                    <a:pt x="1" y="8931"/>
                    <a:pt x="1208" y="9462"/>
                  </a:cubicBezTo>
                  <a:cubicBezTo>
                    <a:pt x="1292" y="9499"/>
                    <a:pt x="1375" y="9516"/>
                    <a:pt x="1457" y="9516"/>
                  </a:cubicBezTo>
                  <a:cubicBezTo>
                    <a:pt x="2433" y="9516"/>
                    <a:pt x="3216" y="7094"/>
                    <a:pt x="3216" y="7094"/>
                  </a:cubicBezTo>
                  <a:cubicBezTo>
                    <a:pt x="3216" y="7094"/>
                    <a:pt x="3613" y="7246"/>
                    <a:pt x="4202" y="7246"/>
                  </a:cubicBezTo>
                  <a:cubicBezTo>
                    <a:pt x="5200" y="7246"/>
                    <a:pt x="6746" y="6810"/>
                    <a:pt x="7843" y="4465"/>
                  </a:cubicBezTo>
                  <a:cubicBezTo>
                    <a:pt x="7843" y="4465"/>
                    <a:pt x="10498" y="7803"/>
                    <a:pt x="16674" y="7833"/>
                  </a:cubicBezTo>
                  <a:cubicBezTo>
                    <a:pt x="16675" y="7833"/>
                    <a:pt x="16675" y="7833"/>
                    <a:pt x="16676" y="7833"/>
                  </a:cubicBezTo>
                  <a:cubicBezTo>
                    <a:pt x="17430" y="7833"/>
                    <a:pt x="17541" y="4837"/>
                    <a:pt x="16110" y="2833"/>
                  </a:cubicBezTo>
                  <a:cubicBezTo>
                    <a:pt x="14939" y="1189"/>
                    <a:pt x="12522" y="1"/>
                    <a:pt x="9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63;p68"/>
            <p:cNvSpPr/>
            <p:nvPr/>
          </p:nvSpPr>
          <p:spPr>
            <a:xfrm>
              <a:off x="7381689" y="2429292"/>
              <a:ext cx="149659" cy="178149"/>
            </a:xfrm>
            <a:custGeom>
              <a:avLst/>
              <a:gdLst/>
              <a:ahLst/>
              <a:cxnLst/>
              <a:rect l="l" t="t" r="r" b="b"/>
              <a:pathLst>
                <a:path w="4150" h="4940" extrusionOk="0">
                  <a:moveTo>
                    <a:pt x="1754" y="1"/>
                  </a:moveTo>
                  <a:cubicBezTo>
                    <a:pt x="1595" y="1"/>
                    <a:pt x="1438" y="33"/>
                    <a:pt x="1287" y="107"/>
                  </a:cubicBezTo>
                  <a:cubicBezTo>
                    <a:pt x="44" y="717"/>
                    <a:pt x="1" y="3273"/>
                    <a:pt x="1874" y="4513"/>
                  </a:cubicBezTo>
                  <a:cubicBezTo>
                    <a:pt x="2379" y="4848"/>
                    <a:pt x="2822" y="4940"/>
                    <a:pt x="3153" y="4940"/>
                  </a:cubicBezTo>
                  <a:cubicBezTo>
                    <a:pt x="3549" y="4940"/>
                    <a:pt x="3787" y="4810"/>
                    <a:pt x="3787" y="4810"/>
                  </a:cubicBezTo>
                  <a:lnTo>
                    <a:pt x="4150" y="1707"/>
                  </a:lnTo>
                  <a:cubicBezTo>
                    <a:pt x="4150" y="1707"/>
                    <a:pt x="2902" y="1"/>
                    <a:pt x="175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64;p68"/>
            <p:cNvSpPr/>
            <p:nvPr/>
          </p:nvSpPr>
          <p:spPr>
            <a:xfrm>
              <a:off x="6740573" y="2692401"/>
              <a:ext cx="537692" cy="263184"/>
            </a:xfrm>
            <a:custGeom>
              <a:avLst/>
              <a:gdLst/>
              <a:ahLst/>
              <a:cxnLst/>
              <a:rect l="l" t="t" r="r" b="b"/>
              <a:pathLst>
                <a:path w="14910" h="7298" extrusionOk="0">
                  <a:moveTo>
                    <a:pt x="13215" y="0"/>
                  </a:moveTo>
                  <a:cubicBezTo>
                    <a:pt x="13100" y="0"/>
                    <a:pt x="12975" y="11"/>
                    <a:pt x="12839" y="33"/>
                  </a:cubicBezTo>
                  <a:cubicBezTo>
                    <a:pt x="11879" y="192"/>
                    <a:pt x="9109" y="2810"/>
                    <a:pt x="8393" y="3100"/>
                  </a:cubicBezTo>
                  <a:cubicBezTo>
                    <a:pt x="7691" y="3381"/>
                    <a:pt x="3701" y="4304"/>
                    <a:pt x="3701" y="4304"/>
                  </a:cubicBezTo>
                  <a:cubicBezTo>
                    <a:pt x="3701" y="4304"/>
                    <a:pt x="2838" y="4115"/>
                    <a:pt x="2340" y="4115"/>
                  </a:cubicBezTo>
                  <a:cubicBezTo>
                    <a:pt x="2272" y="4115"/>
                    <a:pt x="2211" y="4118"/>
                    <a:pt x="2160" y="4126"/>
                  </a:cubicBezTo>
                  <a:cubicBezTo>
                    <a:pt x="1732" y="4192"/>
                    <a:pt x="0" y="5148"/>
                    <a:pt x="10" y="5488"/>
                  </a:cubicBezTo>
                  <a:cubicBezTo>
                    <a:pt x="12" y="5554"/>
                    <a:pt x="67" y="5580"/>
                    <a:pt x="156" y="5580"/>
                  </a:cubicBezTo>
                  <a:cubicBezTo>
                    <a:pt x="522" y="5580"/>
                    <a:pt x="1448" y="5132"/>
                    <a:pt x="1448" y="5132"/>
                  </a:cubicBezTo>
                  <a:lnTo>
                    <a:pt x="1448" y="5132"/>
                  </a:lnTo>
                  <a:cubicBezTo>
                    <a:pt x="1448" y="5132"/>
                    <a:pt x="129" y="5969"/>
                    <a:pt x="225" y="6260"/>
                  </a:cubicBezTo>
                  <a:cubicBezTo>
                    <a:pt x="240" y="6304"/>
                    <a:pt x="285" y="6323"/>
                    <a:pt x="350" y="6323"/>
                  </a:cubicBezTo>
                  <a:cubicBezTo>
                    <a:pt x="720" y="6323"/>
                    <a:pt x="1741" y="5729"/>
                    <a:pt x="1742" y="5729"/>
                  </a:cubicBezTo>
                  <a:lnTo>
                    <a:pt x="1742" y="5729"/>
                  </a:lnTo>
                  <a:cubicBezTo>
                    <a:pt x="1741" y="5729"/>
                    <a:pt x="604" y="6530"/>
                    <a:pt x="775" y="6777"/>
                  </a:cubicBezTo>
                  <a:cubicBezTo>
                    <a:pt x="796" y="6807"/>
                    <a:pt x="830" y="6820"/>
                    <a:pt x="874" y="6820"/>
                  </a:cubicBezTo>
                  <a:cubicBezTo>
                    <a:pt x="1196" y="6820"/>
                    <a:pt x="2048" y="6111"/>
                    <a:pt x="2048" y="6111"/>
                  </a:cubicBezTo>
                  <a:lnTo>
                    <a:pt x="2048" y="6111"/>
                  </a:lnTo>
                  <a:cubicBezTo>
                    <a:pt x="2048" y="6111"/>
                    <a:pt x="1165" y="7028"/>
                    <a:pt x="1435" y="7262"/>
                  </a:cubicBezTo>
                  <a:cubicBezTo>
                    <a:pt x="1464" y="7286"/>
                    <a:pt x="1498" y="7297"/>
                    <a:pt x="1538" y="7297"/>
                  </a:cubicBezTo>
                  <a:cubicBezTo>
                    <a:pt x="1877" y="7297"/>
                    <a:pt x="2550" y="6484"/>
                    <a:pt x="2550" y="6484"/>
                  </a:cubicBezTo>
                  <a:cubicBezTo>
                    <a:pt x="2550" y="6484"/>
                    <a:pt x="2829" y="6657"/>
                    <a:pt x="3188" y="6657"/>
                  </a:cubicBezTo>
                  <a:cubicBezTo>
                    <a:pt x="3439" y="6657"/>
                    <a:pt x="3730" y="6572"/>
                    <a:pt x="3991" y="6283"/>
                  </a:cubicBezTo>
                  <a:cubicBezTo>
                    <a:pt x="3991" y="6283"/>
                    <a:pt x="5157" y="6348"/>
                    <a:pt x="6494" y="6348"/>
                  </a:cubicBezTo>
                  <a:cubicBezTo>
                    <a:pt x="7351" y="6348"/>
                    <a:pt x="8279" y="6321"/>
                    <a:pt x="9013" y="6233"/>
                  </a:cubicBezTo>
                  <a:cubicBezTo>
                    <a:pt x="10893" y="6006"/>
                    <a:pt x="12954" y="4667"/>
                    <a:pt x="13967" y="2995"/>
                  </a:cubicBezTo>
                  <a:cubicBezTo>
                    <a:pt x="14374" y="2325"/>
                    <a:pt x="14909" y="0"/>
                    <a:pt x="13215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65;p68"/>
            <p:cNvSpPr/>
            <p:nvPr/>
          </p:nvSpPr>
          <p:spPr>
            <a:xfrm>
              <a:off x="6882911" y="2679707"/>
              <a:ext cx="408804" cy="257342"/>
            </a:xfrm>
            <a:custGeom>
              <a:avLst/>
              <a:gdLst/>
              <a:ahLst/>
              <a:cxnLst/>
              <a:rect l="l" t="t" r="r" b="b"/>
              <a:pathLst>
                <a:path w="11336" h="7136" extrusionOk="0">
                  <a:moveTo>
                    <a:pt x="9765" y="1"/>
                  </a:moveTo>
                  <a:cubicBezTo>
                    <a:pt x="9430" y="1"/>
                    <a:pt x="9037" y="131"/>
                    <a:pt x="8608" y="422"/>
                  </a:cubicBezTo>
                  <a:cubicBezTo>
                    <a:pt x="7312" y="1302"/>
                    <a:pt x="4628" y="3116"/>
                    <a:pt x="4374" y="3254"/>
                  </a:cubicBezTo>
                  <a:cubicBezTo>
                    <a:pt x="4123" y="3393"/>
                    <a:pt x="631" y="4066"/>
                    <a:pt x="324" y="4217"/>
                  </a:cubicBezTo>
                  <a:cubicBezTo>
                    <a:pt x="1" y="4379"/>
                    <a:pt x="120" y="6490"/>
                    <a:pt x="726" y="6997"/>
                  </a:cubicBezTo>
                  <a:cubicBezTo>
                    <a:pt x="845" y="7096"/>
                    <a:pt x="1281" y="7136"/>
                    <a:pt x="1854" y="7136"/>
                  </a:cubicBezTo>
                  <a:cubicBezTo>
                    <a:pt x="3192" y="7136"/>
                    <a:pt x="5276" y="6920"/>
                    <a:pt x="5812" y="6740"/>
                  </a:cubicBezTo>
                  <a:cubicBezTo>
                    <a:pt x="7015" y="6341"/>
                    <a:pt x="9123" y="5352"/>
                    <a:pt x="10376" y="3113"/>
                  </a:cubicBezTo>
                  <a:cubicBezTo>
                    <a:pt x="11336" y="1397"/>
                    <a:pt x="10864" y="1"/>
                    <a:pt x="9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66;p68"/>
            <p:cNvSpPr/>
            <p:nvPr/>
          </p:nvSpPr>
          <p:spPr>
            <a:xfrm>
              <a:off x="6375226" y="2804013"/>
              <a:ext cx="722043" cy="467731"/>
            </a:xfrm>
            <a:custGeom>
              <a:avLst/>
              <a:gdLst/>
              <a:ahLst/>
              <a:cxnLst/>
              <a:rect l="l" t="t" r="r" b="b"/>
              <a:pathLst>
                <a:path w="20022" h="12970" extrusionOk="0">
                  <a:moveTo>
                    <a:pt x="10549" y="1"/>
                  </a:moveTo>
                  <a:cubicBezTo>
                    <a:pt x="9789" y="1"/>
                    <a:pt x="552" y="3034"/>
                    <a:pt x="281" y="3412"/>
                  </a:cubicBezTo>
                  <a:cubicBezTo>
                    <a:pt x="0" y="3798"/>
                    <a:pt x="4271" y="12244"/>
                    <a:pt x="4601" y="12329"/>
                  </a:cubicBezTo>
                  <a:cubicBezTo>
                    <a:pt x="5100" y="12464"/>
                    <a:pt x="10795" y="12970"/>
                    <a:pt x="12103" y="12970"/>
                  </a:cubicBezTo>
                  <a:cubicBezTo>
                    <a:pt x="12238" y="12970"/>
                    <a:pt x="12326" y="12964"/>
                    <a:pt x="12357" y="12953"/>
                  </a:cubicBezTo>
                  <a:cubicBezTo>
                    <a:pt x="12694" y="12831"/>
                    <a:pt x="19764" y="7943"/>
                    <a:pt x="19893" y="7623"/>
                  </a:cubicBezTo>
                  <a:cubicBezTo>
                    <a:pt x="20022" y="7297"/>
                    <a:pt x="12737" y="6683"/>
                    <a:pt x="12770" y="6571"/>
                  </a:cubicBezTo>
                  <a:cubicBezTo>
                    <a:pt x="12803" y="6459"/>
                    <a:pt x="10972" y="144"/>
                    <a:pt x="10586" y="5"/>
                  </a:cubicBezTo>
                  <a:cubicBezTo>
                    <a:pt x="10578" y="2"/>
                    <a:pt x="10566" y="1"/>
                    <a:pt x="10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67;p68"/>
            <p:cNvSpPr/>
            <p:nvPr/>
          </p:nvSpPr>
          <p:spPr>
            <a:xfrm>
              <a:off x="6432565" y="2839318"/>
              <a:ext cx="371444" cy="355107"/>
            </a:xfrm>
            <a:custGeom>
              <a:avLst/>
              <a:gdLst/>
              <a:ahLst/>
              <a:cxnLst/>
              <a:rect l="l" t="t" r="r" b="b"/>
              <a:pathLst>
                <a:path w="10300" h="9847" extrusionOk="0">
                  <a:moveTo>
                    <a:pt x="8579" y="0"/>
                  </a:moveTo>
                  <a:cubicBezTo>
                    <a:pt x="8523" y="0"/>
                    <a:pt x="8280" y="68"/>
                    <a:pt x="7905" y="184"/>
                  </a:cubicBezTo>
                  <a:cubicBezTo>
                    <a:pt x="7499" y="306"/>
                    <a:pt x="6942" y="487"/>
                    <a:pt x="6312" y="695"/>
                  </a:cubicBezTo>
                  <a:cubicBezTo>
                    <a:pt x="5679" y="899"/>
                    <a:pt x="4963" y="1140"/>
                    <a:pt x="4254" y="1384"/>
                  </a:cubicBezTo>
                  <a:cubicBezTo>
                    <a:pt x="2853" y="1856"/>
                    <a:pt x="1458" y="2351"/>
                    <a:pt x="666" y="2664"/>
                  </a:cubicBezTo>
                  <a:cubicBezTo>
                    <a:pt x="261" y="2825"/>
                    <a:pt x="13" y="2938"/>
                    <a:pt x="7" y="2974"/>
                  </a:cubicBezTo>
                  <a:cubicBezTo>
                    <a:pt x="0" y="2987"/>
                    <a:pt x="13" y="3027"/>
                    <a:pt x="40" y="3099"/>
                  </a:cubicBezTo>
                  <a:cubicBezTo>
                    <a:pt x="106" y="3274"/>
                    <a:pt x="261" y="3627"/>
                    <a:pt x="472" y="4075"/>
                  </a:cubicBezTo>
                  <a:cubicBezTo>
                    <a:pt x="706" y="4573"/>
                    <a:pt x="1006" y="5200"/>
                    <a:pt x="1329" y="5853"/>
                  </a:cubicBezTo>
                  <a:cubicBezTo>
                    <a:pt x="1375" y="5952"/>
                    <a:pt x="1425" y="6051"/>
                    <a:pt x="1474" y="6150"/>
                  </a:cubicBezTo>
                  <a:cubicBezTo>
                    <a:pt x="1781" y="6780"/>
                    <a:pt x="2104" y="7426"/>
                    <a:pt x="2391" y="7996"/>
                  </a:cubicBezTo>
                  <a:cubicBezTo>
                    <a:pt x="2582" y="8366"/>
                    <a:pt x="2754" y="8705"/>
                    <a:pt x="2902" y="8989"/>
                  </a:cubicBezTo>
                  <a:cubicBezTo>
                    <a:pt x="3176" y="9510"/>
                    <a:pt x="3361" y="9843"/>
                    <a:pt x="3390" y="9846"/>
                  </a:cubicBezTo>
                  <a:cubicBezTo>
                    <a:pt x="3390" y="9847"/>
                    <a:pt x="3391" y="9847"/>
                    <a:pt x="3391" y="9847"/>
                  </a:cubicBezTo>
                  <a:cubicBezTo>
                    <a:pt x="3426" y="9847"/>
                    <a:pt x="3790" y="9643"/>
                    <a:pt x="4333" y="9319"/>
                  </a:cubicBezTo>
                  <a:cubicBezTo>
                    <a:pt x="4640" y="9137"/>
                    <a:pt x="5003" y="8920"/>
                    <a:pt x="5392" y="8686"/>
                  </a:cubicBezTo>
                  <a:cubicBezTo>
                    <a:pt x="6002" y="8316"/>
                    <a:pt x="6685" y="7901"/>
                    <a:pt x="7344" y="7502"/>
                  </a:cubicBezTo>
                  <a:cubicBezTo>
                    <a:pt x="7447" y="7439"/>
                    <a:pt x="7549" y="7373"/>
                    <a:pt x="7651" y="7310"/>
                  </a:cubicBezTo>
                  <a:cubicBezTo>
                    <a:pt x="8373" y="6875"/>
                    <a:pt x="9046" y="6463"/>
                    <a:pt x="9527" y="6163"/>
                  </a:cubicBezTo>
                  <a:cubicBezTo>
                    <a:pt x="9983" y="5886"/>
                    <a:pt x="10269" y="5704"/>
                    <a:pt x="10286" y="5691"/>
                  </a:cubicBezTo>
                  <a:cubicBezTo>
                    <a:pt x="10299" y="5681"/>
                    <a:pt x="10283" y="5596"/>
                    <a:pt x="10250" y="5457"/>
                  </a:cubicBezTo>
                  <a:cubicBezTo>
                    <a:pt x="10213" y="5309"/>
                    <a:pt x="10154" y="5098"/>
                    <a:pt x="10085" y="4840"/>
                  </a:cubicBezTo>
                  <a:cubicBezTo>
                    <a:pt x="9917" y="4237"/>
                    <a:pt x="9663" y="3389"/>
                    <a:pt x="9415" y="2575"/>
                  </a:cubicBezTo>
                  <a:cubicBezTo>
                    <a:pt x="9280" y="2133"/>
                    <a:pt x="9148" y="1701"/>
                    <a:pt x="9029" y="1322"/>
                  </a:cubicBezTo>
                  <a:cubicBezTo>
                    <a:pt x="8911" y="942"/>
                    <a:pt x="8805" y="613"/>
                    <a:pt x="8729" y="378"/>
                  </a:cubicBezTo>
                  <a:cubicBezTo>
                    <a:pt x="8654" y="151"/>
                    <a:pt x="8604" y="16"/>
                    <a:pt x="8591" y="2"/>
                  </a:cubicBezTo>
                  <a:cubicBezTo>
                    <a:pt x="8589" y="1"/>
                    <a:pt x="8585" y="0"/>
                    <a:pt x="8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68;p68"/>
            <p:cNvSpPr/>
            <p:nvPr/>
          </p:nvSpPr>
          <p:spPr>
            <a:xfrm>
              <a:off x="6590482" y="3065391"/>
              <a:ext cx="387744" cy="170179"/>
            </a:xfrm>
            <a:custGeom>
              <a:avLst/>
              <a:gdLst/>
              <a:ahLst/>
              <a:cxnLst/>
              <a:rect l="l" t="t" r="r" b="b"/>
              <a:pathLst>
                <a:path w="10752" h="4719" extrusionOk="0">
                  <a:moveTo>
                    <a:pt x="6831" y="0"/>
                  </a:moveTo>
                  <a:cubicBezTo>
                    <a:pt x="6815" y="0"/>
                    <a:pt x="6804" y="1"/>
                    <a:pt x="6797" y="3"/>
                  </a:cubicBezTo>
                  <a:cubicBezTo>
                    <a:pt x="6636" y="46"/>
                    <a:pt x="1" y="4366"/>
                    <a:pt x="113" y="4385"/>
                  </a:cubicBezTo>
                  <a:cubicBezTo>
                    <a:pt x="215" y="4405"/>
                    <a:pt x="3991" y="4719"/>
                    <a:pt x="4110" y="4719"/>
                  </a:cubicBezTo>
                  <a:cubicBezTo>
                    <a:pt x="4225" y="4719"/>
                    <a:pt x="10751" y="586"/>
                    <a:pt x="10751" y="524"/>
                  </a:cubicBezTo>
                  <a:cubicBezTo>
                    <a:pt x="10751" y="463"/>
                    <a:pt x="7243" y="0"/>
                    <a:pt x="6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69;p68"/>
            <p:cNvSpPr/>
            <p:nvPr/>
          </p:nvSpPr>
          <p:spPr>
            <a:xfrm>
              <a:off x="6845226" y="3151976"/>
              <a:ext cx="106997" cy="45439"/>
            </a:xfrm>
            <a:custGeom>
              <a:avLst/>
              <a:gdLst/>
              <a:ahLst/>
              <a:cxnLst/>
              <a:rect l="l" t="t" r="r" b="b"/>
              <a:pathLst>
                <a:path w="2967" h="1260" extrusionOk="0">
                  <a:moveTo>
                    <a:pt x="1573" y="1"/>
                  </a:moveTo>
                  <a:cubicBezTo>
                    <a:pt x="1565" y="1"/>
                    <a:pt x="1560" y="1"/>
                    <a:pt x="1557" y="2"/>
                  </a:cubicBezTo>
                  <a:cubicBezTo>
                    <a:pt x="1494" y="22"/>
                    <a:pt x="0" y="913"/>
                    <a:pt x="57" y="995"/>
                  </a:cubicBezTo>
                  <a:cubicBezTo>
                    <a:pt x="92" y="1050"/>
                    <a:pt x="1337" y="1259"/>
                    <a:pt x="1466" y="1259"/>
                  </a:cubicBezTo>
                  <a:cubicBezTo>
                    <a:pt x="1470" y="1259"/>
                    <a:pt x="1473" y="1259"/>
                    <a:pt x="1475" y="1259"/>
                  </a:cubicBezTo>
                  <a:cubicBezTo>
                    <a:pt x="1534" y="1246"/>
                    <a:pt x="2886" y="303"/>
                    <a:pt x="2929" y="263"/>
                  </a:cubicBezTo>
                  <a:cubicBezTo>
                    <a:pt x="2967" y="222"/>
                    <a:pt x="1737" y="1"/>
                    <a:pt x="1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70;p68"/>
            <p:cNvSpPr/>
            <p:nvPr/>
          </p:nvSpPr>
          <p:spPr>
            <a:xfrm>
              <a:off x="6456330" y="2889083"/>
              <a:ext cx="339817" cy="124560"/>
            </a:xfrm>
            <a:custGeom>
              <a:avLst/>
              <a:gdLst/>
              <a:ahLst/>
              <a:cxnLst/>
              <a:rect l="l" t="t" r="r" b="b"/>
              <a:pathLst>
                <a:path w="9423" h="3454" extrusionOk="0">
                  <a:moveTo>
                    <a:pt x="3592" y="1"/>
                  </a:moveTo>
                  <a:cubicBezTo>
                    <a:pt x="2190" y="473"/>
                    <a:pt x="792" y="967"/>
                    <a:pt x="1" y="1281"/>
                  </a:cubicBezTo>
                  <a:lnTo>
                    <a:pt x="9422" y="3454"/>
                  </a:lnTo>
                  <a:cubicBezTo>
                    <a:pt x="9251" y="2854"/>
                    <a:pt x="9000" y="2003"/>
                    <a:pt x="8753" y="1191"/>
                  </a:cubicBezTo>
                  <a:lnTo>
                    <a:pt x="3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71;p68"/>
            <p:cNvSpPr/>
            <p:nvPr/>
          </p:nvSpPr>
          <p:spPr>
            <a:xfrm>
              <a:off x="6433755" y="2950930"/>
              <a:ext cx="370254" cy="110640"/>
            </a:xfrm>
            <a:custGeom>
              <a:avLst/>
              <a:gdLst/>
              <a:ahLst/>
              <a:cxnLst/>
              <a:rect l="l" t="t" r="r" b="b"/>
              <a:pathLst>
                <a:path w="10267" h="3068" extrusionOk="0">
                  <a:moveTo>
                    <a:pt x="0" y="1"/>
                  </a:moveTo>
                  <a:cubicBezTo>
                    <a:pt x="66" y="176"/>
                    <a:pt x="224" y="528"/>
                    <a:pt x="435" y="977"/>
                  </a:cubicBezTo>
                  <a:lnTo>
                    <a:pt x="9494" y="3068"/>
                  </a:lnTo>
                  <a:cubicBezTo>
                    <a:pt x="9950" y="2791"/>
                    <a:pt x="10236" y="2609"/>
                    <a:pt x="10253" y="2596"/>
                  </a:cubicBezTo>
                  <a:cubicBezTo>
                    <a:pt x="10266" y="2586"/>
                    <a:pt x="10250" y="2501"/>
                    <a:pt x="10207" y="235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72;p68"/>
            <p:cNvSpPr/>
            <p:nvPr/>
          </p:nvSpPr>
          <p:spPr>
            <a:xfrm>
              <a:off x="6660046" y="2845809"/>
              <a:ext cx="98054" cy="41075"/>
            </a:xfrm>
            <a:custGeom>
              <a:avLst/>
              <a:gdLst/>
              <a:ahLst/>
              <a:cxnLst/>
              <a:rect l="l" t="t" r="r" b="b"/>
              <a:pathLst>
                <a:path w="2719" h="1139" extrusionOk="0">
                  <a:moveTo>
                    <a:pt x="1590" y="1"/>
                  </a:moveTo>
                  <a:cubicBezTo>
                    <a:pt x="1188" y="123"/>
                    <a:pt x="631" y="304"/>
                    <a:pt x="1" y="512"/>
                  </a:cubicBezTo>
                  <a:lnTo>
                    <a:pt x="2718" y="1138"/>
                  </a:lnTo>
                  <a:cubicBezTo>
                    <a:pt x="2596" y="756"/>
                    <a:pt x="2491" y="429"/>
                    <a:pt x="2415" y="189"/>
                  </a:cubicBezTo>
                  <a:lnTo>
                    <a:pt x="15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73;p68"/>
            <p:cNvSpPr/>
            <p:nvPr/>
          </p:nvSpPr>
          <p:spPr>
            <a:xfrm>
              <a:off x="6518754" y="3127778"/>
              <a:ext cx="108260" cy="47747"/>
            </a:xfrm>
            <a:custGeom>
              <a:avLst/>
              <a:gdLst/>
              <a:ahLst/>
              <a:cxnLst/>
              <a:rect l="l" t="t" r="r" b="b"/>
              <a:pathLst>
                <a:path w="3002" h="1324" extrusionOk="0">
                  <a:moveTo>
                    <a:pt x="1" y="1"/>
                  </a:moveTo>
                  <a:lnTo>
                    <a:pt x="1" y="1"/>
                  </a:lnTo>
                  <a:cubicBezTo>
                    <a:pt x="192" y="370"/>
                    <a:pt x="364" y="710"/>
                    <a:pt x="512" y="993"/>
                  </a:cubicBezTo>
                  <a:lnTo>
                    <a:pt x="1943" y="1323"/>
                  </a:lnTo>
                  <a:cubicBezTo>
                    <a:pt x="2250" y="1142"/>
                    <a:pt x="2613" y="924"/>
                    <a:pt x="3002" y="6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74;p68"/>
            <p:cNvSpPr/>
            <p:nvPr/>
          </p:nvSpPr>
          <p:spPr>
            <a:xfrm>
              <a:off x="6480600" y="3050245"/>
              <a:ext cx="228131" cy="59611"/>
            </a:xfrm>
            <a:custGeom>
              <a:avLst/>
              <a:gdLst/>
              <a:ahLst/>
              <a:cxnLst/>
              <a:rect l="l" t="t" r="r" b="b"/>
              <a:pathLst>
                <a:path w="6326" h="1653" extrusionOk="0">
                  <a:moveTo>
                    <a:pt x="0" y="1"/>
                  </a:moveTo>
                  <a:cubicBezTo>
                    <a:pt x="47" y="99"/>
                    <a:pt x="96" y="198"/>
                    <a:pt x="145" y="297"/>
                  </a:cubicBezTo>
                  <a:lnTo>
                    <a:pt x="6016" y="1653"/>
                  </a:lnTo>
                  <a:cubicBezTo>
                    <a:pt x="6118" y="1590"/>
                    <a:pt x="6220" y="1524"/>
                    <a:pt x="6326" y="14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75;p68"/>
            <p:cNvSpPr/>
            <p:nvPr/>
          </p:nvSpPr>
          <p:spPr>
            <a:xfrm>
              <a:off x="6619043" y="3100299"/>
              <a:ext cx="728463" cy="266790"/>
            </a:xfrm>
            <a:custGeom>
              <a:avLst/>
              <a:gdLst/>
              <a:ahLst/>
              <a:cxnLst/>
              <a:rect l="l" t="t" r="r" b="b"/>
              <a:pathLst>
                <a:path w="20200" h="7398" extrusionOk="0">
                  <a:moveTo>
                    <a:pt x="14027" y="1"/>
                  </a:moveTo>
                  <a:cubicBezTo>
                    <a:pt x="13328" y="1"/>
                    <a:pt x="3223" y="4153"/>
                    <a:pt x="2893" y="4153"/>
                  </a:cubicBezTo>
                  <a:cubicBezTo>
                    <a:pt x="2891" y="4153"/>
                    <a:pt x="2890" y="4153"/>
                    <a:pt x="2889" y="4153"/>
                  </a:cubicBezTo>
                  <a:cubicBezTo>
                    <a:pt x="2656" y="4116"/>
                    <a:pt x="1000" y="2355"/>
                    <a:pt x="469" y="2355"/>
                  </a:cubicBezTo>
                  <a:cubicBezTo>
                    <a:pt x="427" y="2355"/>
                    <a:pt x="393" y="2365"/>
                    <a:pt x="366" y="2389"/>
                  </a:cubicBezTo>
                  <a:cubicBezTo>
                    <a:pt x="0" y="2705"/>
                    <a:pt x="2243" y="7322"/>
                    <a:pt x="2618" y="7395"/>
                  </a:cubicBezTo>
                  <a:cubicBezTo>
                    <a:pt x="2627" y="7396"/>
                    <a:pt x="2644" y="7397"/>
                    <a:pt x="2670" y="7397"/>
                  </a:cubicBezTo>
                  <a:cubicBezTo>
                    <a:pt x="3725" y="7397"/>
                    <a:pt x="18896" y="5816"/>
                    <a:pt x="19543" y="5597"/>
                  </a:cubicBezTo>
                  <a:cubicBezTo>
                    <a:pt x="20199" y="5380"/>
                    <a:pt x="15833" y="100"/>
                    <a:pt x="14036" y="1"/>
                  </a:cubicBezTo>
                  <a:cubicBezTo>
                    <a:pt x="14033" y="1"/>
                    <a:pt x="14030" y="1"/>
                    <a:pt x="1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76;p68"/>
            <p:cNvSpPr/>
            <p:nvPr/>
          </p:nvSpPr>
          <p:spPr>
            <a:xfrm>
              <a:off x="7040035" y="2660846"/>
              <a:ext cx="463836" cy="644293"/>
            </a:xfrm>
            <a:custGeom>
              <a:avLst/>
              <a:gdLst/>
              <a:ahLst/>
              <a:cxnLst/>
              <a:rect l="l" t="t" r="r" b="b"/>
              <a:pathLst>
                <a:path w="12862" h="17866" extrusionOk="0">
                  <a:moveTo>
                    <a:pt x="6667" y="0"/>
                  </a:moveTo>
                  <a:cubicBezTo>
                    <a:pt x="6219" y="0"/>
                    <a:pt x="5780" y="95"/>
                    <a:pt x="5379" y="278"/>
                  </a:cubicBezTo>
                  <a:cubicBezTo>
                    <a:pt x="3987" y="915"/>
                    <a:pt x="1659" y="4510"/>
                    <a:pt x="831" y="7837"/>
                  </a:cubicBezTo>
                  <a:cubicBezTo>
                    <a:pt x="0" y="11165"/>
                    <a:pt x="198" y="12187"/>
                    <a:pt x="2427" y="13902"/>
                  </a:cubicBezTo>
                  <a:cubicBezTo>
                    <a:pt x="5372" y="16161"/>
                    <a:pt x="5438" y="17348"/>
                    <a:pt x="7058" y="17698"/>
                  </a:cubicBezTo>
                  <a:cubicBezTo>
                    <a:pt x="7593" y="17814"/>
                    <a:pt x="8079" y="17866"/>
                    <a:pt x="8521" y="17866"/>
                  </a:cubicBezTo>
                  <a:cubicBezTo>
                    <a:pt x="9752" y="17866"/>
                    <a:pt x="10633" y="17464"/>
                    <a:pt x="11252" y="16952"/>
                  </a:cubicBezTo>
                  <a:cubicBezTo>
                    <a:pt x="12862" y="15620"/>
                    <a:pt x="11533" y="4955"/>
                    <a:pt x="9815" y="1967"/>
                  </a:cubicBezTo>
                  <a:cubicBezTo>
                    <a:pt x="9042" y="630"/>
                    <a:pt x="7824" y="0"/>
                    <a:pt x="6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77;p68"/>
            <p:cNvSpPr/>
            <p:nvPr/>
          </p:nvSpPr>
          <p:spPr>
            <a:xfrm>
              <a:off x="6806820" y="2090524"/>
              <a:ext cx="689335" cy="648764"/>
            </a:xfrm>
            <a:custGeom>
              <a:avLst/>
              <a:gdLst/>
              <a:ahLst/>
              <a:cxnLst/>
              <a:rect l="l" t="t" r="r" b="b"/>
              <a:pathLst>
                <a:path w="19115" h="17990" extrusionOk="0">
                  <a:moveTo>
                    <a:pt x="9756" y="0"/>
                  </a:moveTo>
                  <a:cubicBezTo>
                    <a:pt x="7915" y="0"/>
                    <a:pt x="5922" y="467"/>
                    <a:pt x="4139" y="1666"/>
                  </a:cubicBezTo>
                  <a:cubicBezTo>
                    <a:pt x="0" y="4446"/>
                    <a:pt x="2216" y="11130"/>
                    <a:pt x="2398" y="11849"/>
                  </a:cubicBezTo>
                  <a:cubicBezTo>
                    <a:pt x="2579" y="12571"/>
                    <a:pt x="2332" y="14761"/>
                    <a:pt x="3156" y="15810"/>
                  </a:cubicBezTo>
                  <a:cubicBezTo>
                    <a:pt x="4379" y="17374"/>
                    <a:pt x="6546" y="17990"/>
                    <a:pt x="8813" y="17990"/>
                  </a:cubicBezTo>
                  <a:cubicBezTo>
                    <a:pt x="11963" y="17990"/>
                    <a:pt x="15309" y="16801"/>
                    <a:pt x="16592" y="15315"/>
                  </a:cubicBezTo>
                  <a:cubicBezTo>
                    <a:pt x="18798" y="12763"/>
                    <a:pt x="19114" y="4967"/>
                    <a:pt x="15236" y="1675"/>
                  </a:cubicBezTo>
                  <a:cubicBezTo>
                    <a:pt x="14124" y="731"/>
                    <a:pt x="12059" y="0"/>
                    <a:pt x="9756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78;p68"/>
            <p:cNvSpPr/>
            <p:nvPr/>
          </p:nvSpPr>
          <p:spPr>
            <a:xfrm>
              <a:off x="6819550" y="1924531"/>
              <a:ext cx="725974" cy="534771"/>
            </a:xfrm>
            <a:custGeom>
              <a:avLst/>
              <a:gdLst/>
              <a:ahLst/>
              <a:cxnLst/>
              <a:rect l="l" t="t" r="r" b="b"/>
              <a:pathLst>
                <a:path w="20131" h="14829" extrusionOk="0">
                  <a:moveTo>
                    <a:pt x="15629" y="0"/>
                  </a:moveTo>
                  <a:cubicBezTo>
                    <a:pt x="15571" y="0"/>
                    <a:pt x="15505" y="17"/>
                    <a:pt x="15427" y="55"/>
                  </a:cubicBezTo>
                  <a:cubicBezTo>
                    <a:pt x="14507" y="507"/>
                    <a:pt x="14854" y="2103"/>
                    <a:pt x="14854" y="2103"/>
                  </a:cubicBezTo>
                  <a:cubicBezTo>
                    <a:pt x="14854" y="2103"/>
                    <a:pt x="13434" y="1704"/>
                    <a:pt x="11395" y="1704"/>
                  </a:cubicBezTo>
                  <a:cubicBezTo>
                    <a:pt x="10593" y="1704"/>
                    <a:pt x="9695" y="1766"/>
                    <a:pt x="8749" y="1938"/>
                  </a:cubicBezTo>
                  <a:cubicBezTo>
                    <a:pt x="5402" y="2545"/>
                    <a:pt x="3047" y="4521"/>
                    <a:pt x="3047" y="4521"/>
                  </a:cubicBezTo>
                  <a:cubicBezTo>
                    <a:pt x="3047" y="4521"/>
                    <a:pt x="1570" y="4712"/>
                    <a:pt x="920" y="5747"/>
                  </a:cubicBezTo>
                  <a:cubicBezTo>
                    <a:pt x="267" y="6783"/>
                    <a:pt x="0" y="10674"/>
                    <a:pt x="1303" y="10697"/>
                  </a:cubicBezTo>
                  <a:cubicBezTo>
                    <a:pt x="1309" y="10698"/>
                    <a:pt x="1315" y="10698"/>
                    <a:pt x="1321" y="10698"/>
                  </a:cubicBezTo>
                  <a:cubicBezTo>
                    <a:pt x="2609" y="10698"/>
                    <a:pt x="2965" y="7983"/>
                    <a:pt x="2965" y="7983"/>
                  </a:cubicBezTo>
                  <a:cubicBezTo>
                    <a:pt x="2965" y="7983"/>
                    <a:pt x="3212" y="11186"/>
                    <a:pt x="4881" y="11209"/>
                  </a:cubicBezTo>
                  <a:cubicBezTo>
                    <a:pt x="4886" y="11209"/>
                    <a:pt x="4891" y="11209"/>
                    <a:pt x="4895" y="11209"/>
                  </a:cubicBezTo>
                  <a:cubicBezTo>
                    <a:pt x="6253" y="11209"/>
                    <a:pt x="6678" y="7993"/>
                    <a:pt x="6678" y="7993"/>
                  </a:cubicBezTo>
                  <a:cubicBezTo>
                    <a:pt x="6678" y="7993"/>
                    <a:pt x="7385" y="9861"/>
                    <a:pt x="8365" y="9861"/>
                  </a:cubicBezTo>
                  <a:cubicBezTo>
                    <a:pt x="8400" y="9861"/>
                    <a:pt x="8436" y="9858"/>
                    <a:pt x="8472" y="9853"/>
                  </a:cubicBezTo>
                  <a:cubicBezTo>
                    <a:pt x="9508" y="9708"/>
                    <a:pt x="9808" y="7449"/>
                    <a:pt x="9808" y="7449"/>
                  </a:cubicBezTo>
                  <a:cubicBezTo>
                    <a:pt x="10093" y="9176"/>
                    <a:pt x="10872" y="9630"/>
                    <a:pt x="11612" y="9630"/>
                  </a:cubicBezTo>
                  <a:cubicBezTo>
                    <a:pt x="12431" y="9630"/>
                    <a:pt x="13201" y="9075"/>
                    <a:pt x="13201" y="9075"/>
                  </a:cubicBezTo>
                  <a:lnTo>
                    <a:pt x="13201" y="9075"/>
                  </a:lnTo>
                  <a:cubicBezTo>
                    <a:pt x="13024" y="10511"/>
                    <a:pt x="13927" y="13626"/>
                    <a:pt x="16285" y="13626"/>
                  </a:cubicBezTo>
                  <a:cubicBezTo>
                    <a:pt x="16294" y="13626"/>
                    <a:pt x="16302" y="13626"/>
                    <a:pt x="16311" y="13626"/>
                  </a:cubicBezTo>
                  <a:cubicBezTo>
                    <a:pt x="16311" y="13626"/>
                    <a:pt x="17001" y="14829"/>
                    <a:pt x="17742" y="14829"/>
                  </a:cubicBezTo>
                  <a:cubicBezTo>
                    <a:pt x="17835" y="14829"/>
                    <a:pt x="17929" y="14810"/>
                    <a:pt x="18023" y="14767"/>
                  </a:cubicBezTo>
                  <a:cubicBezTo>
                    <a:pt x="18860" y="14381"/>
                    <a:pt x="20130" y="6354"/>
                    <a:pt x="19454" y="5009"/>
                  </a:cubicBezTo>
                  <a:cubicBezTo>
                    <a:pt x="18778" y="3667"/>
                    <a:pt x="16189" y="2565"/>
                    <a:pt x="16189" y="2565"/>
                  </a:cubicBezTo>
                  <a:cubicBezTo>
                    <a:pt x="16189" y="2565"/>
                    <a:pt x="17851" y="2278"/>
                    <a:pt x="17492" y="1767"/>
                  </a:cubicBezTo>
                  <a:cubicBezTo>
                    <a:pt x="17403" y="1640"/>
                    <a:pt x="17253" y="1593"/>
                    <a:pt x="17076" y="1593"/>
                  </a:cubicBezTo>
                  <a:cubicBezTo>
                    <a:pt x="16541" y="1593"/>
                    <a:pt x="15767" y="2031"/>
                    <a:pt x="15767" y="2031"/>
                  </a:cubicBezTo>
                  <a:cubicBezTo>
                    <a:pt x="15767" y="2031"/>
                    <a:pt x="16248" y="0"/>
                    <a:pt x="15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79;p68"/>
            <p:cNvSpPr/>
            <p:nvPr/>
          </p:nvSpPr>
          <p:spPr>
            <a:xfrm>
              <a:off x="7405743" y="2367986"/>
              <a:ext cx="159036" cy="185433"/>
            </a:xfrm>
            <a:custGeom>
              <a:avLst/>
              <a:gdLst/>
              <a:ahLst/>
              <a:cxnLst/>
              <a:rect l="l" t="t" r="r" b="b"/>
              <a:pathLst>
                <a:path w="4410" h="5142" extrusionOk="0">
                  <a:moveTo>
                    <a:pt x="2569" y="0"/>
                  </a:moveTo>
                  <a:cubicBezTo>
                    <a:pt x="1370" y="0"/>
                    <a:pt x="0" y="1655"/>
                    <a:pt x="0" y="1655"/>
                  </a:cubicBezTo>
                  <a:lnTo>
                    <a:pt x="188" y="4960"/>
                  </a:lnTo>
                  <a:cubicBezTo>
                    <a:pt x="188" y="4960"/>
                    <a:pt x="479" y="5142"/>
                    <a:pt x="972" y="5142"/>
                  </a:cubicBezTo>
                  <a:cubicBezTo>
                    <a:pt x="1308" y="5142"/>
                    <a:pt x="1738" y="5057"/>
                    <a:pt x="2233" y="4772"/>
                  </a:cubicBezTo>
                  <a:cubicBezTo>
                    <a:pt x="4294" y="3578"/>
                    <a:pt x="4409" y="871"/>
                    <a:pt x="3133" y="145"/>
                  </a:cubicBezTo>
                  <a:cubicBezTo>
                    <a:pt x="2954" y="44"/>
                    <a:pt x="2764" y="0"/>
                    <a:pt x="2569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80;p68"/>
            <p:cNvSpPr/>
            <p:nvPr/>
          </p:nvSpPr>
          <p:spPr>
            <a:xfrm>
              <a:off x="6929648" y="3016635"/>
              <a:ext cx="154420" cy="149695"/>
            </a:xfrm>
            <a:custGeom>
              <a:avLst/>
              <a:gdLst/>
              <a:ahLst/>
              <a:cxnLst/>
              <a:rect l="l" t="t" r="r" b="b"/>
              <a:pathLst>
                <a:path w="4282" h="4151" extrusionOk="0">
                  <a:moveTo>
                    <a:pt x="2125" y="0"/>
                  </a:moveTo>
                  <a:cubicBezTo>
                    <a:pt x="1934" y="0"/>
                    <a:pt x="1767" y="41"/>
                    <a:pt x="1650" y="131"/>
                  </a:cubicBezTo>
                  <a:cubicBezTo>
                    <a:pt x="1528" y="395"/>
                    <a:pt x="1910" y="646"/>
                    <a:pt x="2240" y="827"/>
                  </a:cubicBezTo>
                  <a:cubicBezTo>
                    <a:pt x="1379" y="890"/>
                    <a:pt x="156" y="728"/>
                    <a:pt x="57" y="1213"/>
                  </a:cubicBezTo>
                  <a:cubicBezTo>
                    <a:pt x="93" y="1496"/>
                    <a:pt x="809" y="1658"/>
                    <a:pt x="1501" y="1668"/>
                  </a:cubicBezTo>
                  <a:cubicBezTo>
                    <a:pt x="674" y="1797"/>
                    <a:pt x="1" y="2060"/>
                    <a:pt x="1" y="2377"/>
                  </a:cubicBezTo>
                  <a:cubicBezTo>
                    <a:pt x="26" y="2535"/>
                    <a:pt x="272" y="2595"/>
                    <a:pt x="596" y="2595"/>
                  </a:cubicBezTo>
                  <a:cubicBezTo>
                    <a:pt x="916" y="2595"/>
                    <a:pt x="1311" y="2536"/>
                    <a:pt x="1643" y="2453"/>
                  </a:cubicBezTo>
                  <a:lnTo>
                    <a:pt x="1643" y="2453"/>
                  </a:lnTo>
                  <a:cubicBezTo>
                    <a:pt x="1280" y="2572"/>
                    <a:pt x="370" y="3119"/>
                    <a:pt x="476" y="3445"/>
                  </a:cubicBezTo>
                  <a:cubicBezTo>
                    <a:pt x="512" y="3512"/>
                    <a:pt x="607" y="3539"/>
                    <a:pt x="733" y="3539"/>
                  </a:cubicBezTo>
                  <a:cubicBezTo>
                    <a:pt x="1079" y="3539"/>
                    <a:pt x="1664" y="3339"/>
                    <a:pt x="1937" y="3218"/>
                  </a:cubicBezTo>
                  <a:lnTo>
                    <a:pt x="1937" y="3218"/>
                  </a:lnTo>
                  <a:cubicBezTo>
                    <a:pt x="1330" y="3882"/>
                    <a:pt x="1359" y="4151"/>
                    <a:pt x="1664" y="4151"/>
                  </a:cubicBezTo>
                  <a:cubicBezTo>
                    <a:pt x="1855" y="4151"/>
                    <a:pt x="2153" y="4046"/>
                    <a:pt x="2471" y="3868"/>
                  </a:cubicBezTo>
                  <a:cubicBezTo>
                    <a:pt x="3493" y="3290"/>
                    <a:pt x="4281" y="3030"/>
                    <a:pt x="4232" y="2070"/>
                  </a:cubicBezTo>
                  <a:lnTo>
                    <a:pt x="3958" y="972"/>
                  </a:lnTo>
                  <a:cubicBezTo>
                    <a:pt x="3606" y="419"/>
                    <a:pt x="2737" y="0"/>
                    <a:pt x="2125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81;p68"/>
            <p:cNvSpPr/>
            <p:nvPr/>
          </p:nvSpPr>
          <p:spPr>
            <a:xfrm>
              <a:off x="7035635" y="2731492"/>
              <a:ext cx="370001" cy="400907"/>
            </a:xfrm>
            <a:custGeom>
              <a:avLst/>
              <a:gdLst/>
              <a:ahLst/>
              <a:cxnLst/>
              <a:rect l="l" t="t" r="r" b="b"/>
              <a:pathLst>
                <a:path w="10260" h="11117" extrusionOk="0">
                  <a:moveTo>
                    <a:pt x="8407" y="0"/>
                  </a:moveTo>
                  <a:cubicBezTo>
                    <a:pt x="8227" y="0"/>
                    <a:pt x="8035" y="33"/>
                    <a:pt x="7829" y="104"/>
                  </a:cubicBezTo>
                  <a:cubicBezTo>
                    <a:pt x="6058" y="707"/>
                    <a:pt x="4574" y="4843"/>
                    <a:pt x="4043" y="5535"/>
                  </a:cubicBezTo>
                  <a:cubicBezTo>
                    <a:pt x="3503" y="6228"/>
                    <a:pt x="436" y="7458"/>
                    <a:pt x="162" y="8094"/>
                  </a:cubicBezTo>
                  <a:cubicBezTo>
                    <a:pt x="1" y="8480"/>
                    <a:pt x="839" y="11117"/>
                    <a:pt x="1696" y="11117"/>
                  </a:cubicBezTo>
                  <a:cubicBezTo>
                    <a:pt x="1733" y="11117"/>
                    <a:pt x="1770" y="11112"/>
                    <a:pt x="1807" y="11102"/>
                  </a:cubicBezTo>
                  <a:cubicBezTo>
                    <a:pt x="2695" y="10858"/>
                    <a:pt x="5976" y="10014"/>
                    <a:pt x="6771" y="9281"/>
                  </a:cubicBezTo>
                  <a:cubicBezTo>
                    <a:pt x="7565" y="8556"/>
                    <a:pt x="9676" y="4918"/>
                    <a:pt x="9937" y="3438"/>
                  </a:cubicBezTo>
                  <a:cubicBezTo>
                    <a:pt x="10259" y="1593"/>
                    <a:pt x="9653" y="0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82;p68"/>
            <p:cNvSpPr/>
            <p:nvPr/>
          </p:nvSpPr>
          <p:spPr>
            <a:xfrm>
              <a:off x="7268886" y="2765643"/>
              <a:ext cx="139129" cy="132494"/>
            </a:xfrm>
            <a:custGeom>
              <a:avLst/>
              <a:gdLst/>
              <a:ahLst/>
              <a:cxnLst/>
              <a:rect l="l" t="t" r="r" b="b"/>
              <a:pathLst>
                <a:path w="3858" h="3674" extrusionOk="0">
                  <a:moveTo>
                    <a:pt x="1040" y="0"/>
                  </a:moveTo>
                  <a:cubicBezTo>
                    <a:pt x="657" y="0"/>
                    <a:pt x="290" y="117"/>
                    <a:pt x="6" y="406"/>
                  </a:cubicBezTo>
                  <a:cubicBezTo>
                    <a:pt x="0" y="412"/>
                    <a:pt x="6" y="424"/>
                    <a:pt x="14" y="424"/>
                  </a:cubicBezTo>
                  <a:cubicBezTo>
                    <a:pt x="16" y="424"/>
                    <a:pt x="17" y="424"/>
                    <a:pt x="19" y="423"/>
                  </a:cubicBezTo>
                  <a:cubicBezTo>
                    <a:pt x="308" y="164"/>
                    <a:pt x="656" y="57"/>
                    <a:pt x="1017" y="57"/>
                  </a:cubicBezTo>
                  <a:cubicBezTo>
                    <a:pt x="1690" y="57"/>
                    <a:pt x="2405" y="432"/>
                    <a:pt x="2845" y="891"/>
                  </a:cubicBezTo>
                  <a:cubicBezTo>
                    <a:pt x="3548" y="1623"/>
                    <a:pt x="3736" y="2685"/>
                    <a:pt x="3577" y="3661"/>
                  </a:cubicBezTo>
                  <a:cubicBezTo>
                    <a:pt x="3577" y="3669"/>
                    <a:pt x="3583" y="3673"/>
                    <a:pt x="3588" y="3673"/>
                  </a:cubicBezTo>
                  <a:cubicBezTo>
                    <a:pt x="3592" y="3673"/>
                    <a:pt x="3596" y="3670"/>
                    <a:pt x="3597" y="3665"/>
                  </a:cubicBezTo>
                  <a:cubicBezTo>
                    <a:pt x="3858" y="2583"/>
                    <a:pt x="3571" y="1412"/>
                    <a:pt x="2720" y="664"/>
                  </a:cubicBezTo>
                  <a:cubicBezTo>
                    <a:pt x="2297" y="295"/>
                    <a:pt x="1648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83;p68"/>
            <p:cNvSpPr/>
            <p:nvPr/>
          </p:nvSpPr>
          <p:spPr>
            <a:xfrm>
              <a:off x="6755214" y="2837731"/>
              <a:ext cx="130943" cy="73820"/>
            </a:xfrm>
            <a:custGeom>
              <a:avLst/>
              <a:gdLst/>
              <a:ahLst/>
              <a:cxnLst/>
              <a:rect l="l" t="t" r="r" b="b"/>
              <a:pathLst>
                <a:path w="3631" h="2047" extrusionOk="0">
                  <a:moveTo>
                    <a:pt x="1063" y="0"/>
                  </a:moveTo>
                  <a:cubicBezTo>
                    <a:pt x="1014" y="0"/>
                    <a:pt x="968" y="2"/>
                    <a:pt x="923" y="7"/>
                  </a:cubicBezTo>
                  <a:cubicBezTo>
                    <a:pt x="541" y="43"/>
                    <a:pt x="0" y="264"/>
                    <a:pt x="112" y="475"/>
                  </a:cubicBezTo>
                  <a:cubicBezTo>
                    <a:pt x="221" y="690"/>
                    <a:pt x="1171" y="769"/>
                    <a:pt x="1250" y="825"/>
                  </a:cubicBezTo>
                  <a:cubicBezTo>
                    <a:pt x="1324" y="883"/>
                    <a:pt x="1839" y="2046"/>
                    <a:pt x="2691" y="2046"/>
                  </a:cubicBezTo>
                  <a:cubicBezTo>
                    <a:pt x="2709" y="2046"/>
                    <a:pt x="2726" y="2046"/>
                    <a:pt x="2744" y="2045"/>
                  </a:cubicBezTo>
                  <a:cubicBezTo>
                    <a:pt x="3631" y="1995"/>
                    <a:pt x="2770" y="353"/>
                    <a:pt x="2345" y="241"/>
                  </a:cubicBezTo>
                  <a:cubicBezTo>
                    <a:pt x="1905" y="124"/>
                    <a:pt x="1431" y="0"/>
                    <a:pt x="1063" y="0"/>
                  </a:cubicBezTo>
                  <a:close/>
                </a:path>
              </a:pathLst>
            </a:custGeom>
            <a:solidFill>
              <a:srgbClr val="EEB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84;p68"/>
            <p:cNvSpPr/>
            <p:nvPr/>
          </p:nvSpPr>
          <p:spPr>
            <a:xfrm>
              <a:off x="6783848" y="2864237"/>
              <a:ext cx="85612" cy="43852"/>
            </a:xfrm>
            <a:custGeom>
              <a:avLst/>
              <a:gdLst/>
              <a:ahLst/>
              <a:cxnLst/>
              <a:rect l="l" t="t" r="r" b="b"/>
              <a:pathLst>
                <a:path w="2374" h="1216" extrusionOk="0">
                  <a:moveTo>
                    <a:pt x="4" y="1"/>
                  </a:moveTo>
                  <a:cubicBezTo>
                    <a:pt x="1" y="1"/>
                    <a:pt x="1" y="7"/>
                    <a:pt x="4" y="7"/>
                  </a:cubicBezTo>
                  <a:cubicBezTo>
                    <a:pt x="202" y="70"/>
                    <a:pt x="406" y="119"/>
                    <a:pt x="608" y="169"/>
                  </a:cubicBezTo>
                  <a:cubicBezTo>
                    <a:pt x="712" y="788"/>
                    <a:pt x="1322" y="1216"/>
                    <a:pt x="1928" y="1216"/>
                  </a:cubicBezTo>
                  <a:cubicBezTo>
                    <a:pt x="2067" y="1216"/>
                    <a:pt x="2206" y="1193"/>
                    <a:pt x="2339" y="1145"/>
                  </a:cubicBezTo>
                  <a:cubicBezTo>
                    <a:pt x="2373" y="1136"/>
                    <a:pt x="2360" y="1079"/>
                    <a:pt x="2319" y="1079"/>
                  </a:cubicBezTo>
                  <a:cubicBezTo>
                    <a:pt x="2317" y="1079"/>
                    <a:pt x="2315" y="1079"/>
                    <a:pt x="2313" y="1079"/>
                  </a:cubicBezTo>
                  <a:cubicBezTo>
                    <a:pt x="2190" y="1102"/>
                    <a:pt x="2074" y="1112"/>
                    <a:pt x="1963" y="1112"/>
                  </a:cubicBezTo>
                  <a:cubicBezTo>
                    <a:pt x="1341" y="1112"/>
                    <a:pt x="904" y="765"/>
                    <a:pt x="641" y="146"/>
                  </a:cubicBezTo>
                  <a:cubicBezTo>
                    <a:pt x="641" y="136"/>
                    <a:pt x="637" y="129"/>
                    <a:pt x="631" y="123"/>
                  </a:cubicBezTo>
                  <a:cubicBezTo>
                    <a:pt x="631" y="119"/>
                    <a:pt x="627" y="116"/>
                    <a:pt x="627" y="113"/>
                  </a:cubicBezTo>
                  <a:cubicBezTo>
                    <a:pt x="624" y="100"/>
                    <a:pt x="202" y="30"/>
                    <a:pt x="4" y="1"/>
                  </a:cubicBezTo>
                  <a:close/>
                </a:path>
              </a:pathLst>
            </a:custGeom>
            <a:solidFill>
              <a:srgbClr val="B67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85;p68"/>
            <p:cNvSpPr/>
            <p:nvPr/>
          </p:nvSpPr>
          <p:spPr>
            <a:xfrm>
              <a:off x="7062502" y="2803941"/>
              <a:ext cx="186515" cy="200327"/>
            </a:xfrm>
            <a:custGeom>
              <a:avLst/>
              <a:gdLst/>
              <a:ahLst/>
              <a:cxnLst/>
              <a:rect l="l" t="t" r="r" b="b"/>
              <a:pathLst>
                <a:path w="5172" h="5555" extrusionOk="0">
                  <a:moveTo>
                    <a:pt x="5172" y="1"/>
                  </a:moveTo>
                  <a:lnTo>
                    <a:pt x="5172" y="1"/>
                  </a:lnTo>
                  <a:cubicBezTo>
                    <a:pt x="4964" y="245"/>
                    <a:pt x="4766" y="502"/>
                    <a:pt x="4568" y="753"/>
                  </a:cubicBezTo>
                  <a:cubicBezTo>
                    <a:pt x="4472" y="885"/>
                    <a:pt x="4370" y="1007"/>
                    <a:pt x="4271" y="1132"/>
                  </a:cubicBezTo>
                  <a:cubicBezTo>
                    <a:pt x="4169" y="1261"/>
                    <a:pt x="4073" y="1383"/>
                    <a:pt x="3974" y="1511"/>
                  </a:cubicBezTo>
                  <a:cubicBezTo>
                    <a:pt x="3922" y="1574"/>
                    <a:pt x="3876" y="1640"/>
                    <a:pt x="3826" y="1699"/>
                  </a:cubicBezTo>
                  <a:lnTo>
                    <a:pt x="3674" y="1887"/>
                  </a:lnTo>
                  <a:cubicBezTo>
                    <a:pt x="3575" y="2009"/>
                    <a:pt x="3476" y="2138"/>
                    <a:pt x="3378" y="2260"/>
                  </a:cubicBezTo>
                  <a:cubicBezTo>
                    <a:pt x="3285" y="2388"/>
                    <a:pt x="3180" y="2507"/>
                    <a:pt x="3077" y="2632"/>
                  </a:cubicBezTo>
                  <a:lnTo>
                    <a:pt x="2777" y="3002"/>
                  </a:lnTo>
                  <a:cubicBezTo>
                    <a:pt x="2365" y="3487"/>
                    <a:pt x="1950" y="3968"/>
                    <a:pt x="1501" y="4413"/>
                  </a:cubicBezTo>
                  <a:cubicBezTo>
                    <a:pt x="1274" y="4634"/>
                    <a:pt x="1046" y="4855"/>
                    <a:pt x="799" y="5053"/>
                  </a:cubicBezTo>
                  <a:lnTo>
                    <a:pt x="706" y="5126"/>
                  </a:lnTo>
                  <a:cubicBezTo>
                    <a:pt x="680" y="5152"/>
                    <a:pt x="647" y="5172"/>
                    <a:pt x="614" y="5195"/>
                  </a:cubicBezTo>
                  <a:cubicBezTo>
                    <a:pt x="548" y="5241"/>
                    <a:pt x="485" y="5290"/>
                    <a:pt x="419" y="5333"/>
                  </a:cubicBezTo>
                  <a:lnTo>
                    <a:pt x="320" y="5399"/>
                  </a:lnTo>
                  <a:cubicBezTo>
                    <a:pt x="287" y="5419"/>
                    <a:pt x="251" y="5436"/>
                    <a:pt x="218" y="5455"/>
                  </a:cubicBezTo>
                  <a:cubicBezTo>
                    <a:pt x="182" y="5475"/>
                    <a:pt x="146" y="5495"/>
                    <a:pt x="109" y="5508"/>
                  </a:cubicBezTo>
                  <a:cubicBezTo>
                    <a:pt x="93" y="5518"/>
                    <a:pt x="76" y="5528"/>
                    <a:pt x="57" y="5534"/>
                  </a:cubicBezTo>
                  <a:cubicBezTo>
                    <a:pt x="37" y="5544"/>
                    <a:pt x="20" y="5551"/>
                    <a:pt x="1" y="5554"/>
                  </a:cubicBezTo>
                  <a:cubicBezTo>
                    <a:pt x="40" y="5551"/>
                    <a:pt x="83" y="5548"/>
                    <a:pt x="116" y="5544"/>
                  </a:cubicBezTo>
                  <a:cubicBezTo>
                    <a:pt x="156" y="5531"/>
                    <a:pt x="198" y="5521"/>
                    <a:pt x="235" y="5508"/>
                  </a:cubicBezTo>
                  <a:cubicBezTo>
                    <a:pt x="271" y="5495"/>
                    <a:pt x="314" y="5485"/>
                    <a:pt x="350" y="5469"/>
                  </a:cubicBezTo>
                  <a:lnTo>
                    <a:pt x="462" y="5422"/>
                  </a:lnTo>
                  <a:cubicBezTo>
                    <a:pt x="538" y="5393"/>
                    <a:pt x="611" y="5353"/>
                    <a:pt x="683" y="5317"/>
                  </a:cubicBezTo>
                  <a:cubicBezTo>
                    <a:pt x="716" y="5294"/>
                    <a:pt x="759" y="5277"/>
                    <a:pt x="792" y="5257"/>
                  </a:cubicBezTo>
                  <a:lnTo>
                    <a:pt x="898" y="5195"/>
                  </a:lnTo>
                  <a:cubicBezTo>
                    <a:pt x="1181" y="5030"/>
                    <a:pt x="1442" y="4829"/>
                    <a:pt x="1692" y="4624"/>
                  </a:cubicBezTo>
                  <a:cubicBezTo>
                    <a:pt x="2194" y="4202"/>
                    <a:pt x="2639" y="3727"/>
                    <a:pt x="3058" y="3239"/>
                  </a:cubicBezTo>
                  <a:cubicBezTo>
                    <a:pt x="3259" y="2985"/>
                    <a:pt x="3467" y="2738"/>
                    <a:pt x="3655" y="2474"/>
                  </a:cubicBezTo>
                  <a:cubicBezTo>
                    <a:pt x="3750" y="2342"/>
                    <a:pt x="3846" y="2210"/>
                    <a:pt x="3935" y="2078"/>
                  </a:cubicBezTo>
                  <a:lnTo>
                    <a:pt x="4077" y="1880"/>
                  </a:lnTo>
                  <a:cubicBezTo>
                    <a:pt x="4123" y="1815"/>
                    <a:pt x="4162" y="1745"/>
                    <a:pt x="4209" y="1679"/>
                  </a:cubicBezTo>
                  <a:lnTo>
                    <a:pt x="4469" y="1270"/>
                  </a:lnTo>
                  <a:cubicBezTo>
                    <a:pt x="4552" y="1132"/>
                    <a:pt x="4637" y="997"/>
                    <a:pt x="4716" y="855"/>
                  </a:cubicBezTo>
                  <a:cubicBezTo>
                    <a:pt x="4871" y="575"/>
                    <a:pt x="5030" y="291"/>
                    <a:pt x="5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86;p68"/>
            <p:cNvSpPr/>
            <p:nvPr/>
          </p:nvSpPr>
          <p:spPr>
            <a:xfrm>
              <a:off x="7082120" y="2922982"/>
              <a:ext cx="286913" cy="191636"/>
            </a:xfrm>
            <a:custGeom>
              <a:avLst/>
              <a:gdLst/>
              <a:ahLst/>
              <a:cxnLst/>
              <a:rect l="l" t="t" r="r" b="b"/>
              <a:pathLst>
                <a:path w="7956" h="5314" extrusionOk="0">
                  <a:moveTo>
                    <a:pt x="7955" y="1"/>
                  </a:moveTo>
                  <a:lnTo>
                    <a:pt x="7955" y="1"/>
                  </a:lnTo>
                  <a:cubicBezTo>
                    <a:pt x="7503" y="710"/>
                    <a:pt x="7015" y="1386"/>
                    <a:pt x="6464" y="2003"/>
                  </a:cubicBezTo>
                  <a:lnTo>
                    <a:pt x="6359" y="2118"/>
                  </a:lnTo>
                  <a:cubicBezTo>
                    <a:pt x="6326" y="2154"/>
                    <a:pt x="6290" y="2194"/>
                    <a:pt x="6253" y="2230"/>
                  </a:cubicBezTo>
                  <a:lnTo>
                    <a:pt x="6039" y="2451"/>
                  </a:lnTo>
                  <a:cubicBezTo>
                    <a:pt x="5963" y="2527"/>
                    <a:pt x="5891" y="2596"/>
                    <a:pt x="5815" y="2665"/>
                  </a:cubicBezTo>
                  <a:lnTo>
                    <a:pt x="5706" y="2774"/>
                  </a:lnTo>
                  <a:cubicBezTo>
                    <a:pt x="5666" y="2811"/>
                    <a:pt x="5627" y="2844"/>
                    <a:pt x="5591" y="2877"/>
                  </a:cubicBezTo>
                  <a:lnTo>
                    <a:pt x="5360" y="3078"/>
                  </a:lnTo>
                  <a:lnTo>
                    <a:pt x="5119" y="3272"/>
                  </a:lnTo>
                  <a:cubicBezTo>
                    <a:pt x="5040" y="3338"/>
                    <a:pt x="4957" y="3398"/>
                    <a:pt x="4875" y="3457"/>
                  </a:cubicBezTo>
                  <a:cubicBezTo>
                    <a:pt x="4792" y="3516"/>
                    <a:pt x="4710" y="3582"/>
                    <a:pt x="4624" y="3635"/>
                  </a:cubicBezTo>
                  <a:cubicBezTo>
                    <a:pt x="4539" y="3694"/>
                    <a:pt x="4456" y="3754"/>
                    <a:pt x="4370" y="3810"/>
                  </a:cubicBezTo>
                  <a:lnTo>
                    <a:pt x="4107" y="3968"/>
                  </a:lnTo>
                  <a:cubicBezTo>
                    <a:pt x="3928" y="4074"/>
                    <a:pt x="3750" y="4176"/>
                    <a:pt x="3566" y="4265"/>
                  </a:cubicBezTo>
                  <a:cubicBezTo>
                    <a:pt x="3200" y="4456"/>
                    <a:pt x="2820" y="4618"/>
                    <a:pt x="2431" y="4756"/>
                  </a:cubicBezTo>
                  <a:cubicBezTo>
                    <a:pt x="2045" y="4898"/>
                    <a:pt x="1643" y="5007"/>
                    <a:pt x="1241" y="5099"/>
                  </a:cubicBezTo>
                  <a:cubicBezTo>
                    <a:pt x="832" y="5185"/>
                    <a:pt x="420" y="5251"/>
                    <a:pt x="1" y="5271"/>
                  </a:cubicBezTo>
                  <a:cubicBezTo>
                    <a:pt x="208" y="5302"/>
                    <a:pt x="420" y="5314"/>
                    <a:pt x="631" y="5314"/>
                  </a:cubicBezTo>
                  <a:cubicBezTo>
                    <a:pt x="842" y="5314"/>
                    <a:pt x="1053" y="5302"/>
                    <a:pt x="1260" y="5287"/>
                  </a:cubicBezTo>
                  <a:cubicBezTo>
                    <a:pt x="1686" y="5244"/>
                    <a:pt x="2101" y="5162"/>
                    <a:pt x="2514" y="5047"/>
                  </a:cubicBezTo>
                  <a:cubicBezTo>
                    <a:pt x="2926" y="4924"/>
                    <a:pt x="3325" y="4773"/>
                    <a:pt x="3714" y="4591"/>
                  </a:cubicBezTo>
                  <a:cubicBezTo>
                    <a:pt x="3909" y="4502"/>
                    <a:pt x="4097" y="4397"/>
                    <a:pt x="4281" y="4295"/>
                  </a:cubicBezTo>
                  <a:lnTo>
                    <a:pt x="4558" y="4130"/>
                  </a:lnTo>
                  <a:cubicBezTo>
                    <a:pt x="4651" y="4074"/>
                    <a:pt x="4736" y="4011"/>
                    <a:pt x="4825" y="3952"/>
                  </a:cubicBezTo>
                  <a:cubicBezTo>
                    <a:pt x="5178" y="3704"/>
                    <a:pt x="5518" y="3440"/>
                    <a:pt x="5825" y="3144"/>
                  </a:cubicBezTo>
                  <a:cubicBezTo>
                    <a:pt x="5861" y="3107"/>
                    <a:pt x="5904" y="3071"/>
                    <a:pt x="5940" y="3035"/>
                  </a:cubicBezTo>
                  <a:lnTo>
                    <a:pt x="6052" y="2919"/>
                  </a:lnTo>
                  <a:cubicBezTo>
                    <a:pt x="6125" y="2844"/>
                    <a:pt x="6204" y="2764"/>
                    <a:pt x="6273" y="2689"/>
                  </a:cubicBezTo>
                  <a:lnTo>
                    <a:pt x="6484" y="2445"/>
                  </a:lnTo>
                  <a:cubicBezTo>
                    <a:pt x="6517" y="2402"/>
                    <a:pt x="6553" y="2362"/>
                    <a:pt x="6586" y="2319"/>
                  </a:cubicBezTo>
                  <a:lnTo>
                    <a:pt x="6685" y="2194"/>
                  </a:lnTo>
                  <a:cubicBezTo>
                    <a:pt x="7210" y="1521"/>
                    <a:pt x="7638" y="779"/>
                    <a:pt x="7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87;p68"/>
            <p:cNvSpPr/>
            <p:nvPr/>
          </p:nvSpPr>
          <p:spPr>
            <a:xfrm>
              <a:off x="7082120" y="2758755"/>
              <a:ext cx="69853" cy="156908"/>
            </a:xfrm>
            <a:custGeom>
              <a:avLst/>
              <a:gdLst/>
              <a:ahLst/>
              <a:cxnLst/>
              <a:rect l="l" t="t" r="r" b="b"/>
              <a:pathLst>
                <a:path w="1937" h="4351" extrusionOk="0">
                  <a:moveTo>
                    <a:pt x="1937" y="1"/>
                  </a:moveTo>
                  <a:cubicBezTo>
                    <a:pt x="1861" y="73"/>
                    <a:pt x="1798" y="146"/>
                    <a:pt x="1725" y="222"/>
                  </a:cubicBezTo>
                  <a:cubicBezTo>
                    <a:pt x="1660" y="294"/>
                    <a:pt x="1590" y="373"/>
                    <a:pt x="1528" y="452"/>
                  </a:cubicBezTo>
                  <a:cubicBezTo>
                    <a:pt x="1468" y="528"/>
                    <a:pt x="1406" y="607"/>
                    <a:pt x="1343" y="690"/>
                  </a:cubicBezTo>
                  <a:lnTo>
                    <a:pt x="1297" y="752"/>
                  </a:lnTo>
                  <a:lnTo>
                    <a:pt x="1257" y="815"/>
                  </a:lnTo>
                  <a:lnTo>
                    <a:pt x="1168" y="940"/>
                  </a:lnTo>
                  <a:cubicBezTo>
                    <a:pt x="941" y="1277"/>
                    <a:pt x="749" y="1633"/>
                    <a:pt x="581" y="2006"/>
                  </a:cubicBezTo>
                  <a:cubicBezTo>
                    <a:pt x="413" y="2375"/>
                    <a:pt x="281" y="2761"/>
                    <a:pt x="176" y="3150"/>
                  </a:cubicBezTo>
                  <a:cubicBezTo>
                    <a:pt x="73" y="3542"/>
                    <a:pt x="4" y="3948"/>
                    <a:pt x="1" y="4350"/>
                  </a:cubicBezTo>
                  <a:cubicBezTo>
                    <a:pt x="119" y="3968"/>
                    <a:pt x="251" y="3592"/>
                    <a:pt x="387" y="3223"/>
                  </a:cubicBezTo>
                  <a:cubicBezTo>
                    <a:pt x="525" y="2850"/>
                    <a:pt x="673" y="2484"/>
                    <a:pt x="838" y="2124"/>
                  </a:cubicBezTo>
                  <a:cubicBezTo>
                    <a:pt x="1003" y="1762"/>
                    <a:pt x="1175" y="1409"/>
                    <a:pt x="1359" y="1056"/>
                  </a:cubicBezTo>
                  <a:cubicBezTo>
                    <a:pt x="1409" y="970"/>
                    <a:pt x="1448" y="881"/>
                    <a:pt x="1498" y="792"/>
                  </a:cubicBezTo>
                  <a:cubicBezTo>
                    <a:pt x="1551" y="706"/>
                    <a:pt x="1597" y="617"/>
                    <a:pt x="1643" y="528"/>
                  </a:cubicBezTo>
                  <a:cubicBezTo>
                    <a:pt x="1689" y="442"/>
                    <a:pt x="1742" y="357"/>
                    <a:pt x="1791" y="271"/>
                  </a:cubicBezTo>
                  <a:cubicBezTo>
                    <a:pt x="1841" y="179"/>
                    <a:pt x="1890" y="93"/>
                    <a:pt x="1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88;p68"/>
            <p:cNvSpPr/>
            <p:nvPr/>
          </p:nvSpPr>
          <p:spPr>
            <a:xfrm>
              <a:off x="6625679" y="3172531"/>
              <a:ext cx="153230" cy="209415"/>
            </a:xfrm>
            <a:custGeom>
              <a:avLst/>
              <a:gdLst/>
              <a:ahLst/>
              <a:cxnLst/>
              <a:rect l="l" t="t" r="r" b="b"/>
              <a:pathLst>
                <a:path w="4249" h="5807" extrusionOk="0">
                  <a:moveTo>
                    <a:pt x="179" y="0"/>
                  </a:moveTo>
                  <a:cubicBezTo>
                    <a:pt x="67" y="0"/>
                    <a:pt x="0" y="58"/>
                    <a:pt x="1" y="198"/>
                  </a:cubicBezTo>
                  <a:cubicBezTo>
                    <a:pt x="7" y="1031"/>
                    <a:pt x="1670" y="5806"/>
                    <a:pt x="2142" y="5806"/>
                  </a:cubicBezTo>
                  <a:cubicBezTo>
                    <a:pt x="2149" y="5806"/>
                    <a:pt x="2155" y="5806"/>
                    <a:pt x="2161" y="5804"/>
                  </a:cubicBezTo>
                  <a:cubicBezTo>
                    <a:pt x="2227" y="5784"/>
                    <a:pt x="2603" y="5665"/>
                    <a:pt x="3183" y="5477"/>
                  </a:cubicBezTo>
                  <a:cubicBezTo>
                    <a:pt x="3569" y="5352"/>
                    <a:pt x="3773" y="4923"/>
                    <a:pt x="3622" y="4544"/>
                  </a:cubicBezTo>
                  <a:lnTo>
                    <a:pt x="2992" y="3004"/>
                  </a:lnTo>
                  <a:lnTo>
                    <a:pt x="3681" y="2991"/>
                  </a:lnTo>
                  <a:cubicBezTo>
                    <a:pt x="4011" y="2981"/>
                    <a:pt x="4248" y="2664"/>
                    <a:pt x="4159" y="2341"/>
                  </a:cubicBezTo>
                  <a:lnTo>
                    <a:pt x="3895" y="1381"/>
                  </a:lnTo>
                  <a:cubicBezTo>
                    <a:pt x="3832" y="1151"/>
                    <a:pt x="3626" y="1008"/>
                    <a:pt x="3406" y="1008"/>
                  </a:cubicBezTo>
                  <a:cubicBezTo>
                    <a:pt x="3327" y="1008"/>
                    <a:pt x="3246" y="1026"/>
                    <a:pt x="3170" y="1065"/>
                  </a:cubicBezTo>
                  <a:cubicBezTo>
                    <a:pt x="2886" y="1210"/>
                    <a:pt x="2606" y="1362"/>
                    <a:pt x="2451" y="1477"/>
                  </a:cubicBezTo>
                  <a:cubicBezTo>
                    <a:pt x="2451" y="1477"/>
                    <a:pt x="742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89;p68"/>
            <p:cNvSpPr/>
            <p:nvPr/>
          </p:nvSpPr>
          <p:spPr>
            <a:xfrm>
              <a:off x="6620089" y="3174262"/>
              <a:ext cx="91851" cy="209451"/>
            </a:xfrm>
            <a:custGeom>
              <a:avLst/>
              <a:gdLst/>
              <a:ahLst/>
              <a:cxnLst/>
              <a:rect l="l" t="t" r="r" b="b"/>
              <a:pathLst>
                <a:path w="2547" h="5808" extrusionOk="0">
                  <a:moveTo>
                    <a:pt x="181" y="1"/>
                  </a:moveTo>
                  <a:cubicBezTo>
                    <a:pt x="66" y="1"/>
                    <a:pt x="1" y="55"/>
                    <a:pt x="1" y="199"/>
                  </a:cubicBezTo>
                  <a:cubicBezTo>
                    <a:pt x="7" y="1035"/>
                    <a:pt x="1670" y="5808"/>
                    <a:pt x="2142" y="5808"/>
                  </a:cubicBezTo>
                  <a:cubicBezTo>
                    <a:pt x="2149" y="5808"/>
                    <a:pt x="2155" y="5807"/>
                    <a:pt x="2161" y="5805"/>
                  </a:cubicBezTo>
                  <a:cubicBezTo>
                    <a:pt x="2197" y="5792"/>
                    <a:pt x="2332" y="5753"/>
                    <a:pt x="2547" y="5683"/>
                  </a:cubicBezTo>
                  <a:cubicBezTo>
                    <a:pt x="1406" y="4057"/>
                    <a:pt x="581" y="1436"/>
                    <a:pt x="192" y="1"/>
                  </a:cubicBezTo>
                  <a:cubicBezTo>
                    <a:pt x="188" y="1"/>
                    <a:pt x="18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90;p68"/>
            <p:cNvSpPr/>
            <p:nvPr/>
          </p:nvSpPr>
          <p:spPr>
            <a:xfrm>
              <a:off x="6697262" y="3200840"/>
              <a:ext cx="14209" cy="38659"/>
            </a:xfrm>
            <a:custGeom>
              <a:avLst/>
              <a:gdLst/>
              <a:ahLst/>
              <a:cxnLst/>
              <a:rect l="l" t="t" r="r" b="b"/>
              <a:pathLst>
                <a:path w="394" h="1072" extrusionOk="0">
                  <a:moveTo>
                    <a:pt x="130" y="1"/>
                  </a:moveTo>
                  <a:cubicBezTo>
                    <a:pt x="125" y="1"/>
                    <a:pt x="119" y="2"/>
                    <a:pt x="113" y="3"/>
                  </a:cubicBezTo>
                  <a:cubicBezTo>
                    <a:pt x="80" y="13"/>
                    <a:pt x="70" y="46"/>
                    <a:pt x="77" y="72"/>
                  </a:cubicBezTo>
                  <a:cubicBezTo>
                    <a:pt x="77" y="79"/>
                    <a:pt x="268" y="646"/>
                    <a:pt x="21" y="979"/>
                  </a:cubicBezTo>
                  <a:cubicBezTo>
                    <a:pt x="1" y="1005"/>
                    <a:pt x="8" y="1038"/>
                    <a:pt x="31" y="1058"/>
                  </a:cubicBezTo>
                  <a:cubicBezTo>
                    <a:pt x="41" y="1065"/>
                    <a:pt x="54" y="1071"/>
                    <a:pt x="64" y="1071"/>
                  </a:cubicBezTo>
                  <a:cubicBezTo>
                    <a:pt x="80" y="1071"/>
                    <a:pt x="97" y="1061"/>
                    <a:pt x="110" y="1052"/>
                  </a:cubicBezTo>
                  <a:cubicBezTo>
                    <a:pt x="393" y="666"/>
                    <a:pt x="192" y="66"/>
                    <a:pt x="186" y="39"/>
                  </a:cubicBezTo>
                  <a:cubicBezTo>
                    <a:pt x="178" y="13"/>
                    <a:pt x="155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91;p68"/>
            <p:cNvSpPr/>
            <p:nvPr/>
          </p:nvSpPr>
          <p:spPr>
            <a:xfrm>
              <a:off x="6677897" y="3190454"/>
              <a:ext cx="14173" cy="38587"/>
            </a:xfrm>
            <a:custGeom>
              <a:avLst/>
              <a:gdLst/>
              <a:ahLst/>
              <a:cxnLst/>
              <a:rect l="l" t="t" r="r" b="b"/>
              <a:pathLst>
                <a:path w="393" h="1070" extrusionOk="0">
                  <a:moveTo>
                    <a:pt x="130" y="1"/>
                  </a:moveTo>
                  <a:cubicBezTo>
                    <a:pt x="124" y="1"/>
                    <a:pt x="118" y="2"/>
                    <a:pt x="113" y="4"/>
                  </a:cubicBezTo>
                  <a:cubicBezTo>
                    <a:pt x="80" y="11"/>
                    <a:pt x="66" y="44"/>
                    <a:pt x="73" y="73"/>
                  </a:cubicBezTo>
                  <a:cubicBezTo>
                    <a:pt x="73" y="76"/>
                    <a:pt x="264" y="644"/>
                    <a:pt x="17" y="980"/>
                  </a:cubicBezTo>
                  <a:cubicBezTo>
                    <a:pt x="0" y="1003"/>
                    <a:pt x="4" y="1036"/>
                    <a:pt x="30" y="1056"/>
                  </a:cubicBezTo>
                  <a:cubicBezTo>
                    <a:pt x="37" y="1066"/>
                    <a:pt x="50" y="1069"/>
                    <a:pt x="63" y="1069"/>
                  </a:cubicBezTo>
                  <a:cubicBezTo>
                    <a:pt x="80" y="1069"/>
                    <a:pt x="99" y="1063"/>
                    <a:pt x="106" y="1049"/>
                  </a:cubicBezTo>
                  <a:cubicBezTo>
                    <a:pt x="393" y="667"/>
                    <a:pt x="188" y="63"/>
                    <a:pt x="182" y="40"/>
                  </a:cubicBezTo>
                  <a:cubicBezTo>
                    <a:pt x="174" y="14"/>
                    <a:pt x="152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92;p68"/>
            <p:cNvSpPr/>
            <p:nvPr/>
          </p:nvSpPr>
          <p:spPr>
            <a:xfrm>
              <a:off x="6658279" y="3179275"/>
              <a:ext cx="14173" cy="38695"/>
            </a:xfrm>
            <a:custGeom>
              <a:avLst/>
              <a:gdLst/>
              <a:ahLst/>
              <a:cxnLst/>
              <a:rect l="l" t="t" r="r" b="b"/>
              <a:pathLst>
                <a:path w="393" h="1073" extrusionOk="0">
                  <a:moveTo>
                    <a:pt x="130" y="1"/>
                  </a:moveTo>
                  <a:cubicBezTo>
                    <a:pt x="124" y="1"/>
                    <a:pt x="118" y="2"/>
                    <a:pt x="112" y="4"/>
                  </a:cubicBezTo>
                  <a:cubicBezTo>
                    <a:pt x="79" y="11"/>
                    <a:pt x="66" y="44"/>
                    <a:pt x="73" y="73"/>
                  </a:cubicBezTo>
                  <a:cubicBezTo>
                    <a:pt x="73" y="77"/>
                    <a:pt x="264" y="647"/>
                    <a:pt x="17" y="980"/>
                  </a:cubicBezTo>
                  <a:cubicBezTo>
                    <a:pt x="0" y="1003"/>
                    <a:pt x="4" y="1036"/>
                    <a:pt x="30" y="1059"/>
                  </a:cubicBezTo>
                  <a:cubicBezTo>
                    <a:pt x="37" y="1066"/>
                    <a:pt x="50" y="1072"/>
                    <a:pt x="63" y="1072"/>
                  </a:cubicBezTo>
                  <a:cubicBezTo>
                    <a:pt x="83" y="1072"/>
                    <a:pt x="99" y="1063"/>
                    <a:pt x="106" y="1049"/>
                  </a:cubicBezTo>
                  <a:cubicBezTo>
                    <a:pt x="393" y="667"/>
                    <a:pt x="188" y="67"/>
                    <a:pt x="182" y="40"/>
                  </a:cubicBezTo>
                  <a:cubicBezTo>
                    <a:pt x="174" y="14"/>
                    <a:pt x="152" y="1"/>
                    <a:pt x="130" y="1"/>
                  </a:cubicBezTo>
                  <a:close/>
                </a:path>
              </a:pathLst>
            </a:custGeom>
            <a:solidFill>
              <a:srgbClr val="EF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93;p68"/>
            <p:cNvSpPr/>
            <p:nvPr/>
          </p:nvSpPr>
          <p:spPr>
            <a:xfrm>
              <a:off x="7644908" y="2451145"/>
              <a:ext cx="137723" cy="127192"/>
            </a:xfrm>
            <a:custGeom>
              <a:avLst/>
              <a:gdLst/>
              <a:ahLst/>
              <a:cxnLst/>
              <a:rect l="l" t="t" r="r" b="b"/>
              <a:pathLst>
                <a:path w="3819" h="3527" extrusionOk="0">
                  <a:moveTo>
                    <a:pt x="1909" y="0"/>
                  </a:moveTo>
                  <a:cubicBezTo>
                    <a:pt x="1023" y="0"/>
                    <a:pt x="302" y="677"/>
                    <a:pt x="158" y="1552"/>
                  </a:cubicBezTo>
                  <a:cubicBezTo>
                    <a:pt x="0" y="2492"/>
                    <a:pt x="785" y="3406"/>
                    <a:pt x="1698" y="3515"/>
                  </a:cubicBezTo>
                  <a:cubicBezTo>
                    <a:pt x="1769" y="3523"/>
                    <a:pt x="1838" y="3527"/>
                    <a:pt x="1907" y="3527"/>
                  </a:cubicBezTo>
                  <a:cubicBezTo>
                    <a:pt x="2796" y="3527"/>
                    <a:pt x="3517" y="2850"/>
                    <a:pt x="3661" y="1975"/>
                  </a:cubicBezTo>
                  <a:cubicBezTo>
                    <a:pt x="3819" y="1035"/>
                    <a:pt x="3034" y="121"/>
                    <a:pt x="2117" y="12"/>
                  </a:cubicBezTo>
                  <a:cubicBezTo>
                    <a:pt x="2047" y="4"/>
                    <a:pt x="1978" y="0"/>
                    <a:pt x="1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94;p68"/>
            <p:cNvSpPr/>
            <p:nvPr/>
          </p:nvSpPr>
          <p:spPr>
            <a:xfrm>
              <a:off x="7640949" y="2465776"/>
              <a:ext cx="161218" cy="119493"/>
            </a:xfrm>
            <a:custGeom>
              <a:avLst/>
              <a:gdLst/>
              <a:ahLst/>
              <a:cxnLst/>
              <a:rect l="l" t="t" r="r" b="b"/>
              <a:pathLst>
                <a:path w="4768" h="3534" extrusionOk="0">
                  <a:moveTo>
                    <a:pt x="2347" y="0"/>
                  </a:moveTo>
                  <a:cubicBezTo>
                    <a:pt x="307" y="0"/>
                    <a:pt x="0" y="3258"/>
                    <a:pt x="2175" y="3518"/>
                  </a:cubicBezTo>
                  <a:cubicBezTo>
                    <a:pt x="2259" y="3528"/>
                    <a:pt x="2341" y="3533"/>
                    <a:pt x="2421" y="3533"/>
                  </a:cubicBezTo>
                  <a:cubicBezTo>
                    <a:pt x="4461" y="3533"/>
                    <a:pt x="4768" y="276"/>
                    <a:pt x="2593" y="16"/>
                  </a:cubicBezTo>
                  <a:cubicBezTo>
                    <a:pt x="2509" y="5"/>
                    <a:pt x="2426" y="0"/>
                    <a:pt x="2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95;p68"/>
            <p:cNvSpPr/>
            <p:nvPr/>
          </p:nvSpPr>
          <p:spPr>
            <a:xfrm>
              <a:off x="7838130" y="2483854"/>
              <a:ext cx="141113" cy="127301"/>
            </a:xfrm>
            <a:custGeom>
              <a:avLst/>
              <a:gdLst/>
              <a:ahLst/>
              <a:cxnLst/>
              <a:rect l="l" t="t" r="r" b="b"/>
              <a:pathLst>
                <a:path w="3913" h="3530" extrusionOk="0">
                  <a:moveTo>
                    <a:pt x="1960" y="1"/>
                  </a:moveTo>
                  <a:cubicBezTo>
                    <a:pt x="1133" y="1"/>
                    <a:pt x="429" y="605"/>
                    <a:pt x="229" y="1420"/>
                  </a:cubicBezTo>
                  <a:cubicBezTo>
                    <a:pt x="1" y="2344"/>
                    <a:pt x="707" y="3313"/>
                    <a:pt x="1614" y="3495"/>
                  </a:cubicBezTo>
                  <a:cubicBezTo>
                    <a:pt x="1730" y="3518"/>
                    <a:pt x="1844" y="3529"/>
                    <a:pt x="1957" y="3529"/>
                  </a:cubicBezTo>
                  <a:cubicBezTo>
                    <a:pt x="2783" y="3529"/>
                    <a:pt x="3485" y="2925"/>
                    <a:pt x="3688" y="2110"/>
                  </a:cubicBezTo>
                  <a:cubicBezTo>
                    <a:pt x="3912" y="1186"/>
                    <a:pt x="3210" y="217"/>
                    <a:pt x="2303" y="35"/>
                  </a:cubicBezTo>
                  <a:cubicBezTo>
                    <a:pt x="2187" y="12"/>
                    <a:pt x="2072" y="1"/>
                    <a:pt x="1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96;p68"/>
            <p:cNvSpPr/>
            <p:nvPr/>
          </p:nvSpPr>
          <p:spPr>
            <a:xfrm>
              <a:off x="7831978" y="2494766"/>
              <a:ext cx="165106" cy="119662"/>
            </a:xfrm>
            <a:custGeom>
              <a:avLst/>
              <a:gdLst/>
              <a:ahLst/>
              <a:cxnLst/>
              <a:rect l="l" t="t" r="r" b="b"/>
              <a:pathLst>
                <a:path w="4883" h="3539" extrusionOk="0">
                  <a:moveTo>
                    <a:pt x="2399" y="0"/>
                  </a:moveTo>
                  <a:cubicBezTo>
                    <a:pt x="483" y="0"/>
                    <a:pt x="0" y="3081"/>
                    <a:pt x="2095" y="3499"/>
                  </a:cubicBezTo>
                  <a:cubicBezTo>
                    <a:pt x="2229" y="3526"/>
                    <a:pt x="2358" y="3538"/>
                    <a:pt x="2481" y="3538"/>
                  </a:cubicBezTo>
                  <a:cubicBezTo>
                    <a:pt x="4397" y="3538"/>
                    <a:pt x="4883" y="455"/>
                    <a:pt x="2785" y="40"/>
                  </a:cubicBezTo>
                  <a:cubicBezTo>
                    <a:pt x="2650" y="13"/>
                    <a:pt x="2522" y="0"/>
                    <a:pt x="2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97;p68"/>
            <p:cNvSpPr/>
            <p:nvPr/>
          </p:nvSpPr>
          <p:spPr>
            <a:xfrm>
              <a:off x="7908308" y="2609205"/>
              <a:ext cx="95674" cy="82511"/>
            </a:xfrm>
            <a:custGeom>
              <a:avLst/>
              <a:gdLst/>
              <a:ahLst/>
              <a:cxnLst/>
              <a:rect l="l" t="t" r="r" b="b"/>
              <a:pathLst>
                <a:path w="2653" h="2288" extrusionOk="0">
                  <a:moveTo>
                    <a:pt x="1344" y="0"/>
                  </a:moveTo>
                  <a:cubicBezTo>
                    <a:pt x="948" y="0"/>
                    <a:pt x="564" y="213"/>
                    <a:pt x="334" y="566"/>
                  </a:cubicBezTo>
                  <a:cubicBezTo>
                    <a:pt x="1" y="1087"/>
                    <a:pt x="232" y="1832"/>
                    <a:pt x="753" y="2133"/>
                  </a:cubicBezTo>
                  <a:cubicBezTo>
                    <a:pt x="932" y="2238"/>
                    <a:pt x="1124" y="2287"/>
                    <a:pt x="1314" y="2287"/>
                  </a:cubicBezTo>
                  <a:cubicBezTo>
                    <a:pt x="1709" y="2287"/>
                    <a:pt x="2092" y="2074"/>
                    <a:pt x="2319" y="1717"/>
                  </a:cubicBezTo>
                  <a:cubicBezTo>
                    <a:pt x="2652" y="1196"/>
                    <a:pt x="2421" y="451"/>
                    <a:pt x="1900" y="151"/>
                  </a:cubicBezTo>
                  <a:cubicBezTo>
                    <a:pt x="1722" y="48"/>
                    <a:pt x="1532" y="0"/>
                    <a:pt x="1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98;p68"/>
            <p:cNvSpPr/>
            <p:nvPr/>
          </p:nvSpPr>
          <p:spPr>
            <a:xfrm>
              <a:off x="7581042" y="2556230"/>
              <a:ext cx="95530" cy="82475"/>
            </a:xfrm>
            <a:custGeom>
              <a:avLst/>
              <a:gdLst/>
              <a:ahLst/>
              <a:cxnLst/>
              <a:rect l="l" t="t" r="r" b="b"/>
              <a:pathLst>
                <a:path w="2649" h="2287" extrusionOk="0">
                  <a:moveTo>
                    <a:pt x="1341" y="0"/>
                  </a:moveTo>
                  <a:cubicBezTo>
                    <a:pt x="945" y="0"/>
                    <a:pt x="561" y="214"/>
                    <a:pt x="333" y="568"/>
                  </a:cubicBezTo>
                  <a:cubicBezTo>
                    <a:pt x="0" y="1089"/>
                    <a:pt x="231" y="1834"/>
                    <a:pt x="749" y="2134"/>
                  </a:cubicBezTo>
                  <a:cubicBezTo>
                    <a:pt x="928" y="2238"/>
                    <a:pt x="1121" y="2287"/>
                    <a:pt x="1310" y="2287"/>
                  </a:cubicBezTo>
                  <a:cubicBezTo>
                    <a:pt x="1707" y="2287"/>
                    <a:pt x="2090" y="2074"/>
                    <a:pt x="2315" y="1719"/>
                  </a:cubicBezTo>
                  <a:cubicBezTo>
                    <a:pt x="2648" y="1201"/>
                    <a:pt x="2417" y="452"/>
                    <a:pt x="1900" y="152"/>
                  </a:cubicBezTo>
                  <a:cubicBezTo>
                    <a:pt x="1720" y="48"/>
                    <a:pt x="1529" y="0"/>
                    <a:pt x="1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99;p68"/>
            <p:cNvSpPr/>
            <p:nvPr/>
          </p:nvSpPr>
          <p:spPr>
            <a:xfrm>
              <a:off x="7758577" y="2578048"/>
              <a:ext cx="78941" cy="39705"/>
            </a:xfrm>
            <a:custGeom>
              <a:avLst/>
              <a:gdLst/>
              <a:ahLst/>
              <a:cxnLst/>
              <a:rect l="l" t="t" r="r" b="b"/>
              <a:pathLst>
                <a:path w="2189" h="1101" extrusionOk="0">
                  <a:moveTo>
                    <a:pt x="1064" y="0"/>
                  </a:moveTo>
                  <a:cubicBezTo>
                    <a:pt x="1018" y="0"/>
                    <a:pt x="973" y="4"/>
                    <a:pt x="927" y="12"/>
                  </a:cubicBezTo>
                  <a:cubicBezTo>
                    <a:pt x="528" y="88"/>
                    <a:pt x="248" y="405"/>
                    <a:pt x="44" y="734"/>
                  </a:cubicBezTo>
                  <a:cubicBezTo>
                    <a:pt x="1" y="800"/>
                    <a:pt x="44" y="896"/>
                    <a:pt x="110" y="929"/>
                  </a:cubicBezTo>
                  <a:cubicBezTo>
                    <a:pt x="130" y="939"/>
                    <a:pt x="151" y="943"/>
                    <a:pt x="171" y="943"/>
                  </a:cubicBezTo>
                  <a:cubicBezTo>
                    <a:pt x="224" y="943"/>
                    <a:pt x="272" y="911"/>
                    <a:pt x="301" y="863"/>
                  </a:cubicBezTo>
                  <a:cubicBezTo>
                    <a:pt x="416" y="678"/>
                    <a:pt x="561" y="503"/>
                    <a:pt x="746" y="388"/>
                  </a:cubicBezTo>
                  <a:cubicBezTo>
                    <a:pt x="848" y="325"/>
                    <a:pt x="962" y="292"/>
                    <a:pt x="1070" y="292"/>
                  </a:cubicBezTo>
                  <a:cubicBezTo>
                    <a:pt x="1099" y="292"/>
                    <a:pt x="1127" y="294"/>
                    <a:pt x="1155" y="299"/>
                  </a:cubicBezTo>
                  <a:cubicBezTo>
                    <a:pt x="1303" y="322"/>
                    <a:pt x="1429" y="401"/>
                    <a:pt x="1544" y="507"/>
                  </a:cubicBezTo>
                  <a:cubicBezTo>
                    <a:pt x="1689" y="649"/>
                    <a:pt x="1795" y="827"/>
                    <a:pt x="1874" y="1011"/>
                  </a:cubicBezTo>
                  <a:cubicBezTo>
                    <a:pt x="1900" y="1074"/>
                    <a:pt x="1953" y="1101"/>
                    <a:pt x="2007" y="1101"/>
                  </a:cubicBezTo>
                  <a:cubicBezTo>
                    <a:pt x="2098" y="1101"/>
                    <a:pt x="2189" y="1023"/>
                    <a:pt x="2141" y="909"/>
                  </a:cubicBezTo>
                  <a:cubicBezTo>
                    <a:pt x="2052" y="701"/>
                    <a:pt x="1940" y="503"/>
                    <a:pt x="1782" y="339"/>
                  </a:cubicBezTo>
                  <a:cubicBezTo>
                    <a:pt x="1597" y="140"/>
                    <a:pt x="1338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800;p68"/>
            <p:cNvSpPr/>
            <p:nvPr/>
          </p:nvSpPr>
          <p:spPr>
            <a:xfrm>
              <a:off x="7681872" y="2614507"/>
              <a:ext cx="197442" cy="103788"/>
            </a:xfrm>
            <a:custGeom>
              <a:avLst/>
              <a:gdLst/>
              <a:ahLst/>
              <a:cxnLst/>
              <a:rect l="l" t="t" r="r" b="b"/>
              <a:pathLst>
                <a:path w="5475" h="2878" extrusionOk="0">
                  <a:moveTo>
                    <a:pt x="1252" y="0"/>
                  </a:moveTo>
                  <a:cubicBezTo>
                    <a:pt x="1057" y="0"/>
                    <a:pt x="868" y="108"/>
                    <a:pt x="680" y="399"/>
                  </a:cubicBezTo>
                  <a:cubicBezTo>
                    <a:pt x="1" y="1455"/>
                    <a:pt x="1006" y="2540"/>
                    <a:pt x="2698" y="2830"/>
                  </a:cubicBezTo>
                  <a:cubicBezTo>
                    <a:pt x="2888" y="2862"/>
                    <a:pt x="3078" y="2878"/>
                    <a:pt x="3266" y="2878"/>
                  </a:cubicBezTo>
                  <a:cubicBezTo>
                    <a:pt x="4425" y="2878"/>
                    <a:pt x="5474" y="2289"/>
                    <a:pt x="5369" y="1392"/>
                  </a:cubicBezTo>
                  <a:cubicBezTo>
                    <a:pt x="5303" y="844"/>
                    <a:pt x="5046" y="694"/>
                    <a:pt x="4713" y="694"/>
                  </a:cubicBezTo>
                  <a:cubicBezTo>
                    <a:pt x="4312" y="694"/>
                    <a:pt x="3799" y="910"/>
                    <a:pt x="3374" y="910"/>
                  </a:cubicBezTo>
                  <a:cubicBezTo>
                    <a:pt x="3289" y="910"/>
                    <a:pt x="3207" y="902"/>
                    <a:pt x="3130" y="881"/>
                  </a:cubicBezTo>
                  <a:cubicBezTo>
                    <a:pt x="2371" y="816"/>
                    <a:pt x="1787" y="0"/>
                    <a:pt x="1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801;p68"/>
            <p:cNvSpPr/>
            <p:nvPr/>
          </p:nvSpPr>
          <p:spPr>
            <a:xfrm>
              <a:off x="7715771" y="2658430"/>
              <a:ext cx="118610" cy="59828"/>
            </a:xfrm>
            <a:custGeom>
              <a:avLst/>
              <a:gdLst/>
              <a:ahLst/>
              <a:cxnLst/>
              <a:rect l="l" t="t" r="r" b="b"/>
              <a:pathLst>
                <a:path w="3289" h="1659" extrusionOk="0">
                  <a:moveTo>
                    <a:pt x="989" y="0"/>
                  </a:moveTo>
                  <a:cubicBezTo>
                    <a:pt x="572" y="0"/>
                    <a:pt x="151" y="335"/>
                    <a:pt x="1" y="830"/>
                  </a:cubicBezTo>
                  <a:cubicBezTo>
                    <a:pt x="393" y="1196"/>
                    <a:pt x="1006" y="1483"/>
                    <a:pt x="1755" y="1609"/>
                  </a:cubicBezTo>
                  <a:cubicBezTo>
                    <a:pt x="1945" y="1643"/>
                    <a:pt x="2137" y="1659"/>
                    <a:pt x="2326" y="1659"/>
                  </a:cubicBezTo>
                  <a:cubicBezTo>
                    <a:pt x="2665" y="1659"/>
                    <a:pt x="2994" y="1607"/>
                    <a:pt x="3288" y="1516"/>
                  </a:cubicBezTo>
                  <a:cubicBezTo>
                    <a:pt x="3248" y="918"/>
                    <a:pt x="2840" y="408"/>
                    <a:pt x="2363" y="408"/>
                  </a:cubicBezTo>
                  <a:cubicBezTo>
                    <a:pt x="2183" y="408"/>
                    <a:pt x="1992" y="481"/>
                    <a:pt x="1808" y="649"/>
                  </a:cubicBezTo>
                  <a:cubicBezTo>
                    <a:pt x="1617" y="192"/>
                    <a:pt x="1305" y="0"/>
                    <a:pt x="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802;p68"/>
            <p:cNvSpPr/>
            <p:nvPr/>
          </p:nvSpPr>
          <p:spPr>
            <a:xfrm>
              <a:off x="7856847" y="2441228"/>
              <a:ext cx="81934" cy="22251"/>
            </a:xfrm>
            <a:custGeom>
              <a:avLst/>
              <a:gdLst/>
              <a:ahLst/>
              <a:cxnLst/>
              <a:rect l="l" t="t" r="r" b="b"/>
              <a:pathLst>
                <a:path w="2272" h="617" extrusionOk="0">
                  <a:moveTo>
                    <a:pt x="1071" y="0"/>
                  </a:moveTo>
                  <a:cubicBezTo>
                    <a:pt x="755" y="0"/>
                    <a:pt x="441" y="88"/>
                    <a:pt x="151" y="218"/>
                  </a:cubicBezTo>
                  <a:cubicBezTo>
                    <a:pt x="0" y="282"/>
                    <a:pt x="54" y="502"/>
                    <a:pt x="184" y="502"/>
                  </a:cubicBezTo>
                  <a:cubicBezTo>
                    <a:pt x="201" y="502"/>
                    <a:pt x="220" y="498"/>
                    <a:pt x="240" y="488"/>
                  </a:cubicBezTo>
                  <a:cubicBezTo>
                    <a:pt x="504" y="369"/>
                    <a:pt x="786" y="285"/>
                    <a:pt x="1074" y="285"/>
                  </a:cubicBezTo>
                  <a:cubicBezTo>
                    <a:pt x="1104" y="285"/>
                    <a:pt x="1134" y="285"/>
                    <a:pt x="1164" y="287"/>
                  </a:cubicBezTo>
                  <a:cubicBezTo>
                    <a:pt x="1480" y="307"/>
                    <a:pt x="1774" y="432"/>
                    <a:pt x="2041" y="601"/>
                  </a:cubicBezTo>
                  <a:cubicBezTo>
                    <a:pt x="2059" y="612"/>
                    <a:pt x="2080" y="616"/>
                    <a:pt x="2101" y="616"/>
                  </a:cubicBezTo>
                  <a:cubicBezTo>
                    <a:pt x="2155" y="616"/>
                    <a:pt x="2212" y="583"/>
                    <a:pt x="2236" y="538"/>
                  </a:cubicBezTo>
                  <a:cubicBezTo>
                    <a:pt x="2272" y="459"/>
                    <a:pt x="2236" y="386"/>
                    <a:pt x="2170" y="343"/>
                  </a:cubicBezTo>
                  <a:cubicBezTo>
                    <a:pt x="1870" y="155"/>
                    <a:pt x="1533" y="23"/>
                    <a:pt x="1180" y="4"/>
                  </a:cubicBezTo>
                  <a:cubicBezTo>
                    <a:pt x="1144" y="1"/>
                    <a:pt x="1108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803;p68"/>
            <p:cNvSpPr/>
            <p:nvPr/>
          </p:nvSpPr>
          <p:spPr>
            <a:xfrm>
              <a:off x="7688075" y="2421791"/>
              <a:ext cx="81609" cy="23585"/>
            </a:xfrm>
            <a:custGeom>
              <a:avLst/>
              <a:gdLst/>
              <a:ahLst/>
              <a:cxnLst/>
              <a:rect l="l" t="t" r="r" b="b"/>
              <a:pathLst>
                <a:path w="2263" h="654" extrusionOk="0">
                  <a:moveTo>
                    <a:pt x="997" y="0"/>
                  </a:moveTo>
                  <a:cubicBezTo>
                    <a:pt x="699" y="0"/>
                    <a:pt x="403" y="77"/>
                    <a:pt x="132" y="249"/>
                  </a:cubicBezTo>
                  <a:cubicBezTo>
                    <a:pt x="0" y="332"/>
                    <a:pt x="88" y="510"/>
                    <a:pt x="211" y="510"/>
                  </a:cubicBezTo>
                  <a:cubicBezTo>
                    <a:pt x="235" y="510"/>
                    <a:pt x="261" y="503"/>
                    <a:pt x="287" y="487"/>
                  </a:cubicBezTo>
                  <a:cubicBezTo>
                    <a:pt x="510" y="347"/>
                    <a:pt x="756" y="285"/>
                    <a:pt x="1003" y="285"/>
                  </a:cubicBezTo>
                  <a:cubicBezTo>
                    <a:pt x="1355" y="285"/>
                    <a:pt x="1710" y="411"/>
                    <a:pt x="2005" y="619"/>
                  </a:cubicBezTo>
                  <a:cubicBezTo>
                    <a:pt x="2036" y="641"/>
                    <a:pt x="2071" y="653"/>
                    <a:pt x="2106" y="653"/>
                  </a:cubicBezTo>
                  <a:cubicBezTo>
                    <a:pt x="2143" y="653"/>
                    <a:pt x="2181" y="639"/>
                    <a:pt x="2213" y="609"/>
                  </a:cubicBezTo>
                  <a:cubicBezTo>
                    <a:pt x="2259" y="553"/>
                    <a:pt x="2262" y="450"/>
                    <a:pt x="2200" y="404"/>
                  </a:cubicBezTo>
                  <a:cubicBezTo>
                    <a:pt x="1843" y="153"/>
                    <a:pt x="1419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804;p68"/>
            <p:cNvSpPr/>
            <p:nvPr/>
          </p:nvSpPr>
          <p:spPr>
            <a:xfrm>
              <a:off x="7192831" y="2372133"/>
              <a:ext cx="98847" cy="128455"/>
            </a:xfrm>
            <a:custGeom>
              <a:avLst/>
              <a:gdLst/>
              <a:ahLst/>
              <a:cxnLst/>
              <a:rect l="l" t="t" r="r" b="b"/>
              <a:pathLst>
                <a:path w="2741" h="3562" extrusionOk="0">
                  <a:moveTo>
                    <a:pt x="543" y="1"/>
                  </a:moveTo>
                  <a:cubicBezTo>
                    <a:pt x="363" y="1"/>
                    <a:pt x="180" y="25"/>
                    <a:pt x="1" y="76"/>
                  </a:cubicBezTo>
                  <a:cubicBezTo>
                    <a:pt x="58" y="73"/>
                    <a:pt x="113" y="71"/>
                    <a:pt x="168" y="71"/>
                  </a:cubicBezTo>
                  <a:cubicBezTo>
                    <a:pt x="2285" y="71"/>
                    <a:pt x="2741" y="2755"/>
                    <a:pt x="799" y="3562"/>
                  </a:cubicBezTo>
                  <a:cubicBezTo>
                    <a:pt x="938" y="3546"/>
                    <a:pt x="1069" y="3522"/>
                    <a:pt x="1201" y="3476"/>
                  </a:cubicBezTo>
                  <a:cubicBezTo>
                    <a:pt x="2128" y="3173"/>
                    <a:pt x="2580" y="2029"/>
                    <a:pt x="2247" y="1148"/>
                  </a:cubicBezTo>
                  <a:cubicBezTo>
                    <a:pt x="1966" y="410"/>
                    <a:pt x="1274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805;p68"/>
            <p:cNvSpPr/>
            <p:nvPr/>
          </p:nvSpPr>
          <p:spPr>
            <a:xfrm>
              <a:off x="7140036" y="2374694"/>
              <a:ext cx="151679" cy="126363"/>
            </a:xfrm>
            <a:custGeom>
              <a:avLst/>
              <a:gdLst/>
              <a:ahLst/>
              <a:cxnLst/>
              <a:rect l="l" t="t" r="r" b="b"/>
              <a:pathLst>
                <a:path w="4206" h="3504" extrusionOk="0">
                  <a:moveTo>
                    <a:pt x="1628" y="0"/>
                  </a:moveTo>
                  <a:cubicBezTo>
                    <a:pt x="1575" y="0"/>
                    <a:pt x="1521" y="2"/>
                    <a:pt x="1465" y="5"/>
                  </a:cubicBezTo>
                  <a:cubicBezTo>
                    <a:pt x="1435" y="12"/>
                    <a:pt x="1412" y="22"/>
                    <a:pt x="1383" y="28"/>
                  </a:cubicBezTo>
                  <a:cubicBezTo>
                    <a:pt x="456" y="335"/>
                    <a:pt x="1" y="1476"/>
                    <a:pt x="334" y="2360"/>
                  </a:cubicBezTo>
                  <a:cubicBezTo>
                    <a:pt x="615" y="3096"/>
                    <a:pt x="1309" y="3504"/>
                    <a:pt x="2039" y="3504"/>
                  </a:cubicBezTo>
                  <a:cubicBezTo>
                    <a:pt x="2114" y="3504"/>
                    <a:pt x="2188" y="3500"/>
                    <a:pt x="2263" y="3491"/>
                  </a:cubicBezTo>
                  <a:cubicBezTo>
                    <a:pt x="4206" y="2687"/>
                    <a:pt x="3749" y="0"/>
                    <a:pt x="1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806;p68"/>
            <p:cNvSpPr/>
            <p:nvPr/>
          </p:nvSpPr>
          <p:spPr>
            <a:xfrm>
              <a:off x="6985328" y="2413316"/>
              <a:ext cx="98847" cy="128563"/>
            </a:xfrm>
            <a:custGeom>
              <a:avLst/>
              <a:gdLst/>
              <a:ahLst/>
              <a:cxnLst/>
              <a:rect l="l" t="t" r="r" b="b"/>
              <a:pathLst>
                <a:path w="2741" h="3565" extrusionOk="0">
                  <a:moveTo>
                    <a:pt x="540" y="1"/>
                  </a:moveTo>
                  <a:cubicBezTo>
                    <a:pt x="360" y="1"/>
                    <a:pt x="179" y="25"/>
                    <a:pt x="0" y="75"/>
                  </a:cubicBezTo>
                  <a:cubicBezTo>
                    <a:pt x="57" y="72"/>
                    <a:pt x="113" y="70"/>
                    <a:pt x="167" y="70"/>
                  </a:cubicBezTo>
                  <a:cubicBezTo>
                    <a:pt x="2284" y="70"/>
                    <a:pt x="2740" y="2754"/>
                    <a:pt x="798" y="3564"/>
                  </a:cubicBezTo>
                  <a:cubicBezTo>
                    <a:pt x="937" y="3548"/>
                    <a:pt x="1069" y="3521"/>
                    <a:pt x="1201" y="3475"/>
                  </a:cubicBezTo>
                  <a:cubicBezTo>
                    <a:pt x="2127" y="3172"/>
                    <a:pt x="2579" y="2031"/>
                    <a:pt x="2246" y="1147"/>
                  </a:cubicBezTo>
                  <a:cubicBezTo>
                    <a:pt x="1965" y="408"/>
                    <a:pt x="1272" y="1"/>
                    <a:pt x="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807;p68"/>
            <p:cNvSpPr/>
            <p:nvPr/>
          </p:nvSpPr>
          <p:spPr>
            <a:xfrm>
              <a:off x="6932533" y="2415841"/>
              <a:ext cx="151715" cy="126471"/>
            </a:xfrm>
            <a:custGeom>
              <a:avLst/>
              <a:gdLst/>
              <a:ahLst/>
              <a:cxnLst/>
              <a:rect l="l" t="t" r="r" b="b"/>
              <a:pathLst>
                <a:path w="4207" h="3507" extrusionOk="0">
                  <a:moveTo>
                    <a:pt x="1624" y="0"/>
                  </a:moveTo>
                  <a:cubicBezTo>
                    <a:pt x="1572" y="0"/>
                    <a:pt x="1519" y="2"/>
                    <a:pt x="1464" y="5"/>
                  </a:cubicBezTo>
                  <a:cubicBezTo>
                    <a:pt x="1435" y="15"/>
                    <a:pt x="1412" y="22"/>
                    <a:pt x="1382" y="32"/>
                  </a:cubicBezTo>
                  <a:cubicBezTo>
                    <a:pt x="455" y="335"/>
                    <a:pt x="0" y="1476"/>
                    <a:pt x="333" y="2360"/>
                  </a:cubicBezTo>
                  <a:cubicBezTo>
                    <a:pt x="615" y="3098"/>
                    <a:pt x="1310" y="3506"/>
                    <a:pt x="2045" y="3506"/>
                  </a:cubicBezTo>
                  <a:cubicBezTo>
                    <a:pt x="2117" y="3506"/>
                    <a:pt x="2190" y="3502"/>
                    <a:pt x="2262" y="3494"/>
                  </a:cubicBezTo>
                  <a:cubicBezTo>
                    <a:pt x="4206" y="2690"/>
                    <a:pt x="3747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08;p68"/>
            <p:cNvSpPr/>
            <p:nvPr/>
          </p:nvSpPr>
          <p:spPr>
            <a:xfrm>
              <a:off x="7264451" y="2473396"/>
              <a:ext cx="94340" cy="84242"/>
            </a:xfrm>
            <a:custGeom>
              <a:avLst/>
              <a:gdLst/>
              <a:ahLst/>
              <a:cxnLst/>
              <a:rect l="l" t="t" r="r" b="b"/>
              <a:pathLst>
                <a:path w="2616" h="2336" extrusionOk="0">
                  <a:moveTo>
                    <a:pt x="1295" y="0"/>
                  </a:moveTo>
                  <a:cubicBezTo>
                    <a:pt x="1130" y="0"/>
                    <a:pt x="964" y="34"/>
                    <a:pt x="815" y="104"/>
                  </a:cubicBezTo>
                  <a:cubicBezTo>
                    <a:pt x="221" y="381"/>
                    <a:pt x="0" y="1071"/>
                    <a:pt x="244" y="1661"/>
                  </a:cubicBezTo>
                  <a:cubicBezTo>
                    <a:pt x="420" y="2090"/>
                    <a:pt x="874" y="2335"/>
                    <a:pt x="1323" y="2335"/>
                  </a:cubicBezTo>
                  <a:cubicBezTo>
                    <a:pt x="1489" y="2335"/>
                    <a:pt x="1654" y="2302"/>
                    <a:pt x="1804" y="2231"/>
                  </a:cubicBezTo>
                  <a:cubicBezTo>
                    <a:pt x="2401" y="1954"/>
                    <a:pt x="2615" y="1262"/>
                    <a:pt x="2371" y="672"/>
                  </a:cubicBezTo>
                  <a:cubicBezTo>
                    <a:pt x="2198" y="245"/>
                    <a:pt x="1744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09;p68"/>
            <p:cNvSpPr/>
            <p:nvPr/>
          </p:nvSpPr>
          <p:spPr>
            <a:xfrm>
              <a:off x="6906965" y="2543681"/>
              <a:ext cx="94340" cy="84242"/>
            </a:xfrm>
            <a:custGeom>
              <a:avLst/>
              <a:gdLst/>
              <a:ahLst/>
              <a:cxnLst/>
              <a:rect l="l" t="t" r="r" b="b"/>
              <a:pathLst>
                <a:path w="2616" h="2336" extrusionOk="0">
                  <a:moveTo>
                    <a:pt x="1293" y="0"/>
                  </a:moveTo>
                  <a:cubicBezTo>
                    <a:pt x="1127" y="0"/>
                    <a:pt x="962" y="34"/>
                    <a:pt x="811" y="104"/>
                  </a:cubicBezTo>
                  <a:cubicBezTo>
                    <a:pt x="218" y="381"/>
                    <a:pt x="0" y="1074"/>
                    <a:pt x="244" y="1664"/>
                  </a:cubicBezTo>
                  <a:cubicBezTo>
                    <a:pt x="417" y="2090"/>
                    <a:pt x="872" y="2335"/>
                    <a:pt x="1320" y="2335"/>
                  </a:cubicBezTo>
                  <a:cubicBezTo>
                    <a:pt x="1486" y="2335"/>
                    <a:pt x="1651" y="2302"/>
                    <a:pt x="1801" y="2231"/>
                  </a:cubicBezTo>
                  <a:cubicBezTo>
                    <a:pt x="2401" y="1954"/>
                    <a:pt x="2615" y="1262"/>
                    <a:pt x="2371" y="675"/>
                  </a:cubicBezTo>
                  <a:cubicBezTo>
                    <a:pt x="2195" y="246"/>
                    <a:pt x="1742" y="0"/>
                    <a:pt x="1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10;p68"/>
            <p:cNvSpPr/>
            <p:nvPr/>
          </p:nvSpPr>
          <p:spPr>
            <a:xfrm>
              <a:off x="7082769" y="2507619"/>
              <a:ext cx="90048" cy="46160"/>
            </a:xfrm>
            <a:custGeom>
              <a:avLst/>
              <a:gdLst/>
              <a:ahLst/>
              <a:cxnLst/>
              <a:rect l="l" t="t" r="r" b="b"/>
              <a:pathLst>
                <a:path w="2497" h="1280" extrusionOk="0">
                  <a:moveTo>
                    <a:pt x="1272" y="0"/>
                  </a:moveTo>
                  <a:cubicBezTo>
                    <a:pt x="1186" y="0"/>
                    <a:pt x="1097" y="10"/>
                    <a:pt x="1008" y="33"/>
                  </a:cubicBezTo>
                  <a:cubicBezTo>
                    <a:pt x="497" y="164"/>
                    <a:pt x="187" y="639"/>
                    <a:pt x="35" y="1108"/>
                  </a:cubicBezTo>
                  <a:cubicBezTo>
                    <a:pt x="1" y="1214"/>
                    <a:pt x="85" y="1280"/>
                    <a:pt x="172" y="1280"/>
                  </a:cubicBezTo>
                  <a:cubicBezTo>
                    <a:pt x="233" y="1280"/>
                    <a:pt x="296" y="1247"/>
                    <a:pt x="319" y="1174"/>
                  </a:cubicBezTo>
                  <a:cubicBezTo>
                    <a:pt x="438" y="804"/>
                    <a:pt x="682" y="422"/>
                    <a:pt x="1087" y="316"/>
                  </a:cubicBezTo>
                  <a:cubicBezTo>
                    <a:pt x="1151" y="301"/>
                    <a:pt x="1213" y="293"/>
                    <a:pt x="1275" y="293"/>
                  </a:cubicBezTo>
                  <a:cubicBezTo>
                    <a:pt x="1631" y="293"/>
                    <a:pt x="1957" y="534"/>
                    <a:pt x="2196" y="784"/>
                  </a:cubicBezTo>
                  <a:cubicBezTo>
                    <a:pt x="2225" y="815"/>
                    <a:pt x="2258" y="827"/>
                    <a:pt x="2290" y="827"/>
                  </a:cubicBezTo>
                  <a:cubicBezTo>
                    <a:pt x="2400" y="827"/>
                    <a:pt x="2497" y="674"/>
                    <a:pt x="2397" y="563"/>
                  </a:cubicBezTo>
                  <a:cubicBezTo>
                    <a:pt x="2103" y="253"/>
                    <a:pt x="1704" y="0"/>
                    <a:pt x="1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11;p68"/>
            <p:cNvSpPr/>
            <p:nvPr/>
          </p:nvSpPr>
          <p:spPr>
            <a:xfrm>
              <a:off x="6932425" y="2373720"/>
              <a:ext cx="99064" cy="33610"/>
            </a:xfrm>
            <a:custGeom>
              <a:avLst/>
              <a:gdLst/>
              <a:ahLst/>
              <a:cxnLst/>
              <a:rect l="l" t="t" r="r" b="b"/>
              <a:pathLst>
                <a:path w="2747" h="932" extrusionOk="0">
                  <a:moveTo>
                    <a:pt x="1822" y="1"/>
                  </a:moveTo>
                  <a:cubicBezTo>
                    <a:pt x="1186" y="1"/>
                    <a:pt x="561" y="206"/>
                    <a:pt x="102" y="682"/>
                  </a:cubicBezTo>
                  <a:cubicBezTo>
                    <a:pt x="1" y="788"/>
                    <a:pt x="101" y="931"/>
                    <a:pt x="213" y="931"/>
                  </a:cubicBezTo>
                  <a:cubicBezTo>
                    <a:pt x="247" y="931"/>
                    <a:pt x="282" y="918"/>
                    <a:pt x="313" y="886"/>
                  </a:cubicBezTo>
                  <a:cubicBezTo>
                    <a:pt x="713" y="467"/>
                    <a:pt x="1257" y="292"/>
                    <a:pt x="1813" y="292"/>
                  </a:cubicBezTo>
                  <a:cubicBezTo>
                    <a:pt x="2045" y="292"/>
                    <a:pt x="2279" y="322"/>
                    <a:pt x="2506" y="378"/>
                  </a:cubicBezTo>
                  <a:cubicBezTo>
                    <a:pt x="2520" y="382"/>
                    <a:pt x="2533" y="383"/>
                    <a:pt x="2545" y="383"/>
                  </a:cubicBezTo>
                  <a:cubicBezTo>
                    <a:pt x="2700" y="383"/>
                    <a:pt x="2747" y="135"/>
                    <a:pt x="2579" y="95"/>
                  </a:cubicBezTo>
                  <a:cubicBezTo>
                    <a:pt x="2331" y="34"/>
                    <a:pt x="2075" y="1"/>
                    <a:pt x="1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12;p68"/>
            <p:cNvSpPr/>
            <p:nvPr/>
          </p:nvSpPr>
          <p:spPr>
            <a:xfrm>
              <a:off x="7142632" y="2337874"/>
              <a:ext cx="103860" cy="29571"/>
            </a:xfrm>
            <a:custGeom>
              <a:avLst/>
              <a:gdLst/>
              <a:ahLst/>
              <a:cxnLst/>
              <a:rect l="l" t="t" r="r" b="b"/>
              <a:pathLst>
                <a:path w="2880" h="820" extrusionOk="0">
                  <a:moveTo>
                    <a:pt x="1677" y="0"/>
                  </a:moveTo>
                  <a:cubicBezTo>
                    <a:pt x="1578" y="0"/>
                    <a:pt x="1479" y="7"/>
                    <a:pt x="1380" y="20"/>
                  </a:cubicBezTo>
                  <a:cubicBezTo>
                    <a:pt x="918" y="80"/>
                    <a:pt x="499" y="294"/>
                    <a:pt x="123" y="568"/>
                  </a:cubicBezTo>
                  <a:cubicBezTo>
                    <a:pt x="1" y="658"/>
                    <a:pt x="100" y="820"/>
                    <a:pt x="222" y="820"/>
                  </a:cubicBezTo>
                  <a:cubicBezTo>
                    <a:pt x="251" y="820"/>
                    <a:pt x="282" y="810"/>
                    <a:pt x="311" y="789"/>
                  </a:cubicBezTo>
                  <a:cubicBezTo>
                    <a:pt x="641" y="551"/>
                    <a:pt x="1017" y="367"/>
                    <a:pt x="1429" y="307"/>
                  </a:cubicBezTo>
                  <a:cubicBezTo>
                    <a:pt x="1513" y="296"/>
                    <a:pt x="1596" y="290"/>
                    <a:pt x="1679" y="290"/>
                  </a:cubicBezTo>
                  <a:cubicBezTo>
                    <a:pt x="2005" y="290"/>
                    <a:pt x="2324" y="374"/>
                    <a:pt x="2626" y="505"/>
                  </a:cubicBezTo>
                  <a:cubicBezTo>
                    <a:pt x="2647" y="514"/>
                    <a:pt x="2667" y="518"/>
                    <a:pt x="2685" y="518"/>
                  </a:cubicBezTo>
                  <a:cubicBezTo>
                    <a:pt x="2821" y="518"/>
                    <a:pt x="2879" y="296"/>
                    <a:pt x="2725" y="235"/>
                  </a:cubicBezTo>
                  <a:cubicBezTo>
                    <a:pt x="2394" y="87"/>
                    <a:pt x="2038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13;p68"/>
            <p:cNvSpPr/>
            <p:nvPr/>
          </p:nvSpPr>
          <p:spPr>
            <a:xfrm>
              <a:off x="7064629" y="2561567"/>
              <a:ext cx="143096" cy="78833"/>
            </a:xfrm>
            <a:custGeom>
              <a:avLst/>
              <a:gdLst/>
              <a:ahLst/>
              <a:cxnLst/>
              <a:rect l="l" t="t" r="r" b="b"/>
              <a:pathLst>
                <a:path w="3968" h="2186" extrusionOk="0">
                  <a:moveTo>
                    <a:pt x="3919" y="1"/>
                  </a:moveTo>
                  <a:lnTo>
                    <a:pt x="3919" y="1"/>
                  </a:lnTo>
                  <a:cubicBezTo>
                    <a:pt x="2652" y="545"/>
                    <a:pt x="1205" y="789"/>
                    <a:pt x="1" y="799"/>
                  </a:cubicBezTo>
                  <a:cubicBezTo>
                    <a:pt x="324" y="1745"/>
                    <a:pt x="1106" y="2186"/>
                    <a:pt x="1888" y="2186"/>
                  </a:cubicBezTo>
                  <a:cubicBezTo>
                    <a:pt x="2929" y="2186"/>
                    <a:pt x="3968" y="1406"/>
                    <a:pt x="3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14;p68"/>
            <p:cNvSpPr/>
            <p:nvPr/>
          </p:nvSpPr>
          <p:spPr>
            <a:xfrm>
              <a:off x="7035094" y="3004121"/>
              <a:ext cx="76236" cy="127769"/>
            </a:xfrm>
            <a:custGeom>
              <a:avLst/>
              <a:gdLst/>
              <a:ahLst/>
              <a:cxnLst/>
              <a:rect l="l" t="t" r="r" b="b"/>
              <a:pathLst>
                <a:path w="2114" h="3543" extrusionOk="0">
                  <a:moveTo>
                    <a:pt x="382" y="1"/>
                  </a:moveTo>
                  <a:cubicBezTo>
                    <a:pt x="192" y="1"/>
                    <a:pt x="0" y="127"/>
                    <a:pt x="9" y="369"/>
                  </a:cubicBezTo>
                  <a:cubicBezTo>
                    <a:pt x="52" y="1520"/>
                    <a:pt x="714" y="2444"/>
                    <a:pt x="1311" y="3377"/>
                  </a:cubicBezTo>
                  <a:cubicBezTo>
                    <a:pt x="1387" y="3494"/>
                    <a:pt x="1494" y="3543"/>
                    <a:pt x="1601" y="3543"/>
                  </a:cubicBezTo>
                  <a:cubicBezTo>
                    <a:pt x="1858" y="3543"/>
                    <a:pt x="2114" y="3263"/>
                    <a:pt x="1935" y="2981"/>
                  </a:cubicBezTo>
                  <a:cubicBezTo>
                    <a:pt x="1414" y="2163"/>
                    <a:pt x="784" y="1349"/>
                    <a:pt x="747" y="343"/>
                  </a:cubicBezTo>
                  <a:cubicBezTo>
                    <a:pt x="739" y="113"/>
                    <a:pt x="561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15;p68"/>
            <p:cNvSpPr/>
            <p:nvPr/>
          </p:nvSpPr>
          <p:spPr>
            <a:xfrm>
              <a:off x="6873896" y="2813533"/>
              <a:ext cx="59900" cy="134693"/>
            </a:xfrm>
            <a:custGeom>
              <a:avLst/>
              <a:gdLst/>
              <a:ahLst/>
              <a:cxnLst/>
              <a:rect l="l" t="t" r="r" b="b"/>
              <a:pathLst>
                <a:path w="1661" h="3735" extrusionOk="0">
                  <a:moveTo>
                    <a:pt x="546" y="1"/>
                  </a:moveTo>
                  <a:cubicBezTo>
                    <a:pt x="386" y="1"/>
                    <a:pt x="229" y="92"/>
                    <a:pt x="195" y="295"/>
                  </a:cubicBezTo>
                  <a:cubicBezTo>
                    <a:pt x="0" y="1430"/>
                    <a:pt x="469" y="2469"/>
                    <a:pt x="861" y="3504"/>
                  </a:cubicBezTo>
                  <a:cubicBezTo>
                    <a:pt x="922" y="3666"/>
                    <a:pt x="1053" y="3735"/>
                    <a:pt x="1187" y="3735"/>
                  </a:cubicBezTo>
                  <a:cubicBezTo>
                    <a:pt x="1420" y="3735"/>
                    <a:pt x="1660" y="3527"/>
                    <a:pt x="1554" y="3244"/>
                  </a:cubicBezTo>
                  <a:cubicBezTo>
                    <a:pt x="1211" y="2343"/>
                    <a:pt x="755" y="1413"/>
                    <a:pt x="924" y="421"/>
                  </a:cubicBezTo>
                  <a:cubicBezTo>
                    <a:pt x="968" y="156"/>
                    <a:pt x="755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5171" y="27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0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3152C0-1108-AAAD-BE18-63107CE264F3}"/>
              </a:ext>
            </a:extLst>
          </p:cNvPr>
          <p:cNvSpPr txBox="1"/>
          <p:nvPr/>
        </p:nvSpPr>
        <p:spPr>
          <a:xfrm>
            <a:off x="-12130" y="830882"/>
            <a:ext cx="2105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127E"/>
              </a:buClr>
              <a:buSzPts val="2000"/>
              <a:buFont typeface="Luckiest Guy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This 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3D7171-F48A-6FA8-0442-B486DA72556A}"/>
              </a:ext>
            </a:extLst>
          </p:cNvPr>
          <p:cNvSpPr txBox="1"/>
          <p:nvPr/>
        </p:nvSpPr>
        <p:spPr>
          <a:xfrm>
            <a:off x="34240" y="1471730"/>
            <a:ext cx="3221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A6D"/>
              </a:buClr>
              <a:buSzPts val="1400"/>
              <a:buFont typeface="Karla"/>
              <a:buChar char="●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Karla"/>
                <a:sym typeface="Karla"/>
              </a:rPr>
              <a:t>Eg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Karla"/>
                <a:sym typeface="Karla"/>
              </a:rPr>
              <a:t>: This is 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0BF7FB-BEB0-93BF-2B6E-5907013C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53" y="2085078"/>
            <a:ext cx="1520921" cy="1460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C9C4CC-D1F1-29F5-7553-D995BBFDB752}"/>
              </a:ext>
            </a:extLst>
          </p:cNvPr>
          <p:cNvSpPr txBox="1"/>
          <p:nvPr/>
        </p:nvSpPr>
        <p:spPr>
          <a:xfrm>
            <a:off x="6279116" y="805522"/>
            <a:ext cx="2190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127E"/>
              </a:buClr>
              <a:buSzPts val="2000"/>
              <a:buFont typeface="Luckiest Guy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+ name</a:t>
            </a:r>
          </a:p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127E"/>
              </a:buClr>
              <a:buSzPts val="2000"/>
              <a:buFont typeface="Luckiest Guy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+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nAME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22C46"/>
              </a:solidFill>
              <a:effectLst/>
              <a:uLnTx/>
              <a:uFillTx/>
              <a:latin typeface="Luckiest Guy"/>
              <a:sym typeface="Luckiest Guy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68E51-4203-DC05-7514-BF8E54520DE4}"/>
              </a:ext>
            </a:extLst>
          </p:cNvPr>
          <p:cNvSpPr txBox="1"/>
          <p:nvPr/>
        </p:nvSpPr>
        <p:spPr>
          <a:xfrm>
            <a:off x="4020564" y="1947856"/>
            <a:ext cx="4646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A6D"/>
              </a:buClr>
              <a:buSzPts val="1400"/>
              <a:buFont typeface="Karla"/>
              <a:buChar char="●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Karla"/>
                <a:sym typeface="Karla"/>
              </a:rPr>
              <a:t>Eg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Karla"/>
                <a:sym typeface="Karla"/>
              </a:rPr>
              <a:t>: That is Mai</a:t>
            </a:r>
          </a:p>
          <a:p>
            <a:pPr marL="13970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A6D"/>
              </a:buClr>
              <a:buSzPts val="1400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Karla"/>
                <a:sym typeface="Karla"/>
              </a:rPr>
              <a:t>      = That’s Mai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77A5B4-26F0-E960-9C2E-24B9DC0C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296" y="3025074"/>
            <a:ext cx="1520921" cy="1443987"/>
          </a:xfrm>
          <a:prstGeom prst="rect">
            <a:avLst/>
          </a:prstGeom>
        </p:spPr>
      </p:pic>
      <p:pic>
        <p:nvPicPr>
          <p:cNvPr id="2" name="Picture 3" descr="https://lh3.googleusercontent.com/OJyf4XsXQbtApsAVa0VYFey_XptoTFgj2Ju-z6iIBsFAUUrJAqoYqFdHmLf6rR1_fWkIl_NUFTY_L-vGStwPCtLvTfVXO2qwKUmH_oRVsv1KwQmn7B08rhUFTJlUFCFUpVZBLbsPlj2DQvVh3g">
            <a:extLst>
              <a:ext uri="{FF2B5EF4-FFF2-40B4-BE49-F238E27FC236}">
                <a16:creationId xmlns:a16="http://schemas.microsoft.com/office/drawing/2014/main" id="{6BB3B42B-060E-CFF4-1239-58777E20A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71" y="2486465"/>
            <a:ext cx="1843546" cy="15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ttps://lh3.googleusercontent.com/OJyf4XsXQbtApsAVa0VYFey_XptoTFgj2Ju-z6iIBsFAUUrJAqoYqFdHmLf6rR1_fWkIl_NUFTY_L-vGStwPCtLvTfVXO2qwKUmH_oRVsv1KwQmn7B08rhUFTJlUFCFUpVZBLbsPlj2DQvVh3g">
            <a:extLst>
              <a:ext uri="{FF2B5EF4-FFF2-40B4-BE49-F238E27FC236}">
                <a16:creationId xmlns:a16="http://schemas.microsoft.com/office/drawing/2014/main" id="{E4E0F66D-7B26-8417-9D02-1A3C8F704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6764" y="3168895"/>
            <a:ext cx="1843546" cy="15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5B6DB-F7B6-56F4-C990-8F8777EB4AD4}"/>
              </a:ext>
            </a:extLst>
          </p:cNvPr>
          <p:cNvSpPr txBox="1"/>
          <p:nvPr/>
        </p:nvSpPr>
        <p:spPr>
          <a:xfrm>
            <a:off x="1915317" y="825753"/>
            <a:ext cx="2105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+ name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15AFF-C0C8-390B-667F-666DE9E37DCC}"/>
              </a:ext>
            </a:extLst>
          </p:cNvPr>
          <p:cNvSpPr txBox="1"/>
          <p:nvPr/>
        </p:nvSpPr>
        <p:spPr>
          <a:xfrm>
            <a:off x="4895387" y="825752"/>
            <a:ext cx="210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That is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741C0-E240-56BE-12CF-78C6A05BFD17}"/>
              </a:ext>
            </a:extLst>
          </p:cNvPr>
          <p:cNvSpPr txBox="1"/>
          <p:nvPr/>
        </p:nvSpPr>
        <p:spPr>
          <a:xfrm>
            <a:off x="4483100" y="1359520"/>
            <a:ext cx="2105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Luckiest Guy"/>
                <a:sym typeface="Luckiest Guy"/>
              </a:rPr>
              <a:t>=   THAT’S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0401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18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0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1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1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1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894</Words>
  <Application>Microsoft Office PowerPoint</Application>
  <PresentationFormat>On-screen Show (16:9)</PresentationFormat>
  <Paragraphs>126</Paragraphs>
  <Slides>22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Luckiest Guy</vt:lpstr>
      <vt:lpstr>Arial Black</vt:lpstr>
      <vt:lpstr>Elephant</vt:lpstr>
      <vt:lpstr>Karla</vt:lpstr>
      <vt:lpstr>#9Slide02 Tieu de dai</vt:lpstr>
      <vt:lpstr>Amazone</vt:lpstr>
      <vt:lpstr>Karla Medium</vt:lpstr>
      <vt:lpstr>iCiel Cadena</vt:lpstr>
      <vt:lpstr>Calibri</vt:lpstr>
      <vt:lpstr>Arial</vt:lpstr>
      <vt:lpstr>#9Slide02 Noi dung dai</vt:lpstr>
      <vt:lpstr>Century Gothic</vt:lpstr>
      <vt:lpstr>Building Siblings Relationships by Slidesgo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PowerPoint Presentation</vt:lpstr>
      <vt:lpstr>PowerPoint Presentation</vt:lpstr>
      <vt:lpstr>Unit 3    our friends lesson 1  Part 1, 2,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Hieu Duong</dc:creator>
  <cp:lastModifiedBy>Nguyễn Thị Kim Huệ</cp:lastModifiedBy>
  <cp:revision>42</cp:revision>
  <dcterms:modified xsi:type="dcterms:W3CDTF">2022-09-29T13:20:22Z</dcterms:modified>
</cp:coreProperties>
</file>