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30" r:id="rId3"/>
    <p:sldId id="256" r:id="rId4"/>
    <p:sldId id="343" r:id="rId5"/>
    <p:sldId id="326" r:id="rId6"/>
    <p:sldId id="327" r:id="rId7"/>
    <p:sldId id="344" r:id="rId8"/>
    <p:sldId id="332" r:id="rId9"/>
    <p:sldId id="321" r:id="rId10"/>
    <p:sldId id="333" r:id="rId11"/>
    <p:sldId id="269" r:id="rId12"/>
    <p:sldId id="267" r:id="rId13"/>
    <p:sldId id="334" r:id="rId14"/>
    <p:sldId id="322" r:id="rId15"/>
    <p:sldId id="260" r:id="rId16"/>
    <p:sldId id="345" r:id="rId17"/>
    <p:sldId id="348" r:id="rId18"/>
    <p:sldId id="271" r:id="rId19"/>
    <p:sldId id="338" r:id="rId20"/>
    <p:sldId id="274" r:id="rId21"/>
    <p:sldId id="352" r:id="rId22"/>
    <p:sldId id="354" r:id="rId23"/>
    <p:sldId id="349" r:id="rId24"/>
    <p:sldId id="35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5E913B"/>
    <a:srgbClr val="66CCFF"/>
    <a:srgbClr val="FFDC00"/>
    <a:srgbClr val="3F6228"/>
    <a:srgbClr val="FFAA00"/>
    <a:srgbClr val="FFD200"/>
    <a:srgbClr val="FFBE00"/>
    <a:srgbClr val="0066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85CE-1083-7BA3-0FDC-597F7A755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2E43B2-2E42-9450-0411-2E17D8629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C415C-98DD-A00B-73AF-D05AE845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37C95-8A40-487E-A028-04C40457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89810-4CE2-07AD-F7F9-03D2CD92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4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8B46-B1B7-5A7A-EB02-6D01F7B2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BB279-44D2-E396-6848-C6577A8B4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404A4-7263-F553-D19E-27EE6374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57C4B-DC7A-B21A-253D-D11CA2E9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1F73A-C8F3-66D3-3854-139E5681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3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BD70F-6283-0C0A-58CD-D1C3554B2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0DACC-4A01-6CB9-B82D-2B58233BC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7862A-90FC-A734-A509-1A07A3823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D3274-146B-EF29-3087-E6206E37A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AFE00-8EE5-D518-AA3E-3069C03A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5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FE23-D6C3-5FC6-82F6-02A29FC5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5D56F-4DC6-214D-6CB4-09C5CA88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3A6B-2B4A-3CA3-5C7B-8FAA8C63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821C-76F8-F040-6205-75B14848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B10E-7481-D0B9-0071-8801069C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6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CC24D-00FA-29DD-AE80-6247C85A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FA0E8-40DE-C70B-DA3E-B455DAE65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1378C-BEEB-0871-AF00-4C0AF8EE3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04B41-708C-AD48-434C-2EDBA968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833C8-14F1-7991-B93C-569A2FFF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8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2293-3183-3304-55DF-7EFA2826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AC0C2-288F-9D74-6C2E-A79245771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60FF5-584F-6F7D-1296-31552A26A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F143E-BDA2-DAA8-894F-55D58D79A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8F6D6-F38A-6256-D138-A4207397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1FD48-0E2C-2017-2E8B-F97D0DDC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6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205F-A883-8332-60CD-B753506E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FB69A-570B-7AFA-380C-DF2DB4866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88790-2EC8-15EC-1514-040893DBB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29B57-0ECC-69A8-BB02-0CE5576ED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45D566-69AD-3951-05D1-D61A03156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193A5-FBFB-4AEE-10E6-A5A7883C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12E294-8F9B-2C8F-09E3-52AA4A56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8A8ED-86B1-0429-7F22-1442D09ED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7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9763A-C398-8910-A5CE-90F9E1A8F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3F9AF2-862E-79C8-5A29-E2407169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2B375-DCAE-70B3-3E72-1AAC93B10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41456-066E-BD2C-C2A6-5BC2E4CE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1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7F054C-A9D1-86EF-D0D8-4C2BB95E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D2CDC8-D7C4-4602-4FCC-2A85F452E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5147E-0551-CE11-BFB4-A449826A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9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0D5E-163A-1F1A-AB83-35EE9B34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2D528-6F5D-8F5B-3D55-0E3A152CA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6D460-941F-3A65-7E17-2A798AD9A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2179D-7DFE-7E28-C01F-6377425B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0656E-20E5-4624-4243-B17DBB01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D518D-DA80-A2C8-9350-1AF5A7FE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55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D8C7-D561-FE46-3A35-06CBCB3A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E7563-CC01-6A26-2B5B-53EF81FF3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E85E3-EDCA-90A4-2A35-D344007E7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F507D-EB5E-FA9E-2C4D-592872C3A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7966A-9B0D-2848-27D8-7B11AF11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431BB-511D-F4C3-67FF-0924B1BA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2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320645-5AF2-3738-97B7-60AEBC0ED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2B9C8-340D-6FB2-9263-74B068D84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81B5E-FF74-336B-7688-E6AB6498F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463DA-1B8A-43CE-86EA-C4C16FD365B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DE62A-FB39-F164-5AF4-F44AD4F7C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62C17-EDEA-2FAC-1FA5-04596E5EB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KeoTha.ex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hyperlink" Target="KeoThaTheTen.ex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8A79FC-954A-2ECF-81CC-2FF1DD463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14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D418DD7A-922F-85F9-5237-CA9DC641B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9" y="-1"/>
            <a:ext cx="4330990" cy="22998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039E6EC-1B90-2195-0A2E-5EC5F01DB036}"/>
              </a:ext>
            </a:extLst>
          </p:cNvPr>
          <p:cNvGrpSpPr/>
          <p:nvPr/>
        </p:nvGrpSpPr>
        <p:grpSpPr>
          <a:xfrm>
            <a:off x="893064" y="2594433"/>
            <a:ext cx="10405872" cy="1963718"/>
            <a:chOff x="978408" y="2009217"/>
            <a:chExt cx="10405872" cy="19637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188C50-8EB6-6F55-FE36-C8F5D3EFD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08" y="2009217"/>
              <a:ext cx="10405872" cy="19637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B4B70B-467B-3684-1CBA-31906E14B561}"/>
                </a:ext>
              </a:extLst>
            </p:cNvPr>
            <p:cNvSpPr txBox="1"/>
            <p:nvPr/>
          </p:nvSpPr>
          <p:spPr>
            <a:xfrm>
              <a:off x="1810512" y="2478024"/>
              <a:ext cx="933941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342900" indent="-342900">
                <a:buAutoNum type="arabicPeriod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033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2286A6C-7318-0004-1F49-CC4CC5283438}"/>
              </a:ext>
            </a:extLst>
          </p:cNvPr>
          <p:cNvGrpSpPr/>
          <p:nvPr/>
        </p:nvGrpSpPr>
        <p:grpSpPr>
          <a:xfrm>
            <a:off x="694441" y="2210881"/>
            <a:ext cx="10803118" cy="2041936"/>
            <a:chOff x="527901" y="1032434"/>
            <a:chExt cx="10803118" cy="20419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0515A0-FB59-DE34-2FF5-B435E709F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901" y="1032434"/>
              <a:ext cx="10803118" cy="20419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121958-2AC4-1023-B41E-1E7F8E4C1C8A}"/>
                </a:ext>
              </a:extLst>
            </p:cNvPr>
            <p:cNvSpPr txBox="1"/>
            <p:nvPr/>
          </p:nvSpPr>
          <p:spPr>
            <a:xfrm>
              <a:off x="1688969" y="1366886"/>
              <a:ext cx="8897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12B334BE-C27C-AF98-E73C-5DE42C962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6" y="0"/>
            <a:ext cx="4163445" cy="22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44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23C1E161-3061-6B01-577B-0ADCEF76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2" y="0"/>
            <a:ext cx="3874416" cy="2057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19ADDF-2BC5-CBA9-E776-AA5180F74578}"/>
              </a:ext>
            </a:extLst>
          </p:cNvPr>
          <p:cNvSpPr/>
          <p:nvPr/>
        </p:nvSpPr>
        <p:spPr>
          <a:xfrm>
            <a:off x="2591507" y="2494094"/>
            <a:ext cx="65213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5715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387322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313792905855094700">
            <a:hlinkClick r:id="" action="ppaction://media"/>
            <a:extLst>
              <a:ext uri="{FF2B5EF4-FFF2-40B4-BE49-F238E27FC236}">
                <a16:creationId xmlns:a16="http://schemas.microsoft.com/office/drawing/2014/main" id="{39F7BBAF-259D-9C20-28A3-EE8747A03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24" y="0"/>
            <a:ext cx="122015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A1B523CB-277E-F02A-8ED0-13465D3D7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66" y="1474237"/>
            <a:ext cx="6782423" cy="36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8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3DCF4B06-E59F-DFA7-028E-C2B8CC263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43" y="4594691"/>
            <a:ext cx="4266667" cy="2057143"/>
          </a:xfrm>
          <a:prstGeom prst="rect">
            <a:avLst/>
          </a:prstGeom>
        </p:spPr>
      </p:pic>
      <p:pic>
        <p:nvPicPr>
          <p:cNvPr id="22" name="Picture 21">
            <a:hlinkClick r:id="rId2" action="ppaction://hlinkfile"/>
            <a:extLst>
              <a:ext uri="{FF2B5EF4-FFF2-40B4-BE49-F238E27FC236}">
                <a16:creationId xmlns:a16="http://schemas.microsoft.com/office/drawing/2014/main" id="{547BCDD4-6C1E-DB2F-CB78-AA10132E4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22" y="4594691"/>
            <a:ext cx="4266667" cy="2057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D5160B-A4A6-760E-A49A-CC24115C0109}"/>
              </a:ext>
            </a:extLst>
          </p:cNvPr>
          <p:cNvSpPr txBox="1"/>
          <p:nvPr/>
        </p:nvSpPr>
        <p:spPr>
          <a:xfrm>
            <a:off x="1496642" y="6168071"/>
            <a:ext cx="3320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CÁC CON VẬT SỐNG DƯỚI NƯỚC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8BC90-407F-D42B-9821-E486EF3BF052}"/>
              </a:ext>
            </a:extLst>
          </p:cNvPr>
          <p:cNvSpPr txBox="1"/>
          <p:nvPr/>
        </p:nvSpPr>
        <p:spPr>
          <a:xfrm>
            <a:off x="7199489" y="6219894"/>
            <a:ext cx="3102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CÁC CON VẬT SỐNG TRÊN CẠN</a:t>
            </a:r>
          </a:p>
        </p:txBody>
      </p:sp>
      <p:pic>
        <p:nvPicPr>
          <p:cNvPr id="4" name="Picture 3">
            <a:hlinkClick r:id="rId2" action="ppaction://hlinkfile"/>
            <a:extLst>
              <a:ext uri="{FF2B5EF4-FFF2-40B4-BE49-F238E27FC236}">
                <a16:creationId xmlns:a16="http://schemas.microsoft.com/office/drawing/2014/main" id="{84F65B4C-F49A-CA8A-298A-1DDB05405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72" y="279955"/>
            <a:ext cx="2419351" cy="1618678"/>
          </a:xfrm>
          <a:prstGeom prst="rect">
            <a:avLst/>
          </a:prstGeom>
        </p:spPr>
      </p:pic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46212895-8136-DC7F-8AD3-175C0759D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01" y="269307"/>
            <a:ext cx="2419351" cy="1618678"/>
          </a:xfrm>
          <a:prstGeom prst="rect">
            <a:avLst/>
          </a:prstGeom>
        </p:spPr>
      </p:pic>
      <p:pic>
        <p:nvPicPr>
          <p:cNvPr id="8" name="Picture 7">
            <a:hlinkClick r:id="rId2" action="ppaction://hlinkfile"/>
            <a:extLst>
              <a:ext uri="{FF2B5EF4-FFF2-40B4-BE49-F238E27FC236}">
                <a16:creationId xmlns:a16="http://schemas.microsoft.com/office/drawing/2014/main" id="{3C48CFBB-375C-381A-BE46-C4B0A3414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43" y="279955"/>
            <a:ext cx="2419351" cy="1618678"/>
          </a:xfrm>
          <a:prstGeom prst="rect">
            <a:avLst/>
          </a:prstGeom>
        </p:spPr>
      </p:pic>
      <p:pic>
        <p:nvPicPr>
          <p:cNvPr id="10" name="Picture 9">
            <a:hlinkClick r:id="rId2" action="ppaction://hlinkfile"/>
            <a:extLst>
              <a:ext uri="{FF2B5EF4-FFF2-40B4-BE49-F238E27FC236}">
                <a16:creationId xmlns:a16="http://schemas.microsoft.com/office/drawing/2014/main" id="{D87F5B02-CC5B-41CC-74DD-D9B34A73B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79" y="2338119"/>
            <a:ext cx="2419351" cy="1618678"/>
          </a:xfrm>
          <a:prstGeom prst="rect">
            <a:avLst/>
          </a:prstGeom>
        </p:spPr>
      </p:pic>
      <p:pic>
        <p:nvPicPr>
          <p:cNvPr id="12" name="Picture 11">
            <a:hlinkClick r:id="rId2" action="ppaction://hlinkfile"/>
            <a:extLst>
              <a:ext uri="{FF2B5EF4-FFF2-40B4-BE49-F238E27FC236}">
                <a16:creationId xmlns:a16="http://schemas.microsoft.com/office/drawing/2014/main" id="{CDE3E823-A864-7D86-0F24-5F0264C9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43" y="2338119"/>
            <a:ext cx="2419351" cy="1618678"/>
          </a:xfrm>
          <a:prstGeom prst="rect">
            <a:avLst/>
          </a:prstGeom>
        </p:spPr>
      </p:pic>
      <p:pic>
        <p:nvPicPr>
          <p:cNvPr id="14" name="Picture 13">
            <a:hlinkClick r:id="rId2" action="ppaction://hlinkfile"/>
            <a:extLst>
              <a:ext uri="{FF2B5EF4-FFF2-40B4-BE49-F238E27FC236}">
                <a16:creationId xmlns:a16="http://schemas.microsoft.com/office/drawing/2014/main" id="{D005FABB-A46C-FCDE-1823-CD37462026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" y="279955"/>
            <a:ext cx="2419351" cy="1618678"/>
          </a:xfrm>
          <a:prstGeom prst="rect">
            <a:avLst/>
          </a:prstGeom>
        </p:spPr>
      </p:pic>
      <p:pic>
        <p:nvPicPr>
          <p:cNvPr id="16" name="Picture 15">
            <a:hlinkClick r:id="rId2" action="ppaction://hlinkfile"/>
            <a:extLst>
              <a:ext uri="{FF2B5EF4-FFF2-40B4-BE49-F238E27FC236}">
                <a16:creationId xmlns:a16="http://schemas.microsoft.com/office/drawing/2014/main" id="{C584E7D4-1D30-140E-3979-D35C2A5881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" y="2338119"/>
            <a:ext cx="2419351" cy="16186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5FC97E-C5EE-1761-4704-B0BEF98FCD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735" y="2338119"/>
            <a:ext cx="2419351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2F06B6-3029-5717-B6C6-3904651CB0DA}"/>
              </a:ext>
            </a:extLst>
          </p:cNvPr>
          <p:cNvSpPr/>
          <p:nvPr/>
        </p:nvSpPr>
        <p:spPr>
          <a:xfrm>
            <a:off x="2388882" y="396663"/>
            <a:ext cx="6025896" cy="2148840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FD7BA5-DB58-5F6C-A33D-E75BB0778F24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195385" y="2545503"/>
            <a:ext cx="1206445" cy="11292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61DC77-10B0-6FCF-F711-576C95F1CDD8}"/>
              </a:ext>
            </a:extLst>
          </p:cNvPr>
          <p:cNvCxnSpPr>
            <a:cxnSpLocks/>
            <a:stCxn id="2" idx="2"/>
            <a:endCxn id="14" idx="1"/>
          </p:cNvCxnSpPr>
          <p:nvPr/>
        </p:nvCxnSpPr>
        <p:spPr>
          <a:xfrm>
            <a:off x="5401830" y="2545503"/>
            <a:ext cx="1264467" cy="1097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668DA0A-5EFE-F539-C846-5540A10305EB}"/>
              </a:ext>
            </a:extLst>
          </p:cNvPr>
          <p:cNvCxnSpPr>
            <a:cxnSpLocks/>
            <a:stCxn id="14" idx="2"/>
            <a:endCxn id="27" idx="3"/>
          </p:cNvCxnSpPr>
          <p:nvPr/>
        </p:nvCxnSpPr>
        <p:spPr>
          <a:xfrm flipH="1">
            <a:off x="7008498" y="4312498"/>
            <a:ext cx="1046141" cy="13863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FCFC22-5327-B2EF-5438-E54FE0C9B894}"/>
              </a:ext>
            </a:extLst>
          </p:cNvPr>
          <p:cNvCxnSpPr>
            <a:cxnSpLocks/>
            <a:stCxn id="14" idx="2"/>
            <a:endCxn id="29" idx="1"/>
          </p:cNvCxnSpPr>
          <p:nvPr/>
        </p:nvCxnSpPr>
        <p:spPr>
          <a:xfrm>
            <a:off x="8054639" y="4312498"/>
            <a:ext cx="1173531" cy="13557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Picture 42">
            <a:hlinkClick r:id="rId2" action="ppaction://hlinkfile"/>
            <a:extLst>
              <a:ext uri="{FF2B5EF4-FFF2-40B4-BE49-F238E27FC236}">
                <a16:creationId xmlns:a16="http://schemas.microsoft.com/office/drawing/2014/main" id="{CC06A5C8-0C1F-9149-C252-0C9A3B75B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762" y="504544"/>
            <a:ext cx="1348271" cy="902067"/>
          </a:xfrm>
          <a:prstGeom prst="rect">
            <a:avLst/>
          </a:prstGeom>
        </p:spPr>
      </p:pic>
      <p:pic>
        <p:nvPicPr>
          <p:cNvPr id="44" name="Picture 43">
            <a:hlinkClick r:id="rId2" action="ppaction://hlinkfile"/>
            <a:extLst>
              <a:ext uri="{FF2B5EF4-FFF2-40B4-BE49-F238E27FC236}">
                <a16:creationId xmlns:a16="http://schemas.microsoft.com/office/drawing/2014/main" id="{9147AEF0-08BA-8525-30D9-17B3A7B78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75" y="493896"/>
            <a:ext cx="1348271" cy="902067"/>
          </a:xfrm>
          <a:prstGeom prst="rect">
            <a:avLst/>
          </a:prstGeom>
        </p:spPr>
      </p:pic>
      <p:pic>
        <p:nvPicPr>
          <p:cNvPr id="45" name="Picture 44">
            <a:hlinkClick r:id="rId2" action="ppaction://hlinkfile"/>
            <a:extLst>
              <a:ext uri="{FF2B5EF4-FFF2-40B4-BE49-F238E27FC236}">
                <a16:creationId xmlns:a16="http://schemas.microsoft.com/office/drawing/2014/main" id="{9857C6B3-B9E4-481C-10F9-87A669C83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48" y="504544"/>
            <a:ext cx="1348271" cy="902067"/>
          </a:xfrm>
          <a:prstGeom prst="rect">
            <a:avLst/>
          </a:prstGeom>
        </p:spPr>
      </p:pic>
      <p:pic>
        <p:nvPicPr>
          <p:cNvPr id="46" name="Picture 45">
            <a:hlinkClick r:id="rId2" action="ppaction://hlinkfile"/>
            <a:extLst>
              <a:ext uri="{FF2B5EF4-FFF2-40B4-BE49-F238E27FC236}">
                <a16:creationId xmlns:a16="http://schemas.microsoft.com/office/drawing/2014/main" id="{7BEBE706-437D-3661-F78B-5D5DF33FA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762" y="1511950"/>
            <a:ext cx="1348271" cy="902067"/>
          </a:xfrm>
          <a:prstGeom prst="rect">
            <a:avLst/>
          </a:prstGeom>
        </p:spPr>
      </p:pic>
      <p:pic>
        <p:nvPicPr>
          <p:cNvPr id="47" name="Picture 46">
            <a:hlinkClick r:id="rId2" action="ppaction://hlinkfile"/>
            <a:extLst>
              <a:ext uri="{FF2B5EF4-FFF2-40B4-BE49-F238E27FC236}">
                <a16:creationId xmlns:a16="http://schemas.microsoft.com/office/drawing/2014/main" id="{58DB6C4C-5C72-1437-4D6C-4C150A1ED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48" y="1511950"/>
            <a:ext cx="1348271" cy="902067"/>
          </a:xfrm>
          <a:prstGeom prst="rect">
            <a:avLst/>
          </a:prstGeom>
        </p:spPr>
      </p:pic>
      <p:pic>
        <p:nvPicPr>
          <p:cNvPr id="48" name="Picture 47">
            <a:hlinkClick r:id="rId2" action="ppaction://hlinkfile"/>
            <a:extLst>
              <a:ext uri="{FF2B5EF4-FFF2-40B4-BE49-F238E27FC236}">
                <a16:creationId xmlns:a16="http://schemas.microsoft.com/office/drawing/2014/main" id="{20FAC061-4330-293D-68AD-9E353BD8E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4" y="493896"/>
            <a:ext cx="1348271" cy="902067"/>
          </a:xfrm>
          <a:prstGeom prst="rect">
            <a:avLst/>
          </a:prstGeom>
        </p:spPr>
      </p:pic>
      <p:pic>
        <p:nvPicPr>
          <p:cNvPr id="49" name="Picture 48">
            <a:hlinkClick r:id="rId2" action="ppaction://hlinkfile"/>
            <a:extLst>
              <a:ext uri="{FF2B5EF4-FFF2-40B4-BE49-F238E27FC236}">
                <a16:creationId xmlns:a16="http://schemas.microsoft.com/office/drawing/2014/main" id="{34641BBA-36F8-468C-14AF-CAA1908BD2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4" y="1524098"/>
            <a:ext cx="1348271" cy="902067"/>
          </a:xfrm>
          <a:prstGeom prst="rect">
            <a:avLst/>
          </a:prstGeom>
        </p:spPr>
      </p:pic>
      <p:pic>
        <p:nvPicPr>
          <p:cNvPr id="50" name="Picture 49">
            <a:hlinkClick r:id="rId2" action="ppaction://hlinkfile"/>
            <a:extLst>
              <a:ext uri="{FF2B5EF4-FFF2-40B4-BE49-F238E27FC236}">
                <a16:creationId xmlns:a16="http://schemas.microsoft.com/office/drawing/2014/main" id="{4FA2D8C8-3E22-36AA-8C87-F5C8A3145E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75" y="1511631"/>
            <a:ext cx="1348271" cy="90238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E5D2060-96E3-3665-2076-591DB9014C6E}"/>
              </a:ext>
            </a:extLst>
          </p:cNvPr>
          <p:cNvSpPr txBox="1"/>
          <p:nvPr/>
        </p:nvSpPr>
        <p:spPr>
          <a:xfrm>
            <a:off x="4722347" y="3643119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AD4B26-FD26-2444-2241-13F8A96BC4FC}"/>
              </a:ext>
            </a:extLst>
          </p:cNvPr>
          <p:cNvSpPr txBox="1"/>
          <p:nvPr/>
        </p:nvSpPr>
        <p:spPr>
          <a:xfrm>
            <a:off x="7323087" y="5571891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66A847-56F8-B2FD-95DD-CE94EF71C259}"/>
              </a:ext>
            </a:extLst>
          </p:cNvPr>
          <p:cNvGrpSpPr/>
          <p:nvPr/>
        </p:nvGrpSpPr>
        <p:grpSpPr>
          <a:xfrm>
            <a:off x="1360679" y="2973740"/>
            <a:ext cx="8082302" cy="1432594"/>
            <a:chOff x="1333785" y="3015926"/>
            <a:chExt cx="8082302" cy="14325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5E6743-7695-A172-3C7A-FBE1CF22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403" y="3015926"/>
              <a:ext cx="2776684" cy="133875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6A7E32-E885-8049-E4C9-F6025B6B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785" y="3109762"/>
              <a:ext cx="2776684" cy="13387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0E03DE-AE6D-7ED3-0FBD-F30600077988}"/>
                </a:ext>
              </a:extLst>
            </p:cNvPr>
            <p:cNvSpPr txBox="1"/>
            <p:nvPr/>
          </p:nvSpPr>
          <p:spPr>
            <a:xfrm>
              <a:off x="1641611" y="4153510"/>
              <a:ext cx="21610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2060"/>
                  </a:solidFill>
                </a:rPr>
                <a:t>CÁC CON VẬT SỐNG DƯỚI NƯỚC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F97040-4949-11E6-CF0A-9B315E697945}"/>
                </a:ext>
              </a:extLst>
            </p:cNvPr>
            <p:cNvSpPr txBox="1"/>
            <p:nvPr/>
          </p:nvSpPr>
          <p:spPr>
            <a:xfrm>
              <a:off x="7182167" y="4018634"/>
              <a:ext cx="21610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2060"/>
                  </a:solidFill>
                </a:rPr>
                <a:t>CÁC CON VẬT SỐNG TRÊN CẠN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05B3C2-5F92-A6D3-0C51-1A168CCA0532}"/>
              </a:ext>
            </a:extLst>
          </p:cNvPr>
          <p:cNvGrpSpPr/>
          <p:nvPr/>
        </p:nvGrpSpPr>
        <p:grpSpPr>
          <a:xfrm>
            <a:off x="4231814" y="4998839"/>
            <a:ext cx="7773040" cy="1369407"/>
            <a:chOff x="4231814" y="4998839"/>
            <a:chExt cx="7773040" cy="13694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B7EDAA-16D4-CFCC-40C6-365D02138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814" y="5029488"/>
              <a:ext cx="2776684" cy="133875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510712-59D4-EC64-F185-52F35C4AB9A6}"/>
                </a:ext>
              </a:extLst>
            </p:cNvPr>
            <p:cNvSpPr txBox="1"/>
            <p:nvPr/>
          </p:nvSpPr>
          <p:spPr>
            <a:xfrm>
              <a:off x="4584192" y="6037428"/>
              <a:ext cx="21610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002060"/>
                  </a:solidFill>
                </a:rPr>
                <a:t>CÁC CON VẬT SỐNG TRONG RỪNG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5FE5CB-022C-148B-4BF5-C2CD71A7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170" y="4998839"/>
              <a:ext cx="2776684" cy="133875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AC2D4D-B328-B55B-A328-9A2DDEE6674A}"/>
                </a:ext>
              </a:extLst>
            </p:cNvPr>
            <p:cNvSpPr txBox="1"/>
            <p:nvPr/>
          </p:nvSpPr>
          <p:spPr>
            <a:xfrm>
              <a:off x="9528008" y="6017289"/>
              <a:ext cx="2374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2060"/>
                  </a:solidFill>
                </a:rPr>
                <a:t>CÁC CON VẬT NUÔI TRONG GIA ĐÌNH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51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CBE52D-C375-5576-D992-E174A8F82281}"/>
              </a:ext>
            </a:extLst>
          </p:cNvPr>
          <p:cNvGrpSpPr/>
          <p:nvPr/>
        </p:nvGrpSpPr>
        <p:grpSpPr>
          <a:xfrm>
            <a:off x="3439325" y="2682240"/>
            <a:ext cx="4675251" cy="3846576"/>
            <a:chOff x="3987966" y="2846832"/>
            <a:chExt cx="4434840" cy="364877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AFD8856-9599-5664-2DEE-873220CE5E2B}"/>
                </a:ext>
              </a:extLst>
            </p:cNvPr>
            <p:cNvSpPr/>
            <p:nvPr/>
          </p:nvSpPr>
          <p:spPr>
            <a:xfrm>
              <a:off x="3987966" y="5288601"/>
              <a:ext cx="4434840" cy="120700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600" b="1" dirty="0" err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en-US" sz="3600" b="1" dirty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3E0770-FBD1-C4AE-BC42-8189A628F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10328" y="2846832"/>
              <a:ext cx="2968752" cy="296875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9637658-A50A-C43D-0186-FA4748D17BC0}"/>
              </a:ext>
            </a:extLst>
          </p:cNvPr>
          <p:cNvSpPr/>
          <p:nvPr/>
        </p:nvSpPr>
        <p:spPr>
          <a:xfrm>
            <a:off x="3166626" y="1935853"/>
            <a:ext cx="3176967" cy="2546718"/>
          </a:xfrm>
          <a:custGeom>
            <a:avLst/>
            <a:gdLst>
              <a:gd name="connsiteX0" fmla="*/ 1344168 w 2724912"/>
              <a:gd name="connsiteY0" fmla="*/ 0 h 2023110"/>
              <a:gd name="connsiteX1" fmla="*/ 1791527 w 2724912"/>
              <a:gd name="connsiteY1" fmla="*/ 237859 h 2023110"/>
              <a:gd name="connsiteX2" fmla="*/ 1816589 w 2724912"/>
              <a:gd name="connsiteY2" fmla="*/ 284033 h 2023110"/>
              <a:gd name="connsiteX3" fmla="*/ 1906393 w 2724912"/>
              <a:gd name="connsiteY3" fmla="*/ 256156 h 2023110"/>
              <a:gd name="connsiteX4" fmla="*/ 2043684 w 2724912"/>
              <a:gd name="connsiteY4" fmla="*/ 242316 h 2023110"/>
              <a:gd name="connsiteX5" fmla="*/ 2724912 w 2724912"/>
              <a:gd name="connsiteY5" fmla="*/ 923544 h 2023110"/>
              <a:gd name="connsiteX6" fmla="*/ 2043684 w 2724912"/>
              <a:gd name="connsiteY6" fmla="*/ 1604772 h 2023110"/>
              <a:gd name="connsiteX7" fmla="*/ 1841108 w 2724912"/>
              <a:gd name="connsiteY7" fmla="*/ 1574145 h 2023110"/>
              <a:gd name="connsiteX8" fmla="*/ 1840426 w 2724912"/>
              <a:gd name="connsiteY8" fmla="*/ 1573877 h 2023110"/>
              <a:gd name="connsiteX9" fmla="*/ 1830130 w 2724912"/>
              <a:gd name="connsiteY9" fmla="*/ 1607047 h 2023110"/>
              <a:gd name="connsiteX10" fmla="*/ 1202436 w 2724912"/>
              <a:gd name="connsiteY10" fmla="*/ 2023110 h 2023110"/>
              <a:gd name="connsiteX11" fmla="*/ 574742 w 2724912"/>
              <a:gd name="connsiteY11" fmla="*/ 1607047 h 2023110"/>
              <a:gd name="connsiteX12" fmla="*/ 570573 w 2724912"/>
              <a:gd name="connsiteY12" fmla="*/ 1593617 h 2023110"/>
              <a:gd name="connsiteX13" fmla="*/ 543937 w 2724912"/>
              <a:gd name="connsiteY13" fmla="*/ 1590932 h 2023110"/>
              <a:gd name="connsiteX14" fmla="*/ 0 w 2724912"/>
              <a:gd name="connsiteY14" fmla="*/ 923544 h 2023110"/>
              <a:gd name="connsiteX15" fmla="*/ 681228 w 2724912"/>
              <a:gd name="connsiteY15" fmla="*/ 242316 h 2023110"/>
              <a:gd name="connsiteX16" fmla="*/ 818519 w 2724912"/>
              <a:gd name="connsiteY16" fmla="*/ 256156 h 2023110"/>
              <a:gd name="connsiteX17" fmla="*/ 877021 w 2724912"/>
              <a:gd name="connsiteY17" fmla="*/ 274316 h 2023110"/>
              <a:gd name="connsiteX18" fmla="*/ 896810 w 2724912"/>
              <a:gd name="connsiteY18" fmla="*/ 237859 h 2023110"/>
              <a:gd name="connsiteX19" fmla="*/ 1344168 w 2724912"/>
              <a:gd name="connsiteY19" fmla="*/ 0 h 202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24912" h="2023110">
                <a:moveTo>
                  <a:pt x="1344168" y="0"/>
                </a:moveTo>
                <a:cubicBezTo>
                  <a:pt x="1530390" y="0"/>
                  <a:pt x="1694575" y="94352"/>
                  <a:pt x="1791527" y="237859"/>
                </a:cubicBezTo>
                <a:lnTo>
                  <a:pt x="1816589" y="284033"/>
                </a:lnTo>
                <a:lnTo>
                  <a:pt x="1906393" y="256156"/>
                </a:lnTo>
                <a:cubicBezTo>
                  <a:pt x="1950739" y="247082"/>
                  <a:pt x="1996655" y="242316"/>
                  <a:pt x="2043684" y="242316"/>
                </a:cubicBezTo>
                <a:cubicBezTo>
                  <a:pt x="2419916" y="242316"/>
                  <a:pt x="2724912" y="547312"/>
                  <a:pt x="2724912" y="923544"/>
                </a:cubicBezTo>
                <a:cubicBezTo>
                  <a:pt x="2724912" y="1299776"/>
                  <a:pt x="2419916" y="1604772"/>
                  <a:pt x="2043684" y="1604772"/>
                </a:cubicBezTo>
                <a:cubicBezTo>
                  <a:pt x="1973141" y="1604772"/>
                  <a:pt x="1905102" y="1594050"/>
                  <a:pt x="1841108" y="1574145"/>
                </a:cubicBezTo>
                <a:lnTo>
                  <a:pt x="1840426" y="1573877"/>
                </a:lnTo>
                <a:lnTo>
                  <a:pt x="1830130" y="1607047"/>
                </a:lnTo>
                <a:cubicBezTo>
                  <a:pt x="1726714" y="1851550"/>
                  <a:pt x="1484610" y="2023110"/>
                  <a:pt x="1202436" y="2023110"/>
                </a:cubicBezTo>
                <a:cubicBezTo>
                  <a:pt x="920262" y="2023110"/>
                  <a:pt x="678158" y="1851550"/>
                  <a:pt x="574742" y="1607047"/>
                </a:cubicBezTo>
                <a:lnTo>
                  <a:pt x="570573" y="1593617"/>
                </a:lnTo>
                <a:lnTo>
                  <a:pt x="543937" y="1590932"/>
                </a:lnTo>
                <a:cubicBezTo>
                  <a:pt x="233513" y="1527410"/>
                  <a:pt x="0" y="1252747"/>
                  <a:pt x="0" y="923544"/>
                </a:cubicBezTo>
                <a:cubicBezTo>
                  <a:pt x="0" y="547312"/>
                  <a:pt x="304996" y="242316"/>
                  <a:pt x="681228" y="242316"/>
                </a:cubicBezTo>
                <a:cubicBezTo>
                  <a:pt x="728257" y="242316"/>
                  <a:pt x="774173" y="247082"/>
                  <a:pt x="818519" y="256156"/>
                </a:cubicBezTo>
                <a:lnTo>
                  <a:pt x="877021" y="274316"/>
                </a:lnTo>
                <a:lnTo>
                  <a:pt x="896810" y="237859"/>
                </a:lnTo>
                <a:cubicBezTo>
                  <a:pt x="993761" y="94352"/>
                  <a:pt x="1157946" y="0"/>
                  <a:pt x="1344168" y="0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39E68A2-5610-8847-D49E-25595DA52658}"/>
              </a:ext>
            </a:extLst>
          </p:cNvPr>
          <p:cNvSpPr/>
          <p:nvPr/>
        </p:nvSpPr>
        <p:spPr>
          <a:xfrm>
            <a:off x="3549830" y="196389"/>
            <a:ext cx="2622947" cy="2308635"/>
          </a:xfrm>
          <a:custGeom>
            <a:avLst/>
            <a:gdLst>
              <a:gd name="connsiteX0" fmla="*/ 1344168 w 2724912"/>
              <a:gd name="connsiteY0" fmla="*/ 0 h 2023110"/>
              <a:gd name="connsiteX1" fmla="*/ 1791527 w 2724912"/>
              <a:gd name="connsiteY1" fmla="*/ 237859 h 2023110"/>
              <a:gd name="connsiteX2" fmla="*/ 1816589 w 2724912"/>
              <a:gd name="connsiteY2" fmla="*/ 284033 h 2023110"/>
              <a:gd name="connsiteX3" fmla="*/ 1906393 w 2724912"/>
              <a:gd name="connsiteY3" fmla="*/ 256156 h 2023110"/>
              <a:gd name="connsiteX4" fmla="*/ 2043684 w 2724912"/>
              <a:gd name="connsiteY4" fmla="*/ 242316 h 2023110"/>
              <a:gd name="connsiteX5" fmla="*/ 2724912 w 2724912"/>
              <a:gd name="connsiteY5" fmla="*/ 923544 h 2023110"/>
              <a:gd name="connsiteX6" fmla="*/ 2043684 w 2724912"/>
              <a:gd name="connsiteY6" fmla="*/ 1604772 h 2023110"/>
              <a:gd name="connsiteX7" fmla="*/ 1841108 w 2724912"/>
              <a:gd name="connsiteY7" fmla="*/ 1574145 h 2023110"/>
              <a:gd name="connsiteX8" fmla="*/ 1840426 w 2724912"/>
              <a:gd name="connsiteY8" fmla="*/ 1573877 h 2023110"/>
              <a:gd name="connsiteX9" fmla="*/ 1830130 w 2724912"/>
              <a:gd name="connsiteY9" fmla="*/ 1607047 h 2023110"/>
              <a:gd name="connsiteX10" fmla="*/ 1202436 w 2724912"/>
              <a:gd name="connsiteY10" fmla="*/ 2023110 h 2023110"/>
              <a:gd name="connsiteX11" fmla="*/ 574742 w 2724912"/>
              <a:gd name="connsiteY11" fmla="*/ 1607047 h 2023110"/>
              <a:gd name="connsiteX12" fmla="*/ 570573 w 2724912"/>
              <a:gd name="connsiteY12" fmla="*/ 1593617 h 2023110"/>
              <a:gd name="connsiteX13" fmla="*/ 543937 w 2724912"/>
              <a:gd name="connsiteY13" fmla="*/ 1590932 h 2023110"/>
              <a:gd name="connsiteX14" fmla="*/ 0 w 2724912"/>
              <a:gd name="connsiteY14" fmla="*/ 923544 h 2023110"/>
              <a:gd name="connsiteX15" fmla="*/ 681228 w 2724912"/>
              <a:gd name="connsiteY15" fmla="*/ 242316 h 2023110"/>
              <a:gd name="connsiteX16" fmla="*/ 818519 w 2724912"/>
              <a:gd name="connsiteY16" fmla="*/ 256156 h 2023110"/>
              <a:gd name="connsiteX17" fmla="*/ 877021 w 2724912"/>
              <a:gd name="connsiteY17" fmla="*/ 274316 h 2023110"/>
              <a:gd name="connsiteX18" fmla="*/ 896810 w 2724912"/>
              <a:gd name="connsiteY18" fmla="*/ 237859 h 2023110"/>
              <a:gd name="connsiteX19" fmla="*/ 1344168 w 2724912"/>
              <a:gd name="connsiteY19" fmla="*/ 0 h 202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24912" h="2023110">
                <a:moveTo>
                  <a:pt x="1344168" y="0"/>
                </a:moveTo>
                <a:cubicBezTo>
                  <a:pt x="1530390" y="0"/>
                  <a:pt x="1694575" y="94352"/>
                  <a:pt x="1791527" y="237859"/>
                </a:cubicBezTo>
                <a:lnTo>
                  <a:pt x="1816589" y="284033"/>
                </a:lnTo>
                <a:lnTo>
                  <a:pt x="1906393" y="256156"/>
                </a:lnTo>
                <a:cubicBezTo>
                  <a:pt x="1950739" y="247082"/>
                  <a:pt x="1996655" y="242316"/>
                  <a:pt x="2043684" y="242316"/>
                </a:cubicBezTo>
                <a:cubicBezTo>
                  <a:pt x="2419916" y="242316"/>
                  <a:pt x="2724912" y="547312"/>
                  <a:pt x="2724912" y="923544"/>
                </a:cubicBezTo>
                <a:cubicBezTo>
                  <a:pt x="2724912" y="1299776"/>
                  <a:pt x="2419916" y="1604772"/>
                  <a:pt x="2043684" y="1604772"/>
                </a:cubicBezTo>
                <a:cubicBezTo>
                  <a:pt x="1973141" y="1604772"/>
                  <a:pt x="1905102" y="1594050"/>
                  <a:pt x="1841108" y="1574145"/>
                </a:cubicBezTo>
                <a:lnTo>
                  <a:pt x="1840426" y="1573877"/>
                </a:lnTo>
                <a:lnTo>
                  <a:pt x="1830130" y="1607047"/>
                </a:lnTo>
                <a:cubicBezTo>
                  <a:pt x="1726714" y="1851550"/>
                  <a:pt x="1484610" y="2023110"/>
                  <a:pt x="1202436" y="2023110"/>
                </a:cubicBezTo>
                <a:cubicBezTo>
                  <a:pt x="920262" y="2023110"/>
                  <a:pt x="678158" y="1851550"/>
                  <a:pt x="574742" y="1607047"/>
                </a:cubicBezTo>
                <a:lnTo>
                  <a:pt x="570573" y="1593617"/>
                </a:lnTo>
                <a:lnTo>
                  <a:pt x="543937" y="1590932"/>
                </a:lnTo>
                <a:cubicBezTo>
                  <a:pt x="233513" y="1527410"/>
                  <a:pt x="0" y="1252747"/>
                  <a:pt x="0" y="923544"/>
                </a:cubicBezTo>
                <a:cubicBezTo>
                  <a:pt x="0" y="547312"/>
                  <a:pt x="304996" y="242316"/>
                  <a:pt x="681228" y="242316"/>
                </a:cubicBezTo>
                <a:cubicBezTo>
                  <a:pt x="728257" y="242316"/>
                  <a:pt x="774173" y="247082"/>
                  <a:pt x="818519" y="256156"/>
                </a:cubicBezTo>
                <a:lnTo>
                  <a:pt x="877021" y="274316"/>
                </a:lnTo>
                <a:lnTo>
                  <a:pt x="896810" y="237859"/>
                </a:lnTo>
                <a:cubicBezTo>
                  <a:pt x="993761" y="94352"/>
                  <a:pt x="1157946" y="0"/>
                  <a:pt x="1344168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VẬT SỐNG Ở NƯỚC NGỌT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111F3ED-6015-125B-5E04-A2A91111083F}"/>
              </a:ext>
            </a:extLst>
          </p:cNvPr>
          <p:cNvSpPr/>
          <p:nvPr/>
        </p:nvSpPr>
        <p:spPr>
          <a:xfrm>
            <a:off x="1794126" y="1350389"/>
            <a:ext cx="2708441" cy="1978182"/>
          </a:xfrm>
          <a:custGeom>
            <a:avLst/>
            <a:gdLst>
              <a:gd name="connsiteX0" fmla="*/ 1344168 w 2724912"/>
              <a:gd name="connsiteY0" fmla="*/ 0 h 2023110"/>
              <a:gd name="connsiteX1" fmla="*/ 1791527 w 2724912"/>
              <a:gd name="connsiteY1" fmla="*/ 237859 h 2023110"/>
              <a:gd name="connsiteX2" fmla="*/ 1816589 w 2724912"/>
              <a:gd name="connsiteY2" fmla="*/ 284033 h 2023110"/>
              <a:gd name="connsiteX3" fmla="*/ 1906393 w 2724912"/>
              <a:gd name="connsiteY3" fmla="*/ 256156 h 2023110"/>
              <a:gd name="connsiteX4" fmla="*/ 2043684 w 2724912"/>
              <a:gd name="connsiteY4" fmla="*/ 242316 h 2023110"/>
              <a:gd name="connsiteX5" fmla="*/ 2724912 w 2724912"/>
              <a:gd name="connsiteY5" fmla="*/ 923544 h 2023110"/>
              <a:gd name="connsiteX6" fmla="*/ 2043684 w 2724912"/>
              <a:gd name="connsiteY6" fmla="*/ 1604772 h 2023110"/>
              <a:gd name="connsiteX7" fmla="*/ 1841108 w 2724912"/>
              <a:gd name="connsiteY7" fmla="*/ 1574145 h 2023110"/>
              <a:gd name="connsiteX8" fmla="*/ 1840426 w 2724912"/>
              <a:gd name="connsiteY8" fmla="*/ 1573877 h 2023110"/>
              <a:gd name="connsiteX9" fmla="*/ 1830130 w 2724912"/>
              <a:gd name="connsiteY9" fmla="*/ 1607047 h 2023110"/>
              <a:gd name="connsiteX10" fmla="*/ 1202436 w 2724912"/>
              <a:gd name="connsiteY10" fmla="*/ 2023110 h 2023110"/>
              <a:gd name="connsiteX11" fmla="*/ 574742 w 2724912"/>
              <a:gd name="connsiteY11" fmla="*/ 1607047 h 2023110"/>
              <a:gd name="connsiteX12" fmla="*/ 570573 w 2724912"/>
              <a:gd name="connsiteY12" fmla="*/ 1593617 h 2023110"/>
              <a:gd name="connsiteX13" fmla="*/ 543937 w 2724912"/>
              <a:gd name="connsiteY13" fmla="*/ 1590932 h 2023110"/>
              <a:gd name="connsiteX14" fmla="*/ 0 w 2724912"/>
              <a:gd name="connsiteY14" fmla="*/ 923544 h 2023110"/>
              <a:gd name="connsiteX15" fmla="*/ 681228 w 2724912"/>
              <a:gd name="connsiteY15" fmla="*/ 242316 h 2023110"/>
              <a:gd name="connsiteX16" fmla="*/ 818519 w 2724912"/>
              <a:gd name="connsiteY16" fmla="*/ 256156 h 2023110"/>
              <a:gd name="connsiteX17" fmla="*/ 877021 w 2724912"/>
              <a:gd name="connsiteY17" fmla="*/ 274316 h 2023110"/>
              <a:gd name="connsiteX18" fmla="*/ 896810 w 2724912"/>
              <a:gd name="connsiteY18" fmla="*/ 237859 h 2023110"/>
              <a:gd name="connsiteX19" fmla="*/ 1344168 w 2724912"/>
              <a:gd name="connsiteY19" fmla="*/ 0 h 202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24912" h="2023110">
                <a:moveTo>
                  <a:pt x="1344168" y="0"/>
                </a:moveTo>
                <a:cubicBezTo>
                  <a:pt x="1530390" y="0"/>
                  <a:pt x="1694575" y="94352"/>
                  <a:pt x="1791527" y="237859"/>
                </a:cubicBezTo>
                <a:lnTo>
                  <a:pt x="1816589" y="284033"/>
                </a:lnTo>
                <a:lnTo>
                  <a:pt x="1906393" y="256156"/>
                </a:lnTo>
                <a:cubicBezTo>
                  <a:pt x="1950739" y="247082"/>
                  <a:pt x="1996655" y="242316"/>
                  <a:pt x="2043684" y="242316"/>
                </a:cubicBezTo>
                <a:cubicBezTo>
                  <a:pt x="2419916" y="242316"/>
                  <a:pt x="2724912" y="547312"/>
                  <a:pt x="2724912" y="923544"/>
                </a:cubicBezTo>
                <a:cubicBezTo>
                  <a:pt x="2724912" y="1299776"/>
                  <a:pt x="2419916" y="1604772"/>
                  <a:pt x="2043684" y="1604772"/>
                </a:cubicBezTo>
                <a:cubicBezTo>
                  <a:pt x="1973141" y="1604772"/>
                  <a:pt x="1905102" y="1594050"/>
                  <a:pt x="1841108" y="1574145"/>
                </a:cubicBezTo>
                <a:lnTo>
                  <a:pt x="1840426" y="1573877"/>
                </a:lnTo>
                <a:lnTo>
                  <a:pt x="1830130" y="1607047"/>
                </a:lnTo>
                <a:cubicBezTo>
                  <a:pt x="1726714" y="1851550"/>
                  <a:pt x="1484610" y="2023110"/>
                  <a:pt x="1202436" y="2023110"/>
                </a:cubicBezTo>
                <a:cubicBezTo>
                  <a:pt x="920262" y="2023110"/>
                  <a:pt x="678158" y="1851550"/>
                  <a:pt x="574742" y="1607047"/>
                </a:cubicBezTo>
                <a:lnTo>
                  <a:pt x="570573" y="1593617"/>
                </a:lnTo>
                <a:lnTo>
                  <a:pt x="543937" y="1590932"/>
                </a:lnTo>
                <a:cubicBezTo>
                  <a:pt x="233513" y="1527410"/>
                  <a:pt x="0" y="1252747"/>
                  <a:pt x="0" y="923544"/>
                </a:cubicBezTo>
                <a:cubicBezTo>
                  <a:pt x="0" y="547312"/>
                  <a:pt x="304996" y="242316"/>
                  <a:pt x="681228" y="242316"/>
                </a:cubicBezTo>
                <a:cubicBezTo>
                  <a:pt x="728257" y="242316"/>
                  <a:pt x="774173" y="247082"/>
                  <a:pt x="818519" y="256156"/>
                </a:cubicBezTo>
                <a:lnTo>
                  <a:pt x="877021" y="274316"/>
                </a:lnTo>
                <a:lnTo>
                  <a:pt x="896810" y="237859"/>
                </a:lnTo>
                <a:cubicBezTo>
                  <a:pt x="993761" y="94352"/>
                  <a:pt x="1157946" y="0"/>
                  <a:pt x="134416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VẬT SỐNG Ở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 MẶN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996146-4236-6510-8BA4-11D17BF99E1A}"/>
              </a:ext>
            </a:extLst>
          </p:cNvPr>
          <p:cNvGrpSpPr/>
          <p:nvPr/>
        </p:nvGrpSpPr>
        <p:grpSpPr>
          <a:xfrm>
            <a:off x="5627913" y="836660"/>
            <a:ext cx="3502104" cy="3190270"/>
            <a:chOff x="5667269" y="757721"/>
            <a:chExt cx="3502104" cy="319027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589A860-EE0F-A553-C7AD-38D7D4E184F9}"/>
                </a:ext>
              </a:extLst>
            </p:cNvPr>
            <p:cNvSpPr/>
            <p:nvPr/>
          </p:nvSpPr>
          <p:spPr>
            <a:xfrm rot="12987222">
              <a:off x="5758488" y="757721"/>
              <a:ext cx="3410885" cy="3190270"/>
            </a:xfrm>
            <a:custGeom>
              <a:avLst/>
              <a:gdLst>
                <a:gd name="connsiteX0" fmla="*/ 1344168 w 2724912"/>
                <a:gd name="connsiteY0" fmla="*/ 0 h 2023110"/>
                <a:gd name="connsiteX1" fmla="*/ 1791527 w 2724912"/>
                <a:gd name="connsiteY1" fmla="*/ 237859 h 2023110"/>
                <a:gd name="connsiteX2" fmla="*/ 1816589 w 2724912"/>
                <a:gd name="connsiteY2" fmla="*/ 284033 h 2023110"/>
                <a:gd name="connsiteX3" fmla="*/ 1906393 w 2724912"/>
                <a:gd name="connsiteY3" fmla="*/ 256156 h 2023110"/>
                <a:gd name="connsiteX4" fmla="*/ 2043684 w 2724912"/>
                <a:gd name="connsiteY4" fmla="*/ 242316 h 2023110"/>
                <a:gd name="connsiteX5" fmla="*/ 2724912 w 2724912"/>
                <a:gd name="connsiteY5" fmla="*/ 923544 h 2023110"/>
                <a:gd name="connsiteX6" fmla="*/ 2043684 w 2724912"/>
                <a:gd name="connsiteY6" fmla="*/ 1604772 h 2023110"/>
                <a:gd name="connsiteX7" fmla="*/ 1841108 w 2724912"/>
                <a:gd name="connsiteY7" fmla="*/ 1574145 h 2023110"/>
                <a:gd name="connsiteX8" fmla="*/ 1840426 w 2724912"/>
                <a:gd name="connsiteY8" fmla="*/ 1573877 h 2023110"/>
                <a:gd name="connsiteX9" fmla="*/ 1830130 w 2724912"/>
                <a:gd name="connsiteY9" fmla="*/ 1607047 h 2023110"/>
                <a:gd name="connsiteX10" fmla="*/ 1202436 w 2724912"/>
                <a:gd name="connsiteY10" fmla="*/ 2023110 h 2023110"/>
                <a:gd name="connsiteX11" fmla="*/ 574742 w 2724912"/>
                <a:gd name="connsiteY11" fmla="*/ 1607047 h 2023110"/>
                <a:gd name="connsiteX12" fmla="*/ 570573 w 2724912"/>
                <a:gd name="connsiteY12" fmla="*/ 1593617 h 2023110"/>
                <a:gd name="connsiteX13" fmla="*/ 543937 w 2724912"/>
                <a:gd name="connsiteY13" fmla="*/ 1590932 h 2023110"/>
                <a:gd name="connsiteX14" fmla="*/ 0 w 2724912"/>
                <a:gd name="connsiteY14" fmla="*/ 923544 h 2023110"/>
                <a:gd name="connsiteX15" fmla="*/ 681228 w 2724912"/>
                <a:gd name="connsiteY15" fmla="*/ 242316 h 2023110"/>
                <a:gd name="connsiteX16" fmla="*/ 818519 w 2724912"/>
                <a:gd name="connsiteY16" fmla="*/ 256156 h 2023110"/>
                <a:gd name="connsiteX17" fmla="*/ 877021 w 2724912"/>
                <a:gd name="connsiteY17" fmla="*/ 274316 h 2023110"/>
                <a:gd name="connsiteX18" fmla="*/ 896810 w 2724912"/>
                <a:gd name="connsiteY18" fmla="*/ 237859 h 2023110"/>
                <a:gd name="connsiteX19" fmla="*/ 1344168 w 2724912"/>
                <a:gd name="connsiteY19" fmla="*/ 0 h 202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24912" h="2023110">
                  <a:moveTo>
                    <a:pt x="1344168" y="0"/>
                  </a:moveTo>
                  <a:cubicBezTo>
                    <a:pt x="1530390" y="0"/>
                    <a:pt x="1694575" y="94352"/>
                    <a:pt x="1791527" y="237859"/>
                  </a:cubicBezTo>
                  <a:lnTo>
                    <a:pt x="1816589" y="284033"/>
                  </a:lnTo>
                  <a:lnTo>
                    <a:pt x="1906393" y="256156"/>
                  </a:lnTo>
                  <a:cubicBezTo>
                    <a:pt x="1950739" y="247082"/>
                    <a:pt x="1996655" y="242316"/>
                    <a:pt x="2043684" y="242316"/>
                  </a:cubicBezTo>
                  <a:cubicBezTo>
                    <a:pt x="2419916" y="242316"/>
                    <a:pt x="2724912" y="547312"/>
                    <a:pt x="2724912" y="923544"/>
                  </a:cubicBezTo>
                  <a:cubicBezTo>
                    <a:pt x="2724912" y="1299776"/>
                    <a:pt x="2419916" y="1604772"/>
                    <a:pt x="2043684" y="1604772"/>
                  </a:cubicBezTo>
                  <a:cubicBezTo>
                    <a:pt x="1973141" y="1604772"/>
                    <a:pt x="1905102" y="1594050"/>
                    <a:pt x="1841108" y="1574145"/>
                  </a:cubicBezTo>
                  <a:lnTo>
                    <a:pt x="1840426" y="1573877"/>
                  </a:lnTo>
                  <a:lnTo>
                    <a:pt x="1830130" y="1607047"/>
                  </a:lnTo>
                  <a:cubicBezTo>
                    <a:pt x="1726714" y="1851550"/>
                    <a:pt x="1484610" y="2023110"/>
                    <a:pt x="1202436" y="2023110"/>
                  </a:cubicBezTo>
                  <a:cubicBezTo>
                    <a:pt x="920262" y="2023110"/>
                    <a:pt x="678158" y="1851550"/>
                    <a:pt x="574742" y="1607047"/>
                  </a:cubicBezTo>
                  <a:lnTo>
                    <a:pt x="570573" y="1593617"/>
                  </a:lnTo>
                  <a:lnTo>
                    <a:pt x="543937" y="1590932"/>
                  </a:lnTo>
                  <a:cubicBezTo>
                    <a:pt x="233513" y="1527410"/>
                    <a:pt x="0" y="1252747"/>
                    <a:pt x="0" y="923544"/>
                  </a:cubicBezTo>
                  <a:cubicBezTo>
                    <a:pt x="0" y="547312"/>
                    <a:pt x="304996" y="242316"/>
                    <a:pt x="681228" y="242316"/>
                  </a:cubicBezTo>
                  <a:cubicBezTo>
                    <a:pt x="728257" y="242316"/>
                    <a:pt x="774173" y="247082"/>
                    <a:pt x="818519" y="256156"/>
                  </a:cubicBezTo>
                  <a:lnTo>
                    <a:pt x="877021" y="274316"/>
                  </a:lnTo>
                  <a:lnTo>
                    <a:pt x="896810" y="237859"/>
                  </a:lnTo>
                  <a:cubicBezTo>
                    <a:pt x="993761" y="94352"/>
                    <a:pt x="1157946" y="0"/>
                    <a:pt x="1344168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E8E010-7A8B-351F-99D6-956ECF01C218}"/>
                </a:ext>
              </a:extLst>
            </p:cNvPr>
            <p:cNvSpPr txBox="1"/>
            <p:nvPr/>
          </p:nvSpPr>
          <p:spPr>
            <a:xfrm>
              <a:off x="5667269" y="2105356"/>
              <a:ext cx="3398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A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 VẬT SỐNG </a:t>
              </a:r>
              <a:br>
                <a:rPr lang="en-US" b="1" dirty="0">
                  <a:solidFill>
                    <a:srgbClr val="FFA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rgbClr val="FFA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TRÊN CẠN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825CC56-E1F5-E70B-D2DA-C0694877DF55}"/>
              </a:ext>
            </a:extLst>
          </p:cNvPr>
          <p:cNvSpPr txBox="1"/>
          <p:nvPr/>
        </p:nvSpPr>
        <p:spPr>
          <a:xfrm>
            <a:off x="3379202" y="2954334"/>
            <a:ext cx="271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 VẬT SỐNG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DƯỚI NƯỚC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7CFE62A-A1B8-6623-8A34-312FA6BE9B20}"/>
              </a:ext>
            </a:extLst>
          </p:cNvPr>
          <p:cNvSpPr/>
          <p:nvPr/>
        </p:nvSpPr>
        <p:spPr>
          <a:xfrm>
            <a:off x="6858119" y="2682240"/>
            <a:ext cx="2753209" cy="2024567"/>
          </a:xfrm>
          <a:custGeom>
            <a:avLst/>
            <a:gdLst>
              <a:gd name="connsiteX0" fmla="*/ 1344168 w 2724912"/>
              <a:gd name="connsiteY0" fmla="*/ 0 h 2023110"/>
              <a:gd name="connsiteX1" fmla="*/ 1791527 w 2724912"/>
              <a:gd name="connsiteY1" fmla="*/ 237859 h 2023110"/>
              <a:gd name="connsiteX2" fmla="*/ 1816589 w 2724912"/>
              <a:gd name="connsiteY2" fmla="*/ 284033 h 2023110"/>
              <a:gd name="connsiteX3" fmla="*/ 1906393 w 2724912"/>
              <a:gd name="connsiteY3" fmla="*/ 256156 h 2023110"/>
              <a:gd name="connsiteX4" fmla="*/ 2043684 w 2724912"/>
              <a:gd name="connsiteY4" fmla="*/ 242316 h 2023110"/>
              <a:gd name="connsiteX5" fmla="*/ 2724912 w 2724912"/>
              <a:gd name="connsiteY5" fmla="*/ 923544 h 2023110"/>
              <a:gd name="connsiteX6" fmla="*/ 2043684 w 2724912"/>
              <a:gd name="connsiteY6" fmla="*/ 1604772 h 2023110"/>
              <a:gd name="connsiteX7" fmla="*/ 1841108 w 2724912"/>
              <a:gd name="connsiteY7" fmla="*/ 1574145 h 2023110"/>
              <a:gd name="connsiteX8" fmla="*/ 1840426 w 2724912"/>
              <a:gd name="connsiteY8" fmla="*/ 1573877 h 2023110"/>
              <a:gd name="connsiteX9" fmla="*/ 1830130 w 2724912"/>
              <a:gd name="connsiteY9" fmla="*/ 1607047 h 2023110"/>
              <a:gd name="connsiteX10" fmla="*/ 1202436 w 2724912"/>
              <a:gd name="connsiteY10" fmla="*/ 2023110 h 2023110"/>
              <a:gd name="connsiteX11" fmla="*/ 574742 w 2724912"/>
              <a:gd name="connsiteY11" fmla="*/ 1607047 h 2023110"/>
              <a:gd name="connsiteX12" fmla="*/ 570573 w 2724912"/>
              <a:gd name="connsiteY12" fmla="*/ 1593617 h 2023110"/>
              <a:gd name="connsiteX13" fmla="*/ 543937 w 2724912"/>
              <a:gd name="connsiteY13" fmla="*/ 1590932 h 2023110"/>
              <a:gd name="connsiteX14" fmla="*/ 0 w 2724912"/>
              <a:gd name="connsiteY14" fmla="*/ 923544 h 2023110"/>
              <a:gd name="connsiteX15" fmla="*/ 681228 w 2724912"/>
              <a:gd name="connsiteY15" fmla="*/ 242316 h 2023110"/>
              <a:gd name="connsiteX16" fmla="*/ 818519 w 2724912"/>
              <a:gd name="connsiteY16" fmla="*/ 256156 h 2023110"/>
              <a:gd name="connsiteX17" fmla="*/ 877021 w 2724912"/>
              <a:gd name="connsiteY17" fmla="*/ 274316 h 2023110"/>
              <a:gd name="connsiteX18" fmla="*/ 896810 w 2724912"/>
              <a:gd name="connsiteY18" fmla="*/ 237859 h 2023110"/>
              <a:gd name="connsiteX19" fmla="*/ 1344168 w 2724912"/>
              <a:gd name="connsiteY19" fmla="*/ 0 h 202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24912" h="2023110">
                <a:moveTo>
                  <a:pt x="1344168" y="0"/>
                </a:moveTo>
                <a:cubicBezTo>
                  <a:pt x="1530390" y="0"/>
                  <a:pt x="1694575" y="94352"/>
                  <a:pt x="1791527" y="237859"/>
                </a:cubicBezTo>
                <a:lnTo>
                  <a:pt x="1816589" y="284033"/>
                </a:lnTo>
                <a:lnTo>
                  <a:pt x="1906393" y="256156"/>
                </a:lnTo>
                <a:cubicBezTo>
                  <a:pt x="1950739" y="247082"/>
                  <a:pt x="1996655" y="242316"/>
                  <a:pt x="2043684" y="242316"/>
                </a:cubicBezTo>
                <a:cubicBezTo>
                  <a:pt x="2419916" y="242316"/>
                  <a:pt x="2724912" y="547312"/>
                  <a:pt x="2724912" y="923544"/>
                </a:cubicBezTo>
                <a:cubicBezTo>
                  <a:pt x="2724912" y="1299776"/>
                  <a:pt x="2419916" y="1604772"/>
                  <a:pt x="2043684" y="1604772"/>
                </a:cubicBezTo>
                <a:cubicBezTo>
                  <a:pt x="1973141" y="1604772"/>
                  <a:pt x="1905102" y="1594050"/>
                  <a:pt x="1841108" y="1574145"/>
                </a:cubicBezTo>
                <a:lnTo>
                  <a:pt x="1840426" y="1573877"/>
                </a:lnTo>
                <a:lnTo>
                  <a:pt x="1830130" y="1607047"/>
                </a:lnTo>
                <a:cubicBezTo>
                  <a:pt x="1726714" y="1851550"/>
                  <a:pt x="1484610" y="2023110"/>
                  <a:pt x="1202436" y="2023110"/>
                </a:cubicBezTo>
                <a:cubicBezTo>
                  <a:pt x="920262" y="2023110"/>
                  <a:pt x="678158" y="1851550"/>
                  <a:pt x="574742" y="1607047"/>
                </a:cubicBezTo>
                <a:lnTo>
                  <a:pt x="570573" y="1593617"/>
                </a:lnTo>
                <a:lnTo>
                  <a:pt x="543937" y="1590932"/>
                </a:lnTo>
                <a:cubicBezTo>
                  <a:pt x="233513" y="1527410"/>
                  <a:pt x="0" y="1252747"/>
                  <a:pt x="0" y="923544"/>
                </a:cubicBezTo>
                <a:cubicBezTo>
                  <a:pt x="0" y="547312"/>
                  <a:pt x="304996" y="242316"/>
                  <a:pt x="681228" y="242316"/>
                </a:cubicBezTo>
                <a:cubicBezTo>
                  <a:pt x="728257" y="242316"/>
                  <a:pt x="774173" y="247082"/>
                  <a:pt x="818519" y="256156"/>
                </a:cubicBezTo>
                <a:lnTo>
                  <a:pt x="877021" y="274316"/>
                </a:lnTo>
                <a:lnTo>
                  <a:pt x="896810" y="237859"/>
                </a:lnTo>
                <a:cubicBezTo>
                  <a:pt x="993761" y="94352"/>
                  <a:pt x="1157946" y="0"/>
                  <a:pt x="1344168" y="0"/>
                </a:cubicBezTo>
                <a:close/>
              </a:path>
            </a:pathLst>
          </a:custGeom>
          <a:solidFill>
            <a:srgbClr val="5E913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FFD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VẬT ĐƯỢC</a:t>
            </a:r>
            <a:br>
              <a:rPr lang="en-US" b="1" dirty="0">
                <a:solidFill>
                  <a:srgbClr val="FFD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D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NUÔI TRONG GIA ĐÌNH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5048731-4834-6A11-5085-76FF0928CE54}"/>
              </a:ext>
            </a:extLst>
          </p:cNvPr>
          <p:cNvSpPr/>
          <p:nvPr/>
        </p:nvSpPr>
        <p:spPr>
          <a:xfrm>
            <a:off x="6236715" y="57889"/>
            <a:ext cx="2375717" cy="2024567"/>
          </a:xfrm>
          <a:custGeom>
            <a:avLst/>
            <a:gdLst>
              <a:gd name="connsiteX0" fmla="*/ 1344168 w 2724912"/>
              <a:gd name="connsiteY0" fmla="*/ 0 h 2023110"/>
              <a:gd name="connsiteX1" fmla="*/ 1791527 w 2724912"/>
              <a:gd name="connsiteY1" fmla="*/ 237859 h 2023110"/>
              <a:gd name="connsiteX2" fmla="*/ 1816589 w 2724912"/>
              <a:gd name="connsiteY2" fmla="*/ 284033 h 2023110"/>
              <a:gd name="connsiteX3" fmla="*/ 1906393 w 2724912"/>
              <a:gd name="connsiteY3" fmla="*/ 256156 h 2023110"/>
              <a:gd name="connsiteX4" fmla="*/ 2043684 w 2724912"/>
              <a:gd name="connsiteY4" fmla="*/ 242316 h 2023110"/>
              <a:gd name="connsiteX5" fmla="*/ 2724912 w 2724912"/>
              <a:gd name="connsiteY5" fmla="*/ 923544 h 2023110"/>
              <a:gd name="connsiteX6" fmla="*/ 2043684 w 2724912"/>
              <a:gd name="connsiteY6" fmla="*/ 1604772 h 2023110"/>
              <a:gd name="connsiteX7" fmla="*/ 1841108 w 2724912"/>
              <a:gd name="connsiteY7" fmla="*/ 1574145 h 2023110"/>
              <a:gd name="connsiteX8" fmla="*/ 1840426 w 2724912"/>
              <a:gd name="connsiteY8" fmla="*/ 1573877 h 2023110"/>
              <a:gd name="connsiteX9" fmla="*/ 1830130 w 2724912"/>
              <a:gd name="connsiteY9" fmla="*/ 1607047 h 2023110"/>
              <a:gd name="connsiteX10" fmla="*/ 1202436 w 2724912"/>
              <a:gd name="connsiteY10" fmla="*/ 2023110 h 2023110"/>
              <a:gd name="connsiteX11" fmla="*/ 574742 w 2724912"/>
              <a:gd name="connsiteY11" fmla="*/ 1607047 h 2023110"/>
              <a:gd name="connsiteX12" fmla="*/ 570573 w 2724912"/>
              <a:gd name="connsiteY12" fmla="*/ 1593617 h 2023110"/>
              <a:gd name="connsiteX13" fmla="*/ 543937 w 2724912"/>
              <a:gd name="connsiteY13" fmla="*/ 1590932 h 2023110"/>
              <a:gd name="connsiteX14" fmla="*/ 0 w 2724912"/>
              <a:gd name="connsiteY14" fmla="*/ 923544 h 2023110"/>
              <a:gd name="connsiteX15" fmla="*/ 681228 w 2724912"/>
              <a:gd name="connsiteY15" fmla="*/ 242316 h 2023110"/>
              <a:gd name="connsiteX16" fmla="*/ 818519 w 2724912"/>
              <a:gd name="connsiteY16" fmla="*/ 256156 h 2023110"/>
              <a:gd name="connsiteX17" fmla="*/ 877021 w 2724912"/>
              <a:gd name="connsiteY17" fmla="*/ 274316 h 2023110"/>
              <a:gd name="connsiteX18" fmla="*/ 896810 w 2724912"/>
              <a:gd name="connsiteY18" fmla="*/ 237859 h 2023110"/>
              <a:gd name="connsiteX19" fmla="*/ 1344168 w 2724912"/>
              <a:gd name="connsiteY19" fmla="*/ 0 h 202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24912" h="2023110">
                <a:moveTo>
                  <a:pt x="1344168" y="0"/>
                </a:moveTo>
                <a:cubicBezTo>
                  <a:pt x="1530390" y="0"/>
                  <a:pt x="1694575" y="94352"/>
                  <a:pt x="1791527" y="237859"/>
                </a:cubicBezTo>
                <a:lnTo>
                  <a:pt x="1816589" y="284033"/>
                </a:lnTo>
                <a:lnTo>
                  <a:pt x="1906393" y="256156"/>
                </a:lnTo>
                <a:cubicBezTo>
                  <a:pt x="1950739" y="247082"/>
                  <a:pt x="1996655" y="242316"/>
                  <a:pt x="2043684" y="242316"/>
                </a:cubicBezTo>
                <a:cubicBezTo>
                  <a:pt x="2419916" y="242316"/>
                  <a:pt x="2724912" y="547312"/>
                  <a:pt x="2724912" y="923544"/>
                </a:cubicBezTo>
                <a:cubicBezTo>
                  <a:pt x="2724912" y="1299776"/>
                  <a:pt x="2419916" y="1604772"/>
                  <a:pt x="2043684" y="1604772"/>
                </a:cubicBezTo>
                <a:cubicBezTo>
                  <a:pt x="1973141" y="1604772"/>
                  <a:pt x="1905102" y="1594050"/>
                  <a:pt x="1841108" y="1574145"/>
                </a:cubicBezTo>
                <a:lnTo>
                  <a:pt x="1840426" y="1573877"/>
                </a:lnTo>
                <a:lnTo>
                  <a:pt x="1830130" y="1607047"/>
                </a:lnTo>
                <a:cubicBezTo>
                  <a:pt x="1726714" y="1851550"/>
                  <a:pt x="1484610" y="2023110"/>
                  <a:pt x="1202436" y="2023110"/>
                </a:cubicBezTo>
                <a:cubicBezTo>
                  <a:pt x="920262" y="2023110"/>
                  <a:pt x="678158" y="1851550"/>
                  <a:pt x="574742" y="1607047"/>
                </a:cubicBezTo>
                <a:lnTo>
                  <a:pt x="570573" y="1593617"/>
                </a:lnTo>
                <a:lnTo>
                  <a:pt x="543937" y="1590932"/>
                </a:lnTo>
                <a:cubicBezTo>
                  <a:pt x="233513" y="1527410"/>
                  <a:pt x="0" y="1252747"/>
                  <a:pt x="0" y="923544"/>
                </a:cubicBezTo>
                <a:cubicBezTo>
                  <a:pt x="0" y="547312"/>
                  <a:pt x="304996" y="242316"/>
                  <a:pt x="681228" y="242316"/>
                </a:cubicBezTo>
                <a:cubicBezTo>
                  <a:pt x="728257" y="242316"/>
                  <a:pt x="774173" y="247082"/>
                  <a:pt x="818519" y="256156"/>
                </a:cubicBezTo>
                <a:lnTo>
                  <a:pt x="877021" y="274316"/>
                </a:lnTo>
                <a:lnTo>
                  <a:pt x="896810" y="237859"/>
                </a:lnTo>
                <a:cubicBezTo>
                  <a:pt x="993761" y="94352"/>
                  <a:pt x="1157946" y="0"/>
                  <a:pt x="1344168" y="0"/>
                </a:cubicBezTo>
                <a:close/>
              </a:path>
            </a:pathLst>
          </a:custGeom>
          <a:solidFill>
            <a:srgbClr val="3F622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FFD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VẬT SỐNG Ở</a:t>
            </a:r>
          </a:p>
          <a:p>
            <a:pPr algn="ctr"/>
            <a:r>
              <a:rPr lang="en-US" b="1" dirty="0">
                <a:solidFill>
                  <a:srgbClr val="FFD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RỪNG</a:t>
            </a:r>
          </a:p>
        </p:txBody>
      </p:sp>
    </p:spTree>
    <p:extLst>
      <p:ext uri="{BB962C8B-B14F-4D97-AF65-F5344CB8AC3E}">
        <p14:creationId xmlns:p14="http://schemas.microsoft.com/office/powerpoint/2010/main" val="36469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9" grpId="0" animBg="1"/>
      <p:bldP spid="20" grpId="0"/>
      <p:bldP spid="32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CC41B4-D15C-5C75-9E59-BB7FA6EB57DA}"/>
              </a:ext>
            </a:extLst>
          </p:cNvPr>
          <p:cNvGrpSpPr/>
          <p:nvPr/>
        </p:nvGrpSpPr>
        <p:grpSpPr>
          <a:xfrm>
            <a:off x="694441" y="1915412"/>
            <a:ext cx="10803118" cy="2041936"/>
            <a:chOff x="527901" y="1032434"/>
            <a:chExt cx="10803118" cy="20419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9826BC-03F9-B880-8B6E-4328D0B7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901" y="1032434"/>
              <a:ext cx="10803118" cy="20419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A9A212-DBA9-0F21-E9A9-DE24D6DB3184}"/>
                </a:ext>
              </a:extLst>
            </p:cNvPr>
            <p:cNvSpPr txBox="1"/>
            <p:nvPr/>
          </p:nvSpPr>
          <p:spPr>
            <a:xfrm>
              <a:off x="1605700" y="1366886"/>
              <a:ext cx="91251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92D7BDC-2BCD-9692-63E2-B69075BED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1" y="122687"/>
            <a:ext cx="3116444" cy="16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22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92D7BDC-2BCD-9692-63E2-B69075BED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1" y="122687"/>
            <a:ext cx="3116444" cy="16549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973C43-14E4-9EF7-8742-F0EAA5C5B737}"/>
              </a:ext>
            </a:extLst>
          </p:cNvPr>
          <p:cNvSpPr/>
          <p:nvPr/>
        </p:nvSpPr>
        <p:spPr>
          <a:xfrm>
            <a:off x="2835300" y="2644170"/>
            <a:ext cx="65213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5715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677114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0774F5-07D3-EBA3-B130-0AAFC871A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94" y="1124238"/>
            <a:ext cx="8698412" cy="4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3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1000D-E00B-88B9-7544-F90FD6E79ECD}"/>
              </a:ext>
            </a:extLst>
          </p:cNvPr>
          <p:cNvSpPr txBox="1"/>
          <p:nvPr/>
        </p:nvSpPr>
        <p:spPr>
          <a:xfrm>
            <a:off x="745128" y="230672"/>
            <a:ext cx="7140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CB69C3-DF63-AB1E-B590-706654831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550" y="2773555"/>
            <a:ext cx="1100577" cy="1100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B019D6-95DB-E02E-1350-59B439083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69" y="2809867"/>
            <a:ext cx="1104043" cy="1104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3CABA-C300-A944-939A-FC391EC67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45" y="2770089"/>
            <a:ext cx="1104043" cy="1104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E36E72-E05A-1B92-798D-30BD81265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37" y="720867"/>
            <a:ext cx="1350396" cy="1350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25B769-E3A2-D144-214D-99AAFC386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60" y="728302"/>
            <a:ext cx="1350396" cy="13503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1B7D58-A368-5423-A350-1B7E44185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40" y="377171"/>
            <a:ext cx="1879375" cy="1879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8F713-7971-AD53-06CC-208EC25FC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29" y="4396104"/>
            <a:ext cx="1350396" cy="13503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290630-D8EC-B691-8F5D-77BCB7F63A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45" y="4396104"/>
            <a:ext cx="1350396" cy="13503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94B947-C941-01A0-C038-AF7CB106DC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60" y="4471518"/>
            <a:ext cx="1350396" cy="1350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5A3D3A-8143-73D9-EC8C-0A29349470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1" y="4396104"/>
            <a:ext cx="1350396" cy="1350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C68A46-9858-1C9E-EADA-4A81D8FFBC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07" y="1018665"/>
            <a:ext cx="1350396" cy="13503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B54778-6B46-DEB0-C27E-81E4370BDB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34" y="2209630"/>
            <a:ext cx="1664502" cy="16645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2621D3D-9A7E-4443-D370-7A217C5CEBCE}"/>
              </a:ext>
            </a:extLst>
          </p:cNvPr>
          <p:cNvSpPr txBox="1"/>
          <p:nvPr/>
        </p:nvSpPr>
        <p:spPr>
          <a:xfrm>
            <a:off x="652762" y="14035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4FC39F-B2ED-C31C-B043-E7725F077C2C}"/>
              </a:ext>
            </a:extLst>
          </p:cNvPr>
          <p:cNvSpPr txBox="1"/>
          <p:nvPr/>
        </p:nvSpPr>
        <p:spPr>
          <a:xfrm>
            <a:off x="652762" y="31772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692521-C9BB-969E-6C70-E04F6B2A8BDD}"/>
              </a:ext>
            </a:extLst>
          </p:cNvPr>
          <p:cNvSpPr txBox="1"/>
          <p:nvPr/>
        </p:nvSpPr>
        <p:spPr>
          <a:xfrm>
            <a:off x="652762" y="48866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205A81-D669-4FB2-CB0D-7F3546E46156}"/>
              </a:ext>
            </a:extLst>
          </p:cNvPr>
          <p:cNvCxnSpPr>
            <a:cxnSpLocks/>
          </p:cNvCxnSpPr>
          <p:nvPr/>
        </p:nvCxnSpPr>
        <p:spPr>
          <a:xfrm>
            <a:off x="10275214" y="377171"/>
            <a:ext cx="73673" cy="6221691"/>
          </a:xfrm>
          <a:prstGeom prst="line">
            <a:avLst/>
          </a:prstGeom>
          <a:ln w="19050">
            <a:solidFill>
              <a:srgbClr val="7030A0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039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36523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53763 0.003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75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18594 -0.001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823251-DD9F-093C-C9ED-2FAAC0584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71897">
            <a:off x="5506901" y="3527706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6844C3-1540-D8E5-024C-D9556C991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4425">
            <a:off x="6679822" y="4112053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60530-E7BE-D0C4-0757-58E65B4D5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4975">
            <a:off x="5008530" y="2217927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F11E34-511A-C7B5-F366-A93E78353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6334">
            <a:off x="6887232" y="2026216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880103-7483-3E3D-B177-66A6C7191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679">
            <a:off x="3699007" y="4001491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5B2EB0-10AB-AB3B-BD8D-B03E1D51D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83" y="3127086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F5B8E8-ADAB-4F4D-A10A-0BA3658D28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2272">
            <a:off x="8201448" y="4826739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1FC1E2-D5D5-45B2-3A08-7E8977FAB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874">
            <a:off x="2080794" y="3926415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8EE9CA-CF1E-9861-835F-0F385BD795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288">
            <a:off x="8682656" y="3716922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3B369B-B665-5D47-24DE-861F37EA71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27">
            <a:off x="7733675" y="4025049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E631D6-2B4F-B0FE-0B30-FB92D1F1D6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4570">
            <a:off x="7139126" y="2892477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569754-3E58-FDAB-8901-C6F146831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698">
            <a:off x="5572400" y="4660359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CC8D1F-9E55-9123-2041-9CB8EBB81B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2892">
            <a:off x="8388658" y="2746740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FB4699-04D1-A0E0-8DDA-F1728DD4BE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049">
            <a:off x="4405074" y="4585469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D92EB1-F3E7-29AA-FE39-966A7DEB26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9220">
            <a:off x="3462923" y="2142189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370E675-FB04-047F-746A-88DAD13006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23" y="2328502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43B4B89-A688-02A5-97C4-10ADE1D169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048">
            <a:off x="2979204" y="4586256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8F2BB5-1668-FA4F-D6DA-12300C340F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925">
            <a:off x="4405073" y="2903309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C44369-750A-6865-F860-0AC2F19F58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6684">
            <a:off x="6841177" y="5026369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4C67B2F-0D2E-F684-675E-E7328F1713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484">
            <a:off x="2933689" y="2985791"/>
            <a:ext cx="1073044" cy="10730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EEAB47D-2390-A65A-F37C-88187E672492}"/>
              </a:ext>
            </a:extLst>
          </p:cNvPr>
          <p:cNvSpPr txBox="1"/>
          <p:nvPr/>
        </p:nvSpPr>
        <p:spPr>
          <a:xfrm>
            <a:off x="1003300" y="309588"/>
            <a:ext cx="1061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1 </a:t>
            </a:r>
            <a:r>
              <a:rPr lang="en-US" sz="3200" dirty="0" err="1"/>
              <a:t>đến</a:t>
            </a:r>
            <a:r>
              <a:rPr lang="en-US" sz="3200" dirty="0"/>
              <a:t> 20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chung</a:t>
            </a:r>
            <a:r>
              <a:rPr lang="en-US" sz="3200" dirty="0"/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372628-1A20-5828-78CF-58468466A0B4}"/>
              </a:ext>
            </a:extLst>
          </p:cNvPr>
          <p:cNvCxnSpPr/>
          <p:nvPr/>
        </p:nvCxnSpPr>
        <p:spPr>
          <a:xfrm>
            <a:off x="2892793" y="802105"/>
            <a:ext cx="19198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BC424A-4641-5038-C154-EE1D5768D94A}"/>
              </a:ext>
            </a:extLst>
          </p:cNvPr>
          <p:cNvCxnSpPr>
            <a:cxnSpLocks/>
          </p:cNvCxnSpPr>
          <p:nvPr/>
        </p:nvCxnSpPr>
        <p:spPr>
          <a:xfrm>
            <a:off x="5626999" y="802105"/>
            <a:ext cx="15438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C6E6C0-C248-8646-1C9E-DEC74FC19B1F}"/>
              </a:ext>
            </a:extLst>
          </p:cNvPr>
          <p:cNvCxnSpPr>
            <a:cxnSpLocks/>
          </p:cNvCxnSpPr>
          <p:nvPr/>
        </p:nvCxnSpPr>
        <p:spPr>
          <a:xfrm>
            <a:off x="3752582" y="1259304"/>
            <a:ext cx="2322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4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823251-DD9F-093C-C9ED-2FAAC0584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36" y="457648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6844C3-1540-D8E5-024C-D9556C991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36" y="1479897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60530-E7BE-D0C4-0757-58E65B4D5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56" y="457648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F11E34-511A-C7B5-F366-A93E78353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56" y="1479897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880103-7483-3E3D-B177-66A6C7191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76" y="457648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5B2EB0-10AB-AB3B-BD8D-B03E1D51D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76" y="1479897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F5B8E8-ADAB-4F4D-A10A-0BA3658D28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96" y="457648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1FC1E2-D5D5-45B2-3A08-7E8977FAB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96" y="1479897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8EE9CA-CF1E-9861-835F-0F385BD795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16" y="457648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3B369B-B665-5D47-24DE-861F37EA71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83" y="1479897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E631D6-2B4F-B0FE-0B30-FB92D1F1D6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2" y="457648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569754-3E58-FDAB-8901-C6F146831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36" y="1479897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CC8D1F-9E55-9123-2041-9CB8EBB81B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55" y="457648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FB4699-04D1-A0E0-8DDA-F1728DD4BE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436" y="1479897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D92EB1-F3E7-29AA-FE39-966A7DEB26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08" y="457648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370E675-FB04-047F-746A-88DAD13006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08" y="1479897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43B4B89-A688-02A5-97C4-10ADE1D169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889" y="457648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8F2BB5-1668-FA4F-D6DA-12300C340F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889" y="1479897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C44369-750A-6865-F860-0AC2F19F58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836" y="457648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4C67B2F-0D2E-F684-675E-E7328F1713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836" y="1479897"/>
            <a:ext cx="720664" cy="720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B70C0E-DEEB-1E24-0ACF-EEF8824E9400}"/>
              </a:ext>
            </a:extLst>
          </p:cNvPr>
          <p:cNvSpPr txBox="1"/>
          <p:nvPr/>
        </p:nvSpPr>
        <p:spPr>
          <a:xfrm>
            <a:off x="102615" y="107978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B678CA3-8F7C-392B-1E0E-D768EF6A99E7}"/>
              </a:ext>
            </a:extLst>
          </p:cNvPr>
          <p:cNvCxnSpPr>
            <a:cxnSpLocks/>
            <a:stCxn id="2" idx="3"/>
            <a:endCxn id="52" idx="1"/>
          </p:cNvCxnSpPr>
          <p:nvPr/>
        </p:nvCxnSpPr>
        <p:spPr>
          <a:xfrm flipV="1">
            <a:off x="1128858" y="817980"/>
            <a:ext cx="370422" cy="46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A9B45D6-4100-19F0-8E11-6FEDA10E86AF}"/>
              </a:ext>
            </a:extLst>
          </p:cNvPr>
          <p:cNvCxnSpPr>
            <a:cxnSpLocks/>
            <a:stCxn id="2" idx="3"/>
            <a:endCxn id="53" idx="1"/>
          </p:cNvCxnSpPr>
          <p:nvPr/>
        </p:nvCxnSpPr>
        <p:spPr>
          <a:xfrm>
            <a:off x="1128858" y="1279842"/>
            <a:ext cx="365417" cy="560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69B9B73-6731-B863-B6DF-98858ACFD7F1}"/>
              </a:ext>
            </a:extLst>
          </p:cNvPr>
          <p:cNvSpPr txBox="1"/>
          <p:nvPr/>
        </p:nvSpPr>
        <p:spPr>
          <a:xfrm>
            <a:off x="1499280" y="617925"/>
            <a:ext cx="697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lẻ</a:t>
            </a:r>
            <a:endParaRPr 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12F911-AFC1-5761-DEE4-E5F0E106FD0C}"/>
              </a:ext>
            </a:extLst>
          </p:cNvPr>
          <p:cNvSpPr txBox="1"/>
          <p:nvPr/>
        </p:nvSpPr>
        <p:spPr>
          <a:xfrm>
            <a:off x="1494275" y="1640174"/>
            <a:ext cx="1015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chẵn</a:t>
            </a:r>
            <a:endParaRPr lang="en-US" sz="2000" b="1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198A78D-5B9C-8BDC-70E0-517E28AB32E5}"/>
              </a:ext>
            </a:extLst>
          </p:cNvPr>
          <p:cNvGrpSpPr/>
          <p:nvPr/>
        </p:nvGrpSpPr>
        <p:grpSpPr>
          <a:xfrm>
            <a:off x="93348" y="2525784"/>
            <a:ext cx="11325065" cy="1724455"/>
            <a:chOff x="93348" y="2525784"/>
            <a:chExt cx="11325065" cy="17244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A12944-87C6-EBE9-1814-1E88C3CFB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9569" y="2525784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BC255D-BD46-37C2-7F6E-687C3B31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656" y="2525784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FA88C1-1C85-5A09-16D4-AECAEF48F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384" y="2525784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067F34-49DF-ADEF-19ED-AA2C91565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637" y="2525784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0CD762-B912-D6ED-1787-DA9712CEF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116" y="2525784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9ED3F0-E24E-37D4-78E5-52AAE741C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369" y="2525784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51FE52-BAE1-0A59-E1B4-703168313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5436" y="2525784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3D1056-1094-11C0-89C4-B2E00CEE7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2610" y="2525784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BD3567-178D-A564-A4BC-CAB7AE7D4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316" y="2525784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B988F46-BE22-9E10-F073-CC7931FB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36" y="2525784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16883D-CB96-4CE0-130E-67C386F95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836" y="3529575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EFFA7D-D62C-3DFD-5077-F2D0F7969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178" y="3529575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EB6E84-DF1C-6EF7-82CD-1F34A006F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777" y="3529575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6B72B0-B891-99CB-D811-BFC928FA7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637" y="3529575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53C1CAE-855D-04E9-1F6B-AC4C263D0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116" y="3529575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A77EABA-F12E-BF5B-F2B6-EF8EF016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636" y="3529575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D64E2F4-D95B-F0DE-FA5A-9D2A0A90E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156" y="3529575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671EB84-CFA1-B820-1E5E-135E89746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0029" y="3529575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AD2F004-567A-6FF1-5800-61320B7AF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3889" y="3529575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D1D0E37-6002-9658-3712-86A39C966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7749" y="3529575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AFF7059-9512-9083-4386-00FEA0E1B763}"/>
                </a:ext>
              </a:extLst>
            </p:cNvPr>
            <p:cNvSpPr txBox="1"/>
            <p:nvPr/>
          </p:nvSpPr>
          <p:spPr>
            <a:xfrm>
              <a:off x="93348" y="3147262"/>
              <a:ext cx="10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65AB20C-6154-DD08-07E9-51DDB9B76978}"/>
                </a:ext>
              </a:extLst>
            </p:cNvPr>
            <p:cNvCxnSpPr>
              <a:cxnSpLocks/>
              <a:stCxn id="42" idx="3"/>
              <a:endCxn id="48" idx="1"/>
            </p:cNvCxnSpPr>
            <p:nvPr/>
          </p:nvCxnSpPr>
          <p:spPr>
            <a:xfrm flipV="1">
              <a:off x="1119591" y="2885455"/>
              <a:ext cx="370422" cy="461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7125D98-F5B5-77A7-0549-52C4AA3EC337}"/>
                </a:ext>
              </a:extLst>
            </p:cNvPr>
            <p:cNvCxnSpPr>
              <a:cxnSpLocks/>
              <a:stCxn id="42" idx="3"/>
              <a:endCxn id="49" idx="1"/>
            </p:cNvCxnSpPr>
            <p:nvPr/>
          </p:nvCxnSpPr>
          <p:spPr>
            <a:xfrm>
              <a:off x="1119591" y="3347317"/>
              <a:ext cx="365416" cy="560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7219F82-B0C9-75B8-B51E-27E7168338C2}"/>
                </a:ext>
              </a:extLst>
            </p:cNvPr>
            <p:cNvSpPr txBox="1"/>
            <p:nvPr/>
          </p:nvSpPr>
          <p:spPr>
            <a:xfrm>
              <a:off x="1490013" y="2685400"/>
              <a:ext cx="12879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Số</a:t>
              </a:r>
              <a:r>
                <a:rPr lang="en-US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từ</a:t>
              </a:r>
              <a:r>
                <a:rPr lang="en-US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1-10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9169BD-5547-2ECC-EA17-50C28F83575E}"/>
                </a:ext>
              </a:extLst>
            </p:cNvPr>
            <p:cNvSpPr txBox="1"/>
            <p:nvPr/>
          </p:nvSpPr>
          <p:spPr>
            <a:xfrm>
              <a:off x="1485007" y="3707649"/>
              <a:ext cx="14183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Số</a:t>
              </a:r>
              <a:r>
                <a:rPr lang="en-US" sz="2000" b="1" dirty="0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tư</a:t>
              </a:r>
              <a:r>
                <a:rPr lang="en-US" sz="2000" b="1" dirty="0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11-20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D753BD1-3A4D-080C-EAF6-9D324CD9D48D}"/>
              </a:ext>
            </a:extLst>
          </p:cNvPr>
          <p:cNvGrpSpPr/>
          <p:nvPr/>
        </p:nvGrpSpPr>
        <p:grpSpPr>
          <a:xfrm>
            <a:off x="93348" y="4561308"/>
            <a:ext cx="11851018" cy="1756943"/>
            <a:chOff x="93348" y="4561308"/>
            <a:chExt cx="11851018" cy="1756943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EEFA4DD-888C-58B3-49FD-0A9FA86F6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095" y="4561308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561A1BD7-2C05-D031-DA72-C4DBCA478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182" y="4561308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0B8154D-1AFF-6CB7-28B4-7085F51AF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910" y="4561308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55ACE66-C078-EC1E-C5A7-F4798E95D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163" y="4561308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116436F-08B4-38FC-11B2-4B1713AD4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642" y="4561308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4C61351-E46A-2735-4B55-27FBAB165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895" y="4561308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61E4729-A9E8-1808-04C6-BF02EF29B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962" y="4561308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0D9B28E-6268-20D4-BE82-41F3D234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136" y="4561308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D5B00A1-EA8A-1180-D77A-35ACBB73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9842" y="4561308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868A558-E14A-9918-7572-CF209C1D4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929" y="5597587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9778D97-2509-2842-7D00-D66C4989D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4789" y="5593042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9B4C8E9-28AF-EC78-66EA-DB7216753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131" y="5593042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491AF89-6A8E-FC6E-D717-6C6D8D5D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30" y="5593042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0CBB623-F54A-6598-6558-86EE43621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7590" y="5593042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B3578DF-E62F-1B97-481E-9A2C4C4D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069" y="5593042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2BDFC88-7742-6C8A-FF8D-E4A6A56EA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589" y="5593042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1C1B3A88-817C-36A6-2F4B-3E39655B5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109" y="5593042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EDEE83CF-4C70-5463-3758-2177EC84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5982" y="5593042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07C5199-6EA3-1C78-E1BC-ECF77CA3A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9842" y="5593042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1E66D2B-CA2B-5C02-9C72-9FB12A9A6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702" y="5593042"/>
              <a:ext cx="720664" cy="7206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27AE0E9-59CE-09B3-BDD1-3D36A1AE1865}"/>
                </a:ext>
              </a:extLst>
            </p:cNvPr>
            <p:cNvSpPr txBox="1"/>
            <p:nvPr/>
          </p:nvSpPr>
          <p:spPr>
            <a:xfrm>
              <a:off x="93348" y="5210729"/>
              <a:ext cx="10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4485C31F-0E46-CCAF-0F6E-82F1A74B2B0E}"/>
                </a:ext>
              </a:extLst>
            </p:cNvPr>
            <p:cNvCxnSpPr>
              <a:cxnSpLocks/>
              <a:stCxn id="97" idx="3"/>
              <a:endCxn id="100" idx="1"/>
            </p:cNvCxnSpPr>
            <p:nvPr/>
          </p:nvCxnSpPr>
          <p:spPr>
            <a:xfrm flipV="1">
              <a:off x="1119591" y="4948922"/>
              <a:ext cx="370422" cy="461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27C6AB8-8223-FA76-548C-2E38F5FAF995}"/>
                </a:ext>
              </a:extLst>
            </p:cNvPr>
            <p:cNvCxnSpPr>
              <a:cxnSpLocks/>
              <a:stCxn id="97" idx="3"/>
              <a:endCxn id="101" idx="1"/>
            </p:cNvCxnSpPr>
            <p:nvPr/>
          </p:nvCxnSpPr>
          <p:spPr>
            <a:xfrm>
              <a:off x="1119591" y="5410784"/>
              <a:ext cx="365417" cy="560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6EC633B-612C-2932-BA1D-12133891FE4F}"/>
                </a:ext>
              </a:extLst>
            </p:cNvPr>
            <p:cNvSpPr txBox="1"/>
            <p:nvPr/>
          </p:nvSpPr>
          <p:spPr>
            <a:xfrm>
              <a:off x="1490013" y="4748867"/>
              <a:ext cx="1708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Số</a:t>
              </a:r>
              <a:r>
                <a:rPr lang="en-US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có</a:t>
              </a:r>
              <a:r>
                <a:rPr lang="en-US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 </a:t>
              </a:r>
              <a:r>
                <a:rPr lang="en-US" sz="20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chữ</a:t>
              </a:r>
              <a:r>
                <a:rPr lang="en-US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số</a:t>
              </a:r>
              <a:endPara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3ED1E07-52B5-13B2-5EE5-18DB4C67CD4C}"/>
                </a:ext>
              </a:extLst>
            </p:cNvPr>
            <p:cNvSpPr txBox="1"/>
            <p:nvPr/>
          </p:nvSpPr>
          <p:spPr>
            <a:xfrm>
              <a:off x="1485008" y="5771116"/>
              <a:ext cx="1708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Số</a:t>
              </a:r>
              <a:r>
                <a:rPr lang="en-US" sz="2000" b="1" dirty="0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có</a:t>
              </a:r>
              <a:r>
                <a:rPr lang="en-US" sz="2000" b="1" dirty="0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 </a:t>
              </a:r>
              <a:r>
                <a:rPr lang="en-US" sz="2000" b="1" dirty="0" err="1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chữ</a:t>
              </a:r>
              <a:r>
                <a:rPr lang="en-US" sz="2000" b="1" dirty="0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số</a:t>
              </a:r>
              <a:endPara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265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D4C6935-75D7-311F-96CC-7D467EC54D59}"/>
              </a:ext>
            </a:extLst>
          </p:cNvPr>
          <p:cNvSpPr/>
          <p:nvPr/>
        </p:nvSpPr>
        <p:spPr>
          <a:xfrm rot="805405" flipH="1">
            <a:off x="3513537" y="739617"/>
            <a:ext cx="4445804" cy="5779105"/>
          </a:xfrm>
          <a:custGeom>
            <a:avLst/>
            <a:gdLst>
              <a:gd name="connsiteX0" fmla="*/ 1866409 w 4445804"/>
              <a:gd name="connsiteY0" fmla="*/ 0 h 4927815"/>
              <a:gd name="connsiteX1" fmla="*/ 1850076 w 4445804"/>
              <a:gd name="connsiteY1" fmla="*/ 0 h 4927815"/>
              <a:gd name="connsiteX2" fmla="*/ 1828937 w 4445804"/>
              <a:gd name="connsiteY2" fmla="*/ 442955 h 4927815"/>
              <a:gd name="connsiteX3" fmla="*/ 1556728 w 4445804"/>
              <a:gd name="connsiteY3" fmla="*/ 125556 h 4927815"/>
              <a:gd name="connsiteX4" fmla="*/ 1526550 w 4445804"/>
              <a:gd name="connsiteY4" fmla="*/ 149411 h 4927815"/>
              <a:gd name="connsiteX5" fmla="*/ 1987761 w 4445804"/>
              <a:gd name="connsiteY5" fmla="*/ 783403 h 4927815"/>
              <a:gd name="connsiteX6" fmla="*/ 1686654 w 4445804"/>
              <a:gd name="connsiteY6" fmla="*/ 699326 h 4927815"/>
              <a:gd name="connsiteX7" fmla="*/ 1679755 w 4445804"/>
              <a:gd name="connsiteY7" fmla="*/ 718725 h 4927815"/>
              <a:gd name="connsiteX8" fmla="*/ 2061883 w 4445804"/>
              <a:gd name="connsiteY8" fmla="*/ 885293 h 4927815"/>
              <a:gd name="connsiteX9" fmla="*/ 2243909 w 4445804"/>
              <a:gd name="connsiteY9" fmla="*/ 1135510 h 4927815"/>
              <a:gd name="connsiteX10" fmla="*/ 1634661 w 4445804"/>
              <a:gd name="connsiteY10" fmla="*/ 3341613 h 4927815"/>
              <a:gd name="connsiteX11" fmla="*/ 664332 w 4445804"/>
              <a:gd name="connsiteY11" fmla="*/ 2853692 h 4927815"/>
              <a:gd name="connsiteX12" fmla="*/ 680280 w 4445804"/>
              <a:gd name="connsiteY12" fmla="*/ 2849437 h 4927815"/>
              <a:gd name="connsiteX13" fmla="*/ 550484 w 4445804"/>
              <a:gd name="connsiteY13" fmla="*/ 2473486 h 4927815"/>
              <a:gd name="connsiteX14" fmla="*/ 530956 w 4445804"/>
              <a:gd name="connsiteY14" fmla="*/ 2478697 h 4927815"/>
              <a:gd name="connsiteX15" fmla="*/ 596164 w 4445804"/>
              <a:gd name="connsiteY15" fmla="*/ 2819415 h 4927815"/>
              <a:gd name="connsiteX16" fmla="*/ 10813 w 4445804"/>
              <a:gd name="connsiteY16" fmla="*/ 2525077 h 4927815"/>
              <a:gd name="connsiteX17" fmla="*/ 0 w 4445804"/>
              <a:gd name="connsiteY17" fmla="*/ 2545697 h 4927815"/>
              <a:gd name="connsiteX18" fmla="*/ 968074 w 4445804"/>
              <a:gd name="connsiteY18" fmla="*/ 3074547 h 4927815"/>
              <a:gd name="connsiteX19" fmla="*/ 478489 w 4445804"/>
              <a:gd name="connsiteY19" fmla="*/ 3127055 h 4927815"/>
              <a:gd name="connsiteX20" fmla="*/ 479451 w 4445804"/>
              <a:gd name="connsiteY20" fmla="*/ 3139479 h 4927815"/>
              <a:gd name="connsiteX21" fmla="*/ 1038151 w 4445804"/>
              <a:gd name="connsiteY21" fmla="*/ 3112829 h 4927815"/>
              <a:gd name="connsiteX22" fmla="*/ 1611365 w 4445804"/>
              <a:gd name="connsiteY22" fmla="*/ 3425971 h 4927815"/>
              <a:gd name="connsiteX23" fmla="*/ 1225919 w 4445804"/>
              <a:gd name="connsiteY23" fmla="*/ 4821678 h 4927815"/>
              <a:gd name="connsiteX24" fmla="*/ 1670629 w 4445804"/>
              <a:gd name="connsiteY24" fmla="*/ 4927815 h 4927815"/>
              <a:gd name="connsiteX25" fmla="*/ 2050680 w 4445804"/>
              <a:gd name="connsiteY25" fmla="*/ 3044423 h 4927815"/>
              <a:gd name="connsiteX26" fmla="*/ 2650179 w 4445804"/>
              <a:gd name="connsiteY26" fmla="*/ 3025643 h 4927815"/>
              <a:gd name="connsiteX27" fmla="*/ 2655220 w 4445804"/>
              <a:gd name="connsiteY27" fmla="*/ 3030148 h 4927815"/>
              <a:gd name="connsiteX28" fmla="*/ 2658907 w 4445804"/>
              <a:gd name="connsiteY28" fmla="*/ 3025370 h 4927815"/>
              <a:gd name="connsiteX29" fmla="*/ 3223143 w 4445804"/>
              <a:gd name="connsiteY29" fmla="*/ 3007695 h 4927815"/>
              <a:gd name="connsiteX30" fmla="*/ 3855995 w 4445804"/>
              <a:gd name="connsiteY30" fmla="*/ 3367039 h 4927815"/>
              <a:gd name="connsiteX31" fmla="*/ 3864451 w 4445804"/>
              <a:gd name="connsiteY31" fmla="*/ 3353117 h 4927815"/>
              <a:gd name="connsiteX32" fmla="*/ 3326678 w 4445804"/>
              <a:gd name="connsiteY32" fmla="*/ 3004451 h 4927815"/>
              <a:gd name="connsiteX33" fmla="*/ 4445804 w 4445804"/>
              <a:gd name="connsiteY33" fmla="*/ 2969393 h 4927815"/>
              <a:gd name="connsiteX34" fmla="*/ 4445366 w 4445804"/>
              <a:gd name="connsiteY34" fmla="*/ 2938963 h 4927815"/>
              <a:gd name="connsiteX35" fmla="*/ 3220876 w 4445804"/>
              <a:gd name="connsiteY35" fmla="*/ 2935854 h 4927815"/>
              <a:gd name="connsiteX36" fmla="*/ 3209240 w 4445804"/>
              <a:gd name="connsiteY36" fmla="*/ 2928310 h 4927815"/>
              <a:gd name="connsiteX37" fmla="*/ 3204683 w 4445804"/>
              <a:gd name="connsiteY37" fmla="*/ 2935813 h 4927815"/>
              <a:gd name="connsiteX38" fmla="*/ 2728944 w 4445804"/>
              <a:gd name="connsiteY38" fmla="*/ 2934605 h 4927815"/>
              <a:gd name="connsiteX39" fmla="*/ 2972812 w 4445804"/>
              <a:gd name="connsiteY39" fmla="*/ 2618564 h 4927815"/>
              <a:gd name="connsiteX40" fmla="*/ 2952986 w 4445804"/>
              <a:gd name="connsiteY40" fmla="*/ 2600846 h 4927815"/>
              <a:gd name="connsiteX41" fmla="*/ 2608642 w 4445804"/>
              <a:gd name="connsiteY41" fmla="*/ 2934300 h 4927815"/>
              <a:gd name="connsiteX42" fmla="*/ 2073176 w 4445804"/>
              <a:gd name="connsiteY42" fmla="*/ 2932941 h 4927815"/>
              <a:gd name="connsiteX43" fmla="*/ 2301075 w 4445804"/>
              <a:gd name="connsiteY43" fmla="*/ 1803561 h 4927815"/>
              <a:gd name="connsiteX44" fmla="*/ 2755258 w 4445804"/>
              <a:gd name="connsiteY44" fmla="*/ 1576428 h 4927815"/>
              <a:gd name="connsiteX45" fmla="*/ 3256417 w 4445804"/>
              <a:gd name="connsiteY45" fmla="*/ 1613637 h 4927815"/>
              <a:gd name="connsiteX46" fmla="*/ 3259022 w 4445804"/>
              <a:gd name="connsiteY46" fmla="*/ 1593214 h 4927815"/>
              <a:gd name="connsiteX47" fmla="*/ 2864851 w 4445804"/>
              <a:gd name="connsiteY47" fmla="*/ 1521621 h 4927815"/>
              <a:gd name="connsiteX48" fmla="*/ 3762282 w 4445804"/>
              <a:gd name="connsiteY48" fmla="*/ 1072825 h 4927815"/>
              <a:gd name="connsiteX49" fmla="*/ 3746130 w 4445804"/>
              <a:gd name="connsiteY49" fmla="*/ 1037913 h 4927815"/>
              <a:gd name="connsiteX50" fmla="*/ 3262487 w 4445804"/>
              <a:gd name="connsiteY50" fmla="*/ 1244057 h 4927815"/>
              <a:gd name="connsiteX51" fmla="*/ 3410777 w 4445804"/>
              <a:gd name="connsiteY51" fmla="*/ 898976 h 4927815"/>
              <a:gd name="connsiteX52" fmla="*/ 3391606 w 4445804"/>
              <a:gd name="connsiteY52" fmla="*/ 889273 h 4927815"/>
              <a:gd name="connsiteX53" fmla="*/ 3156610 w 4445804"/>
              <a:gd name="connsiteY53" fmla="*/ 1289184 h 4927815"/>
              <a:gd name="connsiteX54" fmla="*/ 2334130 w 4445804"/>
              <a:gd name="connsiteY54" fmla="*/ 1639751 h 4927815"/>
              <a:gd name="connsiteX55" fmla="*/ 2430567 w 4445804"/>
              <a:gd name="connsiteY55" fmla="*/ 1161847 h 4927815"/>
              <a:gd name="connsiteX56" fmla="*/ 2439451 w 4445804"/>
              <a:gd name="connsiteY56" fmla="*/ 1154824 h 4927815"/>
              <a:gd name="connsiteX57" fmla="*/ 2433406 w 4445804"/>
              <a:gd name="connsiteY57" fmla="*/ 1147775 h 4927815"/>
              <a:gd name="connsiteX58" fmla="*/ 2619906 w 4445804"/>
              <a:gd name="connsiteY58" fmla="*/ 223552 h 4927815"/>
              <a:gd name="connsiteX59" fmla="*/ 2503437 w 4445804"/>
              <a:gd name="connsiteY59" fmla="*/ 195755 h 4927815"/>
              <a:gd name="connsiteX60" fmla="*/ 2287504 w 4445804"/>
              <a:gd name="connsiteY60" fmla="*/ 977652 h 4927815"/>
              <a:gd name="connsiteX61" fmla="*/ 1862662 w 4445804"/>
              <a:gd name="connsiteY61" fmla="*/ 482280 h 4927815"/>
              <a:gd name="connsiteX62" fmla="*/ 1889425 w 4445804"/>
              <a:gd name="connsiteY62" fmla="*/ 482279 h 492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445804" h="4927815">
                <a:moveTo>
                  <a:pt x="1866409" y="0"/>
                </a:moveTo>
                <a:lnTo>
                  <a:pt x="1850076" y="0"/>
                </a:lnTo>
                <a:lnTo>
                  <a:pt x="1828937" y="442955"/>
                </a:lnTo>
                <a:lnTo>
                  <a:pt x="1556728" y="125556"/>
                </a:lnTo>
                <a:lnTo>
                  <a:pt x="1526550" y="149411"/>
                </a:lnTo>
                <a:lnTo>
                  <a:pt x="1987761" y="783403"/>
                </a:lnTo>
                <a:lnTo>
                  <a:pt x="1686654" y="699326"/>
                </a:lnTo>
                <a:lnTo>
                  <a:pt x="1679755" y="718725"/>
                </a:lnTo>
                <a:lnTo>
                  <a:pt x="2061883" y="885293"/>
                </a:lnTo>
                <a:lnTo>
                  <a:pt x="2243909" y="1135510"/>
                </a:lnTo>
                <a:lnTo>
                  <a:pt x="1634661" y="3341613"/>
                </a:lnTo>
                <a:lnTo>
                  <a:pt x="664332" y="2853692"/>
                </a:lnTo>
                <a:lnTo>
                  <a:pt x="680280" y="2849437"/>
                </a:lnTo>
                <a:lnTo>
                  <a:pt x="550484" y="2473486"/>
                </a:lnTo>
                <a:lnTo>
                  <a:pt x="530956" y="2478697"/>
                </a:lnTo>
                <a:lnTo>
                  <a:pt x="596164" y="2819415"/>
                </a:lnTo>
                <a:lnTo>
                  <a:pt x="10813" y="2525077"/>
                </a:lnTo>
                <a:lnTo>
                  <a:pt x="0" y="2545697"/>
                </a:lnTo>
                <a:lnTo>
                  <a:pt x="968074" y="3074547"/>
                </a:lnTo>
                <a:lnTo>
                  <a:pt x="478489" y="3127055"/>
                </a:lnTo>
                <a:lnTo>
                  <a:pt x="479451" y="3139479"/>
                </a:lnTo>
                <a:lnTo>
                  <a:pt x="1038151" y="3112829"/>
                </a:lnTo>
                <a:lnTo>
                  <a:pt x="1611365" y="3425971"/>
                </a:lnTo>
                <a:lnTo>
                  <a:pt x="1225919" y="4821678"/>
                </a:lnTo>
                <a:lnTo>
                  <a:pt x="1670629" y="4927815"/>
                </a:lnTo>
                <a:lnTo>
                  <a:pt x="2050680" y="3044423"/>
                </a:lnTo>
                <a:lnTo>
                  <a:pt x="2650179" y="3025643"/>
                </a:lnTo>
                <a:lnTo>
                  <a:pt x="2655220" y="3030148"/>
                </a:lnTo>
                <a:lnTo>
                  <a:pt x="2658907" y="3025370"/>
                </a:lnTo>
                <a:lnTo>
                  <a:pt x="3223143" y="3007695"/>
                </a:lnTo>
                <a:lnTo>
                  <a:pt x="3855995" y="3367039"/>
                </a:lnTo>
                <a:lnTo>
                  <a:pt x="3864451" y="3353117"/>
                </a:lnTo>
                <a:lnTo>
                  <a:pt x="3326678" y="3004451"/>
                </a:lnTo>
                <a:lnTo>
                  <a:pt x="4445804" y="2969393"/>
                </a:lnTo>
                <a:lnTo>
                  <a:pt x="4445366" y="2938963"/>
                </a:lnTo>
                <a:lnTo>
                  <a:pt x="3220876" y="2935854"/>
                </a:lnTo>
                <a:lnTo>
                  <a:pt x="3209240" y="2928310"/>
                </a:lnTo>
                <a:lnTo>
                  <a:pt x="3204683" y="2935813"/>
                </a:lnTo>
                <a:lnTo>
                  <a:pt x="2728944" y="2934605"/>
                </a:lnTo>
                <a:lnTo>
                  <a:pt x="2972812" y="2618564"/>
                </a:lnTo>
                <a:lnTo>
                  <a:pt x="2952986" y="2600846"/>
                </a:lnTo>
                <a:lnTo>
                  <a:pt x="2608642" y="2934300"/>
                </a:lnTo>
                <a:lnTo>
                  <a:pt x="2073176" y="2932941"/>
                </a:lnTo>
                <a:lnTo>
                  <a:pt x="2301075" y="1803561"/>
                </a:lnTo>
                <a:lnTo>
                  <a:pt x="2755258" y="1576428"/>
                </a:lnTo>
                <a:lnTo>
                  <a:pt x="3256417" y="1613637"/>
                </a:lnTo>
                <a:lnTo>
                  <a:pt x="3259022" y="1593214"/>
                </a:lnTo>
                <a:lnTo>
                  <a:pt x="2864851" y="1521621"/>
                </a:lnTo>
                <a:lnTo>
                  <a:pt x="3762282" y="1072825"/>
                </a:lnTo>
                <a:lnTo>
                  <a:pt x="3746130" y="1037913"/>
                </a:lnTo>
                <a:lnTo>
                  <a:pt x="3262487" y="1244057"/>
                </a:lnTo>
                <a:lnTo>
                  <a:pt x="3410777" y="898976"/>
                </a:lnTo>
                <a:lnTo>
                  <a:pt x="3391606" y="889273"/>
                </a:lnTo>
                <a:lnTo>
                  <a:pt x="3156610" y="1289184"/>
                </a:lnTo>
                <a:lnTo>
                  <a:pt x="2334130" y="1639751"/>
                </a:lnTo>
                <a:lnTo>
                  <a:pt x="2430567" y="1161847"/>
                </a:lnTo>
                <a:lnTo>
                  <a:pt x="2439451" y="1154824"/>
                </a:lnTo>
                <a:lnTo>
                  <a:pt x="2433406" y="1147775"/>
                </a:lnTo>
                <a:lnTo>
                  <a:pt x="2619906" y="223552"/>
                </a:lnTo>
                <a:lnTo>
                  <a:pt x="2503437" y="195755"/>
                </a:lnTo>
                <a:lnTo>
                  <a:pt x="2287504" y="977652"/>
                </a:lnTo>
                <a:lnTo>
                  <a:pt x="1862662" y="482280"/>
                </a:lnTo>
                <a:lnTo>
                  <a:pt x="1889425" y="482279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2C230D-3525-D333-1BF7-B2A5A08E831E}"/>
              </a:ext>
            </a:extLst>
          </p:cNvPr>
          <p:cNvGrpSpPr/>
          <p:nvPr/>
        </p:nvGrpSpPr>
        <p:grpSpPr>
          <a:xfrm>
            <a:off x="4524375" y="5198367"/>
            <a:ext cx="2668905" cy="895858"/>
            <a:chOff x="4373880" y="5124959"/>
            <a:chExt cx="2095500" cy="895858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F78B991-E7F4-074A-3EDF-65587B0CE025}"/>
                </a:ext>
              </a:extLst>
            </p:cNvPr>
            <p:cNvSpPr/>
            <p:nvPr/>
          </p:nvSpPr>
          <p:spPr>
            <a:xfrm>
              <a:off x="4815840" y="5124959"/>
              <a:ext cx="1211580" cy="47244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0124C2B-5F99-9052-1BDE-903662B7AC3F}"/>
                </a:ext>
              </a:extLst>
            </p:cNvPr>
            <p:cNvSpPr/>
            <p:nvPr/>
          </p:nvSpPr>
          <p:spPr>
            <a:xfrm>
              <a:off x="4720590" y="5124959"/>
              <a:ext cx="1402080" cy="47244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BA22940-9F8C-8BC6-6CF9-7F0F4D90995F}"/>
                </a:ext>
              </a:extLst>
            </p:cNvPr>
            <p:cNvSpPr/>
            <p:nvPr/>
          </p:nvSpPr>
          <p:spPr>
            <a:xfrm>
              <a:off x="4373880" y="5434077"/>
              <a:ext cx="2095500" cy="5867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CẶP SÁCH</a:t>
              </a:r>
            </a:p>
          </p:txBody>
        </p:sp>
      </p:grp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08F2B1C6-2B91-D029-8813-2D237BF19C0B}"/>
              </a:ext>
            </a:extLst>
          </p:cNvPr>
          <p:cNvSpPr/>
          <p:nvPr/>
        </p:nvSpPr>
        <p:spPr>
          <a:xfrm>
            <a:off x="2220396" y="2597565"/>
            <a:ext cx="1897132" cy="428625"/>
          </a:xfrm>
          <a:prstGeom prst="wedgeRectCallout">
            <a:avLst>
              <a:gd name="adj1" fmla="val 36450"/>
              <a:gd name="adj2" fmla="val 22136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045E1D16-33FF-4737-C26E-DC3F2D583491}"/>
              </a:ext>
            </a:extLst>
          </p:cNvPr>
          <p:cNvSpPr/>
          <p:nvPr/>
        </p:nvSpPr>
        <p:spPr>
          <a:xfrm>
            <a:off x="6163081" y="3011042"/>
            <a:ext cx="1897132" cy="571755"/>
          </a:xfrm>
          <a:prstGeom prst="wedgeRectCallout">
            <a:avLst>
              <a:gd name="adj1" fmla="val -21017"/>
              <a:gd name="adj2" fmla="val 22136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435C2F3A-2286-74BC-AA3B-8C0B30069E86}"/>
              </a:ext>
            </a:extLst>
          </p:cNvPr>
          <p:cNvSpPr/>
          <p:nvPr/>
        </p:nvSpPr>
        <p:spPr>
          <a:xfrm>
            <a:off x="4055903" y="229229"/>
            <a:ext cx="1725681" cy="586740"/>
          </a:xfrm>
          <a:prstGeom prst="wedgeRectCallout">
            <a:avLst>
              <a:gd name="adj1" fmla="val -7055"/>
              <a:gd name="adj2" fmla="val 21165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b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844527-EAC5-96F8-95C2-B8CB5EB10F7A}"/>
              </a:ext>
            </a:extLst>
          </p:cNvPr>
          <p:cNvGrpSpPr/>
          <p:nvPr/>
        </p:nvGrpSpPr>
        <p:grpSpPr>
          <a:xfrm>
            <a:off x="7050230" y="4591714"/>
            <a:ext cx="1390652" cy="747905"/>
            <a:chOff x="6677633" y="4885004"/>
            <a:chExt cx="1390652" cy="74790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AAE2A4A-2CF7-5CCB-88B7-290EA356622A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C94980-3103-129B-DF12-AFCBD9FB8CD9}"/>
                </a:ext>
              </a:extLst>
            </p:cNvPr>
            <p:cNvSpPr txBox="1"/>
            <p:nvPr/>
          </p:nvSpPr>
          <p:spPr>
            <a:xfrm>
              <a:off x="6868725" y="4935791"/>
              <a:ext cx="9036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9CC7D1-C0BA-A7F7-7EF1-C50F2E072858}"/>
              </a:ext>
            </a:extLst>
          </p:cNvPr>
          <p:cNvGrpSpPr/>
          <p:nvPr/>
        </p:nvGrpSpPr>
        <p:grpSpPr>
          <a:xfrm rot="20582375">
            <a:off x="7745556" y="3985780"/>
            <a:ext cx="1390652" cy="612960"/>
            <a:chOff x="6677633" y="4885004"/>
            <a:chExt cx="1390652" cy="74790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0C8BD59-236A-EAE5-F852-B0343B24E707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6975E9-670C-C8E7-6895-8BC166509483}"/>
                </a:ext>
              </a:extLst>
            </p:cNvPr>
            <p:cNvSpPr txBox="1"/>
            <p:nvPr/>
          </p:nvSpPr>
          <p:spPr>
            <a:xfrm rot="1017625">
              <a:off x="6895235" y="4997397"/>
              <a:ext cx="903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8706EC-9B08-ADA6-09B5-980518B8E7A4}"/>
              </a:ext>
            </a:extLst>
          </p:cNvPr>
          <p:cNvGrpSpPr/>
          <p:nvPr/>
        </p:nvGrpSpPr>
        <p:grpSpPr>
          <a:xfrm rot="17539110">
            <a:off x="6933773" y="3544778"/>
            <a:ext cx="978708" cy="637263"/>
            <a:chOff x="6677633" y="4733020"/>
            <a:chExt cx="1390652" cy="89988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9BC07F4-30DE-64AA-3C91-692D2A77582C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AAA3E8-DAAB-1412-0C29-ABDE2354ED03}"/>
                </a:ext>
              </a:extLst>
            </p:cNvPr>
            <p:cNvSpPr txBox="1"/>
            <p:nvPr/>
          </p:nvSpPr>
          <p:spPr>
            <a:xfrm rot="4233478">
              <a:off x="6898029" y="4919670"/>
              <a:ext cx="898086" cy="52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919E34-420D-B072-BFC9-DB9411A395D5}"/>
              </a:ext>
            </a:extLst>
          </p:cNvPr>
          <p:cNvGrpSpPr/>
          <p:nvPr/>
        </p:nvGrpSpPr>
        <p:grpSpPr>
          <a:xfrm rot="1531860" flipH="1">
            <a:off x="2038647" y="3180049"/>
            <a:ext cx="1531066" cy="828665"/>
            <a:chOff x="6677633" y="4885004"/>
            <a:chExt cx="1390652" cy="747905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9CEDD56-93C4-2D18-7C1C-4657F6778702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295741A-EA88-3893-68CD-4782776D68C5}"/>
                </a:ext>
              </a:extLst>
            </p:cNvPr>
            <p:cNvSpPr txBox="1"/>
            <p:nvPr/>
          </p:nvSpPr>
          <p:spPr>
            <a:xfrm rot="1512927">
              <a:off x="6868725" y="4935791"/>
              <a:ext cx="9036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3B530D3-B679-FDD9-5922-80F446104401}"/>
              </a:ext>
            </a:extLst>
          </p:cNvPr>
          <p:cNvGrpSpPr/>
          <p:nvPr/>
        </p:nvGrpSpPr>
        <p:grpSpPr>
          <a:xfrm rot="20582375" flipH="1">
            <a:off x="2702041" y="4296859"/>
            <a:ext cx="1428943" cy="664752"/>
            <a:chOff x="6677633" y="4821809"/>
            <a:chExt cx="1390652" cy="81110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CF6389-D0C6-156F-70EF-2DBDADB1129C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9B9C1B-C917-487B-3EDB-EBB64FEADB3E}"/>
                </a:ext>
              </a:extLst>
            </p:cNvPr>
            <p:cNvSpPr txBox="1"/>
            <p:nvPr/>
          </p:nvSpPr>
          <p:spPr>
            <a:xfrm rot="20582375">
              <a:off x="6825337" y="4821809"/>
              <a:ext cx="903676" cy="788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A69262-4377-D100-36E0-B054C7F704CE}"/>
              </a:ext>
            </a:extLst>
          </p:cNvPr>
          <p:cNvGrpSpPr/>
          <p:nvPr/>
        </p:nvGrpSpPr>
        <p:grpSpPr>
          <a:xfrm rot="12753830">
            <a:off x="4247743" y="3229138"/>
            <a:ext cx="978708" cy="529634"/>
            <a:chOff x="6677633" y="4885004"/>
            <a:chExt cx="1390652" cy="747905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4BB3B87-7E20-8CE3-50A2-CC682F069915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CAFAE3-18AC-9526-CF4D-6790B9BA0697}"/>
                </a:ext>
              </a:extLst>
            </p:cNvPr>
            <p:cNvSpPr txBox="1"/>
            <p:nvPr/>
          </p:nvSpPr>
          <p:spPr>
            <a:xfrm rot="8846170">
              <a:off x="6836737" y="4995353"/>
              <a:ext cx="903676" cy="52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AF28E5-DDF2-1B02-1C9F-E150C4977A9E}"/>
              </a:ext>
            </a:extLst>
          </p:cNvPr>
          <p:cNvGrpSpPr/>
          <p:nvPr/>
        </p:nvGrpSpPr>
        <p:grpSpPr>
          <a:xfrm rot="1531860" flipH="1">
            <a:off x="3116055" y="1152535"/>
            <a:ext cx="1554721" cy="828666"/>
            <a:chOff x="6656147" y="4885004"/>
            <a:chExt cx="1412138" cy="747905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2670443-C6DA-2DF8-8600-8319B4915CD2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B9937BD-2D8A-C1D1-3DEB-FB44DAC493DA}"/>
                </a:ext>
              </a:extLst>
            </p:cNvPr>
            <p:cNvSpPr txBox="1"/>
            <p:nvPr/>
          </p:nvSpPr>
          <p:spPr>
            <a:xfrm rot="1512927">
              <a:off x="6656147" y="4945918"/>
              <a:ext cx="1277640" cy="58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mực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AEA0633-7205-A136-FC61-28C4354420D9}"/>
              </a:ext>
            </a:extLst>
          </p:cNvPr>
          <p:cNvGrpSpPr/>
          <p:nvPr/>
        </p:nvGrpSpPr>
        <p:grpSpPr>
          <a:xfrm rot="660528" flipH="1">
            <a:off x="4004872" y="2147216"/>
            <a:ext cx="1006958" cy="612959"/>
            <a:chOff x="6677633" y="4885004"/>
            <a:chExt cx="1390652" cy="747905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EF800CB-5760-551A-C99F-C5AD74AF2B93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EBCF2ED-81C1-4556-5D4D-4BDFC79C29DF}"/>
                </a:ext>
              </a:extLst>
            </p:cNvPr>
            <p:cNvSpPr txBox="1"/>
            <p:nvPr/>
          </p:nvSpPr>
          <p:spPr>
            <a:xfrm rot="496432">
              <a:off x="6825339" y="4990800"/>
              <a:ext cx="903676" cy="450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3FC13C-CACE-55F9-C614-AE37B4950A69}"/>
              </a:ext>
            </a:extLst>
          </p:cNvPr>
          <p:cNvGrpSpPr/>
          <p:nvPr/>
        </p:nvGrpSpPr>
        <p:grpSpPr>
          <a:xfrm rot="17917827">
            <a:off x="4888175" y="898323"/>
            <a:ext cx="1183045" cy="1090852"/>
            <a:chOff x="6677633" y="4668291"/>
            <a:chExt cx="1390652" cy="133100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AFD7EA2-4871-1EAF-8EB2-F34844A280A2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FA6E857-C802-D90F-1EB5-4F245D3C199C}"/>
                </a:ext>
              </a:extLst>
            </p:cNvPr>
            <p:cNvSpPr txBox="1"/>
            <p:nvPr/>
          </p:nvSpPr>
          <p:spPr>
            <a:xfrm rot="3682173">
              <a:off x="6547025" y="4874261"/>
              <a:ext cx="1331008" cy="91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Thước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C238494-AAB6-B049-5D88-50A453154E0C}"/>
              </a:ext>
            </a:extLst>
          </p:cNvPr>
          <p:cNvGrpSpPr/>
          <p:nvPr/>
        </p:nvGrpSpPr>
        <p:grpSpPr>
          <a:xfrm>
            <a:off x="6669561" y="1594458"/>
            <a:ext cx="1390652" cy="747905"/>
            <a:chOff x="6677633" y="4885004"/>
            <a:chExt cx="1390652" cy="747905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F75A3D9-B0C1-C6E8-1764-97979B6769FA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FCE642D-0075-3BEA-EF10-C4A03BF5900A}"/>
                </a:ext>
              </a:extLst>
            </p:cNvPr>
            <p:cNvSpPr txBox="1"/>
            <p:nvPr/>
          </p:nvSpPr>
          <p:spPr>
            <a:xfrm>
              <a:off x="6868725" y="4935791"/>
              <a:ext cx="903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93A6A3F-78F0-D57D-78FF-EDFF4CEC7352}"/>
              </a:ext>
            </a:extLst>
          </p:cNvPr>
          <p:cNvGrpSpPr/>
          <p:nvPr/>
        </p:nvGrpSpPr>
        <p:grpSpPr>
          <a:xfrm rot="19324698">
            <a:off x="6925035" y="653119"/>
            <a:ext cx="1390652" cy="612960"/>
            <a:chOff x="6677633" y="4885004"/>
            <a:chExt cx="1390652" cy="747905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1BD03BE-E92D-098A-BE42-3F73516C82D8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06A668C-85F3-9233-BD01-4A37451DD529}"/>
                </a:ext>
              </a:extLst>
            </p:cNvPr>
            <p:cNvSpPr txBox="1"/>
            <p:nvPr/>
          </p:nvSpPr>
          <p:spPr>
            <a:xfrm rot="1017625">
              <a:off x="6895235" y="4956742"/>
              <a:ext cx="903676" cy="450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DE6AC8B-4CDE-25CF-0808-EE2FCDF9A4D8}"/>
              </a:ext>
            </a:extLst>
          </p:cNvPr>
          <p:cNvGrpSpPr/>
          <p:nvPr/>
        </p:nvGrpSpPr>
        <p:grpSpPr>
          <a:xfrm rot="17539110" flipV="1">
            <a:off x="6405059" y="358096"/>
            <a:ext cx="749597" cy="856158"/>
            <a:chOff x="6677633" y="4733020"/>
            <a:chExt cx="1390652" cy="899889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728B245-B862-ABD4-27BC-5E5B595C4289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C52E937-78B6-3BB3-C599-7E0EDA396CA2}"/>
                </a:ext>
              </a:extLst>
            </p:cNvPr>
            <p:cNvSpPr txBox="1"/>
            <p:nvPr/>
          </p:nvSpPr>
          <p:spPr>
            <a:xfrm rot="4233478">
              <a:off x="6898029" y="4919670"/>
              <a:ext cx="898086" cy="52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68C40FA-01B4-9D40-B55A-DFB44DDCB03C}"/>
              </a:ext>
            </a:extLst>
          </p:cNvPr>
          <p:cNvSpPr/>
          <p:nvPr/>
        </p:nvSpPr>
        <p:spPr>
          <a:xfrm>
            <a:off x="5807136" y="5146676"/>
            <a:ext cx="103381" cy="10338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04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BB3816-6CD6-7617-4452-B652E0087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07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0A1127C-325E-8F56-BACC-E6595341113B}"/>
              </a:ext>
            </a:extLst>
          </p:cNvPr>
          <p:cNvGrpSpPr/>
          <p:nvPr/>
        </p:nvGrpSpPr>
        <p:grpSpPr>
          <a:xfrm>
            <a:off x="33215" y="2892396"/>
            <a:ext cx="3025085" cy="3004089"/>
            <a:chOff x="578548" y="2817250"/>
            <a:chExt cx="3025085" cy="30040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5DC3C9-CF79-D944-4A4A-F4217386A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48" y="2817250"/>
              <a:ext cx="3014068" cy="29776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AF025F-7C9D-1033-31ED-6BDC7BE2D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3757">
              <a:off x="2072754" y="4531005"/>
              <a:ext cx="317264" cy="4903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80A2DB-E102-575A-5EC5-0D972BFE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751" y="4505655"/>
              <a:ext cx="284956" cy="4403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A0ED5D-1820-047B-142F-B3F8D2835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4318">
              <a:off x="1855306" y="4531015"/>
              <a:ext cx="305418" cy="4720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1C4246-C87E-E990-1778-844955E8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85"/>
            <a:stretch/>
          </p:blipFill>
          <p:spPr>
            <a:xfrm>
              <a:off x="589565" y="4808518"/>
              <a:ext cx="3014068" cy="101282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21ABE6B-5EA0-FD69-27C1-F203CC11E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20" y="2869279"/>
            <a:ext cx="3014067" cy="2977622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B6616D6-1402-EE3D-DD13-D02705C5FD12}"/>
              </a:ext>
            </a:extLst>
          </p:cNvPr>
          <p:cNvSpPr/>
          <p:nvPr/>
        </p:nvSpPr>
        <p:spPr>
          <a:xfrm>
            <a:off x="1278377" y="5949614"/>
            <a:ext cx="695037" cy="69503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  <a:endParaRPr lang="en-US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6841C2-859A-FCF8-6924-0EC517968AC9}"/>
              </a:ext>
            </a:extLst>
          </p:cNvPr>
          <p:cNvSpPr/>
          <p:nvPr/>
        </p:nvSpPr>
        <p:spPr>
          <a:xfrm>
            <a:off x="4206797" y="5949614"/>
            <a:ext cx="695037" cy="6950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  <a:endParaRPr lang="en-US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7ACF6B9-06A2-5109-1A43-3A5EC6B7D5CA}"/>
              </a:ext>
            </a:extLst>
          </p:cNvPr>
          <p:cNvSpPr/>
          <p:nvPr/>
        </p:nvSpPr>
        <p:spPr>
          <a:xfrm>
            <a:off x="7231883" y="5949614"/>
            <a:ext cx="695037" cy="69503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C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3169B3-0A20-3258-EFF9-B6407BD5C187}"/>
              </a:ext>
            </a:extLst>
          </p:cNvPr>
          <p:cNvSpPr/>
          <p:nvPr/>
        </p:nvSpPr>
        <p:spPr>
          <a:xfrm>
            <a:off x="10256969" y="5949614"/>
            <a:ext cx="695037" cy="69503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D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761208-635C-D84C-5066-3111FE4AF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68" y="2898665"/>
            <a:ext cx="2999832" cy="2971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9E6611-7751-E254-0D96-BBFCC9C1F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231" y="2898665"/>
            <a:ext cx="2999832" cy="29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0A1127C-325E-8F56-BACC-E6595341113B}"/>
              </a:ext>
            </a:extLst>
          </p:cNvPr>
          <p:cNvGrpSpPr/>
          <p:nvPr/>
        </p:nvGrpSpPr>
        <p:grpSpPr>
          <a:xfrm>
            <a:off x="33215" y="2892396"/>
            <a:ext cx="3025085" cy="3004089"/>
            <a:chOff x="578548" y="2817250"/>
            <a:chExt cx="3025085" cy="30040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5DC3C9-CF79-D944-4A4A-F4217386A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48" y="2817250"/>
              <a:ext cx="3014068" cy="29776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AF025F-7C9D-1033-31ED-6BDC7BE2D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3757">
              <a:off x="2072754" y="4531005"/>
              <a:ext cx="317264" cy="4903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80A2DB-E102-575A-5EC5-0D972BFE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751" y="4505655"/>
              <a:ext cx="284956" cy="4403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A0ED5D-1820-047B-142F-B3F8D2835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4318">
              <a:off x="1855306" y="4531015"/>
              <a:ext cx="305418" cy="4720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1C4246-C87E-E990-1778-844955E8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85"/>
            <a:stretch/>
          </p:blipFill>
          <p:spPr>
            <a:xfrm>
              <a:off x="589565" y="4808518"/>
              <a:ext cx="3014068" cy="101282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21ABE6B-5EA0-FD69-27C1-F203CC11E3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931" y="2878715"/>
            <a:ext cx="3014067" cy="2977622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B6616D6-1402-EE3D-DD13-D02705C5FD12}"/>
              </a:ext>
            </a:extLst>
          </p:cNvPr>
          <p:cNvSpPr/>
          <p:nvPr/>
        </p:nvSpPr>
        <p:spPr>
          <a:xfrm>
            <a:off x="1278377" y="5949614"/>
            <a:ext cx="695037" cy="69503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  <a:endParaRPr lang="en-US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6841C2-859A-FCF8-6924-0EC517968AC9}"/>
              </a:ext>
            </a:extLst>
          </p:cNvPr>
          <p:cNvSpPr/>
          <p:nvPr/>
        </p:nvSpPr>
        <p:spPr>
          <a:xfrm>
            <a:off x="4206797" y="5949614"/>
            <a:ext cx="695037" cy="6950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  <a:endParaRPr lang="en-US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7ACF6B9-06A2-5109-1A43-3A5EC6B7D5CA}"/>
              </a:ext>
            </a:extLst>
          </p:cNvPr>
          <p:cNvSpPr/>
          <p:nvPr/>
        </p:nvSpPr>
        <p:spPr>
          <a:xfrm>
            <a:off x="7231883" y="5949614"/>
            <a:ext cx="695037" cy="69503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C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3169B3-0A20-3258-EFF9-B6407BD5C187}"/>
              </a:ext>
            </a:extLst>
          </p:cNvPr>
          <p:cNvSpPr/>
          <p:nvPr/>
        </p:nvSpPr>
        <p:spPr>
          <a:xfrm>
            <a:off x="10256969" y="5949614"/>
            <a:ext cx="695037" cy="69503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D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B3CE3-C713-FF79-FFB3-7141D406D33E}"/>
              </a:ext>
            </a:extLst>
          </p:cNvPr>
          <p:cNvSpPr txBox="1"/>
          <p:nvPr/>
        </p:nvSpPr>
        <p:spPr>
          <a:xfrm>
            <a:off x="438016" y="423609"/>
            <a:ext cx="903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Star: 12 Points 8">
            <a:extLst>
              <a:ext uri="{FF2B5EF4-FFF2-40B4-BE49-F238E27FC236}">
                <a16:creationId xmlns:a16="http://schemas.microsoft.com/office/drawing/2014/main" id="{5F3EC409-B0E9-A911-47A6-B32656B5176F}"/>
              </a:ext>
            </a:extLst>
          </p:cNvPr>
          <p:cNvSpPr/>
          <p:nvPr/>
        </p:nvSpPr>
        <p:spPr>
          <a:xfrm>
            <a:off x="10395916" y="452628"/>
            <a:ext cx="923544" cy="923544"/>
          </a:xfrm>
          <a:prstGeom prst="star12">
            <a:avLst/>
          </a:prstGeom>
          <a:gradFill flip="none"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EBCDD-7670-AC43-855C-413CE47CAC94}"/>
              </a:ext>
            </a:extLst>
          </p:cNvPr>
          <p:cNvSpPr txBox="1"/>
          <p:nvPr/>
        </p:nvSpPr>
        <p:spPr>
          <a:xfrm>
            <a:off x="10537729" y="62201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8E3ECA-9707-A3A9-E571-7CA43D59E3E8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307C5-745D-4BC2-1479-112A02511FF6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102DFD-301F-E6A1-FE8A-01D1D8AC2200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2CB587-49A0-993A-07ED-7E486D00EDF3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40067D-70D4-FA3A-FEF2-FEF5406AB439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C43C77-9F7D-EE08-FD4A-71E44B813E5B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BF7701-2470-9B65-F28F-83B8E227D8D3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FE5C70-10DE-78E7-AED3-114231531DDF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23933B-0A81-2A2C-EC01-68B5AA3CE304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E1A1DC-3649-68D9-C8C3-6846323D4527}"/>
              </a:ext>
            </a:extLst>
          </p:cNvPr>
          <p:cNvSpPr txBox="1"/>
          <p:nvPr/>
        </p:nvSpPr>
        <p:spPr>
          <a:xfrm>
            <a:off x="10050416" y="622013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E063C8-07FB-ED4B-EBD0-AEEE014BC9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18" y="2911898"/>
            <a:ext cx="2999832" cy="2971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04A8C9-9745-21AF-0841-B66F304206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74" y="2911897"/>
            <a:ext cx="2999832" cy="29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10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/>
      <p:bldP spid="10" grpId="1"/>
      <p:bldP spid="11" grpId="0"/>
      <p:bldP spid="11" grpId="1"/>
      <p:bldP spid="12" grpId="0"/>
      <p:bldP spid="12" grpId="1"/>
      <p:bldP spid="21" grpId="0"/>
      <p:bldP spid="21" grpId="1"/>
      <p:bldP spid="24" grpId="0"/>
      <p:bldP spid="24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0A1127C-325E-8F56-BACC-E6595341113B}"/>
              </a:ext>
            </a:extLst>
          </p:cNvPr>
          <p:cNvGrpSpPr/>
          <p:nvPr/>
        </p:nvGrpSpPr>
        <p:grpSpPr>
          <a:xfrm>
            <a:off x="9037913" y="2865481"/>
            <a:ext cx="3025085" cy="3004089"/>
            <a:chOff x="578548" y="2817250"/>
            <a:chExt cx="3025085" cy="30040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5DC3C9-CF79-D944-4A4A-F4217386A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48" y="2817250"/>
              <a:ext cx="3014068" cy="29776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AF025F-7C9D-1033-31ED-6BDC7BE2D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3757">
              <a:off x="2072754" y="4531005"/>
              <a:ext cx="317264" cy="4903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80A2DB-E102-575A-5EC5-0D972BFE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751" y="4505655"/>
              <a:ext cx="284956" cy="4403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A0ED5D-1820-047B-142F-B3F8D2835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4318">
              <a:off x="1855306" y="4531015"/>
              <a:ext cx="305418" cy="4720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1C4246-C87E-E990-1778-844955E8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85"/>
            <a:stretch/>
          </p:blipFill>
          <p:spPr>
            <a:xfrm>
              <a:off x="589565" y="4808518"/>
              <a:ext cx="3014068" cy="101282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21ABE6B-5EA0-FD69-27C1-F203CC11E3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37" y="2901141"/>
            <a:ext cx="3014067" cy="2977622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B6616D6-1402-EE3D-DD13-D02705C5FD12}"/>
              </a:ext>
            </a:extLst>
          </p:cNvPr>
          <p:cNvSpPr/>
          <p:nvPr/>
        </p:nvSpPr>
        <p:spPr>
          <a:xfrm>
            <a:off x="1278377" y="5949614"/>
            <a:ext cx="695037" cy="69503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  <a:endParaRPr lang="en-US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6841C2-859A-FCF8-6924-0EC517968AC9}"/>
              </a:ext>
            </a:extLst>
          </p:cNvPr>
          <p:cNvSpPr/>
          <p:nvPr/>
        </p:nvSpPr>
        <p:spPr>
          <a:xfrm>
            <a:off x="4206797" y="5949614"/>
            <a:ext cx="695037" cy="6950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  <a:endParaRPr lang="en-US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7ACF6B9-06A2-5109-1A43-3A5EC6B7D5CA}"/>
              </a:ext>
            </a:extLst>
          </p:cNvPr>
          <p:cNvSpPr/>
          <p:nvPr/>
        </p:nvSpPr>
        <p:spPr>
          <a:xfrm>
            <a:off x="7231883" y="5949614"/>
            <a:ext cx="695037" cy="69503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C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3169B3-0A20-3258-EFF9-B6407BD5C187}"/>
              </a:ext>
            </a:extLst>
          </p:cNvPr>
          <p:cNvSpPr/>
          <p:nvPr/>
        </p:nvSpPr>
        <p:spPr>
          <a:xfrm>
            <a:off x="10256969" y="5949614"/>
            <a:ext cx="695037" cy="69503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D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B3CE3-C713-FF79-FFB3-7141D406D33E}"/>
              </a:ext>
            </a:extLst>
          </p:cNvPr>
          <p:cNvSpPr txBox="1"/>
          <p:nvPr/>
        </p:nvSpPr>
        <p:spPr>
          <a:xfrm>
            <a:off x="438016" y="423609"/>
            <a:ext cx="903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Star: 12 Points 8">
            <a:extLst>
              <a:ext uri="{FF2B5EF4-FFF2-40B4-BE49-F238E27FC236}">
                <a16:creationId xmlns:a16="http://schemas.microsoft.com/office/drawing/2014/main" id="{5F3EC409-B0E9-A911-47A6-B32656B5176F}"/>
              </a:ext>
            </a:extLst>
          </p:cNvPr>
          <p:cNvSpPr/>
          <p:nvPr/>
        </p:nvSpPr>
        <p:spPr>
          <a:xfrm>
            <a:off x="10395916" y="452628"/>
            <a:ext cx="923544" cy="923544"/>
          </a:xfrm>
          <a:prstGeom prst="star12">
            <a:avLst/>
          </a:prstGeom>
          <a:gradFill flip="none"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EBCDD-7670-AC43-855C-413CE47CAC94}"/>
              </a:ext>
            </a:extLst>
          </p:cNvPr>
          <p:cNvSpPr txBox="1"/>
          <p:nvPr/>
        </p:nvSpPr>
        <p:spPr>
          <a:xfrm>
            <a:off x="10537729" y="62201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8E3ECA-9707-A3A9-E571-7CA43D59E3E8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307C5-745D-4BC2-1479-112A02511FF6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102DFD-301F-E6A1-FE8A-01D1D8AC2200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2CB587-49A0-993A-07ED-7E486D00EDF3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40067D-70D4-FA3A-FEF2-FEF5406AB439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C43C77-9F7D-EE08-FD4A-71E44B813E5B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BF7701-2470-9B65-F28F-83B8E227D8D3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FE5C70-10DE-78E7-AED3-114231531DDF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23933B-0A81-2A2C-EC01-68B5AA3CE304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E1A1DC-3649-68D9-C8C3-6846323D4527}"/>
              </a:ext>
            </a:extLst>
          </p:cNvPr>
          <p:cNvSpPr txBox="1"/>
          <p:nvPr/>
        </p:nvSpPr>
        <p:spPr>
          <a:xfrm>
            <a:off x="10050416" y="622013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6042F-9237-35CC-D073-4F5E2557DA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7" y="2893468"/>
            <a:ext cx="2999832" cy="2971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E304D-4477-CC22-11A5-A318FE6157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04" y="2931964"/>
            <a:ext cx="2999832" cy="29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66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/>
      <p:bldP spid="10" grpId="1"/>
      <p:bldP spid="11" grpId="0"/>
      <p:bldP spid="11" grpId="1"/>
      <p:bldP spid="12" grpId="0"/>
      <p:bldP spid="12" grpId="1"/>
      <p:bldP spid="21" grpId="0"/>
      <p:bldP spid="21" grpId="1"/>
      <p:bldP spid="24" grpId="0"/>
      <p:bldP spid="24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0A1127C-325E-8F56-BACC-E6595341113B}"/>
              </a:ext>
            </a:extLst>
          </p:cNvPr>
          <p:cNvGrpSpPr/>
          <p:nvPr/>
        </p:nvGrpSpPr>
        <p:grpSpPr>
          <a:xfrm>
            <a:off x="9037913" y="2865481"/>
            <a:ext cx="3025085" cy="3004089"/>
            <a:chOff x="578548" y="2817250"/>
            <a:chExt cx="3025085" cy="30040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5DC3C9-CF79-D944-4A4A-F4217386A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48" y="2817250"/>
              <a:ext cx="3014068" cy="29776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AF025F-7C9D-1033-31ED-6BDC7BE2D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3757">
              <a:off x="2072754" y="4531005"/>
              <a:ext cx="317264" cy="4903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80A2DB-E102-575A-5EC5-0D972BFE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751" y="4505655"/>
              <a:ext cx="284956" cy="4403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A0ED5D-1820-047B-142F-B3F8D2835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4318">
              <a:off x="1855306" y="4531015"/>
              <a:ext cx="305418" cy="4720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1C4246-C87E-E990-1778-844955E8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85"/>
            <a:stretch/>
          </p:blipFill>
          <p:spPr>
            <a:xfrm>
              <a:off x="589565" y="4808518"/>
              <a:ext cx="3014068" cy="101282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21ABE6B-5EA0-FD69-27C1-F203CC11E3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88" y="2888378"/>
            <a:ext cx="3014067" cy="2977622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B6616D6-1402-EE3D-DD13-D02705C5FD12}"/>
              </a:ext>
            </a:extLst>
          </p:cNvPr>
          <p:cNvSpPr/>
          <p:nvPr/>
        </p:nvSpPr>
        <p:spPr>
          <a:xfrm>
            <a:off x="1278377" y="5949614"/>
            <a:ext cx="695037" cy="69503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  <a:endParaRPr lang="en-US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6841C2-859A-FCF8-6924-0EC517968AC9}"/>
              </a:ext>
            </a:extLst>
          </p:cNvPr>
          <p:cNvSpPr/>
          <p:nvPr/>
        </p:nvSpPr>
        <p:spPr>
          <a:xfrm>
            <a:off x="4206797" y="5949614"/>
            <a:ext cx="695037" cy="6950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  <a:endParaRPr lang="en-US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7ACF6B9-06A2-5109-1A43-3A5EC6B7D5CA}"/>
              </a:ext>
            </a:extLst>
          </p:cNvPr>
          <p:cNvSpPr/>
          <p:nvPr/>
        </p:nvSpPr>
        <p:spPr>
          <a:xfrm>
            <a:off x="7231883" y="5949614"/>
            <a:ext cx="695037" cy="69503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C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3169B3-0A20-3258-EFF9-B6407BD5C187}"/>
              </a:ext>
            </a:extLst>
          </p:cNvPr>
          <p:cNvSpPr/>
          <p:nvPr/>
        </p:nvSpPr>
        <p:spPr>
          <a:xfrm>
            <a:off x="10256969" y="5949614"/>
            <a:ext cx="695037" cy="69503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D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B3CE3-C713-FF79-FFB3-7141D406D33E}"/>
              </a:ext>
            </a:extLst>
          </p:cNvPr>
          <p:cNvSpPr txBox="1"/>
          <p:nvPr/>
        </p:nvSpPr>
        <p:spPr>
          <a:xfrm>
            <a:off x="438016" y="423609"/>
            <a:ext cx="903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Star: 12 Points 8">
            <a:extLst>
              <a:ext uri="{FF2B5EF4-FFF2-40B4-BE49-F238E27FC236}">
                <a16:creationId xmlns:a16="http://schemas.microsoft.com/office/drawing/2014/main" id="{5F3EC409-B0E9-A911-47A6-B32656B5176F}"/>
              </a:ext>
            </a:extLst>
          </p:cNvPr>
          <p:cNvSpPr/>
          <p:nvPr/>
        </p:nvSpPr>
        <p:spPr>
          <a:xfrm>
            <a:off x="10395916" y="452628"/>
            <a:ext cx="923544" cy="923544"/>
          </a:xfrm>
          <a:prstGeom prst="star12">
            <a:avLst/>
          </a:prstGeom>
          <a:gradFill flip="none"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EBCDD-7670-AC43-855C-413CE47CAC94}"/>
              </a:ext>
            </a:extLst>
          </p:cNvPr>
          <p:cNvSpPr txBox="1"/>
          <p:nvPr/>
        </p:nvSpPr>
        <p:spPr>
          <a:xfrm>
            <a:off x="10537729" y="62201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8E3ECA-9707-A3A9-E571-7CA43D59E3E8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307C5-745D-4BC2-1479-112A02511FF6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102DFD-301F-E6A1-FE8A-01D1D8AC2200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2CB587-49A0-993A-07ED-7E486D00EDF3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40067D-70D4-FA3A-FEF2-FEF5406AB439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C43C77-9F7D-EE08-FD4A-71E44B813E5B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BF7701-2470-9B65-F28F-83B8E227D8D3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FE5C70-10DE-78E7-AED3-114231531DDF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23933B-0A81-2A2C-EC01-68B5AA3CE304}"/>
              </a:ext>
            </a:extLst>
          </p:cNvPr>
          <p:cNvSpPr txBox="1"/>
          <p:nvPr/>
        </p:nvSpPr>
        <p:spPr>
          <a:xfrm>
            <a:off x="10651542" y="6220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E1A1DC-3649-68D9-C8C3-6846323D4527}"/>
              </a:ext>
            </a:extLst>
          </p:cNvPr>
          <p:cNvSpPr txBox="1"/>
          <p:nvPr/>
        </p:nvSpPr>
        <p:spPr>
          <a:xfrm>
            <a:off x="10050416" y="622013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069DB-F0B9-EB12-CB6A-7603C8D5B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68" y="2880711"/>
            <a:ext cx="2999832" cy="2971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AF654-5687-F614-5D4A-C7F91AC754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7" y="2893468"/>
            <a:ext cx="2999832" cy="29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87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4" grpId="0" animBg="1"/>
      <p:bldP spid="10" grpId="0"/>
      <p:bldP spid="10" grpId="1"/>
      <p:bldP spid="11" grpId="0"/>
      <p:bldP spid="11" grpId="1"/>
      <p:bldP spid="12" grpId="0"/>
      <p:bldP spid="12" grpId="1"/>
      <p:bldP spid="21" grpId="0"/>
      <p:bldP spid="21" grpId="1"/>
      <p:bldP spid="24" grpId="0"/>
      <p:bldP spid="24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0A1127C-325E-8F56-BACC-E6595341113B}"/>
              </a:ext>
            </a:extLst>
          </p:cNvPr>
          <p:cNvGrpSpPr/>
          <p:nvPr/>
        </p:nvGrpSpPr>
        <p:grpSpPr>
          <a:xfrm>
            <a:off x="33215" y="2892396"/>
            <a:ext cx="3025085" cy="3004089"/>
            <a:chOff x="578548" y="2817250"/>
            <a:chExt cx="3025085" cy="30040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5DC3C9-CF79-D944-4A4A-F4217386A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48" y="2817250"/>
              <a:ext cx="3014068" cy="29776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AF025F-7C9D-1033-31ED-6BDC7BE2D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3757">
              <a:off x="2072754" y="4531005"/>
              <a:ext cx="317264" cy="4903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80A2DB-E102-575A-5EC5-0D972BFE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751" y="4505655"/>
              <a:ext cx="284956" cy="4403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A0ED5D-1820-047B-142F-B3F8D2835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4318">
              <a:off x="1855306" y="4531015"/>
              <a:ext cx="305418" cy="4720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1C4246-C87E-E990-1778-844955E8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85"/>
            <a:stretch/>
          </p:blipFill>
          <p:spPr>
            <a:xfrm>
              <a:off x="589565" y="4808518"/>
              <a:ext cx="3014068" cy="101282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21ABE6B-5EA0-FD69-27C1-F203CC11E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20" y="2869279"/>
            <a:ext cx="3014067" cy="2977622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B6616D6-1402-EE3D-DD13-D02705C5FD12}"/>
              </a:ext>
            </a:extLst>
          </p:cNvPr>
          <p:cNvSpPr/>
          <p:nvPr/>
        </p:nvSpPr>
        <p:spPr>
          <a:xfrm>
            <a:off x="1278377" y="5949614"/>
            <a:ext cx="695037" cy="69503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  <a:endParaRPr lang="en-US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6841C2-859A-FCF8-6924-0EC517968AC9}"/>
              </a:ext>
            </a:extLst>
          </p:cNvPr>
          <p:cNvSpPr/>
          <p:nvPr/>
        </p:nvSpPr>
        <p:spPr>
          <a:xfrm>
            <a:off x="4206797" y="5949614"/>
            <a:ext cx="695037" cy="6950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  <a:endParaRPr lang="en-US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7ACF6B9-06A2-5109-1A43-3A5EC6B7D5CA}"/>
              </a:ext>
            </a:extLst>
          </p:cNvPr>
          <p:cNvSpPr/>
          <p:nvPr/>
        </p:nvSpPr>
        <p:spPr>
          <a:xfrm>
            <a:off x="7231883" y="5949614"/>
            <a:ext cx="695037" cy="69503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C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3169B3-0A20-3258-EFF9-B6407BD5C187}"/>
              </a:ext>
            </a:extLst>
          </p:cNvPr>
          <p:cNvSpPr/>
          <p:nvPr/>
        </p:nvSpPr>
        <p:spPr>
          <a:xfrm>
            <a:off x="10256969" y="5949614"/>
            <a:ext cx="695037" cy="69503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D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761208-635C-D84C-5066-3111FE4AF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68" y="2898665"/>
            <a:ext cx="2999832" cy="2971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9E6611-7751-E254-0D96-BBFCC9C1F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231" y="2898665"/>
            <a:ext cx="2999832" cy="29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u"/>
      </p:transition>
    </mc:Choice>
    <mc:Fallback xmlns=""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77+ Background Sách, Background Book Đẹp, Đa Dạng, Độc Đáo Nhất">
            <a:extLst>
              <a:ext uri="{FF2B5EF4-FFF2-40B4-BE49-F238E27FC236}">
                <a16:creationId xmlns:a16="http://schemas.microsoft.com/office/drawing/2014/main" id="{70FF28FB-1113-C126-2673-D7C59240D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163704-D699-EB5F-EBED-D95A254BC8BA}"/>
              </a:ext>
            </a:extLst>
          </p:cNvPr>
          <p:cNvSpPr txBox="1"/>
          <p:nvPr/>
        </p:nvSpPr>
        <p:spPr>
          <a:xfrm>
            <a:off x="2515530" y="1742568"/>
            <a:ext cx="7160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TIN HỌC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ADDD31-536C-27F7-8BA2-D75BE82221C6}"/>
              </a:ext>
            </a:extLst>
          </p:cNvPr>
          <p:cNvSpPr txBox="1"/>
          <p:nvPr/>
        </p:nvSpPr>
        <p:spPr>
          <a:xfrm>
            <a:off x="3535521" y="2942897"/>
            <a:ext cx="51209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7: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ĐỂ DỄ TÌM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2635E-CC14-CCF7-6F63-41C5FA900D2C}"/>
              </a:ext>
            </a:extLst>
          </p:cNvPr>
          <p:cNvSpPr txBox="1"/>
          <p:nvPr/>
        </p:nvSpPr>
        <p:spPr>
          <a:xfrm>
            <a:off x="1291733" y="419129"/>
            <a:ext cx="9608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3BEB0-CCFE-041D-D29E-99704C0A0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26" y="584774"/>
            <a:ext cx="495300" cy="43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D78966-2016-6C1E-6E26-8CC63AB73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94" y="2169824"/>
            <a:ext cx="495300" cy="438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19691-6EE0-440B-3828-BED2BB438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315" y="2018486"/>
            <a:ext cx="495300" cy="438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2FC102-86A2-DB9F-7C3D-52D50E36C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67" y="3166466"/>
            <a:ext cx="495300" cy="438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359F8-0B43-43AC-D37B-CA595BE1A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10" y="6000721"/>
            <a:ext cx="495300" cy="438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1B407-08CE-E52E-91F7-095A4ED66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26" y="6141307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FD45821-2D01-10F7-D69F-D1B603AAF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27" y="1490945"/>
            <a:ext cx="6524694" cy="346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404</Words>
  <Application>Microsoft Office PowerPoint</Application>
  <PresentationFormat>Widescreen</PresentationFormat>
  <Paragraphs>109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 Tieu Hoc Tan Duong</dc:creator>
  <cp:lastModifiedBy>Hiển Bùi Quang</cp:lastModifiedBy>
  <cp:revision>87</cp:revision>
  <dcterms:created xsi:type="dcterms:W3CDTF">2022-11-22T08:59:40Z</dcterms:created>
  <dcterms:modified xsi:type="dcterms:W3CDTF">2022-11-29T14:16:15Z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2022-11-26T16:57:07Z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9fe6b5a3-b4e2-4376-a8f4-a014b6eb0707</vt:lpwstr>
  </property>
  <property fmtid="{D5CDD505-2E9C-101B-9397-08002B2CF9AE}" pid="7" name="MSIP_Label_defa4170-0d19-0005-0004-bc88714345d2_ActionId">
    <vt:lpwstr>8f32a505-720a-4643-b899-f2ec5bfff63a</vt:lpwstr>
  </property>
  <property fmtid="{D5CDD505-2E9C-101B-9397-08002B2CF9AE}" pid="8" name="MSIP_Label_defa4170-0d19-0005-0004-bc88714345d2_ContentBits">
    <vt:lpwstr>0</vt:lpwstr>
  </property>
</Properties>
</file>