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4"/>
  </p:sldMasterIdLst>
  <p:handoutMasterIdLst>
    <p:handoutMasterId r:id="rId21"/>
  </p:handoutMasterIdLst>
  <p:sldIdLst>
    <p:sldId id="304" r:id="rId5"/>
    <p:sldId id="289" r:id="rId6"/>
    <p:sldId id="290" r:id="rId7"/>
    <p:sldId id="302" r:id="rId8"/>
    <p:sldId id="307" r:id="rId9"/>
    <p:sldId id="305" r:id="rId10"/>
    <p:sldId id="306" r:id="rId11"/>
    <p:sldId id="300" r:id="rId12"/>
    <p:sldId id="299" r:id="rId13"/>
    <p:sldId id="309" r:id="rId14"/>
    <p:sldId id="312" r:id="rId15"/>
    <p:sldId id="308" r:id="rId16"/>
    <p:sldId id="310" r:id="rId17"/>
    <p:sldId id="314" r:id="rId18"/>
    <p:sldId id="293" r:id="rId19"/>
    <p:sldId id="303" r:id="rId20"/>
  </p:sldIdLst>
  <p:sldSz cx="12192000" cy="6858000"/>
  <p:notesSz cx="6858000" cy="9144000"/>
  <p:embeddedFontLst>
    <p:embeddedFont>
      <p:font typeface="Quire Sans" panose="020B0604020202020204" charset="0"/>
      <p:regular r:id="rId22"/>
      <p:bold r:id="rId23"/>
      <p:italic r:id="rId24"/>
      <p:boldItalic r:id="rId25"/>
    </p:embeddedFont>
    <p:embeddedFont>
      <p:font typeface="Kristen ITC" panose="03050502040202030202" pitchFamily="66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4" userDrawn="1">
          <p15:clr>
            <a:srgbClr val="A4A3A4"/>
          </p15:clr>
        </p15:guide>
        <p15:guide id="2" pos="576" userDrawn="1">
          <p15:clr>
            <a:srgbClr val="A4A3A4"/>
          </p15:clr>
        </p15:guide>
        <p15:guide id="8" orient="horz" pos="3744" userDrawn="1">
          <p15:clr>
            <a:srgbClr val="A4A3A4"/>
          </p15:clr>
        </p15:guide>
        <p15:guide id="9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8C2C"/>
    <a:srgbClr val="E95817"/>
    <a:srgbClr val="EC6114"/>
    <a:srgbClr val="99FF99"/>
    <a:srgbClr val="F878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3725" autoAdjust="0"/>
  </p:normalViewPr>
  <p:slideViewPr>
    <p:cSldViewPr snapToGrid="0" showGuides="1">
      <p:cViewPr varScale="1">
        <p:scale>
          <a:sx n="73" d="100"/>
          <a:sy n="73" d="100"/>
        </p:scale>
        <p:origin x="618" y="66"/>
      </p:cViewPr>
      <p:guideLst>
        <p:guide orient="horz" pos="1344"/>
        <p:guide pos="576"/>
        <p:guide orient="horz" pos="3744"/>
        <p:guide pos="3840"/>
      </p:guideLst>
    </p:cSldViewPr>
  </p:slideViewPr>
  <p:outlineViewPr>
    <p:cViewPr>
      <p:scale>
        <a:sx n="33" d="100"/>
        <a:sy n="33" d="100"/>
      </p:scale>
      <p:origin x="0" y="-593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>
      <p:cViewPr varScale="1">
        <p:scale>
          <a:sx n="94" d="100"/>
          <a:sy n="94" d="100"/>
        </p:scale>
        <p:origin x="299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65DC31D-6BBA-1E40-9A7E-1FE0A421F3A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09E10C-1649-9148-9887-C4B5DF38CEE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465657-3F36-724B-A332-D448C4527D30}" type="datetimeFigureOut">
              <a:t>9/8/2022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09E7DC-2FE3-FA48-929A-C3D3179E1EA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F40692-4B9B-A444-A85B-911AF05DE37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0D8CC-6079-CB40-AF25-90B118481BE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6163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0ADDF-D82C-4780-9143-87E5F529D8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8648" y="813816"/>
            <a:ext cx="6400800" cy="640080"/>
          </a:xfrm>
        </p:spPr>
        <p:txBody>
          <a:bodyPr/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text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12B550A-AB53-4D15-A89E-6EEBB5151B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41448" y="1655064"/>
            <a:ext cx="7315200" cy="1143000"/>
          </a:xfrm>
        </p:spPr>
        <p:txBody>
          <a:bodyPr/>
          <a:lstStyle>
            <a:lvl1pPr algn="ctr">
              <a:defRPr sz="8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CDE1EB1-91FE-4CB8-81BD-5BBBFC22C6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98648" y="3027707"/>
            <a:ext cx="6858000" cy="640080"/>
          </a:xfrm>
        </p:spPr>
        <p:txBody>
          <a:bodyPr/>
          <a:lstStyle>
            <a:lvl1pPr algn="ctr"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1860281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E11DAB-71A2-44C9-B830-25E19DC583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1"/>
            <a:ext cx="6400800" cy="68580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F9B5FD0-EA88-4EA1-89FF-A0346C36D9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4400" y="2203704"/>
            <a:ext cx="6400800" cy="420624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7116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EE24C-B229-452F-B387-BA3429761C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89119" y="946653"/>
            <a:ext cx="6857999" cy="653547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FCEFA7B-7934-4EAA-8C20-7D9B03B9E5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89120" y="1981933"/>
            <a:ext cx="6858000" cy="423367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2930501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3E35BBCA-FB90-42AF-995A-AA6CE87BD6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13643"/>
          <a:stretch>
            <a:fillRect/>
          </a:stretch>
        </p:blipFill>
        <p:spPr>
          <a:xfrm>
            <a:off x="914400" y="466647"/>
            <a:ext cx="10563726" cy="6391353"/>
          </a:xfrm>
          <a:custGeom>
            <a:avLst/>
            <a:gdLst>
              <a:gd name="connsiteX0" fmla="*/ 0 w 10563726"/>
              <a:gd name="connsiteY0" fmla="*/ 0 h 6391353"/>
              <a:gd name="connsiteX1" fmla="*/ 10563726 w 10563726"/>
              <a:gd name="connsiteY1" fmla="*/ 0 h 6391353"/>
              <a:gd name="connsiteX2" fmla="*/ 10563726 w 10563726"/>
              <a:gd name="connsiteY2" fmla="*/ 6391353 h 6391353"/>
              <a:gd name="connsiteX3" fmla="*/ 0 w 10563726"/>
              <a:gd name="connsiteY3" fmla="*/ 6391353 h 6391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63726" h="6391353">
                <a:moveTo>
                  <a:pt x="0" y="0"/>
                </a:moveTo>
                <a:lnTo>
                  <a:pt x="10563726" y="0"/>
                </a:lnTo>
                <a:lnTo>
                  <a:pt x="10563726" y="6391353"/>
                </a:lnTo>
                <a:lnTo>
                  <a:pt x="0" y="6391353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F399BE-6A96-4D58-AF62-861F9AE20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31718" y="1460692"/>
            <a:ext cx="7772402" cy="68580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AE12991-70DA-442D-98F3-6739146463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31720" y="2724912"/>
            <a:ext cx="7772401" cy="36576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F778D16-894A-4379-8B5B-DC24234515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flipH="1">
            <a:off x="3021930" y="2240374"/>
            <a:ext cx="6148139" cy="19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29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5106A418-68CC-4D3D-9032-696498842F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1"/>
            <a:ext cx="6400800" cy="68580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E93C440-01C8-4E08-A98E-D76F10D08B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1913064"/>
            <a:ext cx="6858001" cy="427939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560476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7AA20A23-A33B-4A1B-9162-707282E535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15602"/>
          <a:stretch>
            <a:fillRect/>
          </a:stretch>
        </p:blipFill>
        <p:spPr>
          <a:xfrm>
            <a:off x="1066800" y="523183"/>
            <a:ext cx="10058400" cy="6334817"/>
          </a:xfrm>
          <a:custGeom>
            <a:avLst/>
            <a:gdLst>
              <a:gd name="connsiteX0" fmla="*/ 0 w 10058400"/>
              <a:gd name="connsiteY0" fmla="*/ 0 h 6334817"/>
              <a:gd name="connsiteX1" fmla="*/ 10058400 w 10058400"/>
              <a:gd name="connsiteY1" fmla="*/ 0 h 6334817"/>
              <a:gd name="connsiteX2" fmla="*/ 10058400 w 10058400"/>
              <a:gd name="connsiteY2" fmla="*/ 6334817 h 6334817"/>
              <a:gd name="connsiteX3" fmla="*/ 0 w 10058400"/>
              <a:gd name="connsiteY3" fmla="*/ 6334817 h 6334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8400" h="6334817">
                <a:moveTo>
                  <a:pt x="0" y="0"/>
                </a:moveTo>
                <a:lnTo>
                  <a:pt x="10058400" y="0"/>
                </a:lnTo>
                <a:lnTo>
                  <a:pt x="10058400" y="6334817"/>
                </a:lnTo>
                <a:lnTo>
                  <a:pt x="0" y="6334817"/>
                </a:lnTo>
                <a:close/>
              </a:path>
            </a:pathLst>
          </a:cu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136F446-5EA3-48C4-AA8D-AB9850B03B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31718" y="1460692"/>
            <a:ext cx="7772402" cy="685800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6B70600-CFB5-4805-BC68-5AE22166B5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31720" y="2951305"/>
            <a:ext cx="7772400" cy="3456432"/>
          </a:xfrm>
        </p:spPr>
        <p:txBody>
          <a:bodyPr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9C8060D-32CA-4A3C-9EAF-A2D3801AB8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flipH="1">
            <a:off x="3021930" y="2240374"/>
            <a:ext cx="6148139" cy="19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0225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2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CC92641-A8C8-41F9-8E1C-7C929693C6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89119" y="946653"/>
            <a:ext cx="6857999" cy="653547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7CC55B6-E9DA-4B68-A0D8-957F46B465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89120" y="2062956"/>
            <a:ext cx="6858000" cy="423367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2630451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C6103AFC-AC4C-4756-AEEE-B0D669AC8C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4880"/>
          <a:stretch>
            <a:fillRect/>
          </a:stretch>
        </p:blipFill>
        <p:spPr>
          <a:xfrm>
            <a:off x="878302" y="469222"/>
            <a:ext cx="10424160" cy="6388778"/>
          </a:xfrm>
          <a:custGeom>
            <a:avLst/>
            <a:gdLst>
              <a:gd name="connsiteX0" fmla="*/ 0 w 10424160"/>
              <a:gd name="connsiteY0" fmla="*/ 0 h 6388778"/>
              <a:gd name="connsiteX1" fmla="*/ 10424160 w 10424160"/>
              <a:gd name="connsiteY1" fmla="*/ 0 h 6388778"/>
              <a:gd name="connsiteX2" fmla="*/ 10424160 w 10424160"/>
              <a:gd name="connsiteY2" fmla="*/ 6388778 h 6388778"/>
              <a:gd name="connsiteX3" fmla="*/ 0 w 10424160"/>
              <a:gd name="connsiteY3" fmla="*/ 6388778 h 6388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24160" h="6388778">
                <a:moveTo>
                  <a:pt x="0" y="0"/>
                </a:moveTo>
                <a:lnTo>
                  <a:pt x="10424160" y="0"/>
                </a:lnTo>
                <a:lnTo>
                  <a:pt x="10424160" y="6388778"/>
                </a:lnTo>
                <a:lnTo>
                  <a:pt x="0" y="6388778"/>
                </a:lnTo>
                <a:close/>
              </a:path>
            </a:pathLst>
          </a:cu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4604EF9-570E-48F5-BA06-DEB9EB7F7D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7599" y="1460692"/>
            <a:ext cx="6857999" cy="68580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0B30880-FB83-4FD8-B7A4-675D68A479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57600" y="2438570"/>
            <a:ext cx="6858000" cy="3950208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8381839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9775E2-26ED-4CEF-94F6-7C85D113D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46653"/>
            <a:ext cx="100584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F32AB5-76E2-49F4-96EE-B419AF1F03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2294859"/>
            <a:ext cx="10058400" cy="37209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0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7" r:id="rId3"/>
    <p:sldLayoutId id="2147483662" r:id="rId4"/>
    <p:sldLayoutId id="2147483663" r:id="rId5"/>
    <p:sldLayoutId id="2147483664" r:id="rId6"/>
    <p:sldLayoutId id="2147483665" r:id="rId7"/>
    <p:sldLayoutId id="214748366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6" userDrawn="1">
          <p15:clr>
            <a:srgbClr val="F26B43"/>
          </p15:clr>
        </p15:guide>
        <p15:guide id="2" pos="576" userDrawn="1">
          <p15:clr>
            <a:srgbClr val="F26B43"/>
          </p15:clr>
        </p15:guide>
        <p15:guide id="3" pos="7104" userDrawn="1">
          <p15:clr>
            <a:srgbClr val="F26B43"/>
          </p15:clr>
        </p15:guide>
        <p15:guide id="4" orient="horz" pos="3744" userDrawn="1">
          <p15:clr>
            <a:srgbClr val="F26B43"/>
          </p15:clr>
        </p15:guide>
        <p15:guide id="5" pos="2760" userDrawn="1">
          <p15:clr>
            <a:srgbClr val="F26B43"/>
          </p15:clr>
        </p15:guide>
        <p15:guide id="6" pos="4944" userDrawn="1">
          <p15:clr>
            <a:srgbClr val="F26B43"/>
          </p15:clr>
        </p15:guide>
        <p15:guide id="7" orient="horz" pos="40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3.svg"/><Relationship Id="rId4" Type="http://schemas.openxmlformats.org/officeDocument/2006/relationships/image" Target="../media/image7.png"/><Relationship Id="rId9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313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DAE70-74F5-31D2-9E0F-6EDA55934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65EE03-5B0D-FC1C-8B44-8585E8BA87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466B478-185C-A8F4-47A9-2ED2500F1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939"/>
            <a:ext cx="12192001" cy="683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88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4C204-2CED-833B-819E-D4D3A40C5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110735-737E-9DDA-DDAA-DA2886AAF3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2817EB-3EF3-6B51-66C7-630FDD80A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18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023AE-AFC9-ECE1-2AEF-5E6603EA6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0CFF96-5DED-228D-4AAE-2DD09949A9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F39D21-8D2C-B4E3-7321-DE1168B6D3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00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829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464F2E9-851C-8D8A-A4E4-6B7628B614CB}"/>
              </a:ext>
            </a:extLst>
          </p:cNvPr>
          <p:cNvSpPr txBox="1"/>
          <p:nvPr/>
        </p:nvSpPr>
        <p:spPr>
          <a:xfrm>
            <a:off x="2994990" y="1777253"/>
            <a:ext cx="7871791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HĐ3 + HĐ4.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2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32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32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B1FD61C-2CF9-3862-7D75-BC0208A50421}"/>
              </a:ext>
            </a:extLst>
          </p:cNvPr>
          <p:cNvSpPr/>
          <p:nvPr/>
        </p:nvSpPr>
        <p:spPr>
          <a:xfrm>
            <a:off x="3770243" y="2875722"/>
            <a:ext cx="5870713" cy="2491409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109319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5D6DB75-7777-8FD1-1229-3DBA8ED7DAAB}"/>
              </a:ext>
            </a:extLst>
          </p:cNvPr>
          <p:cNvSpPr txBox="1"/>
          <p:nvPr/>
        </p:nvSpPr>
        <p:spPr>
          <a:xfrm>
            <a:off x="2551044" y="1550505"/>
            <a:ext cx="7089912" cy="5909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HĐ5.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36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36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36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en-US" sz="36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78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Ỹ THUẬT LỚP 5_ HƯỚNG DẪN CÁCH THÊU DẤU NHÂN _ CÁCH CĂNG KHUNG THÊU">
            <a:hlinkClick r:id="" action="ppaction://media"/>
            <a:extLst>
              <a:ext uri="{FF2B5EF4-FFF2-40B4-BE49-F238E27FC236}">
                <a16:creationId xmlns:a16="http://schemas.microsoft.com/office/drawing/2014/main" id="{349C4BC0-15A8-DCE4-3A87-430A5AADDB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246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80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14">
            <a:extLst>
              <a:ext uri="{FF2B5EF4-FFF2-40B4-BE49-F238E27FC236}">
                <a16:creationId xmlns:a16="http://schemas.microsoft.com/office/drawing/2014/main" id="{868E2822-F0BF-D949-B8E2-C5C9D59940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>
          <a:xfrm flipH="1">
            <a:off x="-81024" y="0"/>
            <a:ext cx="4023360" cy="6929752"/>
          </a:xfrm>
          <a:custGeom>
            <a:avLst/>
            <a:gdLst>
              <a:gd name="connsiteX0" fmla="*/ 2056998 w 4367464"/>
              <a:gd name="connsiteY0" fmla="*/ 0 h 6858000"/>
              <a:gd name="connsiteX1" fmla="*/ 4367464 w 4367464"/>
              <a:gd name="connsiteY1" fmla="*/ 0 h 6858000"/>
              <a:gd name="connsiteX2" fmla="*/ 4367464 w 4367464"/>
              <a:gd name="connsiteY2" fmla="*/ 6858000 h 6858000"/>
              <a:gd name="connsiteX3" fmla="*/ 2783919 w 4367464"/>
              <a:gd name="connsiteY3" fmla="*/ 6858000 h 6858000"/>
              <a:gd name="connsiteX4" fmla="*/ 2752534 w 4367464"/>
              <a:gd name="connsiteY4" fmla="*/ 6850757 h 6858000"/>
              <a:gd name="connsiteX5" fmla="*/ 0 w 4367464"/>
              <a:gd name="connsiteY5" fmla="*/ 3296654 h 6858000"/>
              <a:gd name="connsiteX6" fmla="*/ 1920467 w 4367464"/>
              <a:gd name="connsiteY6" fmla="*/ 69927 h 6858000"/>
              <a:gd name="connsiteX0" fmla="*/ 2056998 w 4367464"/>
              <a:gd name="connsiteY0" fmla="*/ 0 h 6858000"/>
              <a:gd name="connsiteX1" fmla="*/ 4367464 w 4367464"/>
              <a:gd name="connsiteY1" fmla="*/ 0 h 6858000"/>
              <a:gd name="connsiteX2" fmla="*/ 3981702 w 4367464"/>
              <a:gd name="connsiteY2" fmla="*/ 6843712 h 6858000"/>
              <a:gd name="connsiteX3" fmla="*/ 2783919 w 4367464"/>
              <a:gd name="connsiteY3" fmla="*/ 6858000 h 6858000"/>
              <a:gd name="connsiteX4" fmla="*/ 2752534 w 4367464"/>
              <a:gd name="connsiteY4" fmla="*/ 6850757 h 6858000"/>
              <a:gd name="connsiteX5" fmla="*/ 0 w 4367464"/>
              <a:gd name="connsiteY5" fmla="*/ 3296654 h 6858000"/>
              <a:gd name="connsiteX6" fmla="*/ 1920467 w 4367464"/>
              <a:gd name="connsiteY6" fmla="*/ 69927 h 6858000"/>
              <a:gd name="connsiteX7" fmla="*/ 2056998 w 4367464"/>
              <a:gd name="connsiteY7" fmla="*/ 0 h 6858000"/>
              <a:gd name="connsiteX0" fmla="*/ 2056998 w 3981702"/>
              <a:gd name="connsiteY0" fmla="*/ 28575 h 6886575"/>
              <a:gd name="connsiteX1" fmla="*/ 3881689 w 3981702"/>
              <a:gd name="connsiteY1" fmla="*/ 0 h 6886575"/>
              <a:gd name="connsiteX2" fmla="*/ 3981702 w 3981702"/>
              <a:gd name="connsiteY2" fmla="*/ 6872287 h 6886575"/>
              <a:gd name="connsiteX3" fmla="*/ 2783919 w 3981702"/>
              <a:gd name="connsiteY3" fmla="*/ 6886575 h 6886575"/>
              <a:gd name="connsiteX4" fmla="*/ 2752534 w 3981702"/>
              <a:gd name="connsiteY4" fmla="*/ 6879332 h 6886575"/>
              <a:gd name="connsiteX5" fmla="*/ 0 w 3981702"/>
              <a:gd name="connsiteY5" fmla="*/ 3325229 h 6886575"/>
              <a:gd name="connsiteX6" fmla="*/ 1920467 w 3981702"/>
              <a:gd name="connsiteY6" fmla="*/ 98502 h 6886575"/>
              <a:gd name="connsiteX7" fmla="*/ 2056998 w 3981702"/>
              <a:gd name="connsiteY7" fmla="*/ 28575 h 6886575"/>
              <a:gd name="connsiteX0" fmla="*/ 2056998 w 3981702"/>
              <a:gd name="connsiteY0" fmla="*/ 14287 h 6872287"/>
              <a:gd name="connsiteX1" fmla="*/ 3967414 w 3981702"/>
              <a:gd name="connsiteY1" fmla="*/ 0 h 6872287"/>
              <a:gd name="connsiteX2" fmla="*/ 3981702 w 3981702"/>
              <a:gd name="connsiteY2" fmla="*/ 6857999 h 6872287"/>
              <a:gd name="connsiteX3" fmla="*/ 2783919 w 3981702"/>
              <a:gd name="connsiteY3" fmla="*/ 6872287 h 6872287"/>
              <a:gd name="connsiteX4" fmla="*/ 2752534 w 3981702"/>
              <a:gd name="connsiteY4" fmla="*/ 6865044 h 6872287"/>
              <a:gd name="connsiteX5" fmla="*/ 0 w 3981702"/>
              <a:gd name="connsiteY5" fmla="*/ 3310941 h 6872287"/>
              <a:gd name="connsiteX6" fmla="*/ 1920467 w 3981702"/>
              <a:gd name="connsiteY6" fmla="*/ 84214 h 6872287"/>
              <a:gd name="connsiteX7" fmla="*/ 2056998 w 3981702"/>
              <a:gd name="connsiteY7" fmla="*/ 14287 h 6872287"/>
              <a:gd name="connsiteX0" fmla="*/ 2056998 w 4039095"/>
              <a:gd name="connsiteY0" fmla="*/ 14287 h 6872287"/>
              <a:gd name="connsiteX1" fmla="*/ 4038852 w 4039095"/>
              <a:gd name="connsiteY1" fmla="*/ 0 h 6872287"/>
              <a:gd name="connsiteX2" fmla="*/ 3981702 w 4039095"/>
              <a:gd name="connsiteY2" fmla="*/ 6857999 h 6872287"/>
              <a:gd name="connsiteX3" fmla="*/ 2783919 w 4039095"/>
              <a:gd name="connsiteY3" fmla="*/ 6872287 h 6872287"/>
              <a:gd name="connsiteX4" fmla="*/ 2752534 w 4039095"/>
              <a:gd name="connsiteY4" fmla="*/ 6865044 h 6872287"/>
              <a:gd name="connsiteX5" fmla="*/ 0 w 4039095"/>
              <a:gd name="connsiteY5" fmla="*/ 3310941 h 6872287"/>
              <a:gd name="connsiteX6" fmla="*/ 1920467 w 4039095"/>
              <a:gd name="connsiteY6" fmla="*/ 84214 h 6872287"/>
              <a:gd name="connsiteX7" fmla="*/ 2056998 w 4039095"/>
              <a:gd name="connsiteY7" fmla="*/ 14287 h 6872287"/>
              <a:gd name="connsiteX0" fmla="*/ 2056998 w 3981702"/>
              <a:gd name="connsiteY0" fmla="*/ 0 h 6858000"/>
              <a:gd name="connsiteX1" fmla="*/ 3953127 w 3981702"/>
              <a:gd name="connsiteY1" fmla="*/ 0 h 6858000"/>
              <a:gd name="connsiteX2" fmla="*/ 3981702 w 3981702"/>
              <a:gd name="connsiteY2" fmla="*/ 6843712 h 6858000"/>
              <a:gd name="connsiteX3" fmla="*/ 2783919 w 3981702"/>
              <a:gd name="connsiteY3" fmla="*/ 6858000 h 6858000"/>
              <a:gd name="connsiteX4" fmla="*/ 2752534 w 3981702"/>
              <a:gd name="connsiteY4" fmla="*/ 6850757 h 6858000"/>
              <a:gd name="connsiteX5" fmla="*/ 0 w 3981702"/>
              <a:gd name="connsiteY5" fmla="*/ 3296654 h 6858000"/>
              <a:gd name="connsiteX6" fmla="*/ 1920467 w 3981702"/>
              <a:gd name="connsiteY6" fmla="*/ 69927 h 6858000"/>
              <a:gd name="connsiteX7" fmla="*/ 2056998 w 3981702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81702" h="6858000">
                <a:moveTo>
                  <a:pt x="2056998" y="0"/>
                </a:moveTo>
                <a:lnTo>
                  <a:pt x="3953127" y="0"/>
                </a:lnTo>
                <a:cubicBezTo>
                  <a:pt x="3957890" y="2286000"/>
                  <a:pt x="3976939" y="4557712"/>
                  <a:pt x="3981702" y="6843712"/>
                </a:cubicBezTo>
                <a:lnTo>
                  <a:pt x="2783919" y="6858000"/>
                </a:lnTo>
                <a:lnTo>
                  <a:pt x="2752534" y="6850757"/>
                </a:lnTo>
                <a:cubicBezTo>
                  <a:pt x="1169639" y="6443496"/>
                  <a:pt x="0" y="5006667"/>
                  <a:pt x="0" y="3296654"/>
                </a:cubicBezTo>
                <a:cubicBezTo>
                  <a:pt x="0" y="1903310"/>
                  <a:pt x="776551" y="691340"/>
                  <a:pt x="1920467" y="69927"/>
                </a:cubicBezTo>
                <a:lnTo>
                  <a:pt x="2056998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c 6" descr="Illustration of a pencil character ">
            <a:extLst>
              <a:ext uri="{FF2B5EF4-FFF2-40B4-BE49-F238E27FC236}">
                <a16:creationId xmlns:a16="http://schemas.microsoft.com/office/drawing/2014/main" id="{222ABB80-F4BD-D04A-9014-C1E1AC2799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492209">
            <a:off x="715004" y="1795108"/>
            <a:ext cx="1915595" cy="3267784"/>
          </a:xfrm>
          <a:prstGeom prst="rect">
            <a:avLst/>
          </a:prstGeom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FB6EBA34-76A7-439C-D8DF-7CE4E2997EC8}"/>
              </a:ext>
            </a:extLst>
          </p:cNvPr>
          <p:cNvSpPr/>
          <p:nvPr/>
        </p:nvSpPr>
        <p:spPr>
          <a:xfrm>
            <a:off x="4329764" y="1100476"/>
            <a:ext cx="5513696" cy="1801505"/>
          </a:xfrm>
          <a:prstGeom prst="cloudCallout">
            <a:avLst>
              <a:gd name="adj1" fmla="val -83209"/>
              <a:gd name="adj2" fmla="val 67045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E17F2E7-54B9-1948-EBF0-DF05A0AE10A6}"/>
              </a:ext>
            </a:extLst>
          </p:cNvPr>
          <p:cNvSpPr/>
          <p:nvPr/>
        </p:nvSpPr>
        <p:spPr>
          <a:xfrm>
            <a:off x="5088834" y="3313043"/>
            <a:ext cx="4850296" cy="204083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thêu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3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7E3D5-B129-455A-8D61-5DE355CFB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9326" y="418968"/>
            <a:ext cx="7073348" cy="640080"/>
          </a:xfrm>
        </p:spPr>
        <p:txBody>
          <a:bodyPr>
            <a:no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E512D6-1B42-4E1C-AEE3-478A340AC1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02126" y="1260216"/>
            <a:ext cx="8083826" cy="1143000"/>
          </a:xfrm>
        </p:spPr>
        <p:txBody>
          <a:bodyPr>
            <a:noAutofit/>
          </a:bodyPr>
          <a:lstStyle/>
          <a:p>
            <a:r>
              <a:rPr lang="en-US" sz="8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8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8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8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endParaRPr lang="en-US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B348B4-1179-40C0-B903-717D79F0A3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59326" y="2945086"/>
            <a:ext cx="7578587" cy="1032230"/>
          </a:xfrm>
        </p:spPr>
        <p:txBody>
          <a:bodyPr>
            <a:norm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Stem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Graphic 11" descr="Illustration of a pencil character ">
            <a:extLst>
              <a:ext uri="{FF2B5EF4-FFF2-40B4-BE49-F238E27FC236}">
                <a16:creationId xmlns:a16="http://schemas.microsoft.com/office/drawing/2014/main" id="{937FAC84-23F1-401F-A313-68AD63D60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21077964">
            <a:off x="1811563" y="4144102"/>
            <a:ext cx="1155789" cy="1971643"/>
          </a:xfrm>
          <a:prstGeom prst="rect">
            <a:avLst/>
          </a:prstGeom>
        </p:spPr>
      </p:pic>
      <p:pic>
        <p:nvPicPr>
          <p:cNvPr id="8" name="Graphic 7" descr="Illustration of a blue bag of school supplies character ">
            <a:extLst>
              <a:ext uri="{FF2B5EF4-FFF2-40B4-BE49-F238E27FC236}">
                <a16:creationId xmlns:a16="http://schemas.microsoft.com/office/drawing/2014/main" id="{F3A63EAE-D921-4D74-B1C8-6D0E847DFD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422560" y="4391095"/>
            <a:ext cx="2483858" cy="1709233"/>
          </a:xfrm>
          <a:prstGeom prst="rect">
            <a:avLst/>
          </a:prstGeom>
        </p:spPr>
      </p:pic>
      <p:pic>
        <p:nvPicPr>
          <p:cNvPr id="10" name="Graphic 9" descr="Illustration of a purple book character ">
            <a:extLst>
              <a:ext uri="{FF2B5EF4-FFF2-40B4-BE49-F238E27FC236}">
                <a16:creationId xmlns:a16="http://schemas.microsoft.com/office/drawing/2014/main" id="{8A4FC9B1-AAE5-49E7-9209-B1CD7DC8CD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flipH="1">
            <a:off x="6269620" y="4059937"/>
            <a:ext cx="1775352" cy="2059055"/>
          </a:xfrm>
          <a:prstGeom prst="rect">
            <a:avLst/>
          </a:prstGeom>
        </p:spPr>
      </p:pic>
      <p:pic>
        <p:nvPicPr>
          <p:cNvPr id="6" name="Graphic 5" descr="Illustration of a globe character ">
            <a:extLst>
              <a:ext uri="{FF2B5EF4-FFF2-40B4-BE49-F238E27FC236}">
                <a16:creationId xmlns:a16="http://schemas.microsoft.com/office/drawing/2014/main" id="{A1CF0450-3738-4D52-BF18-A90C1F16AC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8408174" y="4442978"/>
            <a:ext cx="2213723" cy="174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55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55DC304-4CC2-4AA6-99F0-241F19673C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8279457" y="0"/>
            <a:ext cx="3981702" cy="6858000"/>
          </a:xfrm>
          <a:custGeom>
            <a:avLst/>
            <a:gdLst>
              <a:gd name="connsiteX0" fmla="*/ 2056998 w 4367464"/>
              <a:gd name="connsiteY0" fmla="*/ 0 h 6858000"/>
              <a:gd name="connsiteX1" fmla="*/ 4367464 w 4367464"/>
              <a:gd name="connsiteY1" fmla="*/ 0 h 6858000"/>
              <a:gd name="connsiteX2" fmla="*/ 4367464 w 4367464"/>
              <a:gd name="connsiteY2" fmla="*/ 6858000 h 6858000"/>
              <a:gd name="connsiteX3" fmla="*/ 2783919 w 4367464"/>
              <a:gd name="connsiteY3" fmla="*/ 6858000 h 6858000"/>
              <a:gd name="connsiteX4" fmla="*/ 2752534 w 4367464"/>
              <a:gd name="connsiteY4" fmla="*/ 6850757 h 6858000"/>
              <a:gd name="connsiteX5" fmla="*/ 0 w 4367464"/>
              <a:gd name="connsiteY5" fmla="*/ 3296654 h 6858000"/>
              <a:gd name="connsiteX6" fmla="*/ 1920467 w 4367464"/>
              <a:gd name="connsiteY6" fmla="*/ 69927 h 6858000"/>
              <a:gd name="connsiteX0" fmla="*/ 2056998 w 4367464"/>
              <a:gd name="connsiteY0" fmla="*/ 0 h 6858000"/>
              <a:gd name="connsiteX1" fmla="*/ 4367464 w 4367464"/>
              <a:gd name="connsiteY1" fmla="*/ 0 h 6858000"/>
              <a:gd name="connsiteX2" fmla="*/ 3981702 w 4367464"/>
              <a:gd name="connsiteY2" fmla="*/ 6843712 h 6858000"/>
              <a:gd name="connsiteX3" fmla="*/ 2783919 w 4367464"/>
              <a:gd name="connsiteY3" fmla="*/ 6858000 h 6858000"/>
              <a:gd name="connsiteX4" fmla="*/ 2752534 w 4367464"/>
              <a:gd name="connsiteY4" fmla="*/ 6850757 h 6858000"/>
              <a:gd name="connsiteX5" fmla="*/ 0 w 4367464"/>
              <a:gd name="connsiteY5" fmla="*/ 3296654 h 6858000"/>
              <a:gd name="connsiteX6" fmla="*/ 1920467 w 4367464"/>
              <a:gd name="connsiteY6" fmla="*/ 69927 h 6858000"/>
              <a:gd name="connsiteX7" fmla="*/ 2056998 w 4367464"/>
              <a:gd name="connsiteY7" fmla="*/ 0 h 6858000"/>
              <a:gd name="connsiteX0" fmla="*/ 2056998 w 3981702"/>
              <a:gd name="connsiteY0" fmla="*/ 28575 h 6886575"/>
              <a:gd name="connsiteX1" fmla="*/ 3881689 w 3981702"/>
              <a:gd name="connsiteY1" fmla="*/ 0 h 6886575"/>
              <a:gd name="connsiteX2" fmla="*/ 3981702 w 3981702"/>
              <a:gd name="connsiteY2" fmla="*/ 6872287 h 6886575"/>
              <a:gd name="connsiteX3" fmla="*/ 2783919 w 3981702"/>
              <a:gd name="connsiteY3" fmla="*/ 6886575 h 6886575"/>
              <a:gd name="connsiteX4" fmla="*/ 2752534 w 3981702"/>
              <a:gd name="connsiteY4" fmla="*/ 6879332 h 6886575"/>
              <a:gd name="connsiteX5" fmla="*/ 0 w 3981702"/>
              <a:gd name="connsiteY5" fmla="*/ 3325229 h 6886575"/>
              <a:gd name="connsiteX6" fmla="*/ 1920467 w 3981702"/>
              <a:gd name="connsiteY6" fmla="*/ 98502 h 6886575"/>
              <a:gd name="connsiteX7" fmla="*/ 2056998 w 3981702"/>
              <a:gd name="connsiteY7" fmla="*/ 28575 h 6886575"/>
              <a:gd name="connsiteX0" fmla="*/ 2056998 w 3981702"/>
              <a:gd name="connsiteY0" fmla="*/ 14287 h 6872287"/>
              <a:gd name="connsiteX1" fmla="*/ 3967414 w 3981702"/>
              <a:gd name="connsiteY1" fmla="*/ 0 h 6872287"/>
              <a:gd name="connsiteX2" fmla="*/ 3981702 w 3981702"/>
              <a:gd name="connsiteY2" fmla="*/ 6857999 h 6872287"/>
              <a:gd name="connsiteX3" fmla="*/ 2783919 w 3981702"/>
              <a:gd name="connsiteY3" fmla="*/ 6872287 h 6872287"/>
              <a:gd name="connsiteX4" fmla="*/ 2752534 w 3981702"/>
              <a:gd name="connsiteY4" fmla="*/ 6865044 h 6872287"/>
              <a:gd name="connsiteX5" fmla="*/ 0 w 3981702"/>
              <a:gd name="connsiteY5" fmla="*/ 3310941 h 6872287"/>
              <a:gd name="connsiteX6" fmla="*/ 1920467 w 3981702"/>
              <a:gd name="connsiteY6" fmla="*/ 84214 h 6872287"/>
              <a:gd name="connsiteX7" fmla="*/ 2056998 w 3981702"/>
              <a:gd name="connsiteY7" fmla="*/ 14287 h 6872287"/>
              <a:gd name="connsiteX0" fmla="*/ 2056998 w 4039095"/>
              <a:gd name="connsiteY0" fmla="*/ 14287 h 6872287"/>
              <a:gd name="connsiteX1" fmla="*/ 4038852 w 4039095"/>
              <a:gd name="connsiteY1" fmla="*/ 0 h 6872287"/>
              <a:gd name="connsiteX2" fmla="*/ 3981702 w 4039095"/>
              <a:gd name="connsiteY2" fmla="*/ 6857999 h 6872287"/>
              <a:gd name="connsiteX3" fmla="*/ 2783919 w 4039095"/>
              <a:gd name="connsiteY3" fmla="*/ 6872287 h 6872287"/>
              <a:gd name="connsiteX4" fmla="*/ 2752534 w 4039095"/>
              <a:gd name="connsiteY4" fmla="*/ 6865044 h 6872287"/>
              <a:gd name="connsiteX5" fmla="*/ 0 w 4039095"/>
              <a:gd name="connsiteY5" fmla="*/ 3310941 h 6872287"/>
              <a:gd name="connsiteX6" fmla="*/ 1920467 w 4039095"/>
              <a:gd name="connsiteY6" fmla="*/ 84214 h 6872287"/>
              <a:gd name="connsiteX7" fmla="*/ 2056998 w 4039095"/>
              <a:gd name="connsiteY7" fmla="*/ 14287 h 6872287"/>
              <a:gd name="connsiteX0" fmla="*/ 2056998 w 3981702"/>
              <a:gd name="connsiteY0" fmla="*/ 0 h 6858000"/>
              <a:gd name="connsiteX1" fmla="*/ 3953127 w 3981702"/>
              <a:gd name="connsiteY1" fmla="*/ 0 h 6858000"/>
              <a:gd name="connsiteX2" fmla="*/ 3981702 w 3981702"/>
              <a:gd name="connsiteY2" fmla="*/ 6843712 h 6858000"/>
              <a:gd name="connsiteX3" fmla="*/ 2783919 w 3981702"/>
              <a:gd name="connsiteY3" fmla="*/ 6858000 h 6858000"/>
              <a:gd name="connsiteX4" fmla="*/ 2752534 w 3981702"/>
              <a:gd name="connsiteY4" fmla="*/ 6850757 h 6858000"/>
              <a:gd name="connsiteX5" fmla="*/ 0 w 3981702"/>
              <a:gd name="connsiteY5" fmla="*/ 3296654 h 6858000"/>
              <a:gd name="connsiteX6" fmla="*/ 1920467 w 3981702"/>
              <a:gd name="connsiteY6" fmla="*/ 69927 h 6858000"/>
              <a:gd name="connsiteX7" fmla="*/ 2056998 w 3981702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81702" h="6858000">
                <a:moveTo>
                  <a:pt x="2056998" y="0"/>
                </a:moveTo>
                <a:lnTo>
                  <a:pt x="3953127" y="0"/>
                </a:lnTo>
                <a:cubicBezTo>
                  <a:pt x="3957890" y="2286000"/>
                  <a:pt x="3976939" y="4557712"/>
                  <a:pt x="3981702" y="6843712"/>
                </a:cubicBezTo>
                <a:lnTo>
                  <a:pt x="2783919" y="6858000"/>
                </a:lnTo>
                <a:lnTo>
                  <a:pt x="2752534" y="6850757"/>
                </a:lnTo>
                <a:cubicBezTo>
                  <a:pt x="1169639" y="6443496"/>
                  <a:pt x="0" y="5006667"/>
                  <a:pt x="0" y="3296654"/>
                </a:cubicBezTo>
                <a:cubicBezTo>
                  <a:pt x="0" y="1903310"/>
                  <a:pt x="776551" y="691340"/>
                  <a:pt x="1920467" y="69927"/>
                </a:cubicBezTo>
                <a:lnTo>
                  <a:pt x="205699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Graphic 9" descr="Illustration of a blue bag of school supplies character ">
            <a:extLst>
              <a:ext uri="{FF2B5EF4-FFF2-40B4-BE49-F238E27FC236}">
                <a16:creationId xmlns:a16="http://schemas.microsoft.com/office/drawing/2014/main" id="{6F5EC1ED-E527-4E5A-A0D8-3D0719060D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548159" y="2203704"/>
            <a:ext cx="3444298" cy="2422061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CA53CE1-A238-8A7E-461E-70639739CD16}"/>
              </a:ext>
            </a:extLst>
          </p:cNvPr>
          <p:cNvSpPr/>
          <p:nvPr/>
        </p:nvSpPr>
        <p:spPr>
          <a:xfrm>
            <a:off x="2587929" y="329241"/>
            <a:ext cx="5956449" cy="1872804"/>
          </a:xfrm>
          <a:custGeom>
            <a:avLst/>
            <a:gdLst>
              <a:gd name="connsiteX0" fmla="*/ 277458 w 1664713"/>
              <a:gd name="connsiteY0" fmla="*/ 0 h 5956448"/>
              <a:gd name="connsiteX1" fmla="*/ 1387255 w 1664713"/>
              <a:gd name="connsiteY1" fmla="*/ 0 h 5956448"/>
              <a:gd name="connsiteX2" fmla="*/ 1664713 w 1664713"/>
              <a:gd name="connsiteY2" fmla="*/ 277458 h 5956448"/>
              <a:gd name="connsiteX3" fmla="*/ 1664713 w 1664713"/>
              <a:gd name="connsiteY3" fmla="*/ 5956448 h 5956448"/>
              <a:gd name="connsiteX4" fmla="*/ 1664713 w 1664713"/>
              <a:gd name="connsiteY4" fmla="*/ 5956448 h 5956448"/>
              <a:gd name="connsiteX5" fmla="*/ 0 w 1664713"/>
              <a:gd name="connsiteY5" fmla="*/ 5956448 h 5956448"/>
              <a:gd name="connsiteX6" fmla="*/ 0 w 1664713"/>
              <a:gd name="connsiteY6" fmla="*/ 5956448 h 5956448"/>
              <a:gd name="connsiteX7" fmla="*/ 0 w 1664713"/>
              <a:gd name="connsiteY7" fmla="*/ 277458 h 5956448"/>
              <a:gd name="connsiteX8" fmla="*/ 277458 w 1664713"/>
              <a:gd name="connsiteY8" fmla="*/ 0 h 5956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4713" h="5956448">
                <a:moveTo>
                  <a:pt x="1664713" y="992763"/>
                </a:moveTo>
                <a:lnTo>
                  <a:pt x="1664713" y="4963685"/>
                </a:lnTo>
                <a:cubicBezTo>
                  <a:pt x="1664713" y="5511972"/>
                  <a:pt x="1629995" y="5956446"/>
                  <a:pt x="1587169" y="5956446"/>
                </a:cubicBezTo>
                <a:lnTo>
                  <a:pt x="0" y="5956446"/>
                </a:lnTo>
                <a:lnTo>
                  <a:pt x="0" y="5956446"/>
                </a:lnTo>
                <a:lnTo>
                  <a:pt x="0" y="2"/>
                </a:lnTo>
                <a:lnTo>
                  <a:pt x="0" y="2"/>
                </a:lnTo>
                <a:lnTo>
                  <a:pt x="1587169" y="2"/>
                </a:lnTo>
                <a:cubicBezTo>
                  <a:pt x="1629995" y="2"/>
                  <a:pt x="1664713" y="444476"/>
                  <a:pt x="1664713" y="992763"/>
                </a:cubicBez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0" vert="horz" wrap="square" lIns="175261" tIns="168895" rIns="256525" bIns="168896" numCol="1" spcCol="1270" anchor="ctr" anchorCtr="0">
            <a:noAutofit/>
          </a:bodyPr>
          <a:lstStyle/>
          <a:p>
            <a:pPr marL="228600" lvl="1" indent="-228600" algn="l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thêu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28600" lvl="1" indent="-228600" algn="l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Thêu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thêu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thêu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Thêu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28600" lvl="1" indent="-228600" algn="l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78BB492-2DDB-3175-255C-3FFD589C64B3}"/>
              </a:ext>
            </a:extLst>
          </p:cNvPr>
          <p:cNvSpPr/>
          <p:nvPr/>
        </p:nvSpPr>
        <p:spPr>
          <a:xfrm>
            <a:off x="199543" y="256370"/>
            <a:ext cx="2388386" cy="2080892"/>
          </a:xfrm>
          <a:custGeom>
            <a:avLst/>
            <a:gdLst>
              <a:gd name="connsiteX0" fmla="*/ 0 w 2388386"/>
              <a:gd name="connsiteY0" fmla="*/ 346822 h 2080892"/>
              <a:gd name="connsiteX1" fmla="*/ 346822 w 2388386"/>
              <a:gd name="connsiteY1" fmla="*/ 0 h 2080892"/>
              <a:gd name="connsiteX2" fmla="*/ 2041564 w 2388386"/>
              <a:gd name="connsiteY2" fmla="*/ 0 h 2080892"/>
              <a:gd name="connsiteX3" fmla="*/ 2388386 w 2388386"/>
              <a:gd name="connsiteY3" fmla="*/ 346822 h 2080892"/>
              <a:gd name="connsiteX4" fmla="*/ 2388386 w 2388386"/>
              <a:gd name="connsiteY4" fmla="*/ 1734070 h 2080892"/>
              <a:gd name="connsiteX5" fmla="*/ 2041564 w 2388386"/>
              <a:gd name="connsiteY5" fmla="*/ 2080892 h 2080892"/>
              <a:gd name="connsiteX6" fmla="*/ 346822 w 2388386"/>
              <a:gd name="connsiteY6" fmla="*/ 2080892 h 2080892"/>
              <a:gd name="connsiteX7" fmla="*/ 0 w 2388386"/>
              <a:gd name="connsiteY7" fmla="*/ 1734070 h 2080892"/>
              <a:gd name="connsiteX8" fmla="*/ 0 w 2388386"/>
              <a:gd name="connsiteY8" fmla="*/ 346822 h 2080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88386" h="2080892">
                <a:moveTo>
                  <a:pt x="0" y="346822"/>
                </a:moveTo>
                <a:cubicBezTo>
                  <a:pt x="0" y="155277"/>
                  <a:pt x="155277" y="0"/>
                  <a:pt x="346822" y="0"/>
                </a:cubicBezTo>
                <a:lnTo>
                  <a:pt x="2041564" y="0"/>
                </a:lnTo>
                <a:cubicBezTo>
                  <a:pt x="2233109" y="0"/>
                  <a:pt x="2388386" y="155277"/>
                  <a:pt x="2388386" y="346822"/>
                </a:cubicBezTo>
                <a:lnTo>
                  <a:pt x="2388386" y="1734070"/>
                </a:lnTo>
                <a:cubicBezTo>
                  <a:pt x="2388386" y="1925615"/>
                  <a:pt x="2233109" y="2080892"/>
                  <a:pt x="2041564" y="2080892"/>
                </a:cubicBezTo>
                <a:lnTo>
                  <a:pt x="346822" y="2080892"/>
                </a:lnTo>
                <a:cubicBezTo>
                  <a:pt x="155277" y="2080892"/>
                  <a:pt x="0" y="1925615"/>
                  <a:pt x="0" y="1734070"/>
                </a:cubicBezTo>
                <a:lnTo>
                  <a:pt x="0" y="346822"/>
                </a:lnTo>
                <a:close/>
              </a:path>
            </a:pathLst>
          </a:custGeom>
          <a:solidFill>
            <a:srgbClr val="F8781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8741" tIns="170161" rIns="238741" bIns="170161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I.Yêu</a:t>
            </a:r>
            <a:r>
              <a:rPr lang="en-US" sz="3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7A2DBB1-7D99-F5C7-4D81-D95454C255D2}"/>
              </a:ext>
            </a:extLst>
          </p:cNvPr>
          <p:cNvSpPr/>
          <p:nvPr/>
        </p:nvSpPr>
        <p:spPr>
          <a:xfrm>
            <a:off x="2947383" y="2477271"/>
            <a:ext cx="5596995" cy="1909878"/>
          </a:xfrm>
          <a:custGeom>
            <a:avLst/>
            <a:gdLst>
              <a:gd name="connsiteX0" fmla="*/ 277458 w 1664713"/>
              <a:gd name="connsiteY0" fmla="*/ 0 h 5596995"/>
              <a:gd name="connsiteX1" fmla="*/ 1387255 w 1664713"/>
              <a:gd name="connsiteY1" fmla="*/ 0 h 5596995"/>
              <a:gd name="connsiteX2" fmla="*/ 1664713 w 1664713"/>
              <a:gd name="connsiteY2" fmla="*/ 277458 h 5596995"/>
              <a:gd name="connsiteX3" fmla="*/ 1664713 w 1664713"/>
              <a:gd name="connsiteY3" fmla="*/ 5596995 h 5596995"/>
              <a:gd name="connsiteX4" fmla="*/ 1664713 w 1664713"/>
              <a:gd name="connsiteY4" fmla="*/ 5596995 h 5596995"/>
              <a:gd name="connsiteX5" fmla="*/ 0 w 1664713"/>
              <a:gd name="connsiteY5" fmla="*/ 5596995 h 5596995"/>
              <a:gd name="connsiteX6" fmla="*/ 0 w 1664713"/>
              <a:gd name="connsiteY6" fmla="*/ 5596995 h 5596995"/>
              <a:gd name="connsiteX7" fmla="*/ 0 w 1664713"/>
              <a:gd name="connsiteY7" fmla="*/ 277458 h 5596995"/>
              <a:gd name="connsiteX8" fmla="*/ 277458 w 1664713"/>
              <a:gd name="connsiteY8" fmla="*/ 0 h 5596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4713" h="5596995">
                <a:moveTo>
                  <a:pt x="1664713" y="932852"/>
                </a:moveTo>
                <a:lnTo>
                  <a:pt x="1664713" y="4664143"/>
                </a:lnTo>
                <a:cubicBezTo>
                  <a:pt x="1664713" y="5179343"/>
                  <a:pt x="1627766" y="5596995"/>
                  <a:pt x="1582189" y="5596995"/>
                </a:cubicBezTo>
                <a:lnTo>
                  <a:pt x="0" y="5596995"/>
                </a:lnTo>
                <a:lnTo>
                  <a:pt x="0" y="5596995"/>
                </a:lnTo>
                <a:lnTo>
                  <a:pt x="0" y="0"/>
                </a:lnTo>
                <a:lnTo>
                  <a:pt x="0" y="0"/>
                </a:lnTo>
                <a:lnTo>
                  <a:pt x="1582189" y="0"/>
                </a:lnTo>
                <a:cubicBezTo>
                  <a:pt x="1627766" y="0"/>
                  <a:pt x="1664713" y="417652"/>
                  <a:pt x="1664713" y="932852"/>
                </a:cubicBez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0" vert="horz" wrap="square" lIns="91441" tIns="126985" rIns="172704" bIns="126985" numCol="1" spcCol="1270" anchor="ctr" anchorCtr="0">
            <a:noAutofit/>
          </a:bodyPr>
          <a:lstStyle/>
          <a:p>
            <a:pPr marL="228600" lvl="1" indent="-228600" algn="l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thêu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28600" lvl="1" indent="-228600" algn="l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thêu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1" indent="-228600" algn="l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thêu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thêu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009AB3A-4238-C0A4-E453-E2F3C9D6BB19}"/>
              </a:ext>
            </a:extLst>
          </p:cNvPr>
          <p:cNvSpPr/>
          <p:nvPr/>
        </p:nvSpPr>
        <p:spPr>
          <a:xfrm>
            <a:off x="199543" y="2441307"/>
            <a:ext cx="2748024" cy="2080892"/>
          </a:xfrm>
          <a:custGeom>
            <a:avLst/>
            <a:gdLst>
              <a:gd name="connsiteX0" fmla="*/ 0 w 2748024"/>
              <a:gd name="connsiteY0" fmla="*/ 346822 h 2080892"/>
              <a:gd name="connsiteX1" fmla="*/ 346822 w 2748024"/>
              <a:gd name="connsiteY1" fmla="*/ 0 h 2080892"/>
              <a:gd name="connsiteX2" fmla="*/ 2401202 w 2748024"/>
              <a:gd name="connsiteY2" fmla="*/ 0 h 2080892"/>
              <a:gd name="connsiteX3" fmla="*/ 2748024 w 2748024"/>
              <a:gd name="connsiteY3" fmla="*/ 346822 h 2080892"/>
              <a:gd name="connsiteX4" fmla="*/ 2748024 w 2748024"/>
              <a:gd name="connsiteY4" fmla="*/ 1734070 h 2080892"/>
              <a:gd name="connsiteX5" fmla="*/ 2401202 w 2748024"/>
              <a:gd name="connsiteY5" fmla="*/ 2080892 h 2080892"/>
              <a:gd name="connsiteX6" fmla="*/ 346822 w 2748024"/>
              <a:gd name="connsiteY6" fmla="*/ 2080892 h 2080892"/>
              <a:gd name="connsiteX7" fmla="*/ 0 w 2748024"/>
              <a:gd name="connsiteY7" fmla="*/ 1734070 h 2080892"/>
              <a:gd name="connsiteX8" fmla="*/ 0 w 2748024"/>
              <a:gd name="connsiteY8" fmla="*/ 346822 h 2080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8024" h="2080892">
                <a:moveTo>
                  <a:pt x="0" y="346822"/>
                </a:moveTo>
                <a:cubicBezTo>
                  <a:pt x="0" y="155277"/>
                  <a:pt x="155277" y="0"/>
                  <a:pt x="346822" y="0"/>
                </a:cubicBezTo>
                <a:lnTo>
                  <a:pt x="2401202" y="0"/>
                </a:lnTo>
                <a:cubicBezTo>
                  <a:pt x="2592747" y="0"/>
                  <a:pt x="2748024" y="155277"/>
                  <a:pt x="2748024" y="346822"/>
                </a:cubicBezTo>
                <a:lnTo>
                  <a:pt x="2748024" y="1734070"/>
                </a:lnTo>
                <a:cubicBezTo>
                  <a:pt x="2748024" y="1925615"/>
                  <a:pt x="2592747" y="2080892"/>
                  <a:pt x="2401202" y="2080892"/>
                </a:cubicBezTo>
                <a:lnTo>
                  <a:pt x="346822" y="2080892"/>
                </a:lnTo>
                <a:cubicBezTo>
                  <a:pt x="155277" y="2080892"/>
                  <a:pt x="0" y="1925615"/>
                  <a:pt x="0" y="1734070"/>
                </a:cubicBezTo>
                <a:lnTo>
                  <a:pt x="0" y="346822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3981" tIns="177781" rIns="253981" bIns="177781" numCol="1" spcCol="1270" anchor="ctr" anchorCtr="0">
            <a:noAutofit/>
          </a:bodyPr>
          <a:lstStyle/>
          <a:p>
            <a:pPr marL="0" lvl="0" indent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000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II.Đồ</a:t>
            </a:r>
            <a:r>
              <a:rPr lang="en-US" sz="4000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4000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4000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000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226BA5D-5411-50D1-0D20-AAEFACA9B689}"/>
              </a:ext>
            </a:extLst>
          </p:cNvPr>
          <p:cNvSpPr/>
          <p:nvPr/>
        </p:nvSpPr>
        <p:spPr>
          <a:xfrm>
            <a:off x="3205044" y="4848399"/>
            <a:ext cx="5343115" cy="1664714"/>
          </a:xfrm>
          <a:custGeom>
            <a:avLst/>
            <a:gdLst>
              <a:gd name="connsiteX0" fmla="*/ 277458 w 1664713"/>
              <a:gd name="connsiteY0" fmla="*/ 0 h 5343114"/>
              <a:gd name="connsiteX1" fmla="*/ 1387255 w 1664713"/>
              <a:gd name="connsiteY1" fmla="*/ 0 h 5343114"/>
              <a:gd name="connsiteX2" fmla="*/ 1664713 w 1664713"/>
              <a:gd name="connsiteY2" fmla="*/ 277458 h 5343114"/>
              <a:gd name="connsiteX3" fmla="*/ 1664713 w 1664713"/>
              <a:gd name="connsiteY3" fmla="*/ 5343114 h 5343114"/>
              <a:gd name="connsiteX4" fmla="*/ 1664713 w 1664713"/>
              <a:gd name="connsiteY4" fmla="*/ 5343114 h 5343114"/>
              <a:gd name="connsiteX5" fmla="*/ 0 w 1664713"/>
              <a:gd name="connsiteY5" fmla="*/ 5343114 h 5343114"/>
              <a:gd name="connsiteX6" fmla="*/ 0 w 1664713"/>
              <a:gd name="connsiteY6" fmla="*/ 5343114 h 5343114"/>
              <a:gd name="connsiteX7" fmla="*/ 0 w 1664713"/>
              <a:gd name="connsiteY7" fmla="*/ 277458 h 5343114"/>
              <a:gd name="connsiteX8" fmla="*/ 277458 w 1664713"/>
              <a:gd name="connsiteY8" fmla="*/ 0 h 5343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4713" h="5343114">
                <a:moveTo>
                  <a:pt x="1664713" y="890539"/>
                </a:moveTo>
                <a:lnTo>
                  <a:pt x="1664713" y="4452575"/>
                </a:lnTo>
                <a:cubicBezTo>
                  <a:pt x="1664713" y="4944406"/>
                  <a:pt x="1626010" y="5343112"/>
                  <a:pt x="1578267" y="5343112"/>
                </a:cubicBezTo>
                <a:lnTo>
                  <a:pt x="0" y="5343112"/>
                </a:lnTo>
                <a:lnTo>
                  <a:pt x="0" y="5343112"/>
                </a:lnTo>
                <a:lnTo>
                  <a:pt x="0" y="2"/>
                </a:lnTo>
                <a:lnTo>
                  <a:pt x="0" y="2"/>
                </a:lnTo>
                <a:lnTo>
                  <a:pt x="1578267" y="2"/>
                </a:lnTo>
                <a:cubicBezTo>
                  <a:pt x="1626010" y="2"/>
                  <a:pt x="1664713" y="398708"/>
                  <a:pt x="1664713" y="890539"/>
                </a:cubicBezTo>
                <a:close/>
              </a:path>
            </a:pathLst>
          </a:cu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0" vert="horz" wrap="square" lIns="91441" tIns="126986" rIns="172705" bIns="126985" numCol="1" spcCol="1270" anchor="ctr" anchorCtr="0">
            <a:noAutofit/>
          </a:bodyPr>
          <a:lstStyle/>
          <a:p>
            <a:pPr marL="228600" lvl="1" indent="-228600" algn="l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1" indent="-228600" algn="l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1" indent="-228600" algn="l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22A2954-0AD7-8773-C867-214535FE97E5}"/>
              </a:ext>
            </a:extLst>
          </p:cNvPr>
          <p:cNvSpPr/>
          <p:nvPr/>
        </p:nvSpPr>
        <p:spPr>
          <a:xfrm>
            <a:off x="199543" y="4626244"/>
            <a:ext cx="3005501" cy="2231756"/>
          </a:xfrm>
          <a:custGeom>
            <a:avLst/>
            <a:gdLst>
              <a:gd name="connsiteX0" fmla="*/ 0 w 3005501"/>
              <a:gd name="connsiteY0" fmla="*/ 346822 h 2080892"/>
              <a:gd name="connsiteX1" fmla="*/ 346822 w 3005501"/>
              <a:gd name="connsiteY1" fmla="*/ 0 h 2080892"/>
              <a:gd name="connsiteX2" fmla="*/ 2658679 w 3005501"/>
              <a:gd name="connsiteY2" fmla="*/ 0 h 2080892"/>
              <a:gd name="connsiteX3" fmla="*/ 3005501 w 3005501"/>
              <a:gd name="connsiteY3" fmla="*/ 346822 h 2080892"/>
              <a:gd name="connsiteX4" fmla="*/ 3005501 w 3005501"/>
              <a:gd name="connsiteY4" fmla="*/ 1734070 h 2080892"/>
              <a:gd name="connsiteX5" fmla="*/ 2658679 w 3005501"/>
              <a:gd name="connsiteY5" fmla="*/ 2080892 h 2080892"/>
              <a:gd name="connsiteX6" fmla="*/ 346822 w 3005501"/>
              <a:gd name="connsiteY6" fmla="*/ 2080892 h 2080892"/>
              <a:gd name="connsiteX7" fmla="*/ 0 w 3005501"/>
              <a:gd name="connsiteY7" fmla="*/ 1734070 h 2080892"/>
              <a:gd name="connsiteX8" fmla="*/ 0 w 3005501"/>
              <a:gd name="connsiteY8" fmla="*/ 346822 h 2080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05501" h="2080892">
                <a:moveTo>
                  <a:pt x="0" y="346822"/>
                </a:moveTo>
                <a:cubicBezTo>
                  <a:pt x="0" y="155277"/>
                  <a:pt x="155277" y="0"/>
                  <a:pt x="346822" y="0"/>
                </a:cubicBezTo>
                <a:lnTo>
                  <a:pt x="2658679" y="0"/>
                </a:lnTo>
                <a:cubicBezTo>
                  <a:pt x="2850224" y="0"/>
                  <a:pt x="3005501" y="155277"/>
                  <a:pt x="3005501" y="346822"/>
                </a:cubicBezTo>
                <a:lnTo>
                  <a:pt x="3005501" y="1734070"/>
                </a:lnTo>
                <a:cubicBezTo>
                  <a:pt x="3005501" y="1925615"/>
                  <a:pt x="2850224" y="2080892"/>
                  <a:pt x="2658679" y="2080892"/>
                </a:cubicBezTo>
                <a:lnTo>
                  <a:pt x="346822" y="2080892"/>
                </a:lnTo>
                <a:cubicBezTo>
                  <a:pt x="155277" y="2080892"/>
                  <a:pt x="0" y="1925615"/>
                  <a:pt x="0" y="1734070"/>
                </a:cubicBezTo>
                <a:lnTo>
                  <a:pt x="0" y="346822"/>
                </a:lnTo>
                <a:close/>
              </a:path>
            </a:pathLst>
          </a:custGeom>
          <a:solidFill>
            <a:schemeClr val="accent3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3981" tIns="177781" rIns="253981" bIns="177781" numCol="1" spcCol="1270" anchor="ctr" anchorCtr="0">
            <a:noAutofit/>
          </a:bodyPr>
          <a:lstStyle/>
          <a:p>
            <a:pPr marL="0" lvl="0" indent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4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4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4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endParaRPr lang="en-US" sz="40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952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14">
            <a:extLst>
              <a:ext uri="{FF2B5EF4-FFF2-40B4-BE49-F238E27FC236}">
                <a16:creationId xmlns:a16="http://schemas.microsoft.com/office/drawing/2014/main" id="{868E2822-F0BF-D949-B8E2-C5C9D59940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flipH="1">
            <a:off x="-28576" y="0"/>
            <a:ext cx="3987118" cy="6867328"/>
          </a:xfrm>
          <a:custGeom>
            <a:avLst/>
            <a:gdLst>
              <a:gd name="connsiteX0" fmla="*/ 2056998 w 4367464"/>
              <a:gd name="connsiteY0" fmla="*/ 0 h 6858000"/>
              <a:gd name="connsiteX1" fmla="*/ 4367464 w 4367464"/>
              <a:gd name="connsiteY1" fmla="*/ 0 h 6858000"/>
              <a:gd name="connsiteX2" fmla="*/ 4367464 w 4367464"/>
              <a:gd name="connsiteY2" fmla="*/ 6858000 h 6858000"/>
              <a:gd name="connsiteX3" fmla="*/ 2783919 w 4367464"/>
              <a:gd name="connsiteY3" fmla="*/ 6858000 h 6858000"/>
              <a:gd name="connsiteX4" fmla="*/ 2752534 w 4367464"/>
              <a:gd name="connsiteY4" fmla="*/ 6850757 h 6858000"/>
              <a:gd name="connsiteX5" fmla="*/ 0 w 4367464"/>
              <a:gd name="connsiteY5" fmla="*/ 3296654 h 6858000"/>
              <a:gd name="connsiteX6" fmla="*/ 1920467 w 4367464"/>
              <a:gd name="connsiteY6" fmla="*/ 69927 h 6858000"/>
              <a:gd name="connsiteX0" fmla="*/ 2056998 w 4367464"/>
              <a:gd name="connsiteY0" fmla="*/ 0 h 6858000"/>
              <a:gd name="connsiteX1" fmla="*/ 4367464 w 4367464"/>
              <a:gd name="connsiteY1" fmla="*/ 0 h 6858000"/>
              <a:gd name="connsiteX2" fmla="*/ 3981702 w 4367464"/>
              <a:gd name="connsiteY2" fmla="*/ 6843712 h 6858000"/>
              <a:gd name="connsiteX3" fmla="*/ 2783919 w 4367464"/>
              <a:gd name="connsiteY3" fmla="*/ 6858000 h 6858000"/>
              <a:gd name="connsiteX4" fmla="*/ 2752534 w 4367464"/>
              <a:gd name="connsiteY4" fmla="*/ 6850757 h 6858000"/>
              <a:gd name="connsiteX5" fmla="*/ 0 w 4367464"/>
              <a:gd name="connsiteY5" fmla="*/ 3296654 h 6858000"/>
              <a:gd name="connsiteX6" fmla="*/ 1920467 w 4367464"/>
              <a:gd name="connsiteY6" fmla="*/ 69927 h 6858000"/>
              <a:gd name="connsiteX7" fmla="*/ 2056998 w 4367464"/>
              <a:gd name="connsiteY7" fmla="*/ 0 h 6858000"/>
              <a:gd name="connsiteX0" fmla="*/ 2056998 w 3981702"/>
              <a:gd name="connsiteY0" fmla="*/ 28575 h 6886575"/>
              <a:gd name="connsiteX1" fmla="*/ 3881689 w 3981702"/>
              <a:gd name="connsiteY1" fmla="*/ 0 h 6886575"/>
              <a:gd name="connsiteX2" fmla="*/ 3981702 w 3981702"/>
              <a:gd name="connsiteY2" fmla="*/ 6872287 h 6886575"/>
              <a:gd name="connsiteX3" fmla="*/ 2783919 w 3981702"/>
              <a:gd name="connsiteY3" fmla="*/ 6886575 h 6886575"/>
              <a:gd name="connsiteX4" fmla="*/ 2752534 w 3981702"/>
              <a:gd name="connsiteY4" fmla="*/ 6879332 h 6886575"/>
              <a:gd name="connsiteX5" fmla="*/ 0 w 3981702"/>
              <a:gd name="connsiteY5" fmla="*/ 3325229 h 6886575"/>
              <a:gd name="connsiteX6" fmla="*/ 1920467 w 3981702"/>
              <a:gd name="connsiteY6" fmla="*/ 98502 h 6886575"/>
              <a:gd name="connsiteX7" fmla="*/ 2056998 w 3981702"/>
              <a:gd name="connsiteY7" fmla="*/ 28575 h 6886575"/>
              <a:gd name="connsiteX0" fmla="*/ 2056998 w 3981702"/>
              <a:gd name="connsiteY0" fmla="*/ 14287 h 6872287"/>
              <a:gd name="connsiteX1" fmla="*/ 3967414 w 3981702"/>
              <a:gd name="connsiteY1" fmla="*/ 0 h 6872287"/>
              <a:gd name="connsiteX2" fmla="*/ 3981702 w 3981702"/>
              <a:gd name="connsiteY2" fmla="*/ 6857999 h 6872287"/>
              <a:gd name="connsiteX3" fmla="*/ 2783919 w 3981702"/>
              <a:gd name="connsiteY3" fmla="*/ 6872287 h 6872287"/>
              <a:gd name="connsiteX4" fmla="*/ 2752534 w 3981702"/>
              <a:gd name="connsiteY4" fmla="*/ 6865044 h 6872287"/>
              <a:gd name="connsiteX5" fmla="*/ 0 w 3981702"/>
              <a:gd name="connsiteY5" fmla="*/ 3310941 h 6872287"/>
              <a:gd name="connsiteX6" fmla="*/ 1920467 w 3981702"/>
              <a:gd name="connsiteY6" fmla="*/ 84214 h 6872287"/>
              <a:gd name="connsiteX7" fmla="*/ 2056998 w 3981702"/>
              <a:gd name="connsiteY7" fmla="*/ 14287 h 6872287"/>
              <a:gd name="connsiteX0" fmla="*/ 2056998 w 4039095"/>
              <a:gd name="connsiteY0" fmla="*/ 14287 h 6872287"/>
              <a:gd name="connsiteX1" fmla="*/ 4038852 w 4039095"/>
              <a:gd name="connsiteY1" fmla="*/ 0 h 6872287"/>
              <a:gd name="connsiteX2" fmla="*/ 3981702 w 4039095"/>
              <a:gd name="connsiteY2" fmla="*/ 6857999 h 6872287"/>
              <a:gd name="connsiteX3" fmla="*/ 2783919 w 4039095"/>
              <a:gd name="connsiteY3" fmla="*/ 6872287 h 6872287"/>
              <a:gd name="connsiteX4" fmla="*/ 2752534 w 4039095"/>
              <a:gd name="connsiteY4" fmla="*/ 6865044 h 6872287"/>
              <a:gd name="connsiteX5" fmla="*/ 0 w 4039095"/>
              <a:gd name="connsiteY5" fmla="*/ 3310941 h 6872287"/>
              <a:gd name="connsiteX6" fmla="*/ 1920467 w 4039095"/>
              <a:gd name="connsiteY6" fmla="*/ 84214 h 6872287"/>
              <a:gd name="connsiteX7" fmla="*/ 2056998 w 4039095"/>
              <a:gd name="connsiteY7" fmla="*/ 14287 h 6872287"/>
              <a:gd name="connsiteX0" fmla="*/ 2056998 w 3981702"/>
              <a:gd name="connsiteY0" fmla="*/ 0 h 6858000"/>
              <a:gd name="connsiteX1" fmla="*/ 3953127 w 3981702"/>
              <a:gd name="connsiteY1" fmla="*/ 0 h 6858000"/>
              <a:gd name="connsiteX2" fmla="*/ 3981702 w 3981702"/>
              <a:gd name="connsiteY2" fmla="*/ 6843712 h 6858000"/>
              <a:gd name="connsiteX3" fmla="*/ 2783919 w 3981702"/>
              <a:gd name="connsiteY3" fmla="*/ 6858000 h 6858000"/>
              <a:gd name="connsiteX4" fmla="*/ 2752534 w 3981702"/>
              <a:gd name="connsiteY4" fmla="*/ 6850757 h 6858000"/>
              <a:gd name="connsiteX5" fmla="*/ 0 w 3981702"/>
              <a:gd name="connsiteY5" fmla="*/ 3296654 h 6858000"/>
              <a:gd name="connsiteX6" fmla="*/ 1920467 w 3981702"/>
              <a:gd name="connsiteY6" fmla="*/ 69927 h 6858000"/>
              <a:gd name="connsiteX7" fmla="*/ 2056998 w 3981702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81702" h="6858000">
                <a:moveTo>
                  <a:pt x="2056998" y="0"/>
                </a:moveTo>
                <a:lnTo>
                  <a:pt x="3953127" y="0"/>
                </a:lnTo>
                <a:cubicBezTo>
                  <a:pt x="3957890" y="2286000"/>
                  <a:pt x="3976939" y="4557712"/>
                  <a:pt x="3981702" y="6843712"/>
                </a:cubicBezTo>
                <a:lnTo>
                  <a:pt x="2783919" y="6858000"/>
                </a:lnTo>
                <a:lnTo>
                  <a:pt x="2752534" y="6850757"/>
                </a:lnTo>
                <a:cubicBezTo>
                  <a:pt x="1169639" y="6443496"/>
                  <a:pt x="0" y="5006667"/>
                  <a:pt x="0" y="3296654"/>
                </a:cubicBezTo>
                <a:cubicBezTo>
                  <a:pt x="0" y="1903310"/>
                  <a:pt x="776551" y="691340"/>
                  <a:pt x="1920467" y="69927"/>
                </a:cubicBezTo>
                <a:lnTo>
                  <a:pt x="205699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Graphic 4" descr="Illustration of a purple book character">
            <a:extLst>
              <a:ext uri="{FF2B5EF4-FFF2-40B4-BE49-F238E27FC236}">
                <a16:creationId xmlns:a16="http://schemas.microsoft.com/office/drawing/2014/main" id="{66D65075-912A-0B45-A895-6C8FA62F34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flipH="1">
            <a:off x="688912" y="2074690"/>
            <a:ext cx="2240025" cy="2708619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684589A3-2AA4-54F0-5296-5FC1DABD9534}"/>
              </a:ext>
            </a:extLst>
          </p:cNvPr>
          <p:cNvSpPr/>
          <p:nvPr/>
        </p:nvSpPr>
        <p:spPr>
          <a:xfrm>
            <a:off x="4200939" y="993913"/>
            <a:ext cx="5314121" cy="1616765"/>
          </a:xfrm>
          <a:prstGeom prst="cloudCallout">
            <a:avLst>
              <a:gd name="adj1" fmla="val -67217"/>
              <a:gd name="adj2" fmla="val 56762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1.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1426159-F314-0234-04CB-37C3B492FB0B}"/>
              </a:ext>
            </a:extLst>
          </p:cNvPr>
          <p:cNvSpPr/>
          <p:nvPr/>
        </p:nvSpPr>
        <p:spPr>
          <a:xfrm>
            <a:off x="4572000" y="3299791"/>
            <a:ext cx="5314121" cy="161676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73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87DB7FC-8449-C03C-315D-F1FEFC06D072}"/>
              </a:ext>
            </a:extLst>
          </p:cNvPr>
          <p:cNvSpPr/>
          <p:nvPr/>
        </p:nvSpPr>
        <p:spPr>
          <a:xfrm>
            <a:off x="6806247" y="2287737"/>
            <a:ext cx="3640329" cy="203883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864215"/>
                </a:lnTo>
                <a:lnTo>
                  <a:pt x="1980453" y="1864215"/>
                </a:lnTo>
                <a:lnTo>
                  <a:pt x="1980453" y="2038834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D746D7E-6F44-3F3F-E00A-7C2EC49CFED3}"/>
              </a:ext>
            </a:extLst>
          </p:cNvPr>
          <p:cNvSpPr/>
          <p:nvPr/>
        </p:nvSpPr>
        <p:spPr>
          <a:xfrm>
            <a:off x="6343249" y="2258218"/>
            <a:ext cx="91440" cy="201302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2013024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150AF5D-6095-BFEB-1025-B83E50312F05}"/>
              </a:ext>
            </a:extLst>
          </p:cNvPr>
          <p:cNvSpPr/>
          <p:nvPr/>
        </p:nvSpPr>
        <p:spPr>
          <a:xfrm>
            <a:off x="3969782" y="2300642"/>
            <a:ext cx="2126219" cy="197060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2126219" y="0"/>
                </a:moveTo>
                <a:lnTo>
                  <a:pt x="2126219" y="1795980"/>
                </a:lnTo>
                <a:lnTo>
                  <a:pt x="0" y="1795980"/>
                </a:lnTo>
                <a:lnTo>
                  <a:pt x="0" y="1970600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C497CF51-D610-CCF1-8C22-D34CE5FE0BE2}"/>
              </a:ext>
            </a:extLst>
          </p:cNvPr>
          <p:cNvSpPr/>
          <p:nvPr/>
        </p:nvSpPr>
        <p:spPr>
          <a:xfrm>
            <a:off x="1745423" y="2182450"/>
            <a:ext cx="3992271" cy="196000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3992271" y="0"/>
                </a:moveTo>
                <a:lnTo>
                  <a:pt x="3992271" y="1785386"/>
                </a:lnTo>
                <a:lnTo>
                  <a:pt x="0" y="1785386"/>
                </a:lnTo>
                <a:lnTo>
                  <a:pt x="0" y="1960006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66F978FA-AC3A-0906-EDCD-3198AC78291F}"/>
              </a:ext>
            </a:extLst>
          </p:cNvPr>
          <p:cNvSpPr/>
          <p:nvPr/>
        </p:nvSpPr>
        <p:spPr>
          <a:xfrm>
            <a:off x="4426230" y="1517448"/>
            <a:ext cx="3339544" cy="783194"/>
          </a:xfrm>
          <a:custGeom>
            <a:avLst/>
            <a:gdLst>
              <a:gd name="connsiteX0" fmla="*/ 0 w 3339544"/>
              <a:gd name="connsiteY0" fmla="*/ 0 h 783194"/>
              <a:gd name="connsiteX1" fmla="*/ 3339544 w 3339544"/>
              <a:gd name="connsiteY1" fmla="*/ 0 h 783194"/>
              <a:gd name="connsiteX2" fmla="*/ 3339544 w 3339544"/>
              <a:gd name="connsiteY2" fmla="*/ 783194 h 783194"/>
              <a:gd name="connsiteX3" fmla="*/ 0 w 3339544"/>
              <a:gd name="connsiteY3" fmla="*/ 783194 h 783194"/>
              <a:gd name="connsiteX4" fmla="*/ 0 w 3339544"/>
              <a:gd name="connsiteY4" fmla="*/ 0 h 783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9544" h="783194">
                <a:moveTo>
                  <a:pt x="0" y="0"/>
                </a:moveTo>
                <a:lnTo>
                  <a:pt x="3339544" y="0"/>
                </a:lnTo>
                <a:lnTo>
                  <a:pt x="3339544" y="783194"/>
                </a:lnTo>
                <a:lnTo>
                  <a:pt x="0" y="783194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25400" tIns="25400" rIns="25400" bIns="25400" numCol="1" spcCol="1270" anchor="ctr" anchorCtr="0">
            <a:noAutofit/>
          </a:bodyPr>
          <a:lstStyle/>
          <a:p>
            <a:pPr marL="0" lvl="0" indent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40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C2BF39C-6951-05B2-1159-E33C24A2AB4D}"/>
              </a:ext>
            </a:extLst>
          </p:cNvPr>
          <p:cNvSpPr/>
          <p:nvPr/>
        </p:nvSpPr>
        <p:spPr>
          <a:xfrm>
            <a:off x="3521334" y="4271242"/>
            <a:ext cx="1663045" cy="1146230"/>
          </a:xfrm>
          <a:custGeom>
            <a:avLst/>
            <a:gdLst>
              <a:gd name="connsiteX0" fmla="*/ 0 w 1663045"/>
              <a:gd name="connsiteY0" fmla="*/ 0 h 831522"/>
              <a:gd name="connsiteX1" fmla="*/ 1663045 w 1663045"/>
              <a:gd name="connsiteY1" fmla="*/ 0 h 831522"/>
              <a:gd name="connsiteX2" fmla="*/ 1663045 w 1663045"/>
              <a:gd name="connsiteY2" fmla="*/ 831522 h 831522"/>
              <a:gd name="connsiteX3" fmla="*/ 0 w 1663045"/>
              <a:gd name="connsiteY3" fmla="*/ 831522 h 831522"/>
              <a:gd name="connsiteX4" fmla="*/ 0 w 1663045"/>
              <a:gd name="connsiteY4" fmla="*/ 0 h 831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3045" h="831522">
                <a:moveTo>
                  <a:pt x="0" y="0"/>
                </a:moveTo>
                <a:lnTo>
                  <a:pt x="1663045" y="0"/>
                </a:lnTo>
                <a:lnTo>
                  <a:pt x="1663045" y="831522"/>
                </a:lnTo>
                <a:lnTo>
                  <a:pt x="0" y="831522"/>
                </a:lnTo>
                <a:lnTo>
                  <a:pt x="0" y="0"/>
                </a:lnTo>
                <a:close/>
              </a:path>
            </a:pathLst>
          </a:custGeom>
          <a:solidFill>
            <a:srgbClr val="EC8C2C"/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14605" tIns="14605" rIns="14605" bIns="14605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300" b="1" u="sng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HĐ2.</a:t>
            </a:r>
            <a:r>
              <a:rPr lang="en-US" sz="23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3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3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3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4EF30B6-725B-BF4D-22CA-31040AFB7915}"/>
              </a:ext>
            </a:extLst>
          </p:cNvPr>
          <p:cNvSpPr/>
          <p:nvPr/>
        </p:nvSpPr>
        <p:spPr>
          <a:xfrm>
            <a:off x="5631209" y="4306429"/>
            <a:ext cx="1663045" cy="1318508"/>
          </a:xfrm>
          <a:custGeom>
            <a:avLst/>
            <a:gdLst>
              <a:gd name="connsiteX0" fmla="*/ 0 w 1663045"/>
              <a:gd name="connsiteY0" fmla="*/ 0 h 831522"/>
              <a:gd name="connsiteX1" fmla="*/ 1663045 w 1663045"/>
              <a:gd name="connsiteY1" fmla="*/ 0 h 831522"/>
              <a:gd name="connsiteX2" fmla="*/ 1663045 w 1663045"/>
              <a:gd name="connsiteY2" fmla="*/ 831522 h 831522"/>
              <a:gd name="connsiteX3" fmla="*/ 0 w 1663045"/>
              <a:gd name="connsiteY3" fmla="*/ 831522 h 831522"/>
              <a:gd name="connsiteX4" fmla="*/ 0 w 1663045"/>
              <a:gd name="connsiteY4" fmla="*/ 0 h 831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3045" h="831522">
                <a:moveTo>
                  <a:pt x="0" y="0"/>
                </a:moveTo>
                <a:lnTo>
                  <a:pt x="1663045" y="0"/>
                </a:lnTo>
                <a:lnTo>
                  <a:pt x="1663045" y="831522"/>
                </a:lnTo>
                <a:lnTo>
                  <a:pt x="0" y="831522"/>
                </a:lnTo>
                <a:lnTo>
                  <a:pt x="0" y="0"/>
                </a:lnTo>
                <a:close/>
              </a:path>
            </a:pathLst>
          </a:custGeom>
          <a:solidFill>
            <a:srgbClr val="EC8C2C"/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14605" tIns="14605" rIns="14605" bIns="14605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3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HĐ3 + HĐ4.</a:t>
            </a:r>
            <a:r>
              <a:rPr lang="en-US" sz="2300" b="1" u="sng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3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3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3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3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3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3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19AF541-A339-FF27-9966-A507CD1C2131}"/>
              </a:ext>
            </a:extLst>
          </p:cNvPr>
          <p:cNvSpPr/>
          <p:nvPr/>
        </p:nvSpPr>
        <p:spPr>
          <a:xfrm>
            <a:off x="8076745" y="4326571"/>
            <a:ext cx="1663045" cy="1146228"/>
          </a:xfrm>
          <a:custGeom>
            <a:avLst/>
            <a:gdLst>
              <a:gd name="connsiteX0" fmla="*/ 0 w 1663045"/>
              <a:gd name="connsiteY0" fmla="*/ 0 h 831522"/>
              <a:gd name="connsiteX1" fmla="*/ 1663045 w 1663045"/>
              <a:gd name="connsiteY1" fmla="*/ 0 h 831522"/>
              <a:gd name="connsiteX2" fmla="*/ 1663045 w 1663045"/>
              <a:gd name="connsiteY2" fmla="*/ 831522 h 831522"/>
              <a:gd name="connsiteX3" fmla="*/ 0 w 1663045"/>
              <a:gd name="connsiteY3" fmla="*/ 831522 h 831522"/>
              <a:gd name="connsiteX4" fmla="*/ 0 w 1663045"/>
              <a:gd name="connsiteY4" fmla="*/ 0 h 831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3045" h="831522">
                <a:moveTo>
                  <a:pt x="0" y="0"/>
                </a:moveTo>
                <a:lnTo>
                  <a:pt x="1663045" y="0"/>
                </a:lnTo>
                <a:lnTo>
                  <a:pt x="1663045" y="831522"/>
                </a:lnTo>
                <a:lnTo>
                  <a:pt x="0" y="831522"/>
                </a:lnTo>
                <a:lnTo>
                  <a:pt x="0" y="0"/>
                </a:lnTo>
                <a:close/>
              </a:path>
            </a:pathLst>
          </a:custGeom>
          <a:solidFill>
            <a:srgbClr val="EC8C2C"/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14605" tIns="14605" rIns="14605" bIns="14605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3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HĐ5.</a:t>
            </a:r>
            <a:r>
              <a:rPr lang="en-US" sz="2300" b="1" u="sng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3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3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3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3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3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3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A3AED710-8D91-0227-F0AC-0BFCA9627F17}"/>
              </a:ext>
            </a:extLst>
          </p:cNvPr>
          <p:cNvSpPr/>
          <p:nvPr/>
        </p:nvSpPr>
        <p:spPr>
          <a:xfrm>
            <a:off x="1272208" y="4313666"/>
            <a:ext cx="1802296" cy="1146230"/>
          </a:xfrm>
          <a:custGeom>
            <a:avLst/>
            <a:gdLst>
              <a:gd name="connsiteX0" fmla="*/ 0 w 1663045"/>
              <a:gd name="connsiteY0" fmla="*/ 0 h 831522"/>
              <a:gd name="connsiteX1" fmla="*/ 1663045 w 1663045"/>
              <a:gd name="connsiteY1" fmla="*/ 0 h 831522"/>
              <a:gd name="connsiteX2" fmla="*/ 1663045 w 1663045"/>
              <a:gd name="connsiteY2" fmla="*/ 831522 h 831522"/>
              <a:gd name="connsiteX3" fmla="*/ 0 w 1663045"/>
              <a:gd name="connsiteY3" fmla="*/ 831522 h 831522"/>
              <a:gd name="connsiteX4" fmla="*/ 0 w 1663045"/>
              <a:gd name="connsiteY4" fmla="*/ 0 h 831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3045" h="831522">
                <a:moveTo>
                  <a:pt x="0" y="0"/>
                </a:moveTo>
                <a:lnTo>
                  <a:pt x="1663045" y="0"/>
                </a:lnTo>
                <a:lnTo>
                  <a:pt x="1663045" y="831522"/>
                </a:lnTo>
                <a:lnTo>
                  <a:pt x="0" y="831522"/>
                </a:lnTo>
                <a:lnTo>
                  <a:pt x="0" y="0"/>
                </a:lnTo>
                <a:close/>
              </a:path>
            </a:pathLst>
          </a:custGeom>
          <a:solidFill>
            <a:srgbClr val="EC8C2C"/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14605" tIns="14605" rIns="14605" bIns="14605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3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HĐ1.</a:t>
            </a:r>
            <a:r>
              <a:rPr lang="en-US" sz="2300" b="1" u="sng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3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54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6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C70AD-0002-A5FE-ABC8-C006FB9B6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7009" y="1460692"/>
            <a:ext cx="8527111" cy="685800"/>
          </a:xfrm>
        </p:spPr>
        <p:txBody>
          <a:bodyPr>
            <a:normAutofit fontScale="90000"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HĐ1.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lang="en-US" sz="40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3E991E-7813-1400-556D-BD745F4C2E56}"/>
              </a:ext>
            </a:extLst>
          </p:cNvPr>
          <p:cNvSpPr txBox="1"/>
          <p:nvPr/>
        </p:nvSpPr>
        <p:spPr>
          <a:xfrm>
            <a:off x="2284673" y="2289137"/>
            <a:ext cx="7951969" cy="4447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20/11.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An.</a:t>
            </a:r>
          </a:p>
        </p:txBody>
      </p:sp>
    </p:spTree>
    <p:extLst>
      <p:ext uri="{BB962C8B-B14F-4D97-AF65-F5344CB8AC3E}">
        <p14:creationId xmlns:p14="http://schemas.microsoft.com/office/powerpoint/2010/main" val="99567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5D6DB75-7777-8FD1-1229-3DBA8ED7DAAB}"/>
              </a:ext>
            </a:extLst>
          </p:cNvPr>
          <p:cNvSpPr txBox="1"/>
          <p:nvPr/>
        </p:nvSpPr>
        <p:spPr>
          <a:xfrm>
            <a:off x="3260036" y="1643270"/>
            <a:ext cx="6546574" cy="5909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lvl="0" indent="0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b="1" u="sng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HĐ2.</a:t>
            </a:r>
            <a:r>
              <a:rPr lang="en-US" sz="36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6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6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6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97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701542D-B588-7022-582C-B9E3D376D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6858000" cy="68579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8D5856-BF24-F0FF-BBCF-6311B83CB2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7790" y="1"/>
            <a:ext cx="58442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56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E089901-0028-451D-BEFF-E66F1CA09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Handouts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885456-636D-F83B-501E-EC8138A09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361043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A2D990-2A06-FB1D-B215-A211717774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9982" y="0"/>
            <a:ext cx="62020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3352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back to school">
      <a:dk1>
        <a:sysClr val="windowText" lastClr="000000"/>
      </a:dk1>
      <a:lt1>
        <a:sysClr val="window" lastClr="FFFFFF"/>
      </a:lt1>
      <a:dk2>
        <a:srgbClr val="445EA2"/>
      </a:dk2>
      <a:lt2>
        <a:srgbClr val="EBEBEB"/>
      </a:lt2>
      <a:accent1>
        <a:srgbClr val="4495A2"/>
      </a:accent1>
      <a:accent2>
        <a:srgbClr val="7CA655"/>
      </a:accent2>
      <a:accent3>
        <a:srgbClr val="DFB240"/>
      </a:accent3>
      <a:accent4>
        <a:srgbClr val="DF8C40"/>
      </a:accent4>
      <a:accent5>
        <a:srgbClr val="DF5D40"/>
      </a:accent5>
      <a:accent6>
        <a:srgbClr val="8760AD"/>
      </a:accent6>
      <a:hlink>
        <a:srgbClr val="DF5D40"/>
      </a:hlink>
      <a:folHlink>
        <a:srgbClr val="8760AD"/>
      </a:folHlink>
    </a:clrScheme>
    <a:fontScheme name="Custom 30">
      <a:majorFont>
        <a:latin typeface="Kristen ITC"/>
        <a:ea typeface=""/>
        <a:cs typeface=""/>
      </a:majorFont>
      <a:minorFont>
        <a:latin typeface="Quire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penHousePresentation_Elementary_Win32_JB_v2" id="{76CC1F8F-1616-4FD5-B5D9-5288357CAB76}" vid="{CCFA5B03-57D1-4BF3-98DD-85D1A7F0AA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700" row="5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004EE7CA-01E4-4C36-A155-A254FEC02701}">
  <we:reference id="wa104178141" version="4.3.3.0" store="en-US" storeType="OMEX"/>
  <we:alternateReferences>
    <we:reference id="wa104178141" version="4.3.3.0" store="WA104178141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8431A9B-4B87-4F2F-AB9E-CAE6A6729B8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84EED2D-C894-47C4-9CDD-55EC03B2713B}">
  <ds:schemaRefs>
    <ds:schemaRef ds:uri="http://www.w3.org/XML/1998/namespace"/>
    <ds:schemaRef ds:uri="16c05727-aa75-4e4a-9b5f-8a80a1165891"/>
    <ds:schemaRef ds:uri="http://purl.org/dc/elements/1.1/"/>
    <ds:schemaRef ds:uri="71af3243-3dd4-4a8d-8c0d-dd76da1f02a5"/>
    <ds:schemaRef ds:uri="http://schemas.microsoft.com/office/2006/documentManagement/types"/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60F07EB6-DDE3-49D2-9047-A171C0D29C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Open house presentation</Template>
  <TotalTime>664</TotalTime>
  <Words>303</Words>
  <Application>Microsoft Office PowerPoint</Application>
  <PresentationFormat>Widescreen</PresentationFormat>
  <Paragraphs>34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Times New Roman</vt:lpstr>
      <vt:lpstr>Quire Sans</vt:lpstr>
      <vt:lpstr>Arial</vt:lpstr>
      <vt:lpstr>Kristen ITC</vt:lpstr>
      <vt:lpstr>Calibri</vt:lpstr>
      <vt:lpstr>Office Theme</vt:lpstr>
      <vt:lpstr>PowerPoint Presentation</vt:lpstr>
      <vt:lpstr>Trường Tiểu học Tân Dương </vt:lpstr>
      <vt:lpstr>PowerPoint Presentation</vt:lpstr>
      <vt:lpstr>PowerPoint Presentation</vt:lpstr>
      <vt:lpstr>PowerPoint Presentation</vt:lpstr>
      <vt:lpstr>HĐ1. Giới thiệu bài thông qua tình huống</vt:lpstr>
      <vt:lpstr>PowerPoint Presentation</vt:lpstr>
      <vt:lpstr>PowerPoint Presentation</vt:lpstr>
      <vt:lpstr>Handouts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Elm Elementary School</dc:title>
  <dc:creator>Nguyễn Thị Phương Thảo</dc:creator>
  <cp:lastModifiedBy>Truong Tieu Hoc Tan Duong</cp:lastModifiedBy>
  <cp:revision>20</cp:revision>
  <dcterms:created xsi:type="dcterms:W3CDTF">2022-08-05T09:00:16Z</dcterms:created>
  <dcterms:modified xsi:type="dcterms:W3CDTF">2022-09-08T01:45:01Z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