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  <p:sldMasterId id="2147483697" r:id="rId5"/>
  </p:sldMasterIdLst>
  <p:notesMasterIdLst>
    <p:notesMasterId r:id="rId26"/>
  </p:notesMasterIdLst>
  <p:sldIdLst>
    <p:sldId id="366" r:id="rId6"/>
    <p:sldId id="386" r:id="rId7"/>
    <p:sldId id="399" r:id="rId8"/>
    <p:sldId id="388" r:id="rId9"/>
    <p:sldId id="409" r:id="rId10"/>
    <p:sldId id="396" r:id="rId11"/>
    <p:sldId id="358" r:id="rId12"/>
    <p:sldId id="393" r:id="rId13"/>
    <p:sldId id="401" r:id="rId14"/>
    <p:sldId id="405" r:id="rId15"/>
    <p:sldId id="408" r:id="rId16"/>
    <p:sldId id="402" r:id="rId17"/>
    <p:sldId id="404" r:id="rId18"/>
    <p:sldId id="410" r:id="rId19"/>
    <p:sldId id="398" r:id="rId20"/>
    <p:sldId id="403" r:id="rId21"/>
    <p:sldId id="406" r:id="rId22"/>
    <p:sldId id="365" r:id="rId23"/>
    <p:sldId id="373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94464-D2F8-48ED-A448-905F92551D38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9E8A42-B239-4ABA-924E-614A9874B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63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699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5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822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78887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05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2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72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538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60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1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40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47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17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21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647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55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0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57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077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159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934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787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452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43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10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289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54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27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3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1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1787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E35BBCA-FB90-42AF-995A-AA6CE87BD6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13643"/>
          <a:stretch>
            <a:fillRect/>
          </a:stretch>
        </p:blipFill>
        <p:spPr>
          <a:xfrm>
            <a:off x="914400" y="466647"/>
            <a:ext cx="10563726" cy="6391353"/>
          </a:xfrm>
          <a:custGeom>
            <a:avLst/>
            <a:gdLst>
              <a:gd name="connsiteX0" fmla="*/ 0 w 10563726"/>
              <a:gd name="connsiteY0" fmla="*/ 0 h 6391353"/>
              <a:gd name="connsiteX1" fmla="*/ 10563726 w 10563726"/>
              <a:gd name="connsiteY1" fmla="*/ 0 h 6391353"/>
              <a:gd name="connsiteX2" fmla="*/ 10563726 w 10563726"/>
              <a:gd name="connsiteY2" fmla="*/ 6391353 h 6391353"/>
              <a:gd name="connsiteX3" fmla="*/ 0 w 10563726"/>
              <a:gd name="connsiteY3" fmla="*/ 6391353 h 6391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3726" h="6391353">
                <a:moveTo>
                  <a:pt x="0" y="0"/>
                </a:moveTo>
                <a:lnTo>
                  <a:pt x="10563726" y="0"/>
                </a:lnTo>
                <a:lnTo>
                  <a:pt x="10563726" y="6391353"/>
                </a:lnTo>
                <a:lnTo>
                  <a:pt x="0" y="639135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F399BE-6A96-4D58-AF62-861F9AE20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18" y="1460692"/>
            <a:ext cx="7772402" cy="685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AE12991-70DA-442D-98F3-6739146463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720" y="2724912"/>
            <a:ext cx="7772401" cy="36576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F778D16-894A-4379-8B5B-DC24234515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021930" y="2240374"/>
            <a:ext cx="6148139" cy="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942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703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006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64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16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012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989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920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05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216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565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99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415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7156882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712621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861943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351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629182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647161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738806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85395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66537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560948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182548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175027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33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1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7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54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27DE-7DB9-4C8E-9169-38AF78848443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3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3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A6D78-AAEC-4EB9-B7D9-C2DBE2F0D50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0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723" r:id="rId12"/>
    <p:sldLayoutId id="2147483726" r:id="rId13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6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2259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7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101151" y="3903423"/>
            <a:ext cx="3674776" cy="2981556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3502892" y="4837703"/>
            <a:ext cx="3098370" cy="2221228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483090" y="-36339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92700" y="702957"/>
            <a:ext cx="9618432" cy="44935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b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TRÌNH BÀY KẾ HOẠCH BÀI DẠY</a:t>
            </a:r>
            <a:r>
              <a:rPr kumimoji="0" lang="en-US" altLang="zh-CN" sz="4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Môn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Xã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lang="en-US" altLang="zh-CN" sz="4400" b="1" i="1" kern="0" dirty="0" smtClean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Vận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dụng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dục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i="1" kern="0" dirty="0" smtClean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4400" b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4: </a:t>
            </a:r>
            <a:r>
              <a:rPr kumimoji="0" lang="en-US" altLang="zh-CN" sz="4400" b="1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Giữ</a:t>
            </a:r>
            <a:r>
              <a:rPr kumimoji="0" lang="en-US" altLang="zh-CN" sz="4400" b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sạch</a:t>
            </a:r>
            <a:r>
              <a:rPr kumimoji="0" lang="en-US" altLang="zh-CN" sz="4400" b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nhà</a:t>
            </a:r>
            <a:r>
              <a:rPr kumimoji="0" lang="en-US" altLang="zh-CN" sz="4400" b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ở (</a:t>
            </a:r>
            <a:r>
              <a:rPr kumimoji="0" lang="en-US" altLang="zh-CN" sz="4400" b="1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4400" b="1" u="none" strike="noStrike" kern="0" cap="none" spc="0" normalizeH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000" b="1" u="none" strike="noStrike" kern="0" cap="none" spc="0" normalizeH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kern="0" baseline="0" dirty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GV </a:t>
            </a:r>
            <a:r>
              <a:rPr lang="en-US" altLang="zh-CN" sz="2800" b="1" kern="0" baseline="0" dirty="0" err="1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2800" b="1" kern="0" dirty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kern="0" dirty="0" err="1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zh-CN" sz="2800" b="1" kern="0" dirty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2800" b="1" kern="0" dirty="0" err="1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Nguyễn</a:t>
            </a:r>
            <a:r>
              <a:rPr lang="en-US" altLang="zh-CN" sz="2800" b="1" kern="0" dirty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kern="0" dirty="0" err="1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Thị</a:t>
            </a:r>
            <a:r>
              <a:rPr lang="en-US" altLang="zh-CN" sz="2800" b="1" kern="0" dirty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Minh </a:t>
            </a:r>
            <a:r>
              <a:rPr lang="en-US" altLang="zh-CN" sz="2800" b="1" kern="0" dirty="0" err="1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Ngọc</a:t>
            </a:r>
            <a:endParaRPr kumimoji="0" lang="en-US" altLang="zh-CN" sz="2800" b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511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6F978FA-AC3A-0906-EDCD-3198AC78291F}"/>
              </a:ext>
            </a:extLst>
          </p:cNvPr>
          <p:cNvSpPr/>
          <p:nvPr/>
        </p:nvSpPr>
        <p:spPr>
          <a:xfrm>
            <a:off x="4406446" y="1540128"/>
            <a:ext cx="3339544" cy="783194"/>
          </a:xfrm>
          <a:custGeom>
            <a:avLst/>
            <a:gdLst>
              <a:gd name="connsiteX0" fmla="*/ 0 w 3339544"/>
              <a:gd name="connsiteY0" fmla="*/ 0 h 783194"/>
              <a:gd name="connsiteX1" fmla="*/ 3339544 w 3339544"/>
              <a:gd name="connsiteY1" fmla="*/ 0 h 783194"/>
              <a:gd name="connsiteX2" fmla="*/ 3339544 w 3339544"/>
              <a:gd name="connsiteY2" fmla="*/ 783194 h 783194"/>
              <a:gd name="connsiteX3" fmla="*/ 0 w 3339544"/>
              <a:gd name="connsiteY3" fmla="*/ 783194 h 783194"/>
              <a:gd name="connsiteX4" fmla="*/ 0 w 3339544"/>
              <a:gd name="connsiteY4" fmla="*/ 0 h 78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9544" h="783194">
                <a:moveTo>
                  <a:pt x="0" y="0"/>
                </a:moveTo>
                <a:lnTo>
                  <a:pt x="3339544" y="0"/>
                </a:lnTo>
                <a:lnTo>
                  <a:pt x="3339544" y="783194"/>
                </a:lnTo>
                <a:lnTo>
                  <a:pt x="0" y="7831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  <a:endParaRPr lang="en-US" sz="40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07057" y="3258184"/>
            <a:ext cx="9377887" cy="1614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4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4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Cách gấp hộp giấy đựng rác hình vuô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Cách gấp hộp giấy đựng rác hình vuô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Cách gấp hộp giấy đựng rác hình vuô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Cách gấp hộp giấy đựng rác hình vuô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2" name="Picture 14" descr="Cách gấp hộp quà có nắp bằng giấy - box origami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65731"/>
            <a:ext cx="6038818" cy="339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ách gấp hộp bằng giấy hình vuông có viền rất đơn giản-Gấp xếp giấy  origami-How to make paper box cách làm hộp hình vuông | Tổng hợp những mẫu  handmade dễ là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17" y="7937"/>
            <a:ext cx="6147189" cy="345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ách gấp hộp bằng giấy đơn giản xinh xắn lại còn nhiều công dụng hữu í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6038814" cy="346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3.bp.blogspot.com/-dHUSCAVicSo/VRzaEWUccKI/AAAAAAAAeTQ/yCxpvEGzCyg/s1600/cach_lam_hop_dung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15" y="3465731"/>
            <a:ext cx="6153185" cy="339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49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23453" y="711662"/>
            <a:ext cx="10090290" cy="95410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keo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…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53" y="1665769"/>
            <a:ext cx="10090290" cy="51991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3B1521-3244-4020-97F5-79E8E12112A6}"/>
              </a:ext>
            </a:extLst>
          </p:cNvPr>
          <p:cNvSpPr/>
          <p:nvPr/>
        </p:nvSpPr>
        <p:spPr>
          <a:xfrm>
            <a:off x="923453" y="-46328"/>
            <a:ext cx="5371180" cy="7579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hộp</a:t>
            </a:r>
            <a:r>
              <a:rPr lang="en-US" sz="3200" dirty="0"/>
              <a:t> </a:t>
            </a:r>
            <a:r>
              <a:rPr lang="en-US" sz="3200" dirty="0" err="1"/>
              <a:t>đựng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r>
              <a:rPr lang="en-US" sz="3200" dirty="0"/>
              <a:t> </a:t>
            </a:r>
            <a:r>
              <a:rPr lang="en-US" sz="3200" dirty="0" err="1"/>
              <a:t>dùng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7837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6F978FA-AC3A-0906-EDCD-3198AC78291F}"/>
              </a:ext>
            </a:extLst>
          </p:cNvPr>
          <p:cNvSpPr/>
          <p:nvPr/>
        </p:nvSpPr>
        <p:spPr>
          <a:xfrm>
            <a:off x="4351582" y="1536110"/>
            <a:ext cx="3339544" cy="783194"/>
          </a:xfrm>
          <a:custGeom>
            <a:avLst/>
            <a:gdLst>
              <a:gd name="connsiteX0" fmla="*/ 0 w 3339544"/>
              <a:gd name="connsiteY0" fmla="*/ 0 h 783194"/>
              <a:gd name="connsiteX1" fmla="*/ 3339544 w 3339544"/>
              <a:gd name="connsiteY1" fmla="*/ 0 h 783194"/>
              <a:gd name="connsiteX2" fmla="*/ 3339544 w 3339544"/>
              <a:gd name="connsiteY2" fmla="*/ 783194 h 783194"/>
              <a:gd name="connsiteX3" fmla="*/ 0 w 3339544"/>
              <a:gd name="connsiteY3" fmla="*/ 783194 h 783194"/>
              <a:gd name="connsiteX4" fmla="*/ 0 w 3339544"/>
              <a:gd name="connsiteY4" fmla="*/ 0 h 78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9544" h="783194">
                <a:moveTo>
                  <a:pt x="0" y="0"/>
                </a:moveTo>
                <a:lnTo>
                  <a:pt x="3339544" y="0"/>
                </a:lnTo>
                <a:lnTo>
                  <a:pt x="3339544" y="783194"/>
                </a:lnTo>
                <a:lnTo>
                  <a:pt x="0" y="7831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</a:t>
            </a:r>
            <a:endParaRPr lang="en-US" sz="40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38012" y="3258184"/>
            <a:ext cx="5915978" cy="1614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4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42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42241" y="2526832"/>
            <a:ext cx="8598829" cy="1709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6858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4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4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6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4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69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6F978FA-AC3A-0906-EDCD-3198AC78291F}"/>
              </a:ext>
            </a:extLst>
          </p:cNvPr>
          <p:cNvSpPr/>
          <p:nvPr/>
        </p:nvSpPr>
        <p:spPr>
          <a:xfrm>
            <a:off x="4351582" y="1536110"/>
            <a:ext cx="3339544" cy="783194"/>
          </a:xfrm>
          <a:custGeom>
            <a:avLst/>
            <a:gdLst>
              <a:gd name="connsiteX0" fmla="*/ 0 w 3339544"/>
              <a:gd name="connsiteY0" fmla="*/ 0 h 783194"/>
              <a:gd name="connsiteX1" fmla="*/ 3339544 w 3339544"/>
              <a:gd name="connsiteY1" fmla="*/ 0 h 783194"/>
              <a:gd name="connsiteX2" fmla="*/ 3339544 w 3339544"/>
              <a:gd name="connsiteY2" fmla="*/ 783194 h 783194"/>
              <a:gd name="connsiteX3" fmla="*/ 0 w 3339544"/>
              <a:gd name="connsiteY3" fmla="*/ 783194 h 783194"/>
              <a:gd name="connsiteX4" fmla="*/ 0 w 3339544"/>
              <a:gd name="connsiteY4" fmla="*/ 0 h 78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9544" h="783194">
                <a:moveTo>
                  <a:pt x="0" y="0"/>
                </a:moveTo>
                <a:lnTo>
                  <a:pt x="3339544" y="0"/>
                </a:lnTo>
                <a:lnTo>
                  <a:pt x="3339544" y="783194"/>
                </a:lnTo>
                <a:lnTo>
                  <a:pt x="0" y="7831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185039" y="3258184"/>
            <a:ext cx="9821921" cy="1614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4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88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939200" y="898706"/>
            <a:ext cx="9388439" cy="52322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Các bước thực hiện :</a:t>
            </a:r>
            <a:endParaRPr lang="en-US" sz="2800" b="1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46893" y="1491051"/>
            <a:ext cx="9380747" cy="52322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Cắt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nắp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hộp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6.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9200" y="2063538"/>
            <a:ext cx="9388441" cy="52322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Dán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hộp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46893" y="2621674"/>
            <a:ext cx="9396135" cy="52322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Bước 3: Vẽ và trang trí xung quanh hộp theo ý tưởng của em.</a:t>
            </a:r>
            <a:endParaRPr lang="en-US" sz="2800" b="1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8" y="3411554"/>
            <a:ext cx="3020830" cy="34464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354" y="3448533"/>
            <a:ext cx="2934854" cy="34448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94" y="3448533"/>
            <a:ext cx="3027259" cy="34094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153" y="3786506"/>
            <a:ext cx="3143450" cy="30714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A3B1521-3244-4020-97F5-79E8E12112A6}"/>
              </a:ext>
            </a:extLst>
          </p:cNvPr>
          <p:cNvSpPr/>
          <p:nvPr/>
        </p:nvSpPr>
        <p:spPr>
          <a:xfrm>
            <a:off x="1931507" y="0"/>
            <a:ext cx="4355432" cy="7579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hộp</a:t>
            </a:r>
            <a:r>
              <a:rPr lang="en-US" sz="3200" dirty="0"/>
              <a:t> </a:t>
            </a:r>
            <a:r>
              <a:rPr lang="en-US" sz="3200" dirty="0" err="1"/>
              <a:t>đựng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r>
              <a:rPr lang="en-US" sz="3200" dirty="0"/>
              <a:t> </a:t>
            </a:r>
            <a:r>
              <a:rPr lang="en-US" sz="3200" dirty="0" err="1"/>
              <a:t>dùng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0686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6F978FA-AC3A-0906-EDCD-3198AC78291F}"/>
              </a:ext>
            </a:extLst>
          </p:cNvPr>
          <p:cNvSpPr/>
          <p:nvPr/>
        </p:nvSpPr>
        <p:spPr>
          <a:xfrm>
            <a:off x="4351582" y="1536110"/>
            <a:ext cx="3339544" cy="783194"/>
          </a:xfrm>
          <a:custGeom>
            <a:avLst/>
            <a:gdLst>
              <a:gd name="connsiteX0" fmla="*/ 0 w 3339544"/>
              <a:gd name="connsiteY0" fmla="*/ 0 h 783194"/>
              <a:gd name="connsiteX1" fmla="*/ 3339544 w 3339544"/>
              <a:gd name="connsiteY1" fmla="*/ 0 h 783194"/>
              <a:gd name="connsiteX2" fmla="*/ 3339544 w 3339544"/>
              <a:gd name="connsiteY2" fmla="*/ 783194 h 783194"/>
              <a:gd name="connsiteX3" fmla="*/ 0 w 3339544"/>
              <a:gd name="connsiteY3" fmla="*/ 783194 h 783194"/>
              <a:gd name="connsiteX4" fmla="*/ 0 w 3339544"/>
              <a:gd name="connsiteY4" fmla="*/ 0 h 78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9544" h="783194">
                <a:moveTo>
                  <a:pt x="0" y="0"/>
                </a:moveTo>
                <a:lnTo>
                  <a:pt x="3339544" y="0"/>
                </a:lnTo>
                <a:lnTo>
                  <a:pt x="3339544" y="783194"/>
                </a:lnTo>
                <a:lnTo>
                  <a:pt x="0" y="7831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15294" y="3258184"/>
            <a:ext cx="6561412" cy="1614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4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57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98944" y="1008114"/>
            <a:ext cx="8966579" cy="95410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lí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do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vì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sao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đựng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sạch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ở.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3B1521-3244-4020-97F5-79E8E12112A6}"/>
              </a:ext>
            </a:extLst>
          </p:cNvPr>
          <p:cNvSpPr/>
          <p:nvPr/>
        </p:nvSpPr>
        <p:spPr>
          <a:xfrm>
            <a:off x="1698945" y="250124"/>
            <a:ext cx="3352890" cy="7579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8" t="11836" r="6860" b="1125"/>
          <a:stretch/>
        </p:blipFill>
        <p:spPr>
          <a:xfrm>
            <a:off x="8620345" y="1962221"/>
            <a:ext cx="3571655" cy="4595529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-81481" y="2145671"/>
            <a:ext cx="9635319" cy="3436264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Tận dụng các hộp đựng từ vật liệu đã qua sử dụng vừa tiết kiệm, vừa góp phần bảo vệ mội trường sống xanh, sạch, đẹp.</a:t>
            </a:r>
            <a:endParaRPr lang="en-US" sz="2800" b="1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25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3" y="402771"/>
            <a:ext cx="12126913" cy="605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5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713"/>
    </mc:Choice>
    <mc:Fallback xmlns="">
      <p:transition advClick="0" advTm="371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49370" y="388034"/>
            <a:ext cx="7840482" cy="204608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(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(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449370" y="4633864"/>
            <a:ext cx="7822194" cy="146666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1. 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2. 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3. 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449370" y="2832742"/>
            <a:ext cx="7822194" cy="125563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71193" y="388034"/>
            <a:ext cx="2661712" cy="189721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YÊU CẦU CẦN ĐẠT</a:t>
            </a:r>
          </a:p>
        </p:txBody>
      </p:sp>
      <p:sp>
        <p:nvSpPr>
          <p:cNvPr id="8" name="Oval 7"/>
          <p:cNvSpPr/>
          <p:nvPr/>
        </p:nvSpPr>
        <p:spPr>
          <a:xfrm>
            <a:off x="371193" y="2397898"/>
            <a:ext cx="2661717" cy="195153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ĐỒ DÙNG 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 HỌC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71193" y="4455949"/>
            <a:ext cx="2696873" cy="1969885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CÁC 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  <a:p>
            <a:pPr algn="ctr"/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 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954897" y="1336642"/>
            <a:ext cx="4944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032905" y="3404103"/>
            <a:ext cx="416465" cy="21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4" idx="1"/>
          </p:cNvCxnSpPr>
          <p:nvPr/>
        </p:nvCxnSpPr>
        <p:spPr>
          <a:xfrm flipV="1">
            <a:off x="3068066" y="5367196"/>
            <a:ext cx="381304" cy="103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75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2" animBg="1"/>
      <p:bldP spid="6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875" y="172408"/>
            <a:ext cx="10308851" cy="644174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6F978FA-AC3A-0906-EDCD-3198AC78291F}"/>
              </a:ext>
            </a:extLst>
          </p:cNvPr>
          <p:cNvSpPr/>
          <p:nvPr/>
        </p:nvSpPr>
        <p:spPr>
          <a:xfrm>
            <a:off x="4351582" y="1536110"/>
            <a:ext cx="3339544" cy="783194"/>
          </a:xfrm>
          <a:custGeom>
            <a:avLst/>
            <a:gdLst>
              <a:gd name="connsiteX0" fmla="*/ 0 w 3339544"/>
              <a:gd name="connsiteY0" fmla="*/ 0 h 783194"/>
              <a:gd name="connsiteX1" fmla="*/ 3339544 w 3339544"/>
              <a:gd name="connsiteY1" fmla="*/ 0 h 783194"/>
              <a:gd name="connsiteX2" fmla="*/ 3339544 w 3339544"/>
              <a:gd name="connsiteY2" fmla="*/ 783194 h 783194"/>
              <a:gd name="connsiteX3" fmla="*/ 0 w 3339544"/>
              <a:gd name="connsiteY3" fmla="*/ 783194 h 783194"/>
              <a:gd name="connsiteX4" fmla="*/ 0 w 3339544"/>
              <a:gd name="connsiteY4" fmla="*/ 0 h 78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9544" h="783194">
                <a:moveTo>
                  <a:pt x="0" y="0"/>
                </a:moveTo>
                <a:lnTo>
                  <a:pt x="3339544" y="0"/>
                </a:lnTo>
                <a:lnTo>
                  <a:pt x="3339544" y="783194"/>
                </a:lnTo>
                <a:lnTo>
                  <a:pt x="0" y="7831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0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13564" y="3331677"/>
            <a:ext cx="9615580" cy="210945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44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úng Mình Cùng Nhau Dọn Dẹp Đồ Chơi - Nhạc Thiếu Nhi Vui Nhộn - Little Angel Tiếng Việ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7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8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6F978FA-AC3A-0906-EDCD-3198AC78291F}"/>
              </a:ext>
            </a:extLst>
          </p:cNvPr>
          <p:cNvSpPr/>
          <p:nvPr/>
        </p:nvSpPr>
        <p:spPr>
          <a:xfrm>
            <a:off x="4351582" y="1536110"/>
            <a:ext cx="3339544" cy="783194"/>
          </a:xfrm>
          <a:custGeom>
            <a:avLst/>
            <a:gdLst>
              <a:gd name="connsiteX0" fmla="*/ 0 w 3339544"/>
              <a:gd name="connsiteY0" fmla="*/ 0 h 783194"/>
              <a:gd name="connsiteX1" fmla="*/ 3339544 w 3339544"/>
              <a:gd name="connsiteY1" fmla="*/ 0 h 783194"/>
              <a:gd name="connsiteX2" fmla="*/ 3339544 w 3339544"/>
              <a:gd name="connsiteY2" fmla="*/ 783194 h 783194"/>
              <a:gd name="connsiteX3" fmla="*/ 0 w 3339544"/>
              <a:gd name="connsiteY3" fmla="*/ 783194 h 783194"/>
              <a:gd name="connsiteX4" fmla="*/ 0 w 3339544"/>
              <a:gd name="connsiteY4" fmla="*/ 0 h 78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9544" h="783194">
                <a:moveTo>
                  <a:pt x="0" y="0"/>
                </a:moveTo>
                <a:lnTo>
                  <a:pt x="3339544" y="0"/>
                </a:lnTo>
                <a:lnTo>
                  <a:pt x="3339544" y="783194"/>
                </a:lnTo>
                <a:lnTo>
                  <a:pt x="0" y="7831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40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C2BF39C-6951-05B2-1159-E33C24A2AB4D}"/>
              </a:ext>
            </a:extLst>
          </p:cNvPr>
          <p:cNvSpPr/>
          <p:nvPr/>
        </p:nvSpPr>
        <p:spPr>
          <a:xfrm>
            <a:off x="3088160" y="3921764"/>
            <a:ext cx="1739448" cy="2320398"/>
          </a:xfrm>
          <a:custGeom>
            <a:avLst/>
            <a:gdLst>
              <a:gd name="connsiteX0" fmla="*/ 0 w 1663045"/>
              <a:gd name="connsiteY0" fmla="*/ 0 h 831522"/>
              <a:gd name="connsiteX1" fmla="*/ 1663045 w 1663045"/>
              <a:gd name="connsiteY1" fmla="*/ 0 h 831522"/>
              <a:gd name="connsiteX2" fmla="*/ 1663045 w 1663045"/>
              <a:gd name="connsiteY2" fmla="*/ 831522 h 831522"/>
              <a:gd name="connsiteX3" fmla="*/ 0 w 1663045"/>
              <a:gd name="connsiteY3" fmla="*/ 831522 h 831522"/>
              <a:gd name="connsiteX4" fmla="*/ 0 w 1663045"/>
              <a:gd name="connsiteY4" fmla="*/ 0 h 83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045" h="831522">
                <a:moveTo>
                  <a:pt x="0" y="0"/>
                </a:moveTo>
                <a:lnTo>
                  <a:pt x="1663045" y="0"/>
                </a:lnTo>
                <a:lnTo>
                  <a:pt x="1663045" y="831522"/>
                </a:lnTo>
                <a:lnTo>
                  <a:pt x="0" y="8315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14605" tIns="14605" rIns="14605" bIns="14605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3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4EF30B6-725B-BF4D-22CA-31040AFB7915}"/>
              </a:ext>
            </a:extLst>
          </p:cNvPr>
          <p:cNvSpPr/>
          <p:nvPr/>
        </p:nvSpPr>
        <p:spPr>
          <a:xfrm>
            <a:off x="5243713" y="3921764"/>
            <a:ext cx="1742798" cy="2320398"/>
          </a:xfrm>
          <a:custGeom>
            <a:avLst/>
            <a:gdLst>
              <a:gd name="connsiteX0" fmla="*/ 0 w 1663045"/>
              <a:gd name="connsiteY0" fmla="*/ 0 h 831522"/>
              <a:gd name="connsiteX1" fmla="*/ 1663045 w 1663045"/>
              <a:gd name="connsiteY1" fmla="*/ 0 h 831522"/>
              <a:gd name="connsiteX2" fmla="*/ 1663045 w 1663045"/>
              <a:gd name="connsiteY2" fmla="*/ 831522 h 831522"/>
              <a:gd name="connsiteX3" fmla="*/ 0 w 1663045"/>
              <a:gd name="connsiteY3" fmla="*/ 831522 h 831522"/>
              <a:gd name="connsiteX4" fmla="*/ 0 w 1663045"/>
              <a:gd name="connsiteY4" fmla="*/ 0 h 83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045" h="831522">
                <a:moveTo>
                  <a:pt x="0" y="0"/>
                </a:moveTo>
                <a:lnTo>
                  <a:pt x="1663045" y="0"/>
                </a:lnTo>
                <a:lnTo>
                  <a:pt x="1663045" y="831522"/>
                </a:lnTo>
                <a:lnTo>
                  <a:pt x="0" y="8315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14605" tIns="14605" rIns="14605" bIns="14605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3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3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3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3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3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3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3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19AF541-A339-FF27-9966-A507CD1C2131}"/>
              </a:ext>
            </a:extLst>
          </p:cNvPr>
          <p:cNvSpPr/>
          <p:nvPr/>
        </p:nvSpPr>
        <p:spPr>
          <a:xfrm>
            <a:off x="7326965" y="3921763"/>
            <a:ext cx="1663045" cy="2294588"/>
          </a:xfrm>
          <a:custGeom>
            <a:avLst/>
            <a:gdLst>
              <a:gd name="connsiteX0" fmla="*/ 0 w 1663045"/>
              <a:gd name="connsiteY0" fmla="*/ 0 h 831522"/>
              <a:gd name="connsiteX1" fmla="*/ 1663045 w 1663045"/>
              <a:gd name="connsiteY1" fmla="*/ 0 h 831522"/>
              <a:gd name="connsiteX2" fmla="*/ 1663045 w 1663045"/>
              <a:gd name="connsiteY2" fmla="*/ 831522 h 831522"/>
              <a:gd name="connsiteX3" fmla="*/ 0 w 1663045"/>
              <a:gd name="connsiteY3" fmla="*/ 831522 h 831522"/>
              <a:gd name="connsiteX4" fmla="*/ 0 w 1663045"/>
              <a:gd name="connsiteY4" fmla="*/ 0 h 83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045" h="831522">
                <a:moveTo>
                  <a:pt x="0" y="0"/>
                </a:moveTo>
                <a:lnTo>
                  <a:pt x="1663045" y="0"/>
                </a:lnTo>
                <a:lnTo>
                  <a:pt x="1663045" y="831522"/>
                </a:lnTo>
                <a:lnTo>
                  <a:pt x="0" y="8315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14605" tIns="14605" rIns="14605" bIns="14605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23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3AED710-8D91-0227-F0AC-0BFCA9627F17}"/>
              </a:ext>
            </a:extLst>
          </p:cNvPr>
          <p:cNvSpPr/>
          <p:nvPr/>
        </p:nvSpPr>
        <p:spPr>
          <a:xfrm>
            <a:off x="1072636" y="3931091"/>
            <a:ext cx="1616244" cy="2320399"/>
          </a:xfrm>
          <a:custGeom>
            <a:avLst/>
            <a:gdLst>
              <a:gd name="connsiteX0" fmla="*/ 0 w 1663045"/>
              <a:gd name="connsiteY0" fmla="*/ 0 h 831522"/>
              <a:gd name="connsiteX1" fmla="*/ 1663045 w 1663045"/>
              <a:gd name="connsiteY1" fmla="*/ 0 h 831522"/>
              <a:gd name="connsiteX2" fmla="*/ 1663045 w 1663045"/>
              <a:gd name="connsiteY2" fmla="*/ 831522 h 831522"/>
              <a:gd name="connsiteX3" fmla="*/ 0 w 1663045"/>
              <a:gd name="connsiteY3" fmla="*/ 831522 h 831522"/>
              <a:gd name="connsiteX4" fmla="*/ 0 w 1663045"/>
              <a:gd name="connsiteY4" fmla="*/ 0 h 83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045" h="831522">
                <a:moveTo>
                  <a:pt x="0" y="0"/>
                </a:moveTo>
                <a:lnTo>
                  <a:pt x="1663045" y="0"/>
                </a:lnTo>
                <a:lnTo>
                  <a:pt x="1663045" y="831522"/>
                </a:lnTo>
                <a:lnTo>
                  <a:pt x="0" y="8315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14605" tIns="14605" rIns="14605" bIns="14605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3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3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1880758" y="2323309"/>
            <a:ext cx="4118827" cy="15984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999584" y="2311982"/>
            <a:ext cx="2162564" cy="16097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028792" y="2358849"/>
            <a:ext cx="1962233" cy="15629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999584" y="2323322"/>
            <a:ext cx="62711" cy="15984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25">
            <a:extLst>
              <a:ext uri="{FF2B5EF4-FFF2-40B4-BE49-F238E27FC236}">
                <a16:creationId xmlns:a16="http://schemas.microsoft.com/office/drawing/2014/main" id="{F19AF541-A339-FF27-9966-A507CD1C2131}"/>
              </a:ext>
            </a:extLst>
          </p:cNvPr>
          <p:cNvSpPr/>
          <p:nvPr/>
        </p:nvSpPr>
        <p:spPr>
          <a:xfrm>
            <a:off x="9334125" y="3921763"/>
            <a:ext cx="1606079" cy="2294588"/>
          </a:xfrm>
          <a:custGeom>
            <a:avLst/>
            <a:gdLst>
              <a:gd name="connsiteX0" fmla="*/ 0 w 1663045"/>
              <a:gd name="connsiteY0" fmla="*/ 0 h 831522"/>
              <a:gd name="connsiteX1" fmla="*/ 1663045 w 1663045"/>
              <a:gd name="connsiteY1" fmla="*/ 0 h 831522"/>
              <a:gd name="connsiteX2" fmla="*/ 1663045 w 1663045"/>
              <a:gd name="connsiteY2" fmla="*/ 831522 h 831522"/>
              <a:gd name="connsiteX3" fmla="*/ 0 w 1663045"/>
              <a:gd name="connsiteY3" fmla="*/ 831522 h 831522"/>
              <a:gd name="connsiteX4" fmla="*/ 0 w 1663045"/>
              <a:gd name="connsiteY4" fmla="*/ 0 h 83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045" h="831522">
                <a:moveTo>
                  <a:pt x="0" y="0"/>
                </a:moveTo>
                <a:lnTo>
                  <a:pt x="1663045" y="0"/>
                </a:lnTo>
                <a:lnTo>
                  <a:pt x="1663045" y="831522"/>
                </a:lnTo>
                <a:lnTo>
                  <a:pt x="0" y="8315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14605" tIns="14605" rIns="14605" bIns="14605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</a:p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021354" y="2319304"/>
            <a:ext cx="4115810" cy="16024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56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3" grpId="1" animBg="1"/>
      <p:bldP spid="24" grpId="0" animBg="1"/>
      <p:bldP spid="24" grpId="1" animBg="1"/>
      <p:bldP spid="26" grpId="0" animBg="1"/>
      <p:bldP spid="26" grpId="1" animBg="1"/>
      <p:bldP spid="2" grpId="0" animBg="1"/>
      <p:bldP spid="2" grpId="2" animBg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6F978FA-AC3A-0906-EDCD-3198AC78291F}"/>
              </a:ext>
            </a:extLst>
          </p:cNvPr>
          <p:cNvSpPr/>
          <p:nvPr/>
        </p:nvSpPr>
        <p:spPr>
          <a:xfrm>
            <a:off x="4351582" y="1536110"/>
            <a:ext cx="3339544" cy="783194"/>
          </a:xfrm>
          <a:custGeom>
            <a:avLst/>
            <a:gdLst>
              <a:gd name="connsiteX0" fmla="*/ 0 w 3339544"/>
              <a:gd name="connsiteY0" fmla="*/ 0 h 783194"/>
              <a:gd name="connsiteX1" fmla="*/ 3339544 w 3339544"/>
              <a:gd name="connsiteY1" fmla="*/ 0 h 783194"/>
              <a:gd name="connsiteX2" fmla="*/ 3339544 w 3339544"/>
              <a:gd name="connsiteY2" fmla="*/ 783194 h 783194"/>
              <a:gd name="connsiteX3" fmla="*/ 0 w 3339544"/>
              <a:gd name="connsiteY3" fmla="*/ 783194 h 783194"/>
              <a:gd name="connsiteX4" fmla="*/ 0 w 3339544"/>
              <a:gd name="connsiteY4" fmla="*/ 0 h 78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9544" h="783194">
                <a:moveTo>
                  <a:pt x="0" y="0"/>
                </a:moveTo>
                <a:lnTo>
                  <a:pt x="3339544" y="0"/>
                </a:lnTo>
                <a:lnTo>
                  <a:pt x="3339544" y="783194"/>
                </a:lnTo>
                <a:lnTo>
                  <a:pt x="0" y="7831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endParaRPr lang="en-US" sz="40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69800" y="3390638"/>
            <a:ext cx="7468711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4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5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839097-A622-4036-B696-233A55995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178" y="362139"/>
            <a:ext cx="12060753" cy="628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7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C70AD-0002-A5FE-ABC8-C006FB9B6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3E991E-7813-1400-556D-BD745F4C2E56}"/>
              </a:ext>
            </a:extLst>
          </p:cNvPr>
          <p:cNvSpPr txBox="1"/>
          <p:nvPr/>
        </p:nvSpPr>
        <p:spPr>
          <a:xfrm>
            <a:off x="2218412" y="2487919"/>
            <a:ext cx="79519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 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bộn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đạc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lung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2915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5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-242092" y="1181031"/>
            <a:ext cx="12319322" cy="39941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59523" y="2516376"/>
            <a:ext cx="78342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Xã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lang="en-US" altLang="zh-CN" sz="40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lvl="0" algn="ctr">
              <a:defRPr/>
            </a:pPr>
            <a:r>
              <a:rPr lang="en-US" altLang="zh-CN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4: </a:t>
            </a:r>
            <a:r>
              <a:rPr lang="en-US" altLang="zh-CN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Giữ</a:t>
            </a:r>
            <a:r>
              <a:rPr lang="en-US" altLang="zh-CN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sạch</a:t>
            </a:r>
            <a:r>
              <a:rPr lang="en-US" altLang="zh-CN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ở (</a:t>
            </a:r>
            <a:r>
              <a:rPr lang="en-US" altLang="zh-CN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2)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7319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574</Words>
  <Application>Microsoft Office PowerPoint</Application>
  <PresentationFormat>Widescreen</PresentationFormat>
  <Paragraphs>69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等线</vt:lpstr>
      <vt:lpstr>Times New Roman</vt:lpstr>
      <vt:lpstr>Office Theme</vt:lpstr>
      <vt:lpstr>Office 主题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Tình huống: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Truong Tieu Hoc Tan Duong</cp:lastModifiedBy>
  <cp:revision>174</cp:revision>
  <dcterms:created xsi:type="dcterms:W3CDTF">2021-04-22T02:25:44Z</dcterms:created>
  <dcterms:modified xsi:type="dcterms:W3CDTF">2022-09-09T03:47:45Z</dcterms:modified>
</cp:coreProperties>
</file>