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327" r:id="rId3"/>
    <p:sldId id="445" r:id="rId4"/>
    <p:sldId id="449" r:id="rId5"/>
    <p:sldId id="408" r:id="rId6"/>
    <p:sldId id="450" r:id="rId7"/>
    <p:sldId id="446" r:id="rId8"/>
    <p:sldId id="438" r:id="rId9"/>
    <p:sldId id="451" r:id="rId10"/>
    <p:sldId id="439" r:id="rId11"/>
    <p:sldId id="320" r:id="rId12"/>
    <p:sldId id="319" r:id="rId13"/>
    <p:sldId id="441" r:id="rId14"/>
    <p:sldId id="448" r:id="rId15"/>
    <p:sldId id="447" r:id="rId16"/>
    <p:sldId id="340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VrASSlV5L2kUZX8AwNXN9g==" hashData="oIDgcxCfmn+S3ny5B8QrWeCy0lkY/Nh4JojJKQryOlBxLC40V2N6wiyE+1ydUdd3WEW36OJTU5w6NIMgNnnxAA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BC8FDD"/>
    <a:srgbClr val="8EF2A8"/>
    <a:srgbClr val="FF3399"/>
    <a:srgbClr val="FF0000"/>
    <a:srgbClr val="0000CC"/>
    <a:srgbClr val="FF0066"/>
    <a:srgbClr val="FF7C80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86" d="100"/>
          <a:sy n="86" d="100"/>
        </p:scale>
        <p:origin x="342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85CE-1083-7BA3-0FDC-597F7A755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E43B2-2E42-9450-0411-2E17D8629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C415C-98DD-A00B-73AF-D05AE845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37C95-8A40-487E-A028-04C40457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89810-4CE2-07AD-F7F9-03D2CD92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18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FE23-D6C3-5FC6-82F6-02A29FC5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5D56F-4DC6-214D-6CB4-09C5CA88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3A6B-2B4A-3CA3-5C7B-8FAA8C63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821C-76F8-F040-6205-75B14848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B10E-7481-D0B9-0071-8801069C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03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CC24D-00FA-29DD-AE80-6247C85A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FA0E8-40DE-C70B-DA3E-B455DAE65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1378C-BEEB-0871-AF00-4C0AF8EE3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04B41-708C-AD48-434C-2EDBA968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833C8-14F1-7991-B93C-569A2FFF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6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2293-3183-3304-55DF-7EFA2826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AC0C2-288F-9D74-6C2E-A79245771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60FF5-584F-6F7D-1296-31552A26A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F143E-BDA2-DAA8-894F-55D58D79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8F6D6-F38A-6256-D138-A4207397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1FD48-0E2C-2017-2E8B-F97D0DDC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0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205F-A883-8332-60CD-B753506E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FB69A-570B-7AFA-380C-DF2DB4866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88790-2EC8-15EC-1514-040893DBB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29B57-0ECC-69A8-BB02-0CE5576ED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45D566-69AD-3951-05D1-D61A03156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193A5-FBFB-4AEE-10E6-A5A7883C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12E294-8F9B-2C8F-09E3-52AA4A56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8A8ED-86B1-0429-7F22-1442D09ED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5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763A-C398-8910-A5CE-90F9E1A8F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F9AF2-862E-79C8-5A29-E2407169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2B375-DCAE-70B3-3E72-1AAC93B10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41456-066E-BD2C-C2A6-5BC2E4CE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7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7F054C-A9D1-86EF-D0D8-4C2BB95E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2CDC8-D7C4-4602-4FCC-2A85F452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5147E-0551-CE11-BFB4-A449826A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90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0D5E-163A-1F1A-AB83-35EE9B34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2D528-6F5D-8F5B-3D55-0E3A152CA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6D460-941F-3A65-7E17-2A798AD9A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2179D-7DFE-7E28-C01F-6377425B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0656E-20E5-4624-4243-B17DBB01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D518D-DA80-A2C8-9350-1AF5A7FE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0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D8C7-D561-FE46-3A35-06CBCB3A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E7563-CC01-6A26-2B5B-53EF81FF3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E85E3-EDCA-90A4-2A35-D344007E7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F507D-EB5E-FA9E-2C4D-592872C3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7966A-9B0D-2848-27D8-7B11AF11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431BB-511D-F4C3-67FF-0924B1BA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17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8B46-B1B7-5A7A-EB02-6D01F7B2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BB279-44D2-E396-6848-C6577A8B4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404A4-7263-F553-D19E-27EE6374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57C4B-DC7A-B21A-253D-D11CA2E9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1F73A-C8F3-66D3-3854-139E5681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34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BD70F-6283-0C0A-58CD-D1C3554B2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0DACC-4A01-6CB9-B82D-2B58233BC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7862A-90FC-A734-A509-1A07A3823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D3274-146B-EF29-3087-E6206E37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AFE00-8EE5-D518-AA3E-3069C03A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9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320645-5AF2-3738-97B7-60AEBC0ED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2B9C8-340D-6FB2-9263-74B068D84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81B5E-FF74-336B-7688-E6AB6498F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463DA-1B8A-43CE-86EA-C4C16FD365B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DE62A-FB39-F164-5AF4-F44AD4F7C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62C17-EDEA-2FAC-1FA5-04596E5EB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1F38-B90E-472A-92BE-F70C7ABD5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9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TÂN DƯƠNG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3904603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(T3)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460924" y="1865760"/>
            <a:ext cx="12490480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HỘI THI GIÁO VIÊN GIỎI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Vũ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Lương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34" y="588230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32B5FA9-DA09-CCD8-3257-CB2C8A26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670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B050"/>
            </a:gs>
            <a:gs pos="69000">
              <a:srgbClr val="8EF2A8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1B13FCA-F826-E124-85C2-44D433DF8558}"/>
              </a:ext>
            </a:extLst>
          </p:cNvPr>
          <p:cNvSpPr/>
          <p:nvPr/>
        </p:nvSpPr>
        <p:spPr>
          <a:xfrm>
            <a:off x="663912" y="1428379"/>
            <a:ext cx="14027607" cy="2002979"/>
          </a:xfrm>
          <a:custGeom>
            <a:avLst/>
            <a:gdLst>
              <a:gd name="connsiteX0" fmla="*/ 7910721 w 8392489"/>
              <a:gd name="connsiteY0" fmla="*/ 1321760 h 1321760"/>
              <a:gd name="connsiteX1" fmla="*/ 4838584 w 8392489"/>
              <a:gd name="connsiteY1" fmla="*/ 1321760 h 1321760"/>
              <a:gd name="connsiteX2" fmla="*/ 3553905 w 8392489"/>
              <a:gd name="connsiteY2" fmla="*/ 1321760 h 1321760"/>
              <a:gd name="connsiteX3" fmla="*/ 481768 w 8392489"/>
              <a:gd name="connsiteY3" fmla="*/ 1321760 h 1321760"/>
              <a:gd name="connsiteX4" fmla="*/ 0 w 8392489"/>
              <a:gd name="connsiteY4" fmla="*/ 660880 h 1321760"/>
              <a:gd name="connsiteX5" fmla="*/ 481768 w 8392489"/>
              <a:gd name="connsiteY5" fmla="*/ 0 h 1321760"/>
              <a:gd name="connsiteX6" fmla="*/ 3553905 w 8392489"/>
              <a:gd name="connsiteY6" fmla="*/ 0 h 1321760"/>
              <a:gd name="connsiteX7" fmla="*/ 4838584 w 8392489"/>
              <a:gd name="connsiteY7" fmla="*/ 0 h 1321760"/>
              <a:gd name="connsiteX8" fmla="*/ 7910721 w 8392489"/>
              <a:gd name="connsiteY8" fmla="*/ 0 h 1321760"/>
              <a:gd name="connsiteX9" fmla="*/ 8392489 w 8392489"/>
              <a:gd name="connsiteY9" fmla="*/ 660880 h 132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92489" h="1321760">
                <a:moveTo>
                  <a:pt x="7910721" y="1321760"/>
                </a:moveTo>
                <a:lnTo>
                  <a:pt x="4838584" y="1321760"/>
                </a:lnTo>
                <a:lnTo>
                  <a:pt x="3553905" y="1321760"/>
                </a:lnTo>
                <a:lnTo>
                  <a:pt x="481768" y="1321760"/>
                </a:lnTo>
                <a:lnTo>
                  <a:pt x="0" y="660880"/>
                </a:lnTo>
                <a:lnTo>
                  <a:pt x="481768" y="0"/>
                </a:lnTo>
                <a:lnTo>
                  <a:pt x="3553905" y="0"/>
                </a:lnTo>
                <a:lnTo>
                  <a:pt x="4838584" y="0"/>
                </a:lnTo>
                <a:lnTo>
                  <a:pt x="7910721" y="0"/>
                </a:lnTo>
                <a:lnTo>
                  <a:pt x="8392489" y="660880"/>
                </a:lnTo>
                <a:close/>
              </a:path>
            </a:pathLst>
          </a:custGeom>
          <a:solidFill>
            <a:srgbClr val="FF3399"/>
          </a:solidFill>
          <a:ln w="1714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u="sng" dirty="0" err="1">
                <a:solidFill>
                  <a:srgbClr val="FFFF00"/>
                </a:solidFill>
                <a:latin typeface="Nunito Black" pitchFamily="2" charset="0"/>
              </a:rPr>
              <a:t>Câu</a:t>
            </a:r>
            <a:r>
              <a:rPr lang="en-US" sz="4400" u="sng" dirty="0">
                <a:solidFill>
                  <a:srgbClr val="FFFF00"/>
                </a:solidFill>
                <a:latin typeface="Nunito Black" pitchFamily="2" charset="0"/>
              </a:rPr>
              <a:t> 1. </a:t>
            </a:r>
            <a:r>
              <a:rPr lang="en-US" sz="4400" dirty="0" err="1">
                <a:latin typeface="Nunito Black" pitchFamily="2" charset="0"/>
              </a:rPr>
              <a:t>Lời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nói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của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thỏ</a:t>
            </a:r>
            <a:r>
              <a:rPr lang="en-US" sz="4400" dirty="0">
                <a:latin typeface="Nunito Black" pitchFamily="2" charset="0"/>
              </a:rPr>
              <a:t> con </a:t>
            </a:r>
            <a:r>
              <a:rPr lang="en-US" sz="4400" dirty="0" err="1">
                <a:latin typeface="Nunito Black" pitchFamily="2" charset="0"/>
              </a:rPr>
              <a:t>và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đàn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chim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trong</a:t>
            </a:r>
            <a:r>
              <a:rPr lang="en-US" sz="4400" dirty="0">
                <a:latin typeface="Nunito Black" pitchFamily="2" charset="0"/>
              </a:rPr>
              <a:t> </a:t>
            </a:r>
            <a:br>
              <a:rPr lang="en-US" sz="4400" dirty="0">
                <a:latin typeface="Nunito Black" pitchFamily="2" charset="0"/>
              </a:rPr>
            </a:br>
            <a:r>
              <a:rPr lang="en-US" sz="4400" dirty="0" err="1">
                <a:latin typeface="Nunito Black" pitchFamily="2" charset="0"/>
              </a:rPr>
              <a:t>đoạn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văn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được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đánh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dấu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bằng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dấu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câu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nào</a:t>
            </a:r>
            <a:r>
              <a:rPr lang="en-US" sz="4400" dirty="0">
                <a:latin typeface="Nunito Black" pitchFamily="2" charset="0"/>
              </a:rPr>
              <a:t>? 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08A1976-63EB-5E2E-FB7D-A56FA7220D09}"/>
              </a:ext>
            </a:extLst>
          </p:cNvPr>
          <p:cNvSpPr/>
          <p:nvPr/>
        </p:nvSpPr>
        <p:spPr>
          <a:xfrm>
            <a:off x="7383127" y="159440"/>
            <a:ext cx="1510385" cy="15103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46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chemeClr val="accent3">
                    <a:lumMod val="60000"/>
                    <a:lumOff val="40000"/>
                  </a:schemeClr>
                </a:gs>
                <a:gs pos="67000">
                  <a:schemeClr val="accent3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A5AA54-305F-DC2E-79EE-B9ACDAD166C5}"/>
              </a:ext>
            </a:extLst>
          </p:cNvPr>
          <p:cNvSpPr txBox="1"/>
          <p:nvPr/>
        </p:nvSpPr>
        <p:spPr>
          <a:xfrm>
            <a:off x="7523620" y="411373"/>
            <a:ext cx="11689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3585D9-5C27-1F5D-98AE-F5B1694E5A1D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71284A-164F-A50A-B890-7B9508370DBA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6E9F16-2EB2-55B6-6B99-9739CE8F2BAB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339D6-F1BB-35A6-96D7-E958FE92ADD0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22BDD2-4D5B-35D2-400B-04BF4DC4189D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730E31-A011-9C91-277D-2EDA57E88A7C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791E91-0243-7A9D-1B3B-C6C624CE3468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AEC906-460B-61DB-A34A-09699F787374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572433-0C85-D0ED-3C85-A7957DC92E03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5D02F7-2712-5571-2996-E69080311F9E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0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1BF503-6760-9968-6202-DA157AE296B0}"/>
              </a:ext>
            </a:extLst>
          </p:cNvPr>
          <p:cNvGrpSpPr/>
          <p:nvPr/>
        </p:nvGrpSpPr>
        <p:grpSpPr>
          <a:xfrm>
            <a:off x="5151744" y="3886200"/>
            <a:ext cx="5781775" cy="1495720"/>
            <a:chOff x="6315958" y="3048576"/>
            <a:chExt cx="4336331" cy="1121790"/>
          </a:xfrm>
          <a:solidFill>
            <a:srgbClr val="FF3399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BB3A24-E53C-E954-A1E8-A858EF75BB92}"/>
                </a:ext>
              </a:extLst>
            </p:cNvPr>
            <p:cNvSpPr/>
            <p:nvPr/>
          </p:nvSpPr>
          <p:spPr>
            <a:xfrm>
              <a:off x="6315958" y="3048576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37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    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Dấu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gạch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ngang</a:t>
              </a:r>
              <a:endParaRPr lang="en-US" sz="3733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93FFCC1-777A-3F2B-9671-5FE57D386517}"/>
                </a:ext>
              </a:extLst>
            </p:cNvPr>
            <p:cNvSpPr/>
            <p:nvPr/>
          </p:nvSpPr>
          <p:spPr>
            <a:xfrm>
              <a:off x="6478457" y="3199405"/>
              <a:ext cx="820132" cy="82013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A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CDB2909-50B1-9343-E570-E9AD0A9F9A56}"/>
              </a:ext>
            </a:extLst>
          </p:cNvPr>
          <p:cNvGrpSpPr/>
          <p:nvPr/>
        </p:nvGrpSpPr>
        <p:grpSpPr>
          <a:xfrm>
            <a:off x="5151744" y="5614851"/>
            <a:ext cx="5781775" cy="1495720"/>
            <a:chOff x="6315958" y="3048576"/>
            <a:chExt cx="4336331" cy="1121790"/>
          </a:xfrm>
          <a:solidFill>
            <a:srgbClr val="FF3399"/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6A02CBD-F277-41FE-E789-7FCDA06B548A}"/>
                </a:ext>
              </a:extLst>
            </p:cNvPr>
            <p:cNvSpPr/>
            <p:nvPr/>
          </p:nvSpPr>
          <p:spPr>
            <a:xfrm>
              <a:off x="6315958" y="3048576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     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       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Dấu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chấm</a:t>
              </a:r>
              <a:endParaRPr lang="en-US" sz="3733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752FD81-0233-81FB-307C-CD4911F6D2A6}"/>
                </a:ext>
              </a:extLst>
            </p:cNvPr>
            <p:cNvSpPr/>
            <p:nvPr/>
          </p:nvSpPr>
          <p:spPr>
            <a:xfrm>
              <a:off x="6478457" y="3199405"/>
              <a:ext cx="820132" cy="82013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B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E33BB5-1321-B187-A920-74ED9E254547}"/>
              </a:ext>
            </a:extLst>
          </p:cNvPr>
          <p:cNvGrpSpPr/>
          <p:nvPr/>
        </p:nvGrpSpPr>
        <p:grpSpPr>
          <a:xfrm>
            <a:off x="5151744" y="7391048"/>
            <a:ext cx="5781775" cy="1495720"/>
            <a:chOff x="6315958" y="3048576"/>
            <a:chExt cx="4336331" cy="1121790"/>
          </a:xfrm>
          <a:solidFill>
            <a:srgbClr val="FF3399"/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C5A23E3-D95B-7305-C62D-D892672CBFE2}"/>
                </a:ext>
              </a:extLst>
            </p:cNvPr>
            <p:cNvSpPr/>
            <p:nvPr/>
          </p:nvSpPr>
          <p:spPr>
            <a:xfrm>
              <a:off x="6315958" y="3048576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         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   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Dấu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chấm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than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C3621B6-5D16-A2A2-843B-34D4F5C72F30}"/>
                </a:ext>
              </a:extLst>
            </p:cNvPr>
            <p:cNvSpPr/>
            <p:nvPr/>
          </p:nvSpPr>
          <p:spPr>
            <a:xfrm>
              <a:off x="6478457" y="3199405"/>
              <a:ext cx="820132" cy="82013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598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B050"/>
            </a:gs>
            <a:gs pos="69000">
              <a:srgbClr val="8EF2A8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9ED1C5-9468-37BD-54AE-D31C6AFC9A09}"/>
              </a:ext>
            </a:extLst>
          </p:cNvPr>
          <p:cNvGrpSpPr/>
          <p:nvPr/>
        </p:nvGrpSpPr>
        <p:grpSpPr>
          <a:xfrm>
            <a:off x="5133174" y="3886200"/>
            <a:ext cx="5138745" cy="1495720"/>
            <a:chOff x="6315958" y="3048576"/>
            <a:chExt cx="4336331" cy="1121790"/>
          </a:xfrm>
          <a:solidFill>
            <a:srgbClr val="FF3399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30DA207-3D3F-C5D3-92F2-6EE2DB1419B9}"/>
                </a:ext>
              </a:extLst>
            </p:cNvPr>
            <p:cNvSpPr/>
            <p:nvPr/>
          </p:nvSpPr>
          <p:spPr>
            <a:xfrm>
              <a:off x="6315958" y="3048576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     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        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Cuối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câu</a:t>
              </a:r>
              <a:endParaRPr lang="en-US" sz="3733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31AA46-6179-D13F-E65E-4C77DD1DBDA0}"/>
                </a:ext>
              </a:extLst>
            </p:cNvPr>
            <p:cNvSpPr/>
            <p:nvPr/>
          </p:nvSpPr>
          <p:spPr>
            <a:xfrm>
              <a:off x="6478457" y="3199405"/>
              <a:ext cx="809923" cy="82013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A      </a:t>
              </a:r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1B13FCA-F826-E124-85C2-44D433DF8558}"/>
              </a:ext>
            </a:extLst>
          </p:cNvPr>
          <p:cNvSpPr/>
          <p:nvPr/>
        </p:nvSpPr>
        <p:spPr>
          <a:xfrm>
            <a:off x="663912" y="1428379"/>
            <a:ext cx="14027607" cy="2002979"/>
          </a:xfrm>
          <a:custGeom>
            <a:avLst/>
            <a:gdLst>
              <a:gd name="connsiteX0" fmla="*/ 7910721 w 8392489"/>
              <a:gd name="connsiteY0" fmla="*/ 1321760 h 1321760"/>
              <a:gd name="connsiteX1" fmla="*/ 4838584 w 8392489"/>
              <a:gd name="connsiteY1" fmla="*/ 1321760 h 1321760"/>
              <a:gd name="connsiteX2" fmla="*/ 3553905 w 8392489"/>
              <a:gd name="connsiteY2" fmla="*/ 1321760 h 1321760"/>
              <a:gd name="connsiteX3" fmla="*/ 481768 w 8392489"/>
              <a:gd name="connsiteY3" fmla="*/ 1321760 h 1321760"/>
              <a:gd name="connsiteX4" fmla="*/ 0 w 8392489"/>
              <a:gd name="connsiteY4" fmla="*/ 660880 h 1321760"/>
              <a:gd name="connsiteX5" fmla="*/ 481768 w 8392489"/>
              <a:gd name="connsiteY5" fmla="*/ 0 h 1321760"/>
              <a:gd name="connsiteX6" fmla="*/ 3553905 w 8392489"/>
              <a:gd name="connsiteY6" fmla="*/ 0 h 1321760"/>
              <a:gd name="connsiteX7" fmla="*/ 4838584 w 8392489"/>
              <a:gd name="connsiteY7" fmla="*/ 0 h 1321760"/>
              <a:gd name="connsiteX8" fmla="*/ 7910721 w 8392489"/>
              <a:gd name="connsiteY8" fmla="*/ 0 h 1321760"/>
              <a:gd name="connsiteX9" fmla="*/ 8392489 w 8392489"/>
              <a:gd name="connsiteY9" fmla="*/ 660880 h 132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92489" h="1321760">
                <a:moveTo>
                  <a:pt x="7910721" y="1321760"/>
                </a:moveTo>
                <a:lnTo>
                  <a:pt x="4838584" y="1321760"/>
                </a:lnTo>
                <a:lnTo>
                  <a:pt x="3553905" y="1321760"/>
                </a:lnTo>
                <a:lnTo>
                  <a:pt x="481768" y="1321760"/>
                </a:lnTo>
                <a:lnTo>
                  <a:pt x="0" y="660880"/>
                </a:lnTo>
                <a:lnTo>
                  <a:pt x="481768" y="0"/>
                </a:lnTo>
                <a:lnTo>
                  <a:pt x="3553905" y="0"/>
                </a:lnTo>
                <a:lnTo>
                  <a:pt x="4838584" y="0"/>
                </a:lnTo>
                <a:lnTo>
                  <a:pt x="7910721" y="0"/>
                </a:lnTo>
                <a:lnTo>
                  <a:pt x="8392489" y="660880"/>
                </a:lnTo>
                <a:close/>
              </a:path>
            </a:pathLst>
          </a:custGeom>
          <a:solidFill>
            <a:srgbClr val="FF3399"/>
          </a:solidFill>
          <a:ln w="1714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u="sng" dirty="0" err="1">
                <a:solidFill>
                  <a:srgbClr val="FFFF00"/>
                </a:solidFill>
                <a:latin typeface="Nunito Black" pitchFamily="2" charset="0"/>
              </a:rPr>
              <a:t>Câu</a:t>
            </a:r>
            <a:r>
              <a:rPr lang="en-US" sz="4400" u="sng" dirty="0">
                <a:solidFill>
                  <a:srgbClr val="FFFF00"/>
                </a:solidFill>
                <a:latin typeface="Nunito Black" pitchFamily="2" charset="0"/>
              </a:rPr>
              <a:t> 2. </a:t>
            </a:r>
            <a:r>
              <a:rPr lang="en-US" sz="4400" dirty="0" err="1">
                <a:latin typeface="Nunito Black" pitchFamily="2" charset="0"/>
              </a:rPr>
              <a:t>Dấu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gạch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ngang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đó</a:t>
            </a:r>
            <a:r>
              <a:rPr lang="en-US" sz="4400" dirty="0">
                <a:latin typeface="Nunito Black" pitchFamily="2" charset="0"/>
              </a:rPr>
              <a:t> ở </a:t>
            </a:r>
            <a:r>
              <a:rPr lang="en-US" sz="4400" dirty="0" err="1">
                <a:latin typeface="Nunito Black" pitchFamily="2" charset="0"/>
              </a:rPr>
              <a:t>vị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trí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nào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trong</a:t>
            </a:r>
            <a:r>
              <a:rPr lang="en-US" sz="4400" dirty="0">
                <a:latin typeface="Nunito Black" pitchFamily="2" charset="0"/>
              </a:rPr>
              <a:t> </a:t>
            </a:r>
            <a:r>
              <a:rPr lang="en-US" sz="4400" dirty="0" err="1">
                <a:latin typeface="Nunito Black" pitchFamily="2" charset="0"/>
              </a:rPr>
              <a:t>câu</a:t>
            </a:r>
            <a:r>
              <a:rPr lang="en-US" sz="4400" dirty="0">
                <a:latin typeface="Nunito Black" pitchFamily="2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08A1976-63EB-5E2E-FB7D-A56FA7220D09}"/>
              </a:ext>
            </a:extLst>
          </p:cNvPr>
          <p:cNvSpPr/>
          <p:nvPr/>
        </p:nvSpPr>
        <p:spPr>
          <a:xfrm>
            <a:off x="7383127" y="159440"/>
            <a:ext cx="1510385" cy="15103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46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chemeClr val="accent3">
                    <a:lumMod val="60000"/>
                    <a:lumOff val="40000"/>
                  </a:schemeClr>
                </a:gs>
                <a:gs pos="67000">
                  <a:schemeClr val="accent3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A5AA54-305F-DC2E-79EE-B9ACDAD166C5}"/>
              </a:ext>
            </a:extLst>
          </p:cNvPr>
          <p:cNvSpPr txBox="1"/>
          <p:nvPr/>
        </p:nvSpPr>
        <p:spPr>
          <a:xfrm>
            <a:off x="7523620" y="411373"/>
            <a:ext cx="11689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3585D9-5C27-1F5D-98AE-F5B1694E5A1D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71284A-164F-A50A-B890-7B9508370DBA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6E9F16-2EB2-55B6-6B99-9739CE8F2BAB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339D6-F1BB-35A6-96D7-E958FE92ADD0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22BDD2-4D5B-35D2-400B-04BF4DC4189D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730E31-A011-9C91-277D-2EDA57E88A7C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791E91-0243-7A9D-1B3B-C6C624CE3468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AEC906-460B-61DB-A34A-09699F787374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572433-0C85-D0ED-3C85-A7957DC92E03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5D02F7-2712-5571-2996-E69080311F9E}"/>
              </a:ext>
            </a:extLst>
          </p:cNvPr>
          <p:cNvSpPr txBox="1"/>
          <p:nvPr/>
        </p:nvSpPr>
        <p:spPr>
          <a:xfrm>
            <a:off x="7769414" y="411373"/>
            <a:ext cx="676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rPr>
              <a:t>0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1BF503-6760-9968-6202-DA157AE296B0}"/>
              </a:ext>
            </a:extLst>
          </p:cNvPr>
          <p:cNvGrpSpPr/>
          <p:nvPr/>
        </p:nvGrpSpPr>
        <p:grpSpPr>
          <a:xfrm>
            <a:off x="5151744" y="5614851"/>
            <a:ext cx="5120175" cy="1495720"/>
            <a:chOff x="6315958" y="3048576"/>
            <a:chExt cx="4336331" cy="1121790"/>
          </a:xfrm>
          <a:solidFill>
            <a:srgbClr val="FF3399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BB3A24-E53C-E954-A1E8-A858EF75BB92}"/>
                </a:ext>
              </a:extLst>
            </p:cNvPr>
            <p:cNvSpPr/>
            <p:nvPr/>
          </p:nvSpPr>
          <p:spPr>
            <a:xfrm>
              <a:off x="6315958" y="3048576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              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Đầu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câu</a:t>
              </a:r>
              <a:endParaRPr lang="en-US" sz="3733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93FFCC1-777A-3F2B-9671-5FE57D386517}"/>
                </a:ext>
              </a:extLst>
            </p:cNvPr>
            <p:cNvSpPr/>
            <p:nvPr/>
          </p:nvSpPr>
          <p:spPr>
            <a:xfrm>
              <a:off x="6478457" y="3199405"/>
              <a:ext cx="820132" cy="82013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B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E33BB5-1321-B187-A920-74ED9E254547}"/>
              </a:ext>
            </a:extLst>
          </p:cNvPr>
          <p:cNvGrpSpPr/>
          <p:nvPr/>
        </p:nvGrpSpPr>
        <p:grpSpPr>
          <a:xfrm>
            <a:off x="5151744" y="7391048"/>
            <a:ext cx="4891575" cy="1495720"/>
            <a:chOff x="6315958" y="3048576"/>
            <a:chExt cx="4336331" cy="1121790"/>
          </a:xfrm>
          <a:solidFill>
            <a:srgbClr val="FF3399"/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C5A23E3-D95B-7305-C62D-D892672CBFE2}"/>
                </a:ext>
              </a:extLst>
            </p:cNvPr>
            <p:cNvSpPr/>
            <p:nvPr/>
          </p:nvSpPr>
          <p:spPr>
            <a:xfrm>
              <a:off x="6315958" y="3048576"/>
              <a:ext cx="4336331" cy="1121790"/>
            </a:xfrm>
            <a:custGeom>
              <a:avLst/>
              <a:gdLst>
                <a:gd name="connsiteX0" fmla="*/ 560895 w 4336331"/>
                <a:gd name="connsiteY0" fmla="*/ 0 h 1121790"/>
                <a:gd name="connsiteX1" fmla="*/ 874497 w 4336331"/>
                <a:gd name="connsiteY1" fmla="*/ 95792 h 1121790"/>
                <a:gd name="connsiteX2" fmla="*/ 952102 w 4336331"/>
                <a:gd name="connsiteY2" fmla="*/ 159822 h 1121790"/>
                <a:gd name="connsiteX3" fmla="*/ 3980347 w 4336331"/>
                <a:gd name="connsiteY3" fmla="*/ 159822 h 1121790"/>
                <a:gd name="connsiteX4" fmla="*/ 4336331 w 4336331"/>
                <a:gd name="connsiteY4" fmla="*/ 515806 h 1121790"/>
                <a:gd name="connsiteX5" fmla="*/ 4336331 w 4336331"/>
                <a:gd name="connsiteY5" fmla="*/ 605984 h 1121790"/>
                <a:gd name="connsiteX6" fmla="*/ 3980347 w 4336331"/>
                <a:gd name="connsiteY6" fmla="*/ 961968 h 1121790"/>
                <a:gd name="connsiteX7" fmla="*/ 952102 w 4336331"/>
                <a:gd name="connsiteY7" fmla="*/ 961968 h 1121790"/>
                <a:gd name="connsiteX8" fmla="*/ 874497 w 4336331"/>
                <a:gd name="connsiteY8" fmla="*/ 1025998 h 1121790"/>
                <a:gd name="connsiteX9" fmla="*/ 560895 w 4336331"/>
                <a:gd name="connsiteY9" fmla="*/ 1121790 h 1121790"/>
                <a:gd name="connsiteX10" fmla="*/ 0 w 4336331"/>
                <a:gd name="connsiteY10" fmla="*/ 560895 h 1121790"/>
                <a:gd name="connsiteX11" fmla="*/ 560895 w 4336331"/>
                <a:gd name="connsiteY11" fmla="*/ 0 h 11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6331" h="1121790">
                  <a:moveTo>
                    <a:pt x="560895" y="0"/>
                  </a:moveTo>
                  <a:cubicBezTo>
                    <a:pt x="677061" y="0"/>
                    <a:pt x="784978" y="35314"/>
                    <a:pt x="874497" y="95792"/>
                  </a:cubicBezTo>
                  <a:lnTo>
                    <a:pt x="952102" y="159822"/>
                  </a:lnTo>
                  <a:lnTo>
                    <a:pt x="3980347" y="159822"/>
                  </a:lnTo>
                  <a:cubicBezTo>
                    <a:pt x="4176952" y="159822"/>
                    <a:pt x="4336331" y="319201"/>
                    <a:pt x="4336331" y="515806"/>
                  </a:cubicBezTo>
                  <a:lnTo>
                    <a:pt x="4336331" y="605984"/>
                  </a:lnTo>
                  <a:cubicBezTo>
                    <a:pt x="4336331" y="802589"/>
                    <a:pt x="4176952" y="961968"/>
                    <a:pt x="3980347" y="961968"/>
                  </a:cubicBezTo>
                  <a:lnTo>
                    <a:pt x="952102" y="961968"/>
                  </a:lnTo>
                  <a:lnTo>
                    <a:pt x="874497" y="1025998"/>
                  </a:lnTo>
                  <a:cubicBezTo>
                    <a:pt x="784978" y="1086476"/>
                    <a:pt x="677061" y="1121790"/>
                    <a:pt x="560895" y="1121790"/>
                  </a:cubicBezTo>
                  <a:cubicBezTo>
                    <a:pt x="251121" y="1121790"/>
                    <a:pt x="0" y="870669"/>
                    <a:pt x="0" y="560895"/>
                  </a:cubicBezTo>
                  <a:cubicBezTo>
                    <a:pt x="0" y="251121"/>
                    <a:pt x="251121" y="0"/>
                    <a:pt x="560895" y="0"/>
                  </a:cubicBez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r>
                <a:rPr lang="en-US" sz="37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              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Giữa</a:t>
              </a:r>
              <a:r>
                <a:rPr lang="en-US" sz="3733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 </a:t>
              </a:r>
              <a:r>
                <a:rPr lang="en-US" sz="3733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câu</a:t>
              </a:r>
              <a:endParaRPr lang="en-US" sz="3733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C3621B6-5D16-A2A2-843B-34D4F5C72F30}"/>
                </a:ext>
              </a:extLst>
            </p:cNvPr>
            <p:cNvSpPr/>
            <p:nvPr/>
          </p:nvSpPr>
          <p:spPr>
            <a:xfrm>
              <a:off x="6478457" y="3199405"/>
              <a:ext cx="820132" cy="82013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33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 Black" pitchFamily="2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0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20AF65-815D-4C6F-B364-7A137FE5FF89}"/>
              </a:ext>
            </a:extLst>
          </p:cNvPr>
          <p:cNvSpPr/>
          <p:nvPr/>
        </p:nvSpPr>
        <p:spPr>
          <a:xfrm>
            <a:off x="1889919" y="1295400"/>
            <a:ext cx="10316369" cy="3618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đàn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bay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Thỏ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hốt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hoảng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kêu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   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tớ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!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vậy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đàn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cs typeface="Times New Roman" pitchFamily="18" charset="0"/>
              </a:rPr>
              <a:t>khẩn</a:t>
            </a: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0000CC"/>
                </a:solidFill>
                <a:cs typeface="Times New Roman" pitchFamily="18" charset="0"/>
              </a:rPr>
              <a:t>    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- Cho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tớ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tớ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đói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lả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7590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8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">
            <a:hlinkClick r:id="" action="ppaction://media"/>
            <a:extLst>
              <a:ext uri="{FF2B5EF4-FFF2-40B4-BE49-F238E27FC236}">
                <a16:creationId xmlns:a16="http://schemas.microsoft.com/office/drawing/2014/main" id="{6AE6294E-D9CD-45D6-816E-C02BBF0CE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481" y="-152400"/>
            <a:ext cx="16687799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33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46919" y="1542860"/>
            <a:ext cx="13966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+mj-lt"/>
                <a:cs typeface="Times New Roman" pitchFamily="18" charset="0"/>
              </a:rPr>
              <a:t>Bài 1.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nghĩa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giống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in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đậm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0319" y="3126541"/>
            <a:ext cx="139662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Hằng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thỏ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chăm</a:t>
            </a:r>
            <a:r>
              <a:rPr lang="en-US" sz="40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tưới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Ít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lâu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hồng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ngả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vàng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đỏ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 Thỏ </a:t>
            </a:r>
            <a:r>
              <a:rPr lang="en-US" sz="40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kiên</a:t>
            </a:r>
            <a:r>
              <a:rPr lang="en-US" sz="40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nhẫn</a:t>
            </a:r>
            <a:r>
              <a:rPr lang="en-US" sz="40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đứng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đợi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rơi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trèo</a:t>
            </a:r>
            <a:r>
              <a:rPr lang="en-US" sz="4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3889DFA-D0D5-BF66-C04C-93AA24C83D75}"/>
              </a:ext>
            </a:extLst>
          </p:cNvPr>
          <p:cNvCxnSpPr/>
          <p:nvPr/>
        </p:nvCxnSpPr>
        <p:spPr>
          <a:xfrm>
            <a:off x="2423319" y="2286000"/>
            <a:ext cx="144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94453E-CE31-C020-E8A1-051EDC87E8BE}"/>
              </a:ext>
            </a:extLst>
          </p:cNvPr>
          <p:cNvCxnSpPr>
            <a:cxnSpLocks/>
          </p:cNvCxnSpPr>
          <p:nvPr/>
        </p:nvCxnSpPr>
        <p:spPr>
          <a:xfrm flipV="1">
            <a:off x="4131106" y="2286000"/>
            <a:ext cx="179741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0A7B643-3EAC-984C-AF9B-370185D3556B}"/>
              </a:ext>
            </a:extLst>
          </p:cNvPr>
          <p:cNvSpPr/>
          <p:nvPr/>
        </p:nvSpPr>
        <p:spPr>
          <a:xfrm>
            <a:off x="4826353" y="3127909"/>
            <a:ext cx="2727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chỉ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08306-5694-E72F-5DF7-29B9A7825B24}"/>
              </a:ext>
            </a:extLst>
          </p:cNvPr>
          <p:cNvSpPr/>
          <p:nvPr/>
        </p:nvSpPr>
        <p:spPr>
          <a:xfrm>
            <a:off x="7489590" y="3729737"/>
            <a:ext cx="3127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kiên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nhẫn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96C43B-2B04-48F0-A9D2-D035B3AA32C7}"/>
              </a:ext>
            </a:extLst>
          </p:cNvPr>
          <p:cNvCxnSpPr>
            <a:cxnSpLocks/>
          </p:cNvCxnSpPr>
          <p:nvPr/>
        </p:nvCxnSpPr>
        <p:spPr>
          <a:xfrm>
            <a:off x="6346590" y="2286000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A9F015-2C78-4D92-955B-4CD6BF22BF11}"/>
              </a:ext>
            </a:extLst>
          </p:cNvPr>
          <p:cNvCxnSpPr>
            <a:cxnSpLocks/>
          </p:cNvCxnSpPr>
          <p:nvPr/>
        </p:nvCxnSpPr>
        <p:spPr>
          <a:xfrm>
            <a:off x="8747919" y="2306478"/>
            <a:ext cx="3276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44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D4C6935-75D7-311F-96CC-7D467EC54D59}"/>
              </a:ext>
            </a:extLst>
          </p:cNvPr>
          <p:cNvSpPr/>
          <p:nvPr/>
        </p:nvSpPr>
        <p:spPr>
          <a:xfrm rot="805405" flipH="1">
            <a:off x="4695035" y="986157"/>
            <a:ext cx="5927739" cy="7705473"/>
          </a:xfrm>
          <a:custGeom>
            <a:avLst/>
            <a:gdLst>
              <a:gd name="connsiteX0" fmla="*/ 1866409 w 4445804"/>
              <a:gd name="connsiteY0" fmla="*/ 0 h 4927815"/>
              <a:gd name="connsiteX1" fmla="*/ 1850076 w 4445804"/>
              <a:gd name="connsiteY1" fmla="*/ 0 h 4927815"/>
              <a:gd name="connsiteX2" fmla="*/ 1828937 w 4445804"/>
              <a:gd name="connsiteY2" fmla="*/ 442955 h 4927815"/>
              <a:gd name="connsiteX3" fmla="*/ 1556728 w 4445804"/>
              <a:gd name="connsiteY3" fmla="*/ 125556 h 4927815"/>
              <a:gd name="connsiteX4" fmla="*/ 1526550 w 4445804"/>
              <a:gd name="connsiteY4" fmla="*/ 149411 h 4927815"/>
              <a:gd name="connsiteX5" fmla="*/ 1987761 w 4445804"/>
              <a:gd name="connsiteY5" fmla="*/ 783403 h 4927815"/>
              <a:gd name="connsiteX6" fmla="*/ 1686654 w 4445804"/>
              <a:gd name="connsiteY6" fmla="*/ 699326 h 4927815"/>
              <a:gd name="connsiteX7" fmla="*/ 1679755 w 4445804"/>
              <a:gd name="connsiteY7" fmla="*/ 718725 h 4927815"/>
              <a:gd name="connsiteX8" fmla="*/ 2061883 w 4445804"/>
              <a:gd name="connsiteY8" fmla="*/ 885293 h 4927815"/>
              <a:gd name="connsiteX9" fmla="*/ 2243909 w 4445804"/>
              <a:gd name="connsiteY9" fmla="*/ 1135510 h 4927815"/>
              <a:gd name="connsiteX10" fmla="*/ 1634661 w 4445804"/>
              <a:gd name="connsiteY10" fmla="*/ 3341613 h 4927815"/>
              <a:gd name="connsiteX11" fmla="*/ 664332 w 4445804"/>
              <a:gd name="connsiteY11" fmla="*/ 2853692 h 4927815"/>
              <a:gd name="connsiteX12" fmla="*/ 680280 w 4445804"/>
              <a:gd name="connsiteY12" fmla="*/ 2849437 h 4927815"/>
              <a:gd name="connsiteX13" fmla="*/ 550484 w 4445804"/>
              <a:gd name="connsiteY13" fmla="*/ 2473486 h 4927815"/>
              <a:gd name="connsiteX14" fmla="*/ 530956 w 4445804"/>
              <a:gd name="connsiteY14" fmla="*/ 2478697 h 4927815"/>
              <a:gd name="connsiteX15" fmla="*/ 596164 w 4445804"/>
              <a:gd name="connsiteY15" fmla="*/ 2819415 h 4927815"/>
              <a:gd name="connsiteX16" fmla="*/ 10813 w 4445804"/>
              <a:gd name="connsiteY16" fmla="*/ 2525077 h 4927815"/>
              <a:gd name="connsiteX17" fmla="*/ 0 w 4445804"/>
              <a:gd name="connsiteY17" fmla="*/ 2545697 h 4927815"/>
              <a:gd name="connsiteX18" fmla="*/ 968074 w 4445804"/>
              <a:gd name="connsiteY18" fmla="*/ 3074547 h 4927815"/>
              <a:gd name="connsiteX19" fmla="*/ 478489 w 4445804"/>
              <a:gd name="connsiteY19" fmla="*/ 3127055 h 4927815"/>
              <a:gd name="connsiteX20" fmla="*/ 479451 w 4445804"/>
              <a:gd name="connsiteY20" fmla="*/ 3139479 h 4927815"/>
              <a:gd name="connsiteX21" fmla="*/ 1038151 w 4445804"/>
              <a:gd name="connsiteY21" fmla="*/ 3112829 h 4927815"/>
              <a:gd name="connsiteX22" fmla="*/ 1611365 w 4445804"/>
              <a:gd name="connsiteY22" fmla="*/ 3425971 h 4927815"/>
              <a:gd name="connsiteX23" fmla="*/ 1225919 w 4445804"/>
              <a:gd name="connsiteY23" fmla="*/ 4821678 h 4927815"/>
              <a:gd name="connsiteX24" fmla="*/ 1670629 w 4445804"/>
              <a:gd name="connsiteY24" fmla="*/ 4927815 h 4927815"/>
              <a:gd name="connsiteX25" fmla="*/ 2050680 w 4445804"/>
              <a:gd name="connsiteY25" fmla="*/ 3044423 h 4927815"/>
              <a:gd name="connsiteX26" fmla="*/ 2650179 w 4445804"/>
              <a:gd name="connsiteY26" fmla="*/ 3025643 h 4927815"/>
              <a:gd name="connsiteX27" fmla="*/ 2655220 w 4445804"/>
              <a:gd name="connsiteY27" fmla="*/ 3030148 h 4927815"/>
              <a:gd name="connsiteX28" fmla="*/ 2658907 w 4445804"/>
              <a:gd name="connsiteY28" fmla="*/ 3025370 h 4927815"/>
              <a:gd name="connsiteX29" fmla="*/ 3223143 w 4445804"/>
              <a:gd name="connsiteY29" fmla="*/ 3007695 h 4927815"/>
              <a:gd name="connsiteX30" fmla="*/ 3855995 w 4445804"/>
              <a:gd name="connsiteY30" fmla="*/ 3367039 h 4927815"/>
              <a:gd name="connsiteX31" fmla="*/ 3864451 w 4445804"/>
              <a:gd name="connsiteY31" fmla="*/ 3353117 h 4927815"/>
              <a:gd name="connsiteX32" fmla="*/ 3326678 w 4445804"/>
              <a:gd name="connsiteY32" fmla="*/ 3004451 h 4927815"/>
              <a:gd name="connsiteX33" fmla="*/ 4445804 w 4445804"/>
              <a:gd name="connsiteY33" fmla="*/ 2969393 h 4927815"/>
              <a:gd name="connsiteX34" fmla="*/ 4445366 w 4445804"/>
              <a:gd name="connsiteY34" fmla="*/ 2938963 h 4927815"/>
              <a:gd name="connsiteX35" fmla="*/ 3220876 w 4445804"/>
              <a:gd name="connsiteY35" fmla="*/ 2935854 h 4927815"/>
              <a:gd name="connsiteX36" fmla="*/ 3209240 w 4445804"/>
              <a:gd name="connsiteY36" fmla="*/ 2928310 h 4927815"/>
              <a:gd name="connsiteX37" fmla="*/ 3204683 w 4445804"/>
              <a:gd name="connsiteY37" fmla="*/ 2935813 h 4927815"/>
              <a:gd name="connsiteX38" fmla="*/ 2728944 w 4445804"/>
              <a:gd name="connsiteY38" fmla="*/ 2934605 h 4927815"/>
              <a:gd name="connsiteX39" fmla="*/ 2972812 w 4445804"/>
              <a:gd name="connsiteY39" fmla="*/ 2618564 h 4927815"/>
              <a:gd name="connsiteX40" fmla="*/ 2952986 w 4445804"/>
              <a:gd name="connsiteY40" fmla="*/ 2600846 h 4927815"/>
              <a:gd name="connsiteX41" fmla="*/ 2608642 w 4445804"/>
              <a:gd name="connsiteY41" fmla="*/ 2934300 h 4927815"/>
              <a:gd name="connsiteX42" fmla="*/ 2073176 w 4445804"/>
              <a:gd name="connsiteY42" fmla="*/ 2932941 h 4927815"/>
              <a:gd name="connsiteX43" fmla="*/ 2301075 w 4445804"/>
              <a:gd name="connsiteY43" fmla="*/ 1803561 h 4927815"/>
              <a:gd name="connsiteX44" fmla="*/ 2755258 w 4445804"/>
              <a:gd name="connsiteY44" fmla="*/ 1576428 h 4927815"/>
              <a:gd name="connsiteX45" fmla="*/ 3256417 w 4445804"/>
              <a:gd name="connsiteY45" fmla="*/ 1613637 h 4927815"/>
              <a:gd name="connsiteX46" fmla="*/ 3259022 w 4445804"/>
              <a:gd name="connsiteY46" fmla="*/ 1593214 h 4927815"/>
              <a:gd name="connsiteX47" fmla="*/ 2864851 w 4445804"/>
              <a:gd name="connsiteY47" fmla="*/ 1521621 h 4927815"/>
              <a:gd name="connsiteX48" fmla="*/ 3762282 w 4445804"/>
              <a:gd name="connsiteY48" fmla="*/ 1072825 h 4927815"/>
              <a:gd name="connsiteX49" fmla="*/ 3746130 w 4445804"/>
              <a:gd name="connsiteY49" fmla="*/ 1037913 h 4927815"/>
              <a:gd name="connsiteX50" fmla="*/ 3262487 w 4445804"/>
              <a:gd name="connsiteY50" fmla="*/ 1244057 h 4927815"/>
              <a:gd name="connsiteX51" fmla="*/ 3410777 w 4445804"/>
              <a:gd name="connsiteY51" fmla="*/ 898976 h 4927815"/>
              <a:gd name="connsiteX52" fmla="*/ 3391606 w 4445804"/>
              <a:gd name="connsiteY52" fmla="*/ 889273 h 4927815"/>
              <a:gd name="connsiteX53" fmla="*/ 3156610 w 4445804"/>
              <a:gd name="connsiteY53" fmla="*/ 1289184 h 4927815"/>
              <a:gd name="connsiteX54" fmla="*/ 2334130 w 4445804"/>
              <a:gd name="connsiteY54" fmla="*/ 1639751 h 4927815"/>
              <a:gd name="connsiteX55" fmla="*/ 2430567 w 4445804"/>
              <a:gd name="connsiteY55" fmla="*/ 1161847 h 4927815"/>
              <a:gd name="connsiteX56" fmla="*/ 2439451 w 4445804"/>
              <a:gd name="connsiteY56" fmla="*/ 1154824 h 4927815"/>
              <a:gd name="connsiteX57" fmla="*/ 2433406 w 4445804"/>
              <a:gd name="connsiteY57" fmla="*/ 1147775 h 4927815"/>
              <a:gd name="connsiteX58" fmla="*/ 2619906 w 4445804"/>
              <a:gd name="connsiteY58" fmla="*/ 223552 h 4927815"/>
              <a:gd name="connsiteX59" fmla="*/ 2503437 w 4445804"/>
              <a:gd name="connsiteY59" fmla="*/ 195755 h 4927815"/>
              <a:gd name="connsiteX60" fmla="*/ 2287504 w 4445804"/>
              <a:gd name="connsiteY60" fmla="*/ 977652 h 4927815"/>
              <a:gd name="connsiteX61" fmla="*/ 1862662 w 4445804"/>
              <a:gd name="connsiteY61" fmla="*/ 482280 h 4927815"/>
              <a:gd name="connsiteX62" fmla="*/ 1889425 w 4445804"/>
              <a:gd name="connsiteY62" fmla="*/ 482279 h 492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445804" h="4927815">
                <a:moveTo>
                  <a:pt x="1866409" y="0"/>
                </a:moveTo>
                <a:lnTo>
                  <a:pt x="1850076" y="0"/>
                </a:lnTo>
                <a:lnTo>
                  <a:pt x="1828937" y="442955"/>
                </a:lnTo>
                <a:lnTo>
                  <a:pt x="1556728" y="125556"/>
                </a:lnTo>
                <a:lnTo>
                  <a:pt x="1526550" y="149411"/>
                </a:lnTo>
                <a:lnTo>
                  <a:pt x="1987761" y="783403"/>
                </a:lnTo>
                <a:lnTo>
                  <a:pt x="1686654" y="699326"/>
                </a:lnTo>
                <a:lnTo>
                  <a:pt x="1679755" y="718725"/>
                </a:lnTo>
                <a:lnTo>
                  <a:pt x="2061883" y="885293"/>
                </a:lnTo>
                <a:lnTo>
                  <a:pt x="2243909" y="1135510"/>
                </a:lnTo>
                <a:lnTo>
                  <a:pt x="1634661" y="3341613"/>
                </a:lnTo>
                <a:lnTo>
                  <a:pt x="664332" y="2853692"/>
                </a:lnTo>
                <a:lnTo>
                  <a:pt x="680280" y="2849437"/>
                </a:lnTo>
                <a:lnTo>
                  <a:pt x="550484" y="2473486"/>
                </a:lnTo>
                <a:lnTo>
                  <a:pt x="530956" y="2478697"/>
                </a:lnTo>
                <a:lnTo>
                  <a:pt x="596164" y="2819415"/>
                </a:lnTo>
                <a:lnTo>
                  <a:pt x="10813" y="2525077"/>
                </a:lnTo>
                <a:lnTo>
                  <a:pt x="0" y="2545697"/>
                </a:lnTo>
                <a:lnTo>
                  <a:pt x="968074" y="3074547"/>
                </a:lnTo>
                <a:lnTo>
                  <a:pt x="478489" y="3127055"/>
                </a:lnTo>
                <a:lnTo>
                  <a:pt x="479451" y="3139479"/>
                </a:lnTo>
                <a:lnTo>
                  <a:pt x="1038151" y="3112829"/>
                </a:lnTo>
                <a:lnTo>
                  <a:pt x="1611365" y="3425971"/>
                </a:lnTo>
                <a:lnTo>
                  <a:pt x="1225919" y="4821678"/>
                </a:lnTo>
                <a:lnTo>
                  <a:pt x="1670629" y="4927815"/>
                </a:lnTo>
                <a:lnTo>
                  <a:pt x="2050680" y="3044423"/>
                </a:lnTo>
                <a:lnTo>
                  <a:pt x="2650179" y="3025643"/>
                </a:lnTo>
                <a:lnTo>
                  <a:pt x="2655220" y="3030148"/>
                </a:lnTo>
                <a:lnTo>
                  <a:pt x="2658907" y="3025370"/>
                </a:lnTo>
                <a:lnTo>
                  <a:pt x="3223143" y="3007695"/>
                </a:lnTo>
                <a:lnTo>
                  <a:pt x="3855995" y="3367039"/>
                </a:lnTo>
                <a:lnTo>
                  <a:pt x="3864451" y="3353117"/>
                </a:lnTo>
                <a:lnTo>
                  <a:pt x="3326678" y="3004451"/>
                </a:lnTo>
                <a:lnTo>
                  <a:pt x="4445804" y="2969393"/>
                </a:lnTo>
                <a:lnTo>
                  <a:pt x="4445366" y="2938963"/>
                </a:lnTo>
                <a:lnTo>
                  <a:pt x="3220876" y="2935854"/>
                </a:lnTo>
                <a:lnTo>
                  <a:pt x="3209240" y="2928310"/>
                </a:lnTo>
                <a:lnTo>
                  <a:pt x="3204683" y="2935813"/>
                </a:lnTo>
                <a:lnTo>
                  <a:pt x="2728944" y="2934605"/>
                </a:lnTo>
                <a:lnTo>
                  <a:pt x="2972812" y="2618564"/>
                </a:lnTo>
                <a:lnTo>
                  <a:pt x="2952986" y="2600846"/>
                </a:lnTo>
                <a:lnTo>
                  <a:pt x="2608642" y="2934300"/>
                </a:lnTo>
                <a:lnTo>
                  <a:pt x="2073176" y="2932941"/>
                </a:lnTo>
                <a:lnTo>
                  <a:pt x="2301075" y="1803561"/>
                </a:lnTo>
                <a:lnTo>
                  <a:pt x="2755258" y="1576428"/>
                </a:lnTo>
                <a:lnTo>
                  <a:pt x="3256417" y="1613637"/>
                </a:lnTo>
                <a:lnTo>
                  <a:pt x="3259022" y="1593214"/>
                </a:lnTo>
                <a:lnTo>
                  <a:pt x="2864851" y="1521621"/>
                </a:lnTo>
                <a:lnTo>
                  <a:pt x="3762282" y="1072825"/>
                </a:lnTo>
                <a:lnTo>
                  <a:pt x="3746130" y="1037913"/>
                </a:lnTo>
                <a:lnTo>
                  <a:pt x="3262487" y="1244057"/>
                </a:lnTo>
                <a:lnTo>
                  <a:pt x="3410777" y="898976"/>
                </a:lnTo>
                <a:lnTo>
                  <a:pt x="3391606" y="889273"/>
                </a:lnTo>
                <a:lnTo>
                  <a:pt x="3156610" y="1289184"/>
                </a:lnTo>
                <a:lnTo>
                  <a:pt x="2334130" y="1639751"/>
                </a:lnTo>
                <a:lnTo>
                  <a:pt x="2430567" y="1161847"/>
                </a:lnTo>
                <a:lnTo>
                  <a:pt x="2439451" y="1154824"/>
                </a:lnTo>
                <a:lnTo>
                  <a:pt x="2433406" y="1147775"/>
                </a:lnTo>
                <a:lnTo>
                  <a:pt x="2619906" y="223552"/>
                </a:lnTo>
                <a:lnTo>
                  <a:pt x="2503437" y="195755"/>
                </a:lnTo>
                <a:lnTo>
                  <a:pt x="2287504" y="977652"/>
                </a:lnTo>
                <a:lnTo>
                  <a:pt x="1862662" y="482280"/>
                </a:lnTo>
                <a:lnTo>
                  <a:pt x="1889425" y="482279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2C230D-3525-D333-1BF7-B2A5A08E831E}"/>
              </a:ext>
            </a:extLst>
          </p:cNvPr>
          <p:cNvGrpSpPr/>
          <p:nvPr/>
        </p:nvGrpSpPr>
        <p:grpSpPr>
          <a:xfrm>
            <a:off x="6042820" y="6931156"/>
            <a:ext cx="3558540" cy="1194477"/>
            <a:chOff x="4373880" y="5124959"/>
            <a:chExt cx="2095500" cy="895858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F78B991-E7F4-074A-3EDF-65587B0CE025}"/>
                </a:ext>
              </a:extLst>
            </p:cNvPr>
            <p:cNvSpPr/>
            <p:nvPr/>
          </p:nvSpPr>
          <p:spPr>
            <a:xfrm>
              <a:off x="4815840" y="5124959"/>
              <a:ext cx="1211580" cy="47244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0124C2B-5F99-9052-1BDE-903662B7AC3F}"/>
                </a:ext>
              </a:extLst>
            </p:cNvPr>
            <p:cNvSpPr/>
            <p:nvPr/>
          </p:nvSpPr>
          <p:spPr>
            <a:xfrm>
              <a:off x="4720590" y="5124959"/>
              <a:ext cx="1402080" cy="47244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BA22940-9F8C-8BC6-6CF9-7F0F4D90995F}"/>
                </a:ext>
              </a:extLst>
            </p:cNvPr>
            <p:cNvSpPr/>
            <p:nvPr/>
          </p:nvSpPr>
          <p:spPr>
            <a:xfrm>
              <a:off x="4373880" y="5434077"/>
              <a:ext cx="2095500" cy="58674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endParaRPr lang="en-US" sz="26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08F2B1C6-2B91-D029-8813-2D237BF19C0B}"/>
              </a:ext>
            </a:extLst>
          </p:cNvPr>
          <p:cNvSpPr/>
          <p:nvPr/>
        </p:nvSpPr>
        <p:spPr>
          <a:xfrm>
            <a:off x="2970847" y="3463421"/>
            <a:ext cx="2529509" cy="571500"/>
          </a:xfrm>
          <a:prstGeom prst="wedgeRectCallout">
            <a:avLst>
              <a:gd name="adj1" fmla="val 36450"/>
              <a:gd name="adj2" fmla="val 22136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045E1D16-33FF-4737-C26E-DC3F2D583491}"/>
              </a:ext>
            </a:extLst>
          </p:cNvPr>
          <p:cNvSpPr/>
          <p:nvPr/>
        </p:nvSpPr>
        <p:spPr>
          <a:xfrm>
            <a:off x="8227761" y="4014723"/>
            <a:ext cx="2529509" cy="762340"/>
          </a:xfrm>
          <a:prstGeom prst="wedgeRectCallout">
            <a:avLst>
              <a:gd name="adj1" fmla="val -21017"/>
              <a:gd name="adj2" fmla="val 22136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435C2F3A-2286-74BC-AA3B-8C0B30069E86}"/>
              </a:ext>
            </a:extLst>
          </p:cNvPr>
          <p:cNvSpPr/>
          <p:nvPr/>
        </p:nvSpPr>
        <p:spPr>
          <a:xfrm>
            <a:off x="5418190" y="305639"/>
            <a:ext cx="2300908" cy="782320"/>
          </a:xfrm>
          <a:prstGeom prst="wedgeRectCallout">
            <a:avLst>
              <a:gd name="adj1" fmla="val -7055"/>
              <a:gd name="adj2" fmla="val 21165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844527-EAC5-96F8-95C2-B8CB5EB10F7A}"/>
              </a:ext>
            </a:extLst>
          </p:cNvPr>
          <p:cNvGrpSpPr/>
          <p:nvPr/>
        </p:nvGrpSpPr>
        <p:grpSpPr>
          <a:xfrm>
            <a:off x="9410626" y="6122286"/>
            <a:ext cx="1854203" cy="997207"/>
            <a:chOff x="6677633" y="4885004"/>
            <a:chExt cx="1390652" cy="74790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AAE2A4A-2CF7-5CCB-88B7-290EA356622A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C94980-3103-129B-DF12-AFCBD9FB8CD9}"/>
                </a:ext>
              </a:extLst>
            </p:cNvPr>
            <p:cNvSpPr txBox="1"/>
            <p:nvPr/>
          </p:nvSpPr>
          <p:spPr>
            <a:xfrm>
              <a:off x="6868725" y="4935791"/>
              <a:ext cx="90367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9CC7D1-C0BA-A7F7-7EF1-C50F2E072858}"/>
              </a:ext>
            </a:extLst>
          </p:cNvPr>
          <p:cNvGrpSpPr/>
          <p:nvPr/>
        </p:nvGrpSpPr>
        <p:grpSpPr>
          <a:xfrm rot="20582375">
            <a:off x="10337727" y="5314373"/>
            <a:ext cx="1854203" cy="817280"/>
            <a:chOff x="6677633" y="4885004"/>
            <a:chExt cx="1390652" cy="74790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0C8BD59-236A-EAE5-F852-B0343B24E707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6975E9-670C-C8E7-6895-8BC166509483}"/>
                </a:ext>
              </a:extLst>
            </p:cNvPr>
            <p:cNvSpPr txBox="1"/>
            <p:nvPr/>
          </p:nvSpPr>
          <p:spPr>
            <a:xfrm rot="1017625">
              <a:off x="6888882" y="4996242"/>
              <a:ext cx="903676" cy="42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8706EC-9B08-ADA6-09B5-980518B8E7A4}"/>
              </a:ext>
            </a:extLst>
          </p:cNvPr>
          <p:cNvGrpSpPr/>
          <p:nvPr/>
        </p:nvGrpSpPr>
        <p:grpSpPr>
          <a:xfrm rot="17539110">
            <a:off x="9255348" y="4726371"/>
            <a:ext cx="1304944" cy="849683"/>
            <a:chOff x="6677633" y="4733021"/>
            <a:chExt cx="1390652" cy="89988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9BC07F4-30DE-64AA-3C91-692D2A77582C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AAA3E8-DAAB-1412-0C29-ABDE2354ED03}"/>
                </a:ext>
              </a:extLst>
            </p:cNvPr>
            <p:cNvSpPr txBox="1"/>
            <p:nvPr/>
          </p:nvSpPr>
          <p:spPr>
            <a:xfrm rot="4233478">
              <a:off x="6898028" y="4936070"/>
              <a:ext cx="898086" cy="491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919E34-420D-B072-BFC9-DB9411A395D5}"/>
              </a:ext>
            </a:extLst>
          </p:cNvPr>
          <p:cNvGrpSpPr/>
          <p:nvPr/>
        </p:nvGrpSpPr>
        <p:grpSpPr>
          <a:xfrm rot="1531860" flipH="1">
            <a:off x="2728518" y="4240063"/>
            <a:ext cx="2041421" cy="1104886"/>
            <a:chOff x="6677633" y="4885004"/>
            <a:chExt cx="1390652" cy="747905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9CEDD56-93C4-2D18-7C1C-4657F6778702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295741A-EA88-3893-68CD-4782776D68C5}"/>
                </a:ext>
              </a:extLst>
            </p:cNvPr>
            <p:cNvSpPr txBox="1"/>
            <p:nvPr/>
          </p:nvSpPr>
          <p:spPr>
            <a:xfrm rot="1512927">
              <a:off x="6868725" y="4977702"/>
              <a:ext cx="903676" cy="56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Nhẫn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nại</a:t>
              </a:r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3B530D3-B679-FDD9-5922-80F446104401}"/>
              </a:ext>
            </a:extLst>
          </p:cNvPr>
          <p:cNvGrpSpPr/>
          <p:nvPr/>
        </p:nvGrpSpPr>
        <p:grpSpPr>
          <a:xfrm rot="20582375" flipH="1">
            <a:off x="3623113" y="5796700"/>
            <a:ext cx="1905257" cy="817279"/>
            <a:chOff x="6677633" y="4885004"/>
            <a:chExt cx="1390652" cy="74790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CF6389-D0C6-156F-70EF-2DBDADB1129C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9B9C1B-C917-487B-3EDB-EBB64FEADB3E}"/>
                </a:ext>
              </a:extLst>
            </p:cNvPr>
            <p:cNvSpPr txBox="1"/>
            <p:nvPr/>
          </p:nvSpPr>
          <p:spPr>
            <a:xfrm rot="1130179">
              <a:off x="6735746" y="4932890"/>
              <a:ext cx="1135802" cy="422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Kiên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</a:t>
              </a:r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A69262-4377-D100-36E0-B054C7F704CE}"/>
              </a:ext>
            </a:extLst>
          </p:cNvPr>
          <p:cNvGrpSpPr/>
          <p:nvPr/>
        </p:nvGrpSpPr>
        <p:grpSpPr>
          <a:xfrm rot="12753830">
            <a:off x="5568238" y="3823487"/>
            <a:ext cx="1283158" cy="1475866"/>
            <a:chOff x="6677633" y="4664978"/>
            <a:chExt cx="1390652" cy="96793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4BB3B87-7E20-8CE3-50A2-CC682F069915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CAFAE3-18AC-9526-CF4D-6790B9BA0697}"/>
                </a:ext>
              </a:extLst>
            </p:cNvPr>
            <p:cNvSpPr txBox="1"/>
            <p:nvPr/>
          </p:nvSpPr>
          <p:spPr>
            <a:xfrm rot="8846170">
              <a:off x="6739642" y="4664978"/>
              <a:ext cx="903676" cy="88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Bền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AF28E5-DDF2-1B02-1C9F-E150C4977A9E}"/>
              </a:ext>
            </a:extLst>
          </p:cNvPr>
          <p:cNvGrpSpPr/>
          <p:nvPr/>
        </p:nvGrpSpPr>
        <p:grpSpPr>
          <a:xfrm rot="1531860" flipH="1">
            <a:off x="4165061" y="1536713"/>
            <a:ext cx="2072963" cy="1104888"/>
            <a:chOff x="6656146" y="4885004"/>
            <a:chExt cx="1412139" cy="74790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2670443-C6DA-2DF8-8600-8319B4915CD2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B9937BD-2D8A-C1D1-3DEB-FB44DAC493DA}"/>
                </a:ext>
              </a:extLst>
            </p:cNvPr>
            <p:cNvSpPr txBox="1"/>
            <p:nvPr/>
          </p:nvSpPr>
          <p:spPr>
            <a:xfrm rot="1512927">
              <a:off x="6656146" y="5081336"/>
              <a:ext cx="1277640" cy="312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AEA0633-7205-A136-FC61-28C4354420D9}"/>
              </a:ext>
            </a:extLst>
          </p:cNvPr>
          <p:cNvGrpSpPr/>
          <p:nvPr/>
        </p:nvGrpSpPr>
        <p:grpSpPr>
          <a:xfrm rot="660528" flipH="1">
            <a:off x="5355272" y="2809783"/>
            <a:ext cx="1342611" cy="870948"/>
            <a:chOff x="6677633" y="4835891"/>
            <a:chExt cx="1390652" cy="797018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EF800CB-5760-551A-C99F-C5AD74AF2B93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EBCF2ED-81C1-4556-5D4D-4BDFC79C29DF}"/>
                </a:ext>
              </a:extLst>
            </p:cNvPr>
            <p:cNvSpPr txBox="1"/>
            <p:nvPr/>
          </p:nvSpPr>
          <p:spPr>
            <a:xfrm rot="496432">
              <a:off x="6825339" y="4835891"/>
              <a:ext cx="903676" cy="760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3FC13C-CACE-55F9-C614-AE37B4950A69}"/>
              </a:ext>
            </a:extLst>
          </p:cNvPr>
          <p:cNvGrpSpPr/>
          <p:nvPr/>
        </p:nvGrpSpPr>
        <p:grpSpPr>
          <a:xfrm rot="17917827">
            <a:off x="6483414" y="1173488"/>
            <a:ext cx="1577393" cy="1454469"/>
            <a:chOff x="6677633" y="4621924"/>
            <a:chExt cx="1390652" cy="133100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AFD7EA2-4871-1EAF-8EB2-F34844A280A2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FA6E857-C802-D90F-1EB5-4F245D3C199C}"/>
                </a:ext>
              </a:extLst>
            </p:cNvPr>
            <p:cNvSpPr txBox="1"/>
            <p:nvPr/>
          </p:nvSpPr>
          <p:spPr>
            <a:xfrm rot="3682173">
              <a:off x="6628851" y="4921118"/>
              <a:ext cx="1331008" cy="732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238494-AAB6-B049-5D88-50A453154E0C}"/>
              </a:ext>
            </a:extLst>
          </p:cNvPr>
          <p:cNvGrpSpPr/>
          <p:nvPr/>
        </p:nvGrpSpPr>
        <p:grpSpPr>
          <a:xfrm>
            <a:off x="8903067" y="2125945"/>
            <a:ext cx="1854203" cy="997207"/>
            <a:chOff x="6677633" y="4885004"/>
            <a:chExt cx="1390652" cy="747905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F75A3D9-B0C1-C6E8-1764-97979B6769FA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FCE642D-0075-3BEA-EF10-C4A03BF5900A}"/>
                </a:ext>
              </a:extLst>
            </p:cNvPr>
            <p:cNvSpPr txBox="1"/>
            <p:nvPr/>
          </p:nvSpPr>
          <p:spPr>
            <a:xfrm>
              <a:off x="6868725" y="4935791"/>
              <a:ext cx="90367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93A6A3F-78F0-D57D-78FF-EDFF4CEC7352}"/>
              </a:ext>
            </a:extLst>
          </p:cNvPr>
          <p:cNvGrpSpPr/>
          <p:nvPr/>
        </p:nvGrpSpPr>
        <p:grpSpPr>
          <a:xfrm rot="19324698">
            <a:off x="9243699" y="870825"/>
            <a:ext cx="1854203" cy="817280"/>
            <a:chOff x="6677633" y="4885004"/>
            <a:chExt cx="1390652" cy="747905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1BD03BE-E92D-098A-BE42-3F73516C82D8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06A668C-85F3-9233-BD01-4A37451DD529}"/>
                </a:ext>
              </a:extLst>
            </p:cNvPr>
            <p:cNvSpPr txBox="1"/>
            <p:nvPr/>
          </p:nvSpPr>
          <p:spPr>
            <a:xfrm rot="1017625">
              <a:off x="6895235" y="4970825"/>
              <a:ext cx="903676" cy="42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…..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DE6AC8B-4CDE-25CF-0808-EE2FCDF9A4D8}"/>
              </a:ext>
            </a:extLst>
          </p:cNvPr>
          <p:cNvGrpSpPr/>
          <p:nvPr/>
        </p:nvGrpSpPr>
        <p:grpSpPr>
          <a:xfrm rot="17539110" flipV="1">
            <a:off x="8550398" y="477461"/>
            <a:ext cx="999463" cy="1141544"/>
            <a:chOff x="6677633" y="4733020"/>
            <a:chExt cx="1390652" cy="899889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728B245-B862-ABD4-27BC-5E5B595C4289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C52E937-78B6-3BB3-C599-7E0EDA396CA2}"/>
                </a:ext>
              </a:extLst>
            </p:cNvPr>
            <p:cNvSpPr txBox="1"/>
            <p:nvPr/>
          </p:nvSpPr>
          <p:spPr>
            <a:xfrm rot="4233478">
              <a:off x="6898029" y="4860883"/>
              <a:ext cx="898086" cy="64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68C40FA-01B4-9D40-B55A-DFB44DDCB03C}"/>
              </a:ext>
            </a:extLst>
          </p:cNvPr>
          <p:cNvSpPr/>
          <p:nvPr/>
        </p:nvSpPr>
        <p:spPr>
          <a:xfrm>
            <a:off x="7753168" y="6862236"/>
            <a:ext cx="137841" cy="13784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46BA1867-D1DF-4993-B942-FE4CE6030FFE}"/>
              </a:ext>
            </a:extLst>
          </p:cNvPr>
          <p:cNvSpPr/>
          <p:nvPr/>
        </p:nvSpPr>
        <p:spPr>
          <a:xfrm rot="2195796">
            <a:off x="6949276" y="2460116"/>
            <a:ext cx="902233" cy="641704"/>
          </a:xfrm>
          <a:custGeom>
            <a:avLst/>
            <a:gdLst>
              <a:gd name="connsiteX0" fmla="*/ 460498 w 916233"/>
              <a:gd name="connsiteY0" fmla="*/ 1390652 h 1390652"/>
              <a:gd name="connsiteX1" fmla="*/ 780404 w 916233"/>
              <a:gd name="connsiteY1" fmla="*/ 1157342 h 1390652"/>
              <a:gd name="connsiteX2" fmla="*/ 802248 w 916233"/>
              <a:gd name="connsiteY2" fmla="*/ 1133294 h 1390652"/>
              <a:gd name="connsiteX3" fmla="*/ 832385 w 916233"/>
              <a:gd name="connsiteY3" fmla="*/ 1106619 h 1390652"/>
              <a:gd name="connsiteX4" fmla="*/ 872826 w 916233"/>
              <a:gd name="connsiteY4" fmla="*/ 1041797 h 1390652"/>
              <a:gd name="connsiteX5" fmla="*/ 875377 w 916233"/>
              <a:gd name="connsiteY5" fmla="*/ 1034034 h 1390652"/>
              <a:gd name="connsiteX6" fmla="*/ 876705 w 916233"/>
              <a:gd name="connsiteY6" fmla="*/ 1032125 h 1390652"/>
              <a:gd name="connsiteX7" fmla="*/ 916138 w 916233"/>
              <a:gd name="connsiteY7" fmla="*/ 889529 h 1390652"/>
              <a:gd name="connsiteX8" fmla="*/ 910927 w 916233"/>
              <a:gd name="connsiteY8" fmla="*/ 862135 h 1390652"/>
              <a:gd name="connsiteX9" fmla="*/ 911376 w 916233"/>
              <a:gd name="connsiteY9" fmla="*/ 858087 h 1390652"/>
              <a:gd name="connsiteX10" fmla="*/ 455736 w 916233"/>
              <a:gd name="connsiteY10" fmla="*/ 0 h 1390652"/>
              <a:gd name="connsiteX11" fmla="*/ 129331 w 916233"/>
              <a:gd name="connsiteY11" fmla="*/ 1151093 h 1390652"/>
              <a:gd name="connsiteX12" fmla="*/ 138026 w 916233"/>
              <a:gd name="connsiteY12" fmla="*/ 1154518 h 1390652"/>
              <a:gd name="connsiteX13" fmla="*/ 140591 w 916233"/>
              <a:gd name="connsiteY13" fmla="*/ 1157342 h 1390652"/>
              <a:gd name="connsiteX14" fmla="*/ 460498 w 916233"/>
              <a:gd name="connsiteY14" fmla="*/ 1390652 h 139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6233" h="1390652">
                <a:moveTo>
                  <a:pt x="460498" y="1390652"/>
                </a:moveTo>
                <a:cubicBezTo>
                  <a:pt x="604830" y="1309169"/>
                  <a:pt x="708661" y="1230515"/>
                  <a:pt x="780404" y="1157342"/>
                </a:cubicBezTo>
                <a:lnTo>
                  <a:pt x="802248" y="1133294"/>
                </a:lnTo>
                <a:lnTo>
                  <a:pt x="832385" y="1106619"/>
                </a:lnTo>
                <a:cubicBezTo>
                  <a:pt x="847679" y="1088306"/>
                  <a:pt x="861339" y="1066602"/>
                  <a:pt x="872826" y="1041797"/>
                </a:cubicBezTo>
                <a:lnTo>
                  <a:pt x="875377" y="1034034"/>
                </a:lnTo>
                <a:lnTo>
                  <a:pt x="876705" y="1032125"/>
                </a:lnTo>
                <a:cubicBezTo>
                  <a:pt x="905719" y="979614"/>
                  <a:pt x="917427" y="931629"/>
                  <a:pt x="916138" y="889529"/>
                </a:cubicBezTo>
                <a:lnTo>
                  <a:pt x="910927" y="862135"/>
                </a:lnTo>
                <a:lnTo>
                  <a:pt x="911376" y="858087"/>
                </a:lnTo>
                <a:cubicBezTo>
                  <a:pt x="915242" y="641821"/>
                  <a:pt x="802133" y="334863"/>
                  <a:pt x="455736" y="0"/>
                </a:cubicBezTo>
                <a:cubicBezTo>
                  <a:pt x="-121593" y="558105"/>
                  <a:pt x="-50900" y="1038697"/>
                  <a:pt x="129331" y="1151093"/>
                </a:cubicBezTo>
                <a:lnTo>
                  <a:pt x="138026" y="1154518"/>
                </a:lnTo>
                <a:lnTo>
                  <a:pt x="140591" y="1157342"/>
                </a:lnTo>
                <a:cubicBezTo>
                  <a:pt x="212335" y="1230515"/>
                  <a:pt x="316166" y="1309169"/>
                  <a:pt x="460498" y="1390652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chăm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C26532B-EB0D-436C-8102-8BA521EEE5AF}"/>
              </a:ext>
            </a:extLst>
          </p:cNvPr>
          <p:cNvGrpSpPr/>
          <p:nvPr/>
        </p:nvGrpSpPr>
        <p:grpSpPr>
          <a:xfrm rot="19257834" flipH="1">
            <a:off x="5372990" y="5706270"/>
            <a:ext cx="1671959" cy="849741"/>
            <a:chOff x="6677633" y="4817317"/>
            <a:chExt cx="1390652" cy="815592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6F71A26-169A-4C55-87FD-28137652BE6A}"/>
                </a:ext>
              </a:extLst>
            </p:cNvPr>
            <p:cNvSpPr/>
            <p:nvPr/>
          </p:nvSpPr>
          <p:spPr>
            <a:xfrm rot="17292560" flipV="1">
              <a:off x="6999006" y="4563631"/>
              <a:ext cx="747905" cy="1390652"/>
            </a:xfrm>
            <a:custGeom>
              <a:avLst/>
              <a:gdLst>
                <a:gd name="connsiteX0" fmla="*/ 460498 w 916233"/>
                <a:gd name="connsiteY0" fmla="*/ 1390652 h 1390652"/>
                <a:gd name="connsiteX1" fmla="*/ 780404 w 916233"/>
                <a:gd name="connsiteY1" fmla="*/ 1157342 h 1390652"/>
                <a:gd name="connsiteX2" fmla="*/ 802248 w 916233"/>
                <a:gd name="connsiteY2" fmla="*/ 1133294 h 1390652"/>
                <a:gd name="connsiteX3" fmla="*/ 832385 w 916233"/>
                <a:gd name="connsiteY3" fmla="*/ 1106619 h 1390652"/>
                <a:gd name="connsiteX4" fmla="*/ 872826 w 916233"/>
                <a:gd name="connsiteY4" fmla="*/ 1041797 h 1390652"/>
                <a:gd name="connsiteX5" fmla="*/ 875377 w 916233"/>
                <a:gd name="connsiteY5" fmla="*/ 1034034 h 1390652"/>
                <a:gd name="connsiteX6" fmla="*/ 876705 w 916233"/>
                <a:gd name="connsiteY6" fmla="*/ 1032125 h 1390652"/>
                <a:gd name="connsiteX7" fmla="*/ 916138 w 916233"/>
                <a:gd name="connsiteY7" fmla="*/ 889529 h 1390652"/>
                <a:gd name="connsiteX8" fmla="*/ 910927 w 916233"/>
                <a:gd name="connsiteY8" fmla="*/ 862135 h 1390652"/>
                <a:gd name="connsiteX9" fmla="*/ 911376 w 916233"/>
                <a:gd name="connsiteY9" fmla="*/ 858087 h 1390652"/>
                <a:gd name="connsiteX10" fmla="*/ 455736 w 916233"/>
                <a:gd name="connsiteY10" fmla="*/ 0 h 1390652"/>
                <a:gd name="connsiteX11" fmla="*/ 129331 w 916233"/>
                <a:gd name="connsiteY11" fmla="*/ 1151093 h 1390652"/>
                <a:gd name="connsiteX12" fmla="*/ 138026 w 916233"/>
                <a:gd name="connsiteY12" fmla="*/ 1154518 h 1390652"/>
                <a:gd name="connsiteX13" fmla="*/ 140591 w 916233"/>
                <a:gd name="connsiteY13" fmla="*/ 1157342 h 1390652"/>
                <a:gd name="connsiteX14" fmla="*/ 460498 w 916233"/>
                <a:gd name="connsiteY14" fmla="*/ 1390652 h 139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6233" h="1390652">
                  <a:moveTo>
                    <a:pt x="460498" y="1390652"/>
                  </a:moveTo>
                  <a:cubicBezTo>
                    <a:pt x="604830" y="1309169"/>
                    <a:pt x="708661" y="1230515"/>
                    <a:pt x="780404" y="1157342"/>
                  </a:cubicBezTo>
                  <a:lnTo>
                    <a:pt x="802248" y="1133294"/>
                  </a:lnTo>
                  <a:lnTo>
                    <a:pt x="832385" y="1106619"/>
                  </a:lnTo>
                  <a:cubicBezTo>
                    <a:pt x="847679" y="1088306"/>
                    <a:pt x="861339" y="1066602"/>
                    <a:pt x="872826" y="1041797"/>
                  </a:cubicBezTo>
                  <a:lnTo>
                    <a:pt x="875377" y="1034034"/>
                  </a:lnTo>
                  <a:lnTo>
                    <a:pt x="876705" y="1032125"/>
                  </a:lnTo>
                  <a:cubicBezTo>
                    <a:pt x="905719" y="979614"/>
                    <a:pt x="917427" y="931629"/>
                    <a:pt x="916138" y="889529"/>
                  </a:cubicBezTo>
                  <a:lnTo>
                    <a:pt x="910927" y="862135"/>
                  </a:lnTo>
                  <a:lnTo>
                    <a:pt x="911376" y="858087"/>
                  </a:lnTo>
                  <a:cubicBezTo>
                    <a:pt x="915242" y="641821"/>
                    <a:pt x="802133" y="334863"/>
                    <a:pt x="455736" y="0"/>
                  </a:cubicBezTo>
                  <a:cubicBezTo>
                    <a:pt x="-121593" y="558105"/>
                    <a:pt x="-50900" y="1038697"/>
                    <a:pt x="129331" y="1151093"/>
                  </a:cubicBezTo>
                  <a:lnTo>
                    <a:pt x="138026" y="1154518"/>
                  </a:lnTo>
                  <a:lnTo>
                    <a:pt x="140591" y="1157342"/>
                  </a:lnTo>
                  <a:cubicBezTo>
                    <a:pt x="212335" y="1230515"/>
                    <a:pt x="316166" y="1309169"/>
                    <a:pt x="460498" y="1390652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874767B-AB97-4B92-BDC4-B67C9B92E1F6}"/>
                </a:ext>
              </a:extLst>
            </p:cNvPr>
            <p:cNvSpPr txBox="1"/>
            <p:nvPr/>
          </p:nvSpPr>
          <p:spPr>
            <a:xfrm rot="496432">
              <a:off x="6825342" y="4817317"/>
              <a:ext cx="903676" cy="797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Bền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endPara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E427E304-88AC-4E4F-929C-A840FFD94B6C}"/>
              </a:ext>
            </a:extLst>
          </p:cNvPr>
          <p:cNvSpPr/>
          <p:nvPr/>
        </p:nvSpPr>
        <p:spPr>
          <a:xfrm rot="21187882" flipH="1">
            <a:off x="5196114" y="4324012"/>
            <a:ext cx="501096" cy="792218"/>
          </a:xfrm>
          <a:custGeom>
            <a:avLst/>
            <a:gdLst>
              <a:gd name="connsiteX0" fmla="*/ 460498 w 916233"/>
              <a:gd name="connsiteY0" fmla="*/ 1390652 h 1390652"/>
              <a:gd name="connsiteX1" fmla="*/ 780404 w 916233"/>
              <a:gd name="connsiteY1" fmla="*/ 1157342 h 1390652"/>
              <a:gd name="connsiteX2" fmla="*/ 802248 w 916233"/>
              <a:gd name="connsiteY2" fmla="*/ 1133294 h 1390652"/>
              <a:gd name="connsiteX3" fmla="*/ 832385 w 916233"/>
              <a:gd name="connsiteY3" fmla="*/ 1106619 h 1390652"/>
              <a:gd name="connsiteX4" fmla="*/ 872826 w 916233"/>
              <a:gd name="connsiteY4" fmla="*/ 1041797 h 1390652"/>
              <a:gd name="connsiteX5" fmla="*/ 875377 w 916233"/>
              <a:gd name="connsiteY5" fmla="*/ 1034034 h 1390652"/>
              <a:gd name="connsiteX6" fmla="*/ 876705 w 916233"/>
              <a:gd name="connsiteY6" fmla="*/ 1032125 h 1390652"/>
              <a:gd name="connsiteX7" fmla="*/ 916138 w 916233"/>
              <a:gd name="connsiteY7" fmla="*/ 889529 h 1390652"/>
              <a:gd name="connsiteX8" fmla="*/ 910927 w 916233"/>
              <a:gd name="connsiteY8" fmla="*/ 862135 h 1390652"/>
              <a:gd name="connsiteX9" fmla="*/ 911376 w 916233"/>
              <a:gd name="connsiteY9" fmla="*/ 858087 h 1390652"/>
              <a:gd name="connsiteX10" fmla="*/ 455736 w 916233"/>
              <a:gd name="connsiteY10" fmla="*/ 0 h 1390652"/>
              <a:gd name="connsiteX11" fmla="*/ 129331 w 916233"/>
              <a:gd name="connsiteY11" fmla="*/ 1151093 h 1390652"/>
              <a:gd name="connsiteX12" fmla="*/ 138026 w 916233"/>
              <a:gd name="connsiteY12" fmla="*/ 1154518 h 1390652"/>
              <a:gd name="connsiteX13" fmla="*/ 140591 w 916233"/>
              <a:gd name="connsiteY13" fmla="*/ 1157342 h 1390652"/>
              <a:gd name="connsiteX14" fmla="*/ 460498 w 916233"/>
              <a:gd name="connsiteY14" fmla="*/ 1390652 h 139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6233" h="1390652">
                <a:moveTo>
                  <a:pt x="460498" y="1390652"/>
                </a:moveTo>
                <a:cubicBezTo>
                  <a:pt x="604830" y="1309169"/>
                  <a:pt x="708661" y="1230515"/>
                  <a:pt x="780404" y="1157342"/>
                </a:cubicBezTo>
                <a:lnTo>
                  <a:pt x="802248" y="1133294"/>
                </a:lnTo>
                <a:lnTo>
                  <a:pt x="832385" y="1106619"/>
                </a:lnTo>
                <a:cubicBezTo>
                  <a:pt x="847679" y="1088306"/>
                  <a:pt x="861339" y="1066602"/>
                  <a:pt x="872826" y="1041797"/>
                </a:cubicBezTo>
                <a:lnTo>
                  <a:pt x="875377" y="1034034"/>
                </a:lnTo>
                <a:lnTo>
                  <a:pt x="876705" y="1032125"/>
                </a:lnTo>
                <a:cubicBezTo>
                  <a:pt x="905719" y="979614"/>
                  <a:pt x="917427" y="931629"/>
                  <a:pt x="916138" y="889529"/>
                </a:cubicBezTo>
                <a:lnTo>
                  <a:pt x="910927" y="862135"/>
                </a:lnTo>
                <a:lnTo>
                  <a:pt x="911376" y="858087"/>
                </a:lnTo>
                <a:cubicBezTo>
                  <a:pt x="915242" y="641821"/>
                  <a:pt x="802133" y="334863"/>
                  <a:pt x="455736" y="0"/>
                </a:cubicBezTo>
                <a:cubicBezTo>
                  <a:pt x="-121593" y="558105"/>
                  <a:pt x="-50900" y="1038697"/>
                  <a:pt x="129331" y="1151093"/>
                </a:cubicBezTo>
                <a:lnTo>
                  <a:pt x="138026" y="1154518"/>
                </a:lnTo>
                <a:lnTo>
                  <a:pt x="140591" y="1157342"/>
                </a:lnTo>
                <a:cubicBezTo>
                  <a:pt x="212335" y="1230515"/>
                  <a:pt x="316166" y="1309169"/>
                  <a:pt x="460498" y="1390652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….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63843F3-148C-4425-82B9-9F33C15EF714}"/>
              </a:ext>
            </a:extLst>
          </p:cNvPr>
          <p:cNvSpPr/>
          <p:nvPr/>
        </p:nvSpPr>
        <p:spPr>
          <a:xfrm rot="14072354" flipH="1">
            <a:off x="6948794" y="3309363"/>
            <a:ext cx="501096" cy="792218"/>
          </a:xfrm>
          <a:custGeom>
            <a:avLst/>
            <a:gdLst>
              <a:gd name="connsiteX0" fmla="*/ 460498 w 916233"/>
              <a:gd name="connsiteY0" fmla="*/ 1390652 h 1390652"/>
              <a:gd name="connsiteX1" fmla="*/ 780404 w 916233"/>
              <a:gd name="connsiteY1" fmla="*/ 1157342 h 1390652"/>
              <a:gd name="connsiteX2" fmla="*/ 802248 w 916233"/>
              <a:gd name="connsiteY2" fmla="*/ 1133294 h 1390652"/>
              <a:gd name="connsiteX3" fmla="*/ 832385 w 916233"/>
              <a:gd name="connsiteY3" fmla="*/ 1106619 h 1390652"/>
              <a:gd name="connsiteX4" fmla="*/ 872826 w 916233"/>
              <a:gd name="connsiteY4" fmla="*/ 1041797 h 1390652"/>
              <a:gd name="connsiteX5" fmla="*/ 875377 w 916233"/>
              <a:gd name="connsiteY5" fmla="*/ 1034034 h 1390652"/>
              <a:gd name="connsiteX6" fmla="*/ 876705 w 916233"/>
              <a:gd name="connsiteY6" fmla="*/ 1032125 h 1390652"/>
              <a:gd name="connsiteX7" fmla="*/ 916138 w 916233"/>
              <a:gd name="connsiteY7" fmla="*/ 889529 h 1390652"/>
              <a:gd name="connsiteX8" fmla="*/ 910927 w 916233"/>
              <a:gd name="connsiteY8" fmla="*/ 862135 h 1390652"/>
              <a:gd name="connsiteX9" fmla="*/ 911376 w 916233"/>
              <a:gd name="connsiteY9" fmla="*/ 858087 h 1390652"/>
              <a:gd name="connsiteX10" fmla="*/ 455736 w 916233"/>
              <a:gd name="connsiteY10" fmla="*/ 0 h 1390652"/>
              <a:gd name="connsiteX11" fmla="*/ 129331 w 916233"/>
              <a:gd name="connsiteY11" fmla="*/ 1151093 h 1390652"/>
              <a:gd name="connsiteX12" fmla="*/ 138026 w 916233"/>
              <a:gd name="connsiteY12" fmla="*/ 1154518 h 1390652"/>
              <a:gd name="connsiteX13" fmla="*/ 140591 w 916233"/>
              <a:gd name="connsiteY13" fmla="*/ 1157342 h 1390652"/>
              <a:gd name="connsiteX14" fmla="*/ 460498 w 916233"/>
              <a:gd name="connsiteY14" fmla="*/ 1390652 h 139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6233" h="1390652">
                <a:moveTo>
                  <a:pt x="460498" y="1390652"/>
                </a:moveTo>
                <a:cubicBezTo>
                  <a:pt x="604830" y="1309169"/>
                  <a:pt x="708661" y="1230515"/>
                  <a:pt x="780404" y="1157342"/>
                </a:cubicBezTo>
                <a:lnTo>
                  <a:pt x="802248" y="1133294"/>
                </a:lnTo>
                <a:lnTo>
                  <a:pt x="832385" y="1106619"/>
                </a:lnTo>
                <a:cubicBezTo>
                  <a:pt x="847679" y="1088306"/>
                  <a:pt x="861339" y="1066602"/>
                  <a:pt x="872826" y="1041797"/>
                </a:cubicBezTo>
                <a:lnTo>
                  <a:pt x="875377" y="1034034"/>
                </a:lnTo>
                <a:lnTo>
                  <a:pt x="876705" y="1032125"/>
                </a:lnTo>
                <a:cubicBezTo>
                  <a:pt x="905719" y="979614"/>
                  <a:pt x="917427" y="931629"/>
                  <a:pt x="916138" y="889529"/>
                </a:cubicBezTo>
                <a:lnTo>
                  <a:pt x="910927" y="862135"/>
                </a:lnTo>
                <a:lnTo>
                  <a:pt x="911376" y="858087"/>
                </a:lnTo>
                <a:cubicBezTo>
                  <a:pt x="915242" y="641821"/>
                  <a:pt x="802133" y="334863"/>
                  <a:pt x="455736" y="0"/>
                </a:cubicBezTo>
                <a:cubicBezTo>
                  <a:pt x="-121593" y="558105"/>
                  <a:pt x="-50900" y="1038697"/>
                  <a:pt x="129331" y="1151093"/>
                </a:cubicBezTo>
                <a:lnTo>
                  <a:pt x="138026" y="1154518"/>
                </a:lnTo>
                <a:lnTo>
                  <a:pt x="140591" y="1157342"/>
                </a:lnTo>
                <a:cubicBezTo>
                  <a:pt x="212335" y="1230515"/>
                  <a:pt x="316166" y="1309169"/>
                  <a:pt x="460498" y="1390652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815717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64" grpId="0" animBg="1"/>
      <p:bldP spid="72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80624" y="801008"/>
            <a:ext cx="13966284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Bài 2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Dựa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2 - 3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màu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2119" y="3894892"/>
            <a:ext cx="533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M: </a:t>
            </a:r>
            <a:r>
              <a:rPr lang="en-US" sz="38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Mặt</a:t>
            </a:r>
            <a:r>
              <a:rPr lang="en-US" sz="38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biển</a:t>
            </a:r>
            <a:r>
              <a:rPr lang="en-US" sz="38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biếc</a:t>
            </a:r>
            <a:endParaRPr lang="en-US" sz="3800" b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7E795-8163-824C-569B-9D2D49237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19" y="2450192"/>
            <a:ext cx="8839200" cy="589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85EF05-A724-6920-4E94-DBC83883A0E8}"/>
              </a:ext>
            </a:extLst>
          </p:cNvPr>
          <p:cNvCxnSpPr>
            <a:cxnSpLocks/>
          </p:cNvCxnSpPr>
          <p:nvPr/>
        </p:nvCxnSpPr>
        <p:spPr>
          <a:xfrm>
            <a:off x="6385719" y="1433385"/>
            <a:ext cx="5791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8C12B5-FB08-E339-C56A-49214A72E657}"/>
              </a:ext>
            </a:extLst>
          </p:cNvPr>
          <p:cNvCxnSpPr>
            <a:cxnSpLocks/>
          </p:cNvCxnSpPr>
          <p:nvPr/>
        </p:nvCxnSpPr>
        <p:spPr>
          <a:xfrm>
            <a:off x="12481719" y="1433385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99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75519" y="1219200"/>
            <a:ext cx="14145942" cy="126188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800" b="1" u="sng" dirty="0">
                <a:latin typeface="+mj-lt"/>
                <a:cs typeface="Times New Roman" pitchFamily="18" charset="0"/>
              </a:rPr>
              <a:t>Bài 3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 Lời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thỏ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đàn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đánh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bằng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Nêu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vị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trí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5519" y="2880704"/>
            <a:ext cx="14145942" cy="4114800"/>
          </a:xfrm>
          <a:prstGeom prst="rect">
            <a:avLst/>
          </a:prstGeom>
        </p:spPr>
        <p:txBody>
          <a:bodyPr wrap="square" spcCol="27432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   Vừa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lúc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đàn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bay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định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ăn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hồng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 Thỏ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hốt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hoảng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kêu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lên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   -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Hồng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tớ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!</a:t>
            </a:r>
          </a:p>
          <a:p>
            <a:pPr algn="just">
              <a:lnSpc>
                <a:spcPct val="130000"/>
              </a:lnSpc>
            </a:pP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  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đàn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cầu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khẩn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   - Cho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tớ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ăn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nhé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tớ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đói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lả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38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BA39B85-379C-723E-F493-C697B624A321}"/>
              </a:ext>
            </a:extLst>
          </p:cNvPr>
          <p:cNvCxnSpPr>
            <a:cxnSpLocks/>
          </p:cNvCxnSpPr>
          <p:nvPr/>
        </p:nvCxnSpPr>
        <p:spPr>
          <a:xfrm>
            <a:off x="2499519" y="1814385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F954A6-D91D-FDE7-6999-FE7932F2381A}"/>
              </a:ext>
            </a:extLst>
          </p:cNvPr>
          <p:cNvCxnSpPr>
            <a:cxnSpLocks/>
          </p:cNvCxnSpPr>
          <p:nvPr/>
        </p:nvCxnSpPr>
        <p:spPr>
          <a:xfrm>
            <a:off x="1127919" y="2386914"/>
            <a:ext cx="1981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FD7652-18FF-18B0-617E-E64C606DB2B3}"/>
              </a:ext>
            </a:extLst>
          </p:cNvPr>
          <p:cNvCxnSpPr>
            <a:cxnSpLocks/>
          </p:cNvCxnSpPr>
          <p:nvPr/>
        </p:nvCxnSpPr>
        <p:spPr>
          <a:xfrm flipV="1">
            <a:off x="9005888" y="2386914"/>
            <a:ext cx="3704431" cy="8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D8D4045-D516-97C0-ACC6-CDE172D46A7C}"/>
              </a:ext>
            </a:extLst>
          </p:cNvPr>
          <p:cNvSpPr/>
          <p:nvPr/>
        </p:nvSpPr>
        <p:spPr>
          <a:xfrm>
            <a:off x="1508919" y="4379043"/>
            <a:ext cx="3810000" cy="878757"/>
          </a:xfrm>
          <a:prstGeom prst="rect">
            <a:avLst/>
          </a:prstGeom>
        </p:spPr>
        <p:txBody>
          <a:bodyPr wrap="square" spcCol="27432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Hồng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tớ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5AFB8C-69DC-BF9D-C008-89E8ADE539B2}"/>
              </a:ext>
            </a:extLst>
          </p:cNvPr>
          <p:cNvSpPr/>
          <p:nvPr/>
        </p:nvSpPr>
        <p:spPr>
          <a:xfrm>
            <a:off x="1511043" y="5877382"/>
            <a:ext cx="10375823" cy="878757"/>
          </a:xfrm>
          <a:prstGeom prst="rect">
            <a:avLst/>
          </a:prstGeom>
        </p:spPr>
        <p:txBody>
          <a:bodyPr wrap="square" spcCol="27432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- Cho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tớ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ăn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nhé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tớ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đói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lả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299D31-286C-4007-9FE6-5BEE5F61093C}"/>
              </a:ext>
            </a:extLst>
          </p:cNvPr>
          <p:cNvCxnSpPr>
            <a:cxnSpLocks/>
          </p:cNvCxnSpPr>
          <p:nvPr/>
        </p:nvCxnSpPr>
        <p:spPr>
          <a:xfrm>
            <a:off x="7909719" y="1814385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E0FF39-4850-4113-ACE6-283C6E9C2A39}"/>
              </a:ext>
            </a:extLst>
          </p:cNvPr>
          <p:cNvCxnSpPr>
            <a:cxnSpLocks/>
          </p:cNvCxnSpPr>
          <p:nvPr/>
        </p:nvCxnSpPr>
        <p:spPr>
          <a:xfrm flipV="1">
            <a:off x="4747419" y="2386914"/>
            <a:ext cx="2705100" cy="167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F780FF-9C2D-4E8C-A36E-983DDD00439B}"/>
              </a:ext>
            </a:extLst>
          </p:cNvPr>
          <p:cNvCxnSpPr>
            <a:cxnSpLocks/>
          </p:cNvCxnSpPr>
          <p:nvPr/>
        </p:nvCxnSpPr>
        <p:spPr>
          <a:xfrm>
            <a:off x="5318919" y="1850142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9976</TotalTime>
  <Words>408</Words>
  <Application>Microsoft Office PowerPoint</Application>
  <PresentationFormat>Custom</PresentationFormat>
  <Paragraphs>82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Nunito Black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 hong cua tho con</dc:title>
  <dc:creator>Bui Quang Hien</dc:creator>
  <cp:lastModifiedBy>Hiển Bùi Quang</cp:lastModifiedBy>
  <cp:revision>1080</cp:revision>
  <dcterms:created xsi:type="dcterms:W3CDTF">2008-09-09T22:52:10Z</dcterms:created>
  <dcterms:modified xsi:type="dcterms:W3CDTF">2023-02-24T23:49:51Z</dcterms:modified>
</cp:coreProperties>
</file>