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95" r:id="rId3"/>
  </p:sldMasterIdLst>
  <p:notesMasterIdLst>
    <p:notesMasterId r:id="rId21"/>
  </p:notesMasterIdLst>
  <p:sldIdLst>
    <p:sldId id="294" r:id="rId4"/>
    <p:sldId id="484" r:id="rId5"/>
    <p:sldId id="486" r:id="rId6"/>
    <p:sldId id="257" r:id="rId7"/>
    <p:sldId id="487" r:id="rId8"/>
    <p:sldId id="279" r:id="rId9"/>
    <p:sldId id="286" r:id="rId10"/>
    <p:sldId id="489" r:id="rId11"/>
    <p:sldId id="477" r:id="rId12"/>
    <p:sldId id="481" r:id="rId13"/>
    <p:sldId id="483" r:id="rId14"/>
    <p:sldId id="482" r:id="rId15"/>
    <p:sldId id="287" r:id="rId16"/>
    <p:sldId id="488" r:id="rId17"/>
    <p:sldId id="401" r:id="rId18"/>
    <p:sldId id="490" r:id="rId19"/>
    <p:sldId id="280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  <a:srgbClr val="FFFF9B"/>
    <a:srgbClr val="FFFFFF"/>
    <a:srgbClr val="0000FF"/>
    <a:srgbClr val="FFCC00"/>
    <a:srgbClr val="FFCC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3445" autoAdjust="0"/>
  </p:normalViewPr>
  <p:slideViewPr>
    <p:cSldViewPr>
      <p:cViewPr varScale="1">
        <p:scale>
          <a:sx n="140" d="100"/>
          <a:sy n="140" d="100"/>
        </p:scale>
        <p:origin x="93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885ECB3-EBC8-EAC0-974C-1FD4DAB653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44F1F90-7ED8-F113-69ED-ECED78DC370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3B059F0-E115-0BE4-B752-B6E20FB27E0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3A5473C-52CE-B3EF-BCCD-4BDD8C836EC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703E6AC-C6B2-2DBE-3382-9EEEF7A96A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8C2D68B-0332-9CAE-4983-A11065C2AB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DA8EE2-BE53-4F7B-8ACA-E8AD2AAAD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BE5EBD57-F156-5310-622C-803366715C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F02429E9-3C61-4D08-A040-91354AA6E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8DD82ECB-9762-E5CB-365F-4A73BA1AC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523440-88BB-4A2F-B7EE-AD459CE70699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7D12B0-8887-F7EF-48FB-6F7F7D431D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3067C3-7193-4540-A805-FFCBEE2A7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3A6A90-D127-055A-3CEE-060F3C3FC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25CBD-A25A-4CC6-B0E1-EEAF6C88E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217309"/>
      </p:ext>
    </p:extLst>
  </p:cSld>
  <p:clrMapOvr>
    <a:masterClrMapping/>
  </p:clrMapOvr>
  <p:transition spd="slow" advTm="6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A12CDA-58A5-32EB-3DB1-63BA4A909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EA1CDD-CB86-AF2B-0A32-5A217FA41B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3EDB94-7ABE-E928-DD3F-09F9C1051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74389-D28C-4043-BB2F-734CBB96E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646163"/>
      </p:ext>
    </p:extLst>
  </p:cSld>
  <p:clrMapOvr>
    <a:masterClrMapping/>
  </p:clrMapOvr>
  <p:transition spd="slow" advTm="6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696842-785E-6CD2-9EB4-B31C1024E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2B1684-F86E-8038-5B26-2F4853CA13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E4ABFE-A1FC-B0C4-BF00-2E340AD9E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20A7A-CBF9-4FF5-862F-48036575B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448661"/>
      </p:ext>
    </p:extLst>
  </p:cSld>
  <p:clrMapOvr>
    <a:masterClrMapping/>
  </p:clrMapOvr>
  <p:transition spd="slow" advTm="6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EB1EB4-A468-7B81-7064-2E177840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E6243-2B34-4966-84E1-655A95FA871E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BD0DA7-46D2-5308-1829-4FE38AF0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FA3C58-2C21-92E1-D185-B184AFEB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9A5645F7-51F4-4AEA-BAF0-2D2DF4DABF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23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74FEF3-4CDE-F68C-98C5-3CC971B6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CE1B4-73B4-4B51-860C-036904CD30AD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1B609E-E423-269C-868D-3188FC8D4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8CAA4C-2FFC-6F62-A30C-D31C2E6F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6A52F2E1-6458-442C-8C05-2F5311ED41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3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538A1B-79D3-CA43-E478-436D3CAE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A15DF-F5D4-4B76-8B13-03D0FF911667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53ABDB-DDBA-5AE8-CD24-315EB8653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68C265-6343-8663-1FA3-020E0423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46CD9A45-7E90-4E0D-94DB-DEAEF9B76E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034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599676-9BF4-4238-FDF2-0BB8A7A3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E83D1-EF55-49D1-99DE-6BAAF31B8449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5A8EDC-44EE-FF73-E372-16C8196A0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D9FB4E-E662-F20A-1185-58A1C2CA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7FA74967-EFB3-4F65-BF2B-1EE1375298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708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02867F-995C-A997-0190-825ADE4E76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35088" y="5054600"/>
            <a:ext cx="1350962" cy="122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sz="100">
                <a:solidFill>
                  <a:srgbClr val="000000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rgbClr val="000000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>
                <a:solidFill>
                  <a:srgbClr val="000000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日期占位符 6">
            <a:extLst>
              <a:ext uri="{FF2B5EF4-FFF2-40B4-BE49-F238E27FC236}">
                <a16:creationId xmlns:a16="http://schemas.microsoft.com/office/drawing/2014/main" id="{8074F3C3-1952-C904-9EF9-4ACEF08973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263F3-E6CD-4FD6-8B40-293BEE8308A3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9" name="页脚占位符 7">
            <a:extLst>
              <a:ext uri="{FF2B5EF4-FFF2-40B4-BE49-F238E27FC236}">
                <a16:creationId xmlns:a16="http://schemas.microsoft.com/office/drawing/2014/main" id="{C6826799-E0DA-59A6-9488-1223F1F6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8">
            <a:extLst>
              <a:ext uri="{FF2B5EF4-FFF2-40B4-BE49-F238E27FC236}">
                <a16:creationId xmlns:a16="http://schemas.microsoft.com/office/drawing/2014/main" id="{3D0FC604-05B9-F105-2A59-25730933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537D482F-B0FC-49AE-AA31-BF9B1C99BC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83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D369287-526F-3F42-77F6-A6DE28AC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5379A-95A0-44E0-AA64-CD07AE1EE4BE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008DB9-01C9-D199-C825-00509578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0912FB-BA19-BE85-B11D-D084B19C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8D3A217F-CF06-40B6-B7CE-DA24CE5F9B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588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1FFB16D-2B95-4EDE-417A-A1D933674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DBC1-909F-4796-B013-52F019B10109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1B909AB-AE09-B514-1419-D966722A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B0A588-24D9-07D5-EE52-85148940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60355DD7-CA06-4F41-ACF4-D3EDB32BFB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948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68DA50-79DF-82EE-DA66-4B0B75DFE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F40EB-DE9A-4824-AEAD-6EC140C5E0E3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C507C8-FE78-11BA-F761-226318CDA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A9B41F-7BBA-2F64-7C11-A81AF7C5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FC9E02E2-F7C0-4897-8413-58BCA7E951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14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4700A8-AFBF-9282-BB84-1214ADDFA9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32CEC2-BA4F-3CE9-4B33-653D990A4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633550-1DB8-5DE3-6580-C3CFA51DA5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765DF-24C7-4211-AAFA-21343B297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061307"/>
      </p:ext>
    </p:extLst>
  </p:cSld>
  <p:clrMapOvr>
    <a:masterClrMapping/>
  </p:clrMapOvr>
  <p:transition spd="slow" advTm="60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CA161D-17F1-A37F-2CEF-7EE2FDAA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4D15A-B710-4930-8E41-CEE872A475BF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1BA68A-FA0F-9CDC-F8C8-3191B3C29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98A729-FAA3-08A3-C660-AE0AFFAC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1BF056AD-BA65-48AA-AC60-64CA96F371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395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DD30D4-6131-045D-79BC-37F2155E5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DF1A8-0AC2-4E18-B39F-54022F65824C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00E47A-03A7-4E91-7AF1-581E8216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6ADB81-57C1-5857-3FCF-2988E8A8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785447D4-33BF-4A2D-8DBC-DFF6078C63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37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974441-4591-6E40-5889-5E125BD0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CEBB2-CDA8-42D1-ACCE-344A23A5C695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821158-EECA-7023-5E61-A6B9D91E3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D7612-A327-8700-DC32-BD843359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60F8043F-B70F-42D9-BF1D-663C462EBC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642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D1C21B-AF9B-3931-4701-06CBA632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2961-0EFC-4CC2-B846-F6A7919E7B1A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F21440-BD14-3B79-38DC-D1B1CDB8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254830-50D2-54F5-E935-3CFCE811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956DCAE6-033E-458F-A412-6213EE1364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749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9FF06A-6A98-FA5B-813B-154A7A0E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6A5D9-4631-49F3-ABD8-23698BBDB3D0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1D802D-FEF2-8634-1325-061746F0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B7BCE7-93C0-F0A5-90D8-9D23808E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EF6B4B49-B966-480D-B246-BD9EA469B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147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603FA6-7134-7652-A9E0-795328BA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924BB-06B5-41E4-9746-DC3E56A387C7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6449DA-3238-2873-7376-3981FF51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872F7A-EFB7-3B2B-5C89-39030430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5F360FB9-C5C7-4356-8CD2-BB674966BC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0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0666FA-C221-546F-B73E-0F17FE5D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97013-EFE0-4EC0-80AE-18BDB5154EAE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4C6A8C-4549-3B7D-D26C-6CFC684B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D9BEB8-4911-D0B7-3654-72D29C1C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D38D17D4-BECB-4FA7-A89A-31AB8A9503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004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E1B0A28-2115-B400-AAA4-50F2A5E601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35088" y="5054600"/>
            <a:ext cx="1350962" cy="122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sz="100">
                <a:solidFill>
                  <a:srgbClr val="000000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rgbClr val="000000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>
                <a:solidFill>
                  <a:srgbClr val="000000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日期占位符 6">
            <a:extLst>
              <a:ext uri="{FF2B5EF4-FFF2-40B4-BE49-F238E27FC236}">
                <a16:creationId xmlns:a16="http://schemas.microsoft.com/office/drawing/2014/main" id="{D2EE99C6-9CD2-4F71-3BA2-9D66D7B4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5E835-6C2B-4F44-8995-4CF978E8565E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9" name="页脚占位符 7">
            <a:extLst>
              <a:ext uri="{FF2B5EF4-FFF2-40B4-BE49-F238E27FC236}">
                <a16:creationId xmlns:a16="http://schemas.microsoft.com/office/drawing/2014/main" id="{C1140C86-4D9D-95E1-5927-E026E0D90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8">
            <a:extLst>
              <a:ext uri="{FF2B5EF4-FFF2-40B4-BE49-F238E27FC236}">
                <a16:creationId xmlns:a16="http://schemas.microsoft.com/office/drawing/2014/main" id="{58CFCA4B-37E4-0913-B45E-AC3AEE55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BE58539A-9104-4707-92A0-005CC98EB6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63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32630A-7370-5638-ED45-47983C09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AE85D-0E25-4FD7-AA34-D1BEA62AE224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C7C822C-05E5-B6A5-F375-4F63E43D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8E38045-8C4C-2981-BC75-BD7F1778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752F45E9-DF09-4FF9-AA27-C5312F3419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784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D7ABB4C-61F2-1260-DFA6-C6592C8E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D91B5-7297-4CC8-96BC-5994A7AD7715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C77AA9-E9F2-AD34-F546-438E8411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896D9A-79A3-121E-BFE1-908CFE4B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617FA384-D3F4-4F51-B99E-5DE50F9972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49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86452D-ED7D-3FBB-B23A-55AAB2E70C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D7FE9B-B3D6-1983-F524-8877088AA0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8A723F-085D-EB8B-2E2A-89827CF599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BFD78-705D-4508-BE4A-125F36EB1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226038"/>
      </p:ext>
    </p:extLst>
  </p:cSld>
  <p:clrMapOvr>
    <a:masterClrMapping/>
  </p:clrMapOvr>
  <p:transition spd="slow" advTm="6000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48DFA4-6353-EE0B-45F8-92DC9400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B036-C5B9-4FAD-BA44-32663340F845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666DAA-24A6-B959-299B-4240B7B1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EEE8C8-A1D6-CC44-E9D4-D4E431AE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F3C2D406-54E4-4225-A14F-21F6180223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375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C9C439-9B3B-2250-E853-F8437A79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75BE-8326-4086-9C99-9F00CE3F4C6C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61773D-D63B-D47C-27A7-346FC767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DB8604-E59E-19CD-CC96-C08CA240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CE5FE73E-0129-473F-8305-A0BF0617BC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036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A15852-81F6-8F90-DDC1-A9C6E998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500D5-2BFE-4A81-A293-2E594AF84CE6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1E9FB-5C50-F15C-767C-AE943949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E9B64D-46A0-1B7D-3BDD-F388D045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0574411F-63D0-40E5-A74B-752DCDCCBA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057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5E6E69-D329-E267-1461-29F0F031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B5439-2B1C-4AE1-9F62-A0EE6EFA3D3B}" type="datetimeFigureOut">
              <a:rPr lang="zh-CN" altLang="en-US"/>
              <a:pPr>
                <a:defRPr/>
              </a:pPr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5F8662-2434-69BB-2273-28FAEB97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FA55DD-86C9-F029-EBC8-8AAD76FF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方正卡通简体"/>
              </a:defRPr>
            </a:lvl1pPr>
          </a:lstStyle>
          <a:p>
            <a:pPr>
              <a:defRPr/>
            </a:pPr>
            <a:fld id="{56B734EF-8CE8-475B-ADF3-D33E738B76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2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BEED0E-761F-DB38-83F7-B8A94D69AB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30EFC-31F2-A74F-841E-B1AEE8F1CC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D5D001-5FCB-CB7D-0886-F26EA32C8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600CA-F6EA-4085-873F-419DE52667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793326"/>
      </p:ext>
    </p:extLst>
  </p:cSld>
  <p:clrMapOvr>
    <a:masterClrMapping/>
  </p:clrMapOvr>
  <p:transition spd="slow" advTm="6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12552E-FBE2-920E-E88A-559EF7649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4C116C-0411-5800-5064-C2F85E62BE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BA47C7-B099-7054-CD2C-06E217A32E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3999-F6E5-413D-A791-C71B9955A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707686"/>
      </p:ext>
    </p:extLst>
  </p:cSld>
  <p:clrMapOvr>
    <a:masterClrMapping/>
  </p:clrMapOvr>
  <p:transition spd="slow" advTm="6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4BA8DD-F5C7-A9B1-C34D-7B96C81E3D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CD656E-6A42-4C22-F23A-675481E9AA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0AF373-B909-A434-2993-9F91140E0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386D0-ABDE-4DE9-A280-BADB3BDD6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54463"/>
      </p:ext>
    </p:extLst>
  </p:cSld>
  <p:clrMapOvr>
    <a:masterClrMapping/>
  </p:clrMapOvr>
  <p:transition spd="slow" advTm="6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205BB83-39B6-2AD9-C295-AEAE4042A5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FD7914-66FE-FED7-C26F-5430CB5E6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32D203-4310-2580-EAA2-39D5EB3CD1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13E93-8649-43BA-B2CE-992EC9F79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460576"/>
      </p:ext>
    </p:extLst>
  </p:cSld>
  <p:clrMapOvr>
    <a:masterClrMapping/>
  </p:clrMapOvr>
  <p:transition spd="slow" advTm="6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8F14BC-2AD2-648E-F828-D934BF492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767CF1-8EE7-B8A0-843B-12C4A4147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DC21B-24EB-2B88-6EB6-B4B8AE616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16D5F-C1A9-4616-9904-5D0842B94E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049867"/>
      </p:ext>
    </p:extLst>
  </p:cSld>
  <p:clrMapOvr>
    <a:masterClrMapping/>
  </p:clrMapOvr>
  <p:transition spd="slow" advTm="6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11F8C7-F70A-9F73-BC23-FD05FF1691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A6D9A3-910B-FA7A-CAD5-2A675F6D3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5C2AAA-5441-79BA-D09D-425C93EAE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6966-6FC3-41FA-9BEF-4EF93D972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63876"/>
      </p:ext>
    </p:extLst>
  </p:cSld>
  <p:clrMapOvr>
    <a:masterClrMapping/>
  </p:clrMapOvr>
  <p:transition spd="slow" advTm="6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54ED50A-8206-03A5-3F45-3D6801707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A55B77-8DB4-5D60-F679-1CCDB5733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2C412B-6606-D030-0363-2BA23CC630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FD61067-D99E-63D4-709A-8F29B58806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9B4FBB-B017-FE7F-6ED0-6B9CA2A49B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0DC2D8D-4993-49D0-B7FD-0A84ED7D2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3" r:id="rId1"/>
    <p:sldLayoutId id="2147485294" r:id="rId2"/>
    <p:sldLayoutId id="2147485295" r:id="rId3"/>
    <p:sldLayoutId id="2147485296" r:id="rId4"/>
    <p:sldLayoutId id="2147485297" r:id="rId5"/>
    <p:sldLayoutId id="2147485298" r:id="rId6"/>
    <p:sldLayoutId id="2147485299" r:id="rId7"/>
    <p:sldLayoutId id="2147485300" r:id="rId8"/>
    <p:sldLayoutId id="2147485301" r:id="rId9"/>
    <p:sldLayoutId id="2147485302" r:id="rId10"/>
    <p:sldLayoutId id="2147485303" r:id="rId11"/>
  </p:sldLayoutIdLst>
  <p:transition spd="slow" advTm="6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304" r:id="rId1"/>
    <p:sldLayoutId id="2147485305" r:id="rId2"/>
    <p:sldLayoutId id="2147485306" r:id="rId3"/>
    <p:sldLayoutId id="2147485307" r:id="rId4"/>
    <p:sldLayoutId id="2147485308" r:id="rId5"/>
    <p:sldLayoutId id="2147485309" r:id="rId6"/>
    <p:sldLayoutId id="2147485310" r:id="rId7"/>
    <p:sldLayoutId id="2147485311" r:id="rId8"/>
    <p:sldLayoutId id="2147485312" r:id="rId9"/>
    <p:sldLayoutId id="2147485313" r:id="rId10"/>
    <p:sldLayoutId id="214748531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Microsoft YaHei" panose="020B0503020204020204" pitchFamily="34" charset="-122"/>
          <a:ea typeface="+mj-ea"/>
          <a:cs typeface="方正卡通简体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YaHei" panose="020B0503020204020204" pitchFamily="34" charset="-122"/>
          <a:ea typeface="方正卡通简体"/>
          <a:cs typeface="方正卡通简体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YaHei" panose="020B0503020204020204" pitchFamily="34" charset="-122"/>
          <a:ea typeface="方正卡通简体"/>
          <a:cs typeface="方正卡通简体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YaHei" panose="020B0503020204020204" pitchFamily="34" charset="-122"/>
          <a:ea typeface="方正卡通简体"/>
          <a:cs typeface="方正卡通简体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YaHei" panose="020B0503020204020204" pitchFamily="34" charset="-122"/>
          <a:ea typeface="方正卡通简体"/>
          <a:cs typeface="方正卡通简体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YaHei" panose="020B0503020204020204" pitchFamily="34" charset="-122"/>
          <a:ea typeface="方正卡通简体"/>
          <a:cs typeface="方正卡通简体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YaHei" panose="020B0503020204020204" pitchFamily="34" charset="-122"/>
          <a:ea typeface="方正卡通简体"/>
          <a:cs typeface="方正卡通简体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YaHei" panose="020B0503020204020204" pitchFamily="34" charset="-122"/>
          <a:ea typeface="方正卡通简体"/>
          <a:cs typeface="方正卡通简体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YaHei" panose="020B0503020204020204" pitchFamily="34" charset="-122"/>
          <a:ea typeface="方正卡通简体"/>
          <a:cs typeface="方正卡通简体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" panose="020B0503020204020204" pitchFamily="34" charset="-122"/>
          <a:ea typeface="+mn-ea"/>
          <a:cs typeface="方正卡通简体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icrosoft YaHei" panose="020B0503020204020204" pitchFamily="34" charset="-122"/>
          <a:ea typeface="+mn-ea"/>
          <a:cs typeface="方正卡通简体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" panose="020B0503020204020204" pitchFamily="34" charset="-122"/>
          <a:ea typeface="+mn-ea"/>
          <a:cs typeface="方正卡通简体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Microsoft YaHei" panose="020B0503020204020204" pitchFamily="34" charset="-122"/>
          <a:ea typeface="+mn-ea"/>
          <a:cs typeface="方正卡通简体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Microsoft YaHei" panose="020B0503020204020204" pitchFamily="34" charset="-122"/>
          <a:ea typeface="+mn-ea"/>
          <a:cs typeface="方正卡通简体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315" r:id="rId1"/>
    <p:sldLayoutId id="2147485316" r:id="rId2"/>
    <p:sldLayoutId id="2147485317" r:id="rId3"/>
    <p:sldLayoutId id="2147485318" r:id="rId4"/>
    <p:sldLayoutId id="2147485319" r:id="rId5"/>
    <p:sldLayoutId id="2147485320" r:id="rId6"/>
    <p:sldLayoutId id="2147485321" r:id="rId7"/>
    <p:sldLayoutId id="2147485322" r:id="rId8"/>
    <p:sldLayoutId id="2147485323" r:id="rId9"/>
    <p:sldLayoutId id="2147485324" r:id="rId10"/>
    <p:sldLayoutId id="214748532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Microsoft YaHei" panose="020B0503020204020204" pitchFamily="34" charset="-122"/>
          <a:ea typeface="+mj-ea"/>
          <a:cs typeface="方正卡通简体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YaHei" panose="020B0503020204020204" pitchFamily="34" charset="-122"/>
          <a:ea typeface="方正卡通简体"/>
          <a:cs typeface="方正卡通简体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YaHei" panose="020B0503020204020204" pitchFamily="34" charset="-122"/>
          <a:ea typeface="方正卡通简体"/>
          <a:cs typeface="方正卡通简体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YaHei" panose="020B0503020204020204" pitchFamily="34" charset="-122"/>
          <a:ea typeface="方正卡通简体"/>
          <a:cs typeface="方正卡通简体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YaHei" panose="020B0503020204020204" pitchFamily="34" charset="-122"/>
          <a:ea typeface="方正卡通简体"/>
          <a:cs typeface="方正卡通简体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YaHei" panose="020B0503020204020204" pitchFamily="34" charset="-122"/>
          <a:ea typeface="方正卡通简体"/>
          <a:cs typeface="方正卡通简体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YaHei" panose="020B0503020204020204" pitchFamily="34" charset="-122"/>
          <a:ea typeface="方正卡通简体"/>
          <a:cs typeface="方正卡通简体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YaHei" panose="020B0503020204020204" pitchFamily="34" charset="-122"/>
          <a:ea typeface="方正卡通简体"/>
          <a:cs typeface="方正卡通简体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YaHei" panose="020B0503020204020204" pitchFamily="34" charset="-122"/>
          <a:ea typeface="方正卡通简体"/>
          <a:cs typeface="方正卡通简体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" panose="020B0503020204020204" pitchFamily="34" charset="-122"/>
          <a:ea typeface="+mn-ea"/>
          <a:cs typeface="方正卡通简体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icrosoft YaHei" panose="020B0503020204020204" pitchFamily="34" charset="-122"/>
          <a:ea typeface="+mn-ea"/>
          <a:cs typeface="方正卡通简体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" panose="020B0503020204020204" pitchFamily="34" charset="-122"/>
          <a:ea typeface="+mn-ea"/>
          <a:cs typeface="方正卡通简体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Microsoft YaHei" panose="020B0503020204020204" pitchFamily="34" charset="-122"/>
          <a:ea typeface="+mn-ea"/>
          <a:cs typeface="方正卡通简体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Microsoft YaHei" panose="020B0503020204020204" pitchFamily="34" charset="-122"/>
          <a:ea typeface="+mn-ea"/>
          <a:cs typeface="方正卡通简体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tdkim\OneDrive\Desktop\the%20gioi%20dong%20vat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video" Target="file:///C:\Users\tdkim\OneDrive\Desktop\m&#7903;%20&#273;&#7847;u.mp4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slide" Target="slide10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slide" Target="slide14.xml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>
            <a:extLst>
              <a:ext uri="{FF2B5EF4-FFF2-40B4-BE49-F238E27FC236}">
                <a16:creationId xmlns:a16="http://schemas.microsoft.com/office/drawing/2014/main" id="{8B96A0D8-1A86-CCC7-4644-D447F478A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5" y="392113"/>
            <a:ext cx="3892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HUYỆN THỦY NGUYÊN</a:t>
            </a:r>
          </a:p>
          <a:p>
            <a:pPr algn="ctr"/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TÂN D</a:t>
            </a:r>
            <a:r>
              <a:rPr lang="vi-VN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grpSp>
        <p:nvGrpSpPr>
          <p:cNvPr id="25603" name="Group 2">
            <a:extLst>
              <a:ext uri="{FF2B5EF4-FFF2-40B4-BE49-F238E27FC236}">
                <a16:creationId xmlns:a16="http://schemas.microsoft.com/office/drawing/2014/main" id="{A1E2C5A5-A06C-C9E1-160C-18B19D61EA0C}"/>
              </a:ext>
            </a:extLst>
          </p:cNvPr>
          <p:cNvGrpSpPr>
            <a:grpSpLocks/>
          </p:cNvGrpSpPr>
          <p:nvPr/>
        </p:nvGrpSpPr>
        <p:grpSpPr bwMode="auto">
          <a:xfrm>
            <a:off x="263525" y="98425"/>
            <a:ext cx="8591550" cy="1001713"/>
            <a:chOff x="-1163526" y="129456"/>
            <a:chExt cx="11455173" cy="13376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7CAA35-D548-C979-C6D7-E5AAF468C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163526" y="129456"/>
              <a:ext cx="1356397" cy="13376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B13DF1-E494-A37B-1925-267BD64E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8935251" y="129456"/>
              <a:ext cx="1356396" cy="13376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604" name="Group 3">
            <a:extLst>
              <a:ext uri="{FF2B5EF4-FFF2-40B4-BE49-F238E27FC236}">
                <a16:creationId xmlns:a16="http://schemas.microsoft.com/office/drawing/2014/main" id="{41EC4768-D0BD-7A6D-4B30-4A59C87996F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93675" y="3979863"/>
            <a:ext cx="8586788" cy="1003300"/>
            <a:chOff x="-1174315" y="129456"/>
            <a:chExt cx="11448498" cy="13376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C52D34-F79D-1CCC-D740-BEDAC73BB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174315" y="129456"/>
              <a:ext cx="1356397" cy="13376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4C9BC89-A7C1-2B57-F55D-FDC0CF780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8917787" y="129456"/>
              <a:ext cx="1356396" cy="13376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666FCF-BE78-C97F-0FFB-012820E67F45}"/>
              </a:ext>
            </a:extLst>
          </p:cNvPr>
          <p:cNvCxnSpPr/>
          <p:nvPr/>
        </p:nvCxnSpPr>
        <p:spPr>
          <a:xfrm>
            <a:off x="3760788" y="971550"/>
            <a:ext cx="15160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C1E4EF-C223-256A-27D8-6F4653B8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513" y="4624388"/>
            <a:ext cx="3544887" cy="323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23 t</a:t>
            </a:r>
            <a:r>
              <a:rPr lang="vi-VN" altLang="en-U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háng </a:t>
            </a:r>
            <a:r>
              <a:rPr lang="en-US" altLang="en-U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altLang="en-U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1E9175-F8DE-2F9F-6EE8-F1F2A4546376}"/>
              </a:ext>
            </a:extLst>
          </p:cNvPr>
          <p:cNvSpPr/>
          <p:nvPr/>
        </p:nvSpPr>
        <p:spPr>
          <a:xfrm>
            <a:off x="1558925" y="1268413"/>
            <a:ext cx="5705475" cy="13620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HỘI THI</a:t>
            </a:r>
          </a:p>
          <a:p>
            <a:pPr algn="ctr">
              <a:defRPr/>
            </a:pPr>
            <a:r>
              <a:rPr lang="en-US" sz="27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GIÁO VIÊN DẠY GIỎI CẤP HUYỆN</a:t>
            </a:r>
          </a:p>
          <a:p>
            <a:pPr algn="ctr">
              <a:defRPr/>
            </a:pPr>
            <a:r>
              <a:rPr lang="en-US" sz="27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NĂM HỌC 2022 - 2023</a:t>
            </a:r>
          </a:p>
        </p:txBody>
      </p:sp>
      <p:sp>
        <p:nvSpPr>
          <p:cNvPr id="25608" name="TextBox 3">
            <a:extLst>
              <a:ext uri="{FF2B5EF4-FFF2-40B4-BE49-F238E27FC236}">
                <a16:creationId xmlns:a16="http://schemas.microsoft.com/office/drawing/2014/main" id="{806CECD4-8535-853E-3BFF-88388B48E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2759075"/>
            <a:ext cx="40671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r>
              <a:rPr lang="en-US" altLang="en-US" sz="21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Bài 10: Khủng long – Tiết 3</a:t>
            </a:r>
          </a:p>
          <a:p>
            <a:endParaRPr lang="en-US" altLang="en-US" sz="21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1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Minh Ngọc</a:t>
            </a:r>
          </a:p>
          <a:p>
            <a:r>
              <a:rPr lang="en-US" altLang="en-US" sz="21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Năm sinh: 1989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6" descr="Picture1">
            <a:extLst>
              <a:ext uri="{FF2B5EF4-FFF2-40B4-BE49-F238E27FC236}">
                <a16:creationId xmlns:a16="http://schemas.microsoft.com/office/drawing/2014/main" id="{66028656-8F1C-C880-9710-C8DA06C593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633538"/>
            <a:ext cx="6937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rrow: Right 6">
            <a:hlinkClick r:id="rId3" action="ppaction://hlinksldjump"/>
            <a:extLst>
              <a:ext uri="{FF2B5EF4-FFF2-40B4-BE49-F238E27FC236}">
                <a16:creationId xmlns:a16="http://schemas.microsoft.com/office/drawing/2014/main" id="{D49A88FD-37CB-9650-C706-69686EAC31D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7063" y="4171950"/>
            <a:ext cx="1030287" cy="457200"/>
          </a:xfrm>
          <a:prstGeom prst="rightArrow">
            <a:avLst>
              <a:gd name="adj1" fmla="val 50000"/>
              <a:gd name="adj2" fmla="val 499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7EFC4-1016-25F3-DE80-1A24354ED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9255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Hươu sao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27973-AE66-3AAB-0DB9-F8E22FE54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89255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503C9085-60B6-6153-F886-AD5654A4C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860425"/>
            <a:ext cx="40513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ar: 7 Points 5">
            <a:extLst>
              <a:ext uri="{FF2B5EF4-FFF2-40B4-BE49-F238E27FC236}">
                <a16:creationId xmlns:a16="http://schemas.microsoft.com/office/drawing/2014/main" id="{C4B1812C-C307-3F13-2B7F-635A10ECFAE0}"/>
              </a:ext>
            </a:extLst>
          </p:cNvPr>
          <p:cNvSpPr/>
          <p:nvPr/>
        </p:nvSpPr>
        <p:spPr bwMode="auto">
          <a:xfrm>
            <a:off x="2286000" y="595313"/>
            <a:ext cx="1343025" cy="1219200"/>
          </a:xfrm>
          <a:prstGeom prst="star7">
            <a:avLst/>
          </a:prstGeom>
          <a:solidFill>
            <a:srgbClr val="FFFF9B"/>
          </a:solidFill>
          <a:ln w="9525" cap="flat" cmpd="sng" algn="ctr">
            <a:solidFill>
              <a:srgbClr val="FFFF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3800" name="TextBox 1">
            <a:extLst>
              <a:ext uri="{FF2B5EF4-FFF2-40B4-BE49-F238E27FC236}">
                <a16:creationId xmlns:a16="http://schemas.microsoft.com/office/drawing/2014/main" id="{720E9456-8269-E184-A2AD-3CBCB5EF6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95313"/>
            <a:ext cx="7880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HP001 4 hàng" pitchFamily="34" charset="0"/>
                <a:cs typeface="Times New Roman" panose="02020603050405020304" pitchFamily="18" charset="0"/>
              </a:rPr>
              <a:t>Nhìn hình, tìm từ ngữ chứa </a:t>
            </a:r>
            <a:r>
              <a:rPr lang="en-US" altLang="en-US" sz="2800" b="1" i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iêu</a:t>
            </a:r>
            <a:r>
              <a:rPr lang="en-US" altLang="en-US" sz="2800" b="1">
                <a:latin typeface="HP001 4 hàng" pitchFamily="34" charset="0"/>
                <a:cs typeface="Times New Roman" panose="02020603050405020304" pitchFamily="18" charset="0"/>
              </a:rPr>
              <a:t> hoặc </a:t>
            </a:r>
            <a:r>
              <a:rPr lang="en-US" altLang="en-US" sz="2800" b="1" i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ươu</a:t>
            </a:r>
            <a:r>
              <a:rPr lang="en-US" altLang="en-US" sz="2800" b="1">
                <a:latin typeface="HP001 4 hàng" pitchFamily="34" charset="0"/>
                <a:cs typeface="Times New Roman" panose="02020603050405020304" pitchFamily="18" charset="0"/>
              </a:rPr>
              <a:t> để gọi tên loài vật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6" descr="Picture1">
            <a:extLst>
              <a:ext uri="{FF2B5EF4-FFF2-40B4-BE49-F238E27FC236}">
                <a16:creationId xmlns:a16="http://schemas.microsoft.com/office/drawing/2014/main" id="{5F10E312-535C-932E-228B-B1523B3D99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633538"/>
            <a:ext cx="6937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4">
            <a:extLst>
              <a:ext uri="{FF2B5EF4-FFF2-40B4-BE49-F238E27FC236}">
                <a16:creationId xmlns:a16="http://schemas.microsoft.com/office/drawing/2014/main" id="{B4BD96E7-7F25-10EB-CDB2-D751A48AF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3" y="1817688"/>
            <a:ext cx="5126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0" name="Arrow: Right 6">
            <a:hlinkClick r:id="rId3" action="ppaction://hlinksldjump"/>
            <a:extLst>
              <a:ext uri="{FF2B5EF4-FFF2-40B4-BE49-F238E27FC236}">
                <a16:creationId xmlns:a16="http://schemas.microsoft.com/office/drawing/2014/main" id="{2FE94BFE-F638-62E3-EF88-466E8A0DA99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7063" y="4171950"/>
            <a:ext cx="1030287" cy="457200"/>
          </a:xfrm>
          <a:prstGeom prst="rightArrow">
            <a:avLst>
              <a:gd name="adj1" fmla="val 50000"/>
              <a:gd name="adj2" fmla="val 499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9338B6-15E0-8B49-10E8-B651965E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9255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Đà điểu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CA0CA-8D03-2523-8918-827A65B29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9255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</a:p>
        </p:txBody>
      </p:sp>
      <p:pic>
        <p:nvPicPr>
          <p:cNvPr id="34823" name="Picture 2">
            <a:extLst>
              <a:ext uri="{FF2B5EF4-FFF2-40B4-BE49-F238E27FC236}">
                <a16:creationId xmlns:a16="http://schemas.microsoft.com/office/drawing/2014/main" id="{E2805F5F-769F-9515-7563-F00927A1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666750"/>
            <a:ext cx="4370387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ar: 7 Points 5">
            <a:extLst>
              <a:ext uri="{FF2B5EF4-FFF2-40B4-BE49-F238E27FC236}">
                <a16:creationId xmlns:a16="http://schemas.microsoft.com/office/drawing/2014/main" id="{F2EBA9AF-C4C7-142B-D4B1-5A9832ED1EDD}"/>
              </a:ext>
            </a:extLst>
          </p:cNvPr>
          <p:cNvSpPr/>
          <p:nvPr/>
        </p:nvSpPr>
        <p:spPr bwMode="auto">
          <a:xfrm>
            <a:off x="2362200" y="334963"/>
            <a:ext cx="1343025" cy="1220787"/>
          </a:xfrm>
          <a:prstGeom prst="star7">
            <a:avLst/>
          </a:prstGeom>
          <a:solidFill>
            <a:srgbClr val="FFFFCC"/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4825" name="TextBox 1">
            <a:extLst>
              <a:ext uri="{FF2B5EF4-FFF2-40B4-BE49-F238E27FC236}">
                <a16:creationId xmlns:a16="http://schemas.microsoft.com/office/drawing/2014/main" id="{010DF3B9-92B4-7328-FC77-7D64CC46A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4350"/>
            <a:ext cx="7880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HP001 4 hàng" pitchFamily="34" charset="0"/>
                <a:cs typeface="Times New Roman" panose="02020603050405020304" pitchFamily="18" charset="0"/>
              </a:rPr>
              <a:t>Nhìn hình, tìm từ ngữ chứa </a:t>
            </a:r>
            <a:r>
              <a:rPr lang="en-US" altLang="en-US" sz="2800" b="1" i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iêu</a:t>
            </a:r>
            <a:r>
              <a:rPr lang="en-US" altLang="en-US" sz="2800" b="1">
                <a:latin typeface="HP001 4 hàng" pitchFamily="34" charset="0"/>
                <a:cs typeface="Times New Roman" panose="02020603050405020304" pitchFamily="18" charset="0"/>
              </a:rPr>
              <a:t> hoặc </a:t>
            </a:r>
            <a:r>
              <a:rPr lang="en-US" altLang="en-US" sz="2800" b="1" i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ươu</a:t>
            </a:r>
            <a:r>
              <a:rPr lang="en-US" altLang="en-US" sz="2800" b="1">
                <a:latin typeface="HP001 4 hàng" pitchFamily="34" charset="0"/>
                <a:cs typeface="Times New Roman" panose="02020603050405020304" pitchFamily="18" charset="0"/>
              </a:rPr>
              <a:t> để gọi tên loài vật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6" descr="Picture1">
            <a:extLst>
              <a:ext uri="{FF2B5EF4-FFF2-40B4-BE49-F238E27FC236}">
                <a16:creationId xmlns:a16="http://schemas.microsoft.com/office/drawing/2014/main" id="{9F00F642-B8E9-5FA8-A437-74B3E9037A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633538"/>
            <a:ext cx="6937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4">
            <a:extLst>
              <a:ext uri="{FF2B5EF4-FFF2-40B4-BE49-F238E27FC236}">
                <a16:creationId xmlns:a16="http://schemas.microsoft.com/office/drawing/2014/main" id="{89E6EAAB-8AED-355E-7597-B40F3890F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3" y="1817688"/>
            <a:ext cx="5126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4" name="Arrow: Right 6">
            <a:hlinkClick r:id="rId3" action="ppaction://hlinksldjump"/>
            <a:extLst>
              <a:ext uri="{FF2B5EF4-FFF2-40B4-BE49-F238E27FC236}">
                <a16:creationId xmlns:a16="http://schemas.microsoft.com/office/drawing/2014/main" id="{7CAEFEB4-B1E8-AF41-E4A3-D451CE1BA2A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7063" y="4171950"/>
            <a:ext cx="1030287" cy="457200"/>
          </a:xfrm>
          <a:prstGeom prst="rightArrow">
            <a:avLst>
              <a:gd name="adj1" fmla="val 50000"/>
              <a:gd name="adj2" fmla="val 499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5845" name="Picture 1">
            <a:extLst>
              <a:ext uri="{FF2B5EF4-FFF2-40B4-BE49-F238E27FC236}">
                <a16:creationId xmlns:a16="http://schemas.microsoft.com/office/drawing/2014/main" id="{60AA90C6-2FCC-D832-DADA-1F48564BE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3875"/>
            <a:ext cx="46482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3933F9-D39C-3E23-2689-544971716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9255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Diều hâu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FA80FB-94B6-3483-79F0-BF3F5404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89255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5E617B59-D98A-AF35-5AD8-55CE5D52C60B}"/>
              </a:ext>
            </a:extLst>
          </p:cNvPr>
          <p:cNvSpPr/>
          <p:nvPr/>
        </p:nvSpPr>
        <p:spPr bwMode="auto">
          <a:xfrm>
            <a:off x="2444750" y="363538"/>
            <a:ext cx="1343025" cy="1220787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5849" name="TextBox 1">
            <a:extLst>
              <a:ext uri="{FF2B5EF4-FFF2-40B4-BE49-F238E27FC236}">
                <a16:creationId xmlns:a16="http://schemas.microsoft.com/office/drawing/2014/main" id="{83F7983F-B8B3-72E6-8B0C-949705CB8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474663"/>
            <a:ext cx="7880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HP001 4 hàng" pitchFamily="34" charset="0"/>
                <a:cs typeface="Times New Roman" panose="02020603050405020304" pitchFamily="18" charset="0"/>
              </a:rPr>
              <a:t>Nhìn hình, tìm từ ngữ chứa </a:t>
            </a:r>
            <a:r>
              <a:rPr lang="en-US" altLang="en-US" sz="2800" b="1" i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iêu</a:t>
            </a:r>
            <a:r>
              <a:rPr lang="en-US" altLang="en-US" sz="2800" b="1">
                <a:latin typeface="HP001 4 hàng" pitchFamily="34" charset="0"/>
                <a:cs typeface="Times New Roman" panose="02020603050405020304" pitchFamily="18" charset="0"/>
              </a:rPr>
              <a:t> hoặc </a:t>
            </a:r>
            <a:r>
              <a:rPr lang="en-US" altLang="en-US" sz="2800" b="1" i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ươu</a:t>
            </a:r>
            <a:r>
              <a:rPr lang="en-US" altLang="en-US" sz="2800" b="1">
                <a:latin typeface="HP001 4 hàng" pitchFamily="34" charset="0"/>
                <a:cs typeface="Times New Roman" panose="02020603050405020304" pitchFamily="18" charset="0"/>
              </a:rPr>
              <a:t> để gọi tên loài vật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A417E089-4A3D-9FCD-47DF-4C3F1A052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49450"/>
            <a:ext cx="2652712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>
            <a:extLst>
              <a:ext uri="{FF2B5EF4-FFF2-40B4-BE49-F238E27FC236}">
                <a16:creationId xmlns:a16="http://schemas.microsoft.com/office/drawing/2014/main" id="{7F69F95C-2C2A-A59C-2081-F986D496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1968500"/>
            <a:ext cx="271145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8">
            <a:extLst>
              <a:ext uri="{FF2B5EF4-FFF2-40B4-BE49-F238E27FC236}">
                <a16:creationId xmlns:a16="http://schemas.microsoft.com/office/drawing/2014/main" id="{33D94512-0F75-59EA-C353-35364E42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1962150"/>
            <a:ext cx="254635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8FAB4F-77D3-89A1-A3DB-4EC2E1A4023F}"/>
              </a:ext>
            </a:extLst>
          </p:cNvPr>
          <p:cNvSpPr txBox="1"/>
          <p:nvPr/>
        </p:nvSpPr>
        <p:spPr>
          <a:xfrm>
            <a:off x="576263" y="244475"/>
            <a:ext cx="7880350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3.a. </a:t>
            </a:r>
            <a:r>
              <a:rPr lang="en-US" sz="40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40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0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tìm</a:t>
            </a:r>
            <a:r>
              <a:rPr lang="en-US" sz="40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0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40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40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iêu</a:t>
            </a:r>
            <a:r>
              <a:rPr lang="en-US" sz="40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40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ươu</a:t>
            </a:r>
            <a:r>
              <a:rPr lang="en-US" sz="40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40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40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sz="40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loài</a:t>
            </a:r>
            <a:r>
              <a:rPr lang="en-US" sz="40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endParaRPr lang="en-US" sz="40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70" name="TextBox 1">
            <a:extLst>
              <a:ext uri="{FF2B5EF4-FFF2-40B4-BE49-F238E27FC236}">
                <a16:creationId xmlns:a16="http://schemas.microsoft.com/office/drawing/2014/main" id="{AF4C1160-35A6-1BDC-8CFF-538F907A4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4052888"/>
            <a:ext cx="1828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>
                <a:cs typeface="方正卡通简体"/>
              </a:rPr>
              <a:t>Diều hâu</a:t>
            </a:r>
          </a:p>
        </p:txBody>
      </p:sp>
      <p:sp>
        <p:nvSpPr>
          <p:cNvPr id="36871" name="TextBox 2">
            <a:extLst>
              <a:ext uri="{FF2B5EF4-FFF2-40B4-BE49-F238E27FC236}">
                <a16:creationId xmlns:a16="http://schemas.microsoft.com/office/drawing/2014/main" id="{343B28C8-A840-AA3E-71C4-F0FA342EC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998913"/>
            <a:ext cx="177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>
                <a:cs typeface="方正卡通简体"/>
              </a:rPr>
              <a:t>Đà điểu</a:t>
            </a:r>
          </a:p>
        </p:txBody>
      </p:sp>
      <p:sp>
        <p:nvSpPr>
          <p:cNvPr id="36872" name="TextBox 10">
            <a:extLst>
              <a:ext uri="{FF2B5EF4-FFF2-40B4-BE49-F238E27FC236}">
                <a16:creationId xmlns:a16="http://schemas.microsoft.com/office/drawing/2014/main" id="{3C66F4F3-A3BE-CE33-86B8-AB68D8499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3968750"/>
            <a:ext cx="19796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>
                <a:cs typeface="方正卡通简体"/>
              </a:rPr>
              <a:t>Hươu sao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93A37F22-34E0-B6BC-E8DE-1A8691A2A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the gioi dong vat.mp4">
            <a:hlinkClick r:id="" action="ppaction://media"/>
            <a:extLst>
              <a:ext uri="{FF2B5EF4-FFF2-40B4-BE49-F238E27FC236}">
                <a16:creationId xmlns:a16="http://schemas.microsoft.com/office/drawing/2014/main" id="{A9C2DECD-2B96-1246-AA4C-A3903BE0B48F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WordArt 2">
            <a:extLst>
              <a:ext uri="{FF2B5EF4-FFF2-40B4-BE49-F238E27FC236}">
                <a16:creationId xmlns:a16="http://schemas.microsoft.com/office/drawing/2014/main" id="{C734EEDC-C352-CAB9-A905-18AD512AFB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3913" y="1970088"/>
            <a:ext cx="7543800" cy="10287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!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7699F88-8D27-AFE2-2CC7-C75A93328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" y="42863"/>
            <a:ext cx="9086850" cy="5043487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.VnTime" pitchFamily="34" charset="0"/>
            </a:endParaRPr>
          </a:p>
        </p:txBody>
      </p:sp>
      <p:pic>
        <p:nvPicPr>
          <p:cNvPr id="171012" name="Picture 5" descr="COMMLINE">
            <a:extLst>
              <a:ext uri="{FF2B5EF4-FFF2-40B4-BE49-F238E27FC236}">
                <a16:creationId xmlns:a16="http://schemas.microsoft.com/office/drawing/2014/main" id="{67B68F43-BAC1-2C43-038B-58E8CF8E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43450"/>
            <a:ext cx="57150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7" name="Object 6">
            <a:extLst>
              <a:ext uri="{FF2B5EF4-FFF2-40B4-BE49-F238E27FC236}">
                <a16:creationId xmlns:a16="http://schemas.microsoft.com/office/drawing/2014/main" id="{569C9940-8BAA-E07A-4B22-B678E5837E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3770313"/>
          <a:ext cx="2514600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999793" imgH="1831543" progId="MS_ClipArt_Gallery.2">
                  <p:embed/>
                </p:oleObj>
              </mc:Choice>
              <mc:Fallback>
                <p:oleObj name="Clip" r:id="rId3" imgW="1999793" imgH="183154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770313"/>
                        <a:ext cx="2514600" cy="137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8" name="Picture 7" descr="CRNRC092">
            <a:extLst>
              <a:ext uri="{FF2B5EF4-FFF2-40B4-BE49-F238E27FC236}">
                <a16:creationId xmlns:a16="http://schemas.microsoft.com/office/drawing/2014/main" id="{7C26EB62-2C7D-611A-4163-5C05E72CA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025900"/>
            <a:ext cx="151288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AutoShape 13">
            <a:extLst>
              <a:ext uri="{FF2B5EF4-FFF2-40B4-BE49-F238E27FC236}">
                <a16:creationId xmlns:a16="http://schemas.microsoft.com/office/drawing/2014/main" id="{6020172E-2AD2-0653-CB62-630851A98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85750"/>
            <a:ext cx="457200" cy="3429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.VnTime" pitchFamily="34" charset="0"/>
            </a:endParaRPr>
          </a:p>
        </p:txBody>
      </p:sp>
      <p:sp>
        <p:nvSpPr>
          <p:cNvPr id="2" name="AutoShape 13">
            <a:extLst>
              <a:ext uri="{FF2B5EF4-FFF2-40B4-BE49-F238E27FC236}">
                <a16:creationId xmlns:a16="http://schemas.microsoft.com/office/drawing/2014/main" id="{7F5CD020-5757-41D0-0555-1E02E2C08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57200"/>
            <a:ext cx="457200" cy="3429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.VnTime" pitchFamily="34" charset="0"/>
            </a:endParaRPr>
          </a:p>
        </p:txBody>
      </p:sp>
      <p:sp>
        <p:nvSpPr>
          <p:cNvPr id="3" name="AutoShape 13">
            <a:extLst>
              <a:ext uri="{FF2B5EF4-FFF2-40B4-BE49-F238E27FC236}">
                <a16:creationId xmlns:a16="http://schemas.microsoft.com/office/drawing/2014/main" id="{55D10BBF-8026-F005-9569-9EDCE706F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7150"/>
            <a:ext cx="685800" cy="51435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.VnTime" pitchFamily="34" charset="0"/>
            </a:endParaRP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A084FE50-6284-995B-4D59-506895228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57225"/>
            <a:ext cx="381000" cy="28575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.VnTime" pitchFamily="34" charset="0"/>
            </a:endParaRP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C11EED80-C975-AFC0-307F-7A21FD76D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57200"/>
            <a:ext cx="228600" cy="17145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.VnTime" pitchFamily="34" charset="0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76DB25DD-E721-580F-F190-12E12EA9F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85750"/>
            <a:ext cx="152400" cy="1143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.VnTime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animBg="1"/>
      <p:bldP spid="24589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>
            <a:extLst>
              <a:ext uri="{FF2B5EF4-FFF2-40B4-BE49-F238E27FC236}">
                <a16:creationId xmlns:a16="http://schemas.microsoft.com/office/drawing/2014/main" id="{6B1B1DFE-B94D-A47E-2684-697BE3362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5" y="392113"/>
            <a:ext cx="3892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HUYỆN THỦY NGUYÊN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TÂN D</a:t>
            </a:r>
            <a:r>
              <a:rPr lang="vi-VN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grpSp>
        <p:nvGrpSpPr>
          <p:cNvPr id="39939" name="Group 2">
            <a:extLst>
              <a:ext uri="{FF2B5EF4-FFF2-40B4-BE49-F238E27FC236}">
                <a16:creationId xmlns:a16="http://schemas.microsoft.com/office/drawing/2014/main" id="{7F47D7E3-6AF3-A9F9-8F15-E4313C2CA409}"/>
              </a:ext>
            </a:extLst>
          </p:cNvPr>
          <p:cNvGrpSpPr>
            <a:grpSpLocks/>
          </p:cNvGrpSpPr>
          <p:nvPr/>
        </p:nvGrpSpPr>
        <p:grpSpPr bwMode="auto">
          <a:xfrm>
            <a:off x="263525" y="98425"/>
            <a:ext cx="8591550" cy="1001713"/>
            <a:chOff x="-1163526" y="129456"/>
            <a:chExt cx="11455173" cy="13376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978F28-E9AD-D5D4-CC10-1D24E7C79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163526" y="129456"/>
              <a:ext cx="1356397" cy="13376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A1C54-1BE8-D39C-3B1F-6117DFB5D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8935251" y="129456"/>
              <a:ext cx="1356396" cy="13376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940" name="Group 3">
            <a:extLst>
              <a:ext uri="{FF2B5EF4-FFF2-40B4-BE49-F238E27FC236}">
                <a16:creationId xmlns:a16="http://schemas.microsoft.com/office/drawing/2014/main" id="{97C632D3-D80A-62AD-D94F-B73E8CC7C08A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93675" y="3979863"/>
            <a:ext cx="8586788" cy="1003300"/>
            <a:chOff x="-1174315" y="129456"/>
            <a:chExt cx="11448498" cy="13376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7B7FAE-F781-9232-3017-E6D03A829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174315" y="129456"/>
              <a:ext cx="1356397" cy="13376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CED238-829B-7E65-7A20-EACF36E6A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8917787" y="129456"/>
              <a:ext cx="1356396" cy="13376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EE57BB-21DC-7FFA-A9A9-8E2D0D99DACF}"/>
              </a:ext>
            </a:extLst>
          </p:cNvPr>
          <p:cNvCxnSpPr/>
          <p:nvPr/>
        </p:nvCxnSpPr>
        <p:spPr>
          <a:xfrm>
            <a:off x="3760788" y="971550"/>
            <a:ext cx="15160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C85CF6-C8C7-39F4-CF1E-FFCD66B36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513" y="4624388"/>
            <a:ext cx="3544887" cy="323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23 t</a:t>
            </a:r>
            <a:r>
              <a:rPr lang="vi-VN" altLang="en-U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háng </a:t>
            </a:r>
            <a:r>
              <a:rPr lang="en-US" altLang="en-U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altLang="en-US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707253-C209-7F67-2D66-4D7B4C3C2B6C}"/>
              </a:ext>
            </a:extLst>
          </p:cNvPr>
          <p:cNvSpPr/>
          <p:nvPr/>
        </p:nvSpPr>
        <p:spPr>
          <a:xfrm>
            <a:off x="1558925" y="1268413"/>
            <a:ext cx="5705475" cy="13620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HỘI THI</a:t>
            </a:r>
          </a:p>
          <a:p>
            <a:pPr algn="ctr">
              <a:defRPr/>
            </a:pPr>
            <a:r>
              <a:rPr lang="en-US" sz="27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GIÁO VIÊN DẠY GIỎI CẤP HUYỆN</a:t>
            </a:r>
          </a:p>
          <a:p>
            <a:pPr algn="ctr">
              <a:defRPr/>
            </a:pPr>
            <a:r>
              <a:rPr lang="en-US" sz="27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NĂM HỌC 2022 - 2023</a:t>
            </a:r>
          </a:p>
        </p:txBody>
      </p:sp>
      <p:sp>
        <p:nvSpPr>
          <p:cNvPr id="39944" name="TextBox 3">
            <a:extLst>
              <a:ext uri="{FF2B5EF4-FFF2-40B4-BE49-F238E27FC236}">
                <a16:creationId xmlns:a16="http://schemas.microsoft.com/office/drawing/2014/main" id="{BB760DAD-A8C4-4830-AEF8-9CBC8EEFD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2759075"/>
            <a:ext cx="40671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Bài 10: Khủng long – Tiết 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1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Minh Ngọc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Năm sinh: 1989</a:t>
            </a:r>
          </a:p>
        </p:txBody>
      </p:sp>
    </p:spTree>
  </p:cSld>
  <p:clrMapOvr>
    <a:masterClrMapping/>
  </p:clrMapOvr>
  <p:transition spd="slow" advTm="60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4D414057-35DF-10BC-F675-BC572A81B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40963" name="Content Placeholder 4">
            <a:extLst>
              <a:ext uri="{FF2B5EF4-FFF2-40B4-BE49-F238E27FC236}">
                <a16:creationId xmlns:a16="http://schemas.microsoft.com/office/drawing/2014/main" id="{16558E42-1376-857D-C51B-2460BDD4C8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E4CA7-EDE6-0F9B-6A91-ACBE909D993B}"/>
              </a:ext>
            </a:extLst>
          </p:cNvPr>
          <p:cNvSpPr txBox="1"/>
          <p:nvPr/>
        </p:nvSpPr>
        <p:spPr>
          <a:xfrm>
            <a:off x="219075" y="514350"/>
            <a:ext cx="8705850" cy="3690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31000"/>
              </a:lnSpc>
              <a:defRPr/>
            </a:pP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23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2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2023</a:t>
            </a:r>
          </a:p>
          <a:p>
            <a:pPr algn="ctr">
              <a:lnSpc>
                <a:spcPct val="131000"/>
              </a:lnSpc>
              <a:defRPr/>
            </a:pP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Tiếng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Việt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: Nghe -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viết</a:t>
            </a:r>
            <a:endParaRPr lang="en-US" sz="2550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31000"/>
              </a:lnSpc>
              <a:defRPr/>
            </a:pP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Khủng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long</a:t>
            </a:r>
          </a:p>
          <a:p>
            <a:pPr>
              <a:lnSpc>
                <a:spcPct val="131000"/>
              </a:lnSpc>
              <a:defRPr/>
            </a:pP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Chân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khủng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long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thẳng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và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rất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khoẻ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.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Vì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thế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chúng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có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thể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đi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khắp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một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vùng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rộng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lớn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để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kiếm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.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Khủng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long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có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khả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săn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mồi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tốt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nhờ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có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đôi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mắt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tinh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tường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cùng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cái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mũi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và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đôi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tai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thính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BD06D72-35EE-489C-66C7-8B15292F2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7" name="mở đầu.mp4">
            <a:hlinkClick r:id="" action="ppaction://media"/>
            <a:extLst>
              <a:ext uri="{FF2B5EF4-FFF2-40B4-BE49-F238E27FC236}">
                <a16:creationId xmlns:a16="http://schemas.microsoft.com/office/drawing/2014/main" id="{67051402-1BBC-B0B6-B814-823E531CAB42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143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0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FE5DC8-6975-F629-94D8-0FA44133B33E}"/>
              </a:ext>
            </a:extLst>
          </p:cNvPr>
          <p:cNvSpPr txBox="1"/>
          <p:nvPr/>
        </p:nvSpPr>
        <p:spPr>
          <a:xfrm>
            <a:off x="901700" y="955675"/>
            <a:ext cx="2794000" cy="71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5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05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D605FA-4CAB-5FA1-3659-47D549B52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81425"/>
            <a:ext cx="2706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82BF5-188D-F439-4281-28957DC1E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792538"/>
            <a:ext cx="1392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62F6EB-FA5C-59E1-E8CB-5CFDB7DBC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2897188"/>
            <a:ext cx="27066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khả năng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94890-1832-5B8E-17E3-7269770B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1973263"/>
            <a:ext cx="2706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khoẻ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5F386D-B201-0904-40B4-31052EC04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38" y="2906713"/>
            <a:ext cx="911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2FD13-B373-BDBF-147B-762C7EACA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1973263"/>
            <a:ext cx="911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778462-05FF-A887-653D-7A45A96DAF08}"/>
              </a:ext>
            </a:extLst>
          </p:cNvPr>
          <p:cNvCxnSpPr/>
          <p:nvPr/>
        </p:nvCxnSpPr>
        <p:spPr>
          <a:xfrm>
            <a:off x="2286000" y="272415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E57D52-717C-6999-5352-2A1C47215D79}"/>
              </a:ext>
            </a:extLst>
          </p:cNvPr>
          <p:cNvCxnSpPr>
            <a:cxnSpLocks/>
          </p:cNvCxnSpPr>
          <p:nvPr/>
        </p:nvCxnSpPr>
        <p:spPr>
          <a:xfrm>
            <a:off x="2601913" y="3714750"/>
            <a:ext cx="36988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F9E078-332B-3F6F-CE41-2CFD60605E2E}"/>
              </a:ext>
            </a:extLst>
          </p:cNvPr>
          <p:cNvCxnSpPr>
            <a:cxnSpLocks/>
          </p:cNvCxnSpPr>
          <p:nvPr/>
        </p:nvCxnSpPr>
        <p:spPr>
          <a:xfrm>
            <a:off x="2144713" y="4552950"/>
            <a:ext cx="6413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2" grpId="0"/>
      <p:bldP spid="4" grpId="0"/>
      <p:bldP spid="12" grpId="0"/>
      <p:bldP spid="12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713DFF03-A5BD-C14A-CF02-CFD0835B0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spd="slow" advTm="60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21959A6E-07B1-2336-52C9-2545BEEF1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30723" name="Content Placeholder 4">
            <a:extLst>
              <a:ext uri="{FF2B5EF4-FFF2-40B4-BE49-F238E27FC236}">
                <a16:creationId xmlns:a16="http://schemas.microsoft.com/office/drawing/2014/main" id="{92986F3C-74D5-CA03-DBD4-DEBA3D23B1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AB53AE-36B7-4054-0BFA-F303D3DCC3E4}"/>
              </a:ext>
            </a:extLst>
          </p:cNvPr>
          <p:cNvSpPr txBox="1"/>
          <p:nvPr/>
        </p:nvSpPr>
        <p:spPr>
          <a:xfrm>
            <a:off x="254000" y="590550"/>
            <a:ext cx="8705850" cy="3690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31000"/>
              </a:lnSpc>
              <a:defRPr/>
            </a:pP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23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2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2023</a:t>
            </a:r>
          </a:p>
          <a:p>
            <a:pPr algn="ctr">
              <a:lnSpc>
                <a:spcPct val="131000"/>
              </a:lnSpc>
              <a:defRPr/>
            </a:pP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Tiếng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Việt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: Nghe -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viết</a:t>
            </a:r>
            <a:endParaRPr lang="en-US" sz="2550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31000"/>
              </a:lnSpc>
              <a:defRPr/>
            </a:pP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Khủng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long</a:t>
            </a:r>
          </a:p>
          <a:p>
            <a:pPr>
              <a:lnSpc>
                <a:spcPct val="131000"/>
              </a:lnSpc>
              <a:defRPr/>
            </a:pP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Chân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khủng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long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thẳng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và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rất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khoẻ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.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Vì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thế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chúng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có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thể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đi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khắp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một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vùng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rộng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lớn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để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kiếm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.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Khủng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long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có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khả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săn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mồi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tốt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nhờ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có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đôi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mắt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tinh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tường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cùng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cái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mũi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và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đôi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 tai </a:t>
            </a:r>
            <a:r>
              <a:rPr lang="en-US" sz="25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thính</a:t>
            </a:r>
            <a:r>
              <a:rPr lang="en-US" sz="2550" dirty="0">
                <a:solidFill>
                  <a:schemeClr val="bg1"/>
                </a:solidFill>
                <a:latin typeface="HP001 4 hàng" panose="020B0603050302020204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EC6620B-813A-EEBF-EC23-1B47FE448BA0}"/>
              </a:ext>
            </a:extLst>
          </p:cNvPr>
          <p:cNvCxnSpPr>
            <a:cxnSpLocks/>
          </p:cNvCxnSpPr>
          <p:nvPr/>
        </p:nvCxnSpPr>
        <p:spPr>
          <a:xfrm flipV="1">
            <a:off x="5410200" y="2571750"/>
            <a:ext cx="515938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DB405C-E804-53BE-1F5F-8BC21672469D}"/>
              </a:ext>
            </a:extLst>
          </p:cNvPr>
          <p:cNvCxnSpPr>
            <a:cxnSpLocks/>
          </p:cNvCxnSpPr>
          <p:nvPr/>
        </p:nvCxnSpPr>
        <p:spPr>
          <a:xfrm>
            <a:off x="3048000" y="3105150"/>
            <a:ext cx="1109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BA8688-4382-15DE-FCE5-2273EA23FDEF}"/>
              </a:ext>
            </a:extLst>
          </p:cNvPr>
          <p:cNvCxnSpPr>
            <a:cxnSpLocks/>
          </p:cNvCxnSpPr>
          <p:nvPr/>
        </p:nvCxnSpPr>
        <p:spPr>
          <a:xfrm>
            <a:off x="1028700" y="3638550"/>
            <a:ext cx="72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C9DEDC-5E35-B9CC-526F-AEA55421BD0A}"/>
              </a:ext>
            </a:extLst>
          </p:cNvPr>
          <p:cNvCxnSpPr>
            <a:cxnSpLocks/>
          </p:cNvCxnSpPr>
          <p:nvPr/>
        </p:nvCxnSpPr>
        <p:spPr>
          <a:xfrm>
            <a:off x="2438400" y="4171950"/>
            <a:ext cx="828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1840BD9-FB95-3B89-4F13-BE47C4843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905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latin typeface="HP001 4 hàng" pitchFamily="34" charset="0"/>
                <a:cs typeface="Times New Roman" panose="02020603050405020304" pitchFamily="18" charset="0"/>
              </a:rPr>
              <a:t>2. Chọn </a:t>
            </a:r>
            <a:r>
              <a:rPr lang="en-US" altLang="en-US" sz="3600" b="1" i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uya</a:t>
            </a:r>
            <a:r>
              <a:rPr lang="en-US" altLang="en-US" sz="3600" b="1">
                <a:latin typeface="HP001 4 hàng" pitchFamily="34" charset="0"/>
                <a:cs typeface="Times New Roman" panose="02020603050405020304" pitchFamily="18" charset="0"/>
              </a:rPr>
              <a:t> hoặc </a:t>
            </a:r>
            <a:r>
              <a:rPr lang="en-US" altLang="en-US" sz="3600" b="1" i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uyu</a:t>
            </a:r>
            <a:r>
              <a:rPr lang="en-US" altLang="en-US" sz="3600" b="1">
                <a:latin typeface="HP001 4 hàng" pitchFamily="34" charset="0"/>
                <a:cs typeface="Times New Roman" panose="02020603050405020304" pitchFamily="18" charset="0"/>
              </a:rPr>
              <a:t> thay cho ô trống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4518E6-1C41-AA62-DBBC-EB491FB2C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2012950"/>
            <a:ext cx="80454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500" b="1">
                <a:solidFill>
                  <a:srgbClr val="00B0F0"/>
                </a:solidFill>
                <a:latin typeface="HP001 4 hàng" pitchFamily="34" charset="0"/>
                <a:cs typeface="方正卡通简体"/>
              </a:rPr>
              <a:t>a. Đường lên núi quanh co khúc kh ……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438089-7B7C-238A-CC83-7B9FDD2DF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3130550"/>
            <a:ext cx="80454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500" b="1">
                <a:solidFill>
                  <a:srgbClr val="00B0F0"/>
                </a:solidFill>
                <a:latin typeface="HP001 4 hàng" pitchFamily="34" charset="0"/>
                <a:cs typeface="方正卡通简体"/>
              </a:rPr>
              <a:t>b. Mẹ tôi thức kh………dậy sớm để làm mọi việc.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6D0674B7-5882-E311-5479-70A29FBAA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7938"/>
            <a:ext cx="91440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D5249C00-CC6E-96C7-74D6-F9947620FB3F}"/>
              </a:ext>
            </a:extLst>
          </p:cNvPr>
          <p:cNvGrpSpPr>
            <a:grpSpLocks/>
          </p:cNvGrpSpPr>
          <p:nvPr/>
        </p:nvGrpSpPr>
        <p:grpSpPr bwMode="auto">
          <a:xfrm>
            <a:off x="2574925" y="6350"/>
            <a:ext cx="5203825" cy="5202238"/>
            <a:chOff x="2739626" y="157192"/>
            <a:chExt cx="6670585" cy="6541045"/>
          </a:xfrm>
        </p:grpSpPr>
        <p:pic>
          <p:nvPicPr>
            <p:cNvPr id="32834" name="Picture 3">
              <a:extLst>
                <a:ext uri="{FF2B5EF4-FFF2-40B4-BE49-F238E27FC236}">
                  <a16:creationId xmlns:a16="http://schemas.microsoft.com/office/drawing/2014/main" id="{D7C82491-6C64-12B0-FAF6-83CBAA49B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626" y="157192"/>
              <a:ext cx="6670585" cy="654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0A96E5-AC45-2540-1FE8-9A5BBD131A61}"/>
                </a:ext>
              </a:extLst>
            </p:cNvPr>
            <p:cNvSpPr txBox="1"/>
            <p:nvPr/>
          </p:nvSpPr>
          <p:spPr>
            <a:xfrm rot="300000">
              <a:off x="7019139" y="3434700"/>
              <a:ext cx="2016641" cy="3772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NGÂN HÀ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220FBC-FEB1-E5E0-F8A3-FD9557E2B5DD}"/>
                </a:ext>
              </a:extLst>
            </p:cNvPr>
            <p:cNvSpPr txBox="1"/>
            <p:nvPr/>
          </p:nvSpPr>
          <p:spPr>
            <a:xfrm rot="900000">
              <a:off x="6956054" y="3768041"/>
              <a:ext cx="2016642" cy="3772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PHONG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D38EAE-2052-94D5-2824-FAE0964861E1}"/>
                </a:ext>
              </a:extLst>
            </p:cNvPr>
            <p:cNvSpPr txBox="1"/>
            <p:nvPr/>
          </p:nvSpPr>
          <p:spPr>
            <a:xfrm rot="1500000">
              <a:off x="7061872" y="4187211"/>
              <a:ext cx="2016642" cy="3752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HỮU KHÁNH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618AFD-FE5F-A89A-B3EF-4CF935FDD960}"/>
                </a:ext>
              </a:extLst>
            </p:cNvPr>
            <p:cNvSpPr txBox="1"/>
            <p:nvPr/>
          </p:nvSpPr>
          <p:spPr>
            <a:xfrm rot="2100000">
              <a:off x="6524644" y="4243100"/>
              <a:ext cx="2018676" cy="3752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srgbClr val="FF0000"/>
                  </a:solidFill>
                  <a:latin typeface="Calibri"/>
                </a:rPr>
                <a:t>VY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C86B63-0C1F-B299-59BF-9E662C36BA8E}"/>
                </a:ext>
              </a:extLst>
            </p:cNvPr>
            <p:cNvSpPr txBox="1"/>
            <p:nvPr/>
          </p:nvSpPr>
          <p:spPr>
            <a:xfrm rot="2700000">
              <a:off x="6427303" y="4597771"/>
              <a:ext cx="2018004" cy="3785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schemeClr val="bg1"/>
                  </a:solidFill>
                  <a:latin typeface="Calibri"/>
                </a:rPr>
                <a:t>DŨNG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D10256-74B0-3624-2327-CEE609DCDCDD}"/>
                </a:ext>
              </a:extLst>
            </p:cNvPr>
            <p:cNvSpPr txBox="1"/>
            <p:nvPr/>
          </p:nvSpPr>
          <p:spPr>
            <a:xfrm rot="3300000">
              <a:off x="6156674" y="4827335"/>
              <a:ext cx="2019999" cy="3764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QUANG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D85AEF-811D-AB7E-1EA2-53B8CE318D7B}"/>
                </a:ext>
              </a:extLst>
            </p:cNvPr>
            <p:cNvSpPr txBox="1"/>
            <p:nvPr/>
          </p:nvSpPr>
          <p:spPr>
            <a:xfrm rot="3900000">
              <a:off x="5954195" y="5153709"/>
              <a:ext cx="2019999" cy="3744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NGỌC ANH 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78B193-95E1-8E07-2305-9C8233D5E640}"/>
                </a:ext>
              </a:extLst>
            </p:cNvPr>
            <p:cNvSpPr txBox="1"/>
            <p:nvPr/>
          </p:nvSpPr>
          <p:spPr>
            <a:xfrm rot="4500000">
              <a:off x="5609249" y="5238542"/>
              <a:ext cx="2018004" cy="3744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HOÀNG BẢO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89C1D2-DF7E-3028-DF28-D3094987795B}"/>
                </a:ext>
              </a:extLst>
            </p:cNvPr>
            <p:cNvSpPr txBox="1"/>
            <p:nvPr/>
          </p:nvSpPr>
          <p:spPr>
            <a:xfrm rot="5100000">
              <a:off x="5256186" y="5347306"/>
              <a:ext cx="2018002" cy="3764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NGỌC ANH 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3E7DFD-D847-7F1C-1BC3-49CEC077B16B}"/>
                </a:ext>
              </a:extLst>
            </p:cNvPr>
            <p:cNvSpPr txBox="1"/>
            <p:nvPr/>
          </p:nvSpPr>
          <p:spPr>
            <a:xfrm rot="5700000">
              <a:off x="4817369" y="5234472"/>
              <a:ext cx="2197647" cy="3825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ĐỨC BẢO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58D2A5-FE13-3D6D-79AC-1F3D09C9C715}"/>
                </a:ext>
              </a:extLst>
            </p:cNvPr>
            <p:cNvSpPr txBox="1"/>
            <p:nvPr/>
          </p:nvSpPr>
          <p:spPr>
            <a:xfrm rot="6342860">
              <a:off x="4597877" y="5146724"/>
              <a:ext cx="2018004" cy="3744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QUỲNH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AA1151-F95F-C485-6BAD-8163186FC205}"/>
                </a:ext>
              </a:extLst>
            </p:cNvPr>
            <p:cNvSpPr txBox="1"/>
            <p:nvPr/>
          </p:nvSpPr>
          <p:spPr>
            <a:xfrm rot="6900000">
              <a:off x="4308934" y="4969055"/>
              <a:ext cx="2019999" cy="3764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DIỆP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A065DB-1D3D-9104-D4CA-136A4A877F36}"/>
                </a:ext>
              </a:extLst>
            </p:cNvPr>
            <p:cNvSpPr txBox="1"/>
            <p:nvPr/>
          </p:nvSpPr>
          <p:spPr>
            <a:xfrm rot="7500000">
              <a:off x="3916166" y="4927158"/>
              <a:ext cx="2018004" cy="3744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BẢO ANH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D825968-9D86-FD51-F707-2A9BA59192DC}"/>
                </a:ext>
              </a:extLst>
            </p:cNvPr>
            <p:cNvSpPr txBox="1"/>
            <p:nvPr/>
          </p:nvSpPr>
          <p:spPr>
            <a:xfrm rot="8100000">
              <a:off x="3512909" y="4821953"/>
              <a:ext cx="2018676" cy="3772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TRƯƠNG BẢO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8C381A-7C80-8B31-BCA5-FD41ADC72FEE}"/>
                </a:ext>
              </a:extLst>
            </p:cNvPr>
            <p:cNvSpPr txBox="1"/>
            <p:nvPr/>
          </p:nvSpPr>
          <p:spPr>
            <a:xfrm rot="8700000">
              <a:off x="3382672" y="4450689"/>
              <a:ext cx="2020712" cy="3752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srgbClr val="FFFF00"/>
                  </a:solidFill>
                  <a:latin typeface="Calibri"/>
                </a:rPr>
                <a:t>ĐỨC PHÚ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4FF131-6EB2-4C21-23C6-9660965A7F98}"/>
                </a:ext>
              </a:extLst>
            </p:cNvPr>
            <p:cNvSpPr txBox="1"/>
            <p:nvPr/>
          </p:nvSpPr>
          <p:spPr>
            <a:xfrm rot="9300000">
              <a:off x="3014346" y="4173238"/>
              <a:ext cx="2020710" cy="3772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TRUNG NGUYÊN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5AB24E-DF6A-6480-366A-1BBCD7BBD587}"/>
                </a:ext>
              </a:extLst>
            </p:cNvPr>
            <p:cNvSpPr txBox="1"/>
            <p:nvPr/>
          </p:nvSpPr>
          <p:spPr>
            <a:xfrm rot="9900000">
              <a:off x="3146617" y="3764049"/>
              <a:ext cx="2022746" cy="3772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srgbClr val="5B9BD5">
                      <a:lumMod val="50000"/>
                    </a:srgbClr>
                  </a:solidFill>
                  <a:latin typeface="Calibri"/>
                </a:rPr>
                <a:t>OANH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4F4B95-1FE2-B46F-3EED-6CD040D126CF}"/>
                </a:ext>
              </a:extLst>
            </p:cNvPr>
            <p:cNvSpPr txBox="1"/>
            <p:nvPr/>
          </p:nvSpPr>
          <p:spPr>
            <a:xfrm rot="10500000">
              <a:off x="3128303" y="3406756"/>
              <a:ext cx="2020710" cy="3772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srgbClr val="FF00FF"/>
                  </a:solidFill>
                  <a:latin typeface="Calibri"/>
                </a:rPr>
                <a:t>NGỌC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BFAD0F-476F-C5B4-791F-9D90F46E6461}"/>
                </a:ext>
              </a:extLst>
            </p:cNvPr>
            <p:cNvSpPr txBox="1"/>
            <p:nvPr/>
          </p:nvSpPr>
          <p:spPr>
            <a:xfrm rot="11100000">
              <a:off x="2808814" y="3039483"/>
              <a:ext cx="2020712" cy="3772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PHÚC NGUYÊN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5F38935-4CE1-1339-D415-2D8DE51959E0}"/>
                </a:ext>
              </a:extLst>
            </p:cNvPr>
            <p:cNvSpPr txBox="1"/>
            <p:nvPr/>
          </p:nvSpPr>
          <p:spPr>
            <a:xfrm rot="11700000">
              <a:off x="3272784" y="2754049"/>
              <a:ext cx="2016642" cy="3772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NHI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63499F5-775A-589F-A47A-B5451BD5B7E0}"/>
                </a:ext>
              </a:extLst>
            </p:cNvPr>
            <p:cNvSpPr txBox="1"/>
            <p:nvPr/>
          </p:nvSpPr>
          <p:spPr>
            <a:xfrm rot="12300000">
              <a:off x="3065219" y="2292962"/>
              <a:ext cx="2018676" cy="3772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srgbClr val="FF0000"/>
                  </a:solidFill>
                  <a:latin typeface="Calibri"/>
                </a:rPr>
                <a:t>NAM KHÁNH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1815D4-BB31-AB15-5B96-93289E36778C}"/>
                </a:ext>
              </a:extLst>
            </p:cNvPr>
            <p:cNvSpPr txBox="1"/>
            <p:nvPr/>
          </p:nvSpPr>
          <p:spPr>
            <a:xfrm rot="12900000">
              <a:off x="3244295" y="1937665"/>
              <a:ext cx="2020712" cy="3772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srgbClr val="002060"/>
                  </a:solidFill>
                  <a:latin typeface="Calibri"/>
                </a:rPr>
                <a:t>THIỆN NHÂN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BBFFA83-0200-1E93-2848-13A56452155D}"/>
                </a:ext>
              </a:extLst>
            </p:cNvPr>
            <p:cNvSpPr txBox="1"/>
            <p:nvPr/>
          </p:nvSpPr>
          <p:spPr>
            <a:xfrm rot="13500000">
              <a:off x="3538682" y="1740450"/>
              <a:ext cx="2018004" cy="3764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NGÔ PHÚ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3A018A-3D66-6DF3-483F-A1ABA671273D}"/>
                </a:ext>
              </a:extLst>
            </p:cNvPr>
            <p:cNvSpPr txBox="1"/>
            <p:nvPr/>
          </p:nvSpPr>
          <p:spPr>
            <a:xfrm rot="14100000">
              <a:off x="3909065" y="1506932"/>
              <a:ext cx="2019999" cy="3744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HƯNG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0AE0A73-04BF-54CC-602B-F0AE1B2F446D}"/>
                </a:ext>
              </a:extLst>
            </p:cNvPr>
            <p:cNvSpPr txBox="1"/>
            <p:nvPr/>
          </p:nvSpPr>
          <p:spPr>
            <a:xfrm rot="14700000">
              <a:off x="4123733" y="1100698"/>
              <a:ext cx="2018004" cy="3785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KHÁNH HÀ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E4CBB56-26F9-6C2A-774D-F4F6F3036EAA}"/>
                </a:ext>
              </a:extLst>
            </p:cNvPr>
            <p:cNvSpPr txBox="1"/>
            <p:nvPr/>
          </p:nvSpPr>
          <p:spPr>
            <a:xfrm rot="15300000">
              <a:off x="4573438" y="1340243"/>
              <a:ext cx="2016007" cy="3764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 LINH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A12FE39-FDED-0C9C-7C29-C38C86F7194B}"/>
                </a:ext>
              </a:extLst>
            </p:cNvPr>
            <p:cNvSpPr txBox="1"/>
            <p:nvPr/>
          </p:nvSpPr>
          <p:spPr>
            <a:xfrm rot="15900000">
              <a:off x="4906193" y="1321260"/>
              <a:ext cx="2019999" cy="3785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srgbClr val="7030A0"/>
                  </a:solidFill>
                  <a:latin typeface="Calibri"/>
                </a:rPr>
                <a:t>HÂN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57516C1-D9DA-E613-28E3-8ADCE74771A0}"/>
                </a:ext>
              </a:extLst>
            </p:cNvPr>
            <p:cNvSpPr txBox="1"/>
            <p:nvPr/>
          </p:nvSpPr>
          <p:spPr>
            <a:xfrm rot="16500000">
              <a:off x="5260256" y="1323276"/>
              <a:ext cx="2018002" cy="3764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ĐẠT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E4643C-7DE1-2945-39B9-F4CB1482A2B5}"/>
                </a:ext>
              </a:extLst>
            </p:cNvPr>
            <p:cNvSpPr txBox="1"/>
            <p:nvPr/>
          </p:nvSpPr>
          <p:spPr>
            <a:xfrm rot="17100000">
              <a:off x="5584850" y="1386151"/>
              <a:ext cx="2019999" cy="3764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>
                  <a:solidFill>
                    <a:prstClr val="black"/>
                  </a:solidFill>
                  <a:latin typeface="Calibri"/>
                </a:rPr>
                <a:t>SAN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4957FC-7912-ED37-1B71-91E4FDBB6B98}"/>
                </a:ext>
              </a:extLst>
            </p:cNvPr>
            <p:cNvSpPr txBox="1"/>
            <p:nvPr/>
          </p:nvSpPr>
          <p:spPr>
            <a:xfrm rot="17700000">
              <a:off x="5895182" y="1506932"/>
              <a:ext cx="2019999" cy="3744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>
                  <a:solidFill>
                    <a:srgbClr val="FF0000"/>
                  </a:solidFill>
                  <a:latin typeface="Calibri"/>
                </a:rPr>
                <a:t>KIỆT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1CA7467-DBF5-9401-3FA7-BF7E667F197F}"/>
                </a:ext>
              </a:extLst>
            </p:cNvPr>
            <p:cNvSpPr txBox="1"/>
            <p:nvPr/>
          </p:nvSpPr>
          <p:spPr>
            <a:xfrm rot="18300000">
              <a:off x="6193263" y="1667594"/>
              <a:ext cx="2016007" cy="3764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BÍCH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6A7949D-BB5F-49E0-2325-2E6588C6D20A}"/>
                </a:ext>
              </a:extLst>
            </p:cNvPr>
            <p:cNvSpPr txBox="1"/>
            <p:nvPr/>
          </p:nvSpPr>
          <p:spPr>
            <a:xfrm rot="18900000">
              <a:off x="6705755" y="1654227"/>
              <a:ext cx="2016641" cy="3772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ANH NGUYÊN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2B76320-DB6B-2272-2D26-9B8137A5884A}"/>
                </a:ext>
              </a:extLst>
            </p:cNvPr>
            <p:cNvSpPr txBox="1"/>
            <p:nvPr/>
          </p:nvSpPr>
          <p:spPr>
            <a:xfrm rot="19500000">
              <a:off x="6917391" y="1987567"/>
              <a:ext cx="2018676" cy="3772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srgbClr val="7030A0"/>
                  </a:solidFill>
                  <a:latin typeface="Calibri"/>
                </a:rPr>
                <a:t>TRUNG NGUYÊN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9AAFC42-4E52-B611-DEC1-648582CD85ED}"/>
                </a:ext>
              </a:extLst>
            </p:cNvPr>
            <p:cNvSpPr txBox="1"/>
            <p:nvPr/>
          </p:nvSpPr>
          <p:spPr>
            <a:xfrm rot="20100000">
              <a:off x="7025243" y="2352843"/>
              <a:ext cx="2018676" cy="379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BẢO ANH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9B7B0D1-D8FB-B97F-3D33-EB82704E0643}"/>
                </a:ext>
              </a:extLst>
            </p:cNvPr>
            <p:cNvSpPr txBox="1"/>
            <p:nvPr/>
          </p:nvSpPr>
          <p:spPr>
            <a:xfrm rot="20700000">
              <a:off x="7212459" y="2720116"/>
              <a:ext cx="2018676" cy="3772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NGÔ KHÚ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B11C44C-1099-5ADF-6616-8A75622456C0}"/>
                </a:ext>
              </a:extLst>
            </p:cNvPr>
            <p:cNvSpPr txBox="1"/>
            <p:nvPr/>
          </p:nvSpPr>
          <p:spPr>
            <a:xfrm rot="21300000">
              <a:off x="7025243" y="3101361"/>
              <a:ext cx="1992222" cy="3772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AN</a:t>
              </a:r>
            </a:p>
          </p:txBody>
        </p:sp>
      </p:grpSp>
      <p:pic>
        <p:nvPicPr>
          <p:cNvPr id="32772" name="Picture 54">
            <a:extLst>
              <a:ext uri="{FF2B5EF4-FFF2-40B4-BE49-F238E27FC236}">
                <a16:creationId xmlns:a16="http://schemas.microsoft.com/office/drawing/2014/main" id="{F180C13B-EB3B-D50F-B30A-9457E9CC4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62650CA-806D-E230-5A6E-1BF23DC2A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3825875"/>
            <a:ext cx="20986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20F380B-A16E-7C55-9A48-ACB11B76D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CFF1FB5-7EE1-B44B-75C3-D98895C0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0DFB643-EAD6-A2C9-8AF3-F8199AF72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56E5B73-A196-2AA7-BE99-FDE42C857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69B35A9-DD89-F29C-15C6-AD45C6177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2C7B2BB-89F7-ED94-9C57-4C8B51E2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96053EB-338A-219B-948C-B417A6C01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B7B37D8-1386-6E65-9B13-F9DF61B63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FBAE2F8-FDDC-DF3A-C752-577804CEF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8765B09-8754-5D78-E81B-27631206E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F774F4E-13D2-1495-380E-1DF76522B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2B08EDA-0318-510A-3FA9-1F7032E07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4FCD6EE-5774-F862-F34B-2411F8247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ED27BE6-F2B2-1E12-14A7-82A0B3B0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4FAE885E-EA43-025B-615D-AFC7EB51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B6694E0-52F8-84EC-A34C-E1F8C10AA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E3CE742-0FAA-6E66-E492-58466BD69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CF01E25-D970-9696-3690-1575A6316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3CDF32A-AF23-8829-F4B4-706896BE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6CF4EE8-8614-C7F7-0FF8-C50ACB075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4B2FFB1-44EF-6FAB-E352-EDA719AD6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325EF68-0ABE-7FA4-CD59-ABE0D4BF5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552471D-BB58-8C8F-5F43-45D367CE2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F02A066-FA70-39F9-F54F-7C9BA5C1D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6058581-8C8E-2474-5310-75749FE7F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4C1B3AA-13F2-F716-8657-51501BBA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C8874E8-32F7-EC58-004A-37222FA98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59AF00C-734B-F42D-4526-46BA65D73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3B4A0B6-FB9D-5902-7532-A3A66880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A369AB6-E999-6EDD-9168-BAA6BA3E9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D25022D-946C-368E-A81D-0F35A45F3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109AAD7-F25E-558F-C53C-343BAA1DC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F3E296D-0774-A8FA-CA74-B7D05AB3D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DD594B7D-A13A-7B15-0D8B-3E090B30E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21F753-AFF9-697C-7260-0FD3AC1C4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B4B6853A-B5E3-C89B-BBE0-CAEE88CB8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925FBBC-0165-8F4D-E0D2-E124A1B2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FD89E7F-B0FD-11C6-72CB-0693DCCB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3C0790F4-FBC2-1CBF-F8C9-868B7EE0A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C9349B27-4D21-4DED-AD09-DA74810F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C220D34-E960-B265-3C0F-797F674C8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E2407FD-BB87-69BC-FA8A-E4FC7B3D3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BDBD923-03A7-DEA0-BFA8-FA13D94F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C2A7C19-03D6-8A1D-EA09-DEAFA003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B8C2F4FF-922B-C345-83D7-EEBBF3529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B41FBE1C-289A-5857-09B2-6053EC23F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A7F25DBA-F6F9-A5BE-7BBB-B16956DF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03AC6BBC-90D4-583B-1CEE-42DE8551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9D14E973-2AF0-37CB-09AA-AF0BDE0E9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D976037-DD25-BE1A-EC81-46D74658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682">
            <a:off x="7185025" y="2160588"/>
            <a:ext cx="971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2DEF2119.wav">
            <a:hlinkClick r:id="" action="ppaction://media"/>
            <a:extLst>
              <a:ext uri="{FF2B5EF4-FFF2-40B4-BE49-F238E27FC236}">
                <a16:creationId xmlns:a16="http://schemas.microsoft.com/office/drawing/2014/main" id="{8F3EC3DD-EF4E-2AD6-3FF4-FFDDBCC58903}"/>
              </a:ext>
            </a:extLst>
          </p:cNvPr>
          <p:cNvPicPr>
            <a:picLocks noChangeAspect="1" noChangeArrowheads="1"/>
          </p:cNvPicPr>
          <p:nvPr>
            <a:wavAudioFile r:embed="rId1" name="2DEF9DE3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-342900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Block Arc 53">
            <a:extLst>
              <a:ext uri="{FF2B5EF4-FFF2-40B4-BE49-F238E27FC236}">
                <a16:creationId xmlns:a16="http://schemas.microsoft.com/office/drawing/2014/main" id="{48D7BB63-8C7E-EB1F-F3AF-F2BC0B13E6F7}"/>
              </a:ext>
            </a:extLst>
          </p:cNvPr>
          <p:cNvSpPr/>
          <p:nvPr/>
        </p:nvSpPr>
        <p:spPr>
          <a:xfrm>
            <a:off x="388938" y="2592388"/>
            <a:ext cx="2211387" cy="1658937"/>
          </a:xfrm>
          <a:prstGeom prst="blockArc">
            <a:avLst>
              <a:gd name="adj1" fmla="val 10800000"/>
              <a:gd name="adj2" fmla="val 16200000"/>
              <a:gd name="adj3" fmla="val 463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Block Arc 55">
            <a:extLst>
              <a:ext uri="{FF2B5EF4-FFF2-40B4-BE49-F238E27FC236}">
                <a16:creationId xmlns:a16="http://schemas.microsoft.com/office/drawing/2014/main" id="{B991AB91-B1F2-AE4A-2074-F58A48692815}"/>
              </a:ext>
            </a:extLst>
          </p:cNvPr>
          <p:cNvSpPr/>
          <p:nvPr/>
        </p:nvSpPr>
        <p:spPr>
          <a:xfrm>
            <a:off x="388938" y="2592388"/>
            <a:ext cx="2211387" cy="1658937"/>
          </a:xfrm>
          <a:prstGeom prst="blockArc">
            <a:avLst>
              <a:gd name="adj1" fmla="val 5400000"/>
              <a:gd name="adj2" fmla="val 10800000"/>
              <a:gd name="adj3" fmla="val 463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Block Arc 56">
            <a:extLst>
              <a:ext uri="{FF2B5EF4-FFF2-40B4-BE49-F238E27FC236}">
                <a16:creationId xmlns:a16="http://schemas.microsoft.com/office/drawing/2014/main" id="{C2D8588D-8F15-3B51-C2C8-501BFDCFAE05}"/>
              </a:ext>
            </a:extLst>
          </p:cNvPr>
          <p:cNvSpPr/>
          <p:nvPr/>
        </p:nvSpPr>
        <p:spPr>
          <a:xfrm>
            <a:off x="388938" y="2592388"/>
            <a:ext cx="2211387" cy="1658937"/>
          </a:xfrm>
          <a:prstGeom prst="blockArc">
            <a:avLst>
              <a:gd name="adj1" fmla="val 0"/>
              <a:gd name="adj2" fmla="val 5400000"/>
              <a:gd name="adj3" fmla="val 463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Block Arc 57">
            <a:extLst>
              <a:ext uri="{FF2B5EF4-FFF2-40B4-BE49-F238E27FC236}">
                <a16:creationId xmlns:a16="http://schemas.microsoft.com/office/drawing/2014/main" id="{41AE7602-A55C-6678-524D-1D777BF32EAF}"/>
              </a:ext>
            </a:extLst>
          </p:cNvPr>
          <p:cNvSpPr/>
          <p:nvPr/>
        </p:nvSpPr>
        <p:spPr>
          <a:xfrm>
            <a:off x="388938" y="2592388"/>
            <a:ext cx="2211387" cy="1658937"/>
          </a:xfrm>
          <a:prstGeom prst="blockArc">
            <a:avLst>
              <a:gd name="adj1" fmla="val 16200000"/>
              <a:gd name="adj2" fmla="val 0"/>
              <a:gd name="adj3" fmla="val 463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4" name="Freeform: Shape 113">
            <a:hlinkClick r:id="rId8" action="ppaction://hlinksldjump"/>
            <a:extLst>
              <a:ext uri="{FF2B5EF4-FFF2-40B4-BE49-F238E27FC236}">
                <a16:creationId xmlns:a16="http://schemas.microsoft.com/office/drawing/2014/main" id="{925C0EEF-B6F4-EC43-50F8-6D477860E485}"/>
              </a:ext>
            </a:extLst>
          </p:cNvPr>
          <p:cNvSpPr/>
          <p:nvPr/>
        </p:nvSpPr>
        <p:spPr>
          <a:xfrm>
            <a:off x="2217738" y="3154363"/>
            <a:ext cx="712787" cy="534987"/>
          </a:xfrm>
          <a:custGeom>
            <a:avLst/>
            <a:gdLst>
              <a:gd name="connsiteX0" fmla="*/ 0 w 949243"/>
              <a:gd name="connsiteY0" fmla="*/ 474622 h 949243"/>
              <a:gd name="connsiteX1" fmla="*/ 474622 w 949243"/>
              <a:gd name="connsiteY1" fmla="*/ 0 h 949243"/>
              <a:gd name="connsiteX2" fmla="*/ 949244 w 949243"/>
              <a:gd name="connsiteY2" fmla="*/ 474622 h 949243"/>
              <a:gd name="connsiteX3" fmla="*/ 474622 w 949243"/>
              <a:gd name="connsiteY3" fmla="*/ 949244 h 949243"/>
              <a:gd name="connsiteX4" fmla="*/ 0 w 949243"/>
              <a:gd name="connsiteY4" fmla="*/ 474622 h 94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243" h="949243">
                <a:moveTo>
                  <a:pt x="0" y="474622"/>
                </a:moveTo>
                <a:cubicBezTo>
                  <a:pt x="0" y="212496"/>
                  <a:pt x="212496" y="0"/>
                  <a:pt x="474622" y="0"/>
                </a:cubicBezTo>
                <a:cubicBezTo>
                  <a:pt x="736748" y="0"/>
                  <a:pt x="949244" y="212496"/>
                  <a:pt x="949244" y="474622"/>
                </a:cubicBezTo>
                <a:cubicBezTo>
                  <a:pt x="949244" y="736748"/>
                  <a:pt x="736748" y="949244"/>
                  <a:pt x="474622" y="949244"/>
                </a:cubicBezTo>
                <a:cubicBezTo>
                  <a:pt x="212496" y="949244"/>
                  <a:pt x="0" y="736748"/>
                  <a:pt x="0" y="47462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4262" tIns="124262" rIns="124262" bIns="124262" spcCol="1270" anchor="ctr"/>
          <a:lstStyle/>
          <a:p>
            <a:pPr algn="ctr" defTabSz="700088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7" name="Freeform: Shape 116">
            <a:hlinkClick r:id="rId9" action="ppaction://hlinksldjump"/>
            <a:extLst>
              <a:ext uri="{FF2B5EF4-FFF2-40B4-BE49-F238E27FC236}">
                <a16:creationId xmlns:a16="http://schemas.microsoft.com/office/drawing/2014/main" id="{465EC982-CDA9-2946-D734-80F7CA79E5E9}"/>
              </a:ext>
            </a:extLst>
          </p:cNvPr>
          <p:cNvSpPr/>
          <p:nvPr/>
        </p:nvSpPr>
        <p:spPr>
          <a:xfrm>
            <a:off x="201613" y="3278188"/>
            <a:ext cx="712787" cy="534987"/>
          </a:xfrm>
          <a:custGeom>
            <a:avLst/>
            <a:gdLst>
              <a:gd name="connsiteX0" fmla="*/ 0 w 949243"/>
              <a:gd name="connsiteY0" fmla="*/ 474622 h 949243"/>
              <a:gd name="connsiteX1" fmla="*/ 474622 w 949243"/>
              <a:gd name="connsiteY1" fmla="*/ 0 h 949243"/>
              <a:gd name="connsiteX2" fmla="*/ 949244 w 949243"/>
              <a:gd name="connsiteY2" fmla="*/ 474622 h 949243"/>
              <a:gd name="connsiteX3" fmla="*/ 474622 w 949243"/>
              <a:gd name="connsiteY3" fmla="*/ 949244 h 949243"/>
              <a:gd name="connsiteX4" fmla="*/ 0 w 949243"/>
              <a:gd name="connsiteY4" fmla="*/ 474622 h 94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243" h="949243">
                <a:moveTo>
                  <a:pt x="0" y="474622"/>
                </a:moveTo>
                <a:cubicBezTo>
                  <a:pt x="0" y="212496"/>
                  <a:pt x="212496" y="0"/>
                  <a:pt x="474622" y="0"/>
                </a:cubicBezTo>
                <a:cubicBezTo>
                  <a:pt x="736748" y="0"/>
                  <a:pt x="949244" y="212496"/>
                  <a:pt x="949244" y="474622"/>
                </a:cubicBezTo>
                <a:cubicBezTo>
                  <a:pt x="949244" y="736748"/>
                  <a:pt x="736748" y="949244"/>
                  <a:pt x="474622" y="949244"/>
                </a:cubicBezTo>
                <a:cubicBezTo>
                  <a:pt x="212496" y="949244"/>
                  <a:pt x="0" y="736748"/>
                  <a:pt x="0" y="47462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4262" tIns="124262" rIns="124262" bIns="124262" spcCol="1270" anchor="ctr"/>
          <a:lstStyle/>
          <a:p>
            <a:pPr algn="ctr" defTabSz="700088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Arrow: Right 1">
            <a:hlinkClick r:id="rId10" action="ppaction://hlinksldjump"/>
            <a:extLst>
              <a:ext uri="{FF2B5EF4-FFF2-40B4-BE49-F238E27FC236}">
                <a16:creationId xmlns:a16="http://schemas.microsoft.com/office/drawing/2014/main" id="{97813D06-1C9C-DD4D-BBFD-E9B7EB890CCD}"/>
              </a:ext>
            </a:extLst>
          </p:cNvPr>
          <p:cNvSpPr/>
          <p:nvPr/>
        </p:nvSpPr>
        <p:spPr>
          <a:xfrm>
            <a:off x="8335963" y="171450"/>
            <a:ext cx="623887" cy="322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2832" name="Far_Away_Sting">
            <a:hlinkClick r:id="" action="ppaction://media"/>
            <a:extLst>
              <a:ext uri="{FF2B5EF4-FFF2-40B4-BE49-F238E27FC236}">
                <a16:creationId xmlns:a16="http://schemas.microsoft.com/office/drawing/2014/main" id="{7DB09C34-9138-9791-A4AE-305A111A1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75" y="-5984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Freeform: Shape 112">
            <a:hlinkClick r:id="rId12" action="ppaction://hlinksldjump"/>
            <a:extLst>
              <a:ext uri="{FF2B5EF4-FFF2-40B4-BE49-F238E27FC236}">
                <a16:creationId xmlns:a16="http://schemas.microsoft.com/office/drawing/2014/main" id="{EEE9AFE5-AC9B-2E72-C757-95F7666F928A}"/>
              </a:ext>
            </a:extLst>
          </p:cNvPr>
          <p:cNvSpPr/>
          <p:nvPr/>
        </p:nvSpPr>
        <p:spPr>
          <a:xfrm>
            <a:off x="963613" y="2341563"/>
            <a:ext cx="712787" cy="534987"/>
          </a:xfrm>
          <a:custGeom>
            <a:avLst/>
            <a:gdLst>
              <a:gd name="connsiteX0" fmla="*/ 0 w 949243"/>
              <a:gd name="connsiteY0" fmla="*/ 474622 h 949243"/>
              <a:gd name="connsiteX1" fmla="*/ 474622 w 949243"/>
              <a:gd name="connsiteY1" fmla="*/ 0 h 949243"/>
              <a:gd name="connsiteX2" fmla="*/ 949244 w 949243"/>
              <a:gd name="connsiteY2" fmla="*/ 474622 h 949243"/>
              <a:gd name="connsiteX3" fmla="*/ 474622 w 949243"/>
              <a:gd name="connsiteY3" fmla="*/ 949244 h 949243"/>
              <a:gd name="connsiteX4" fmla="*/ 0 w 949243"/>
              <a:gd name="connsiteY4" fmla="*/ 474622 h 94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243" h="949243">
                <a:moveTo>
                  <a:pt x="0" y="474622"/>
                </a:moveTo>
                <a:cubicBezTo>
                  <a:pt x="0" y="212496"/>
                  <a:pt x="212496" y="0"/>
                  <a:pt x="474622" y="0"/>
                </a:cubicBezTo>
                <a:cubicBezTo>
                  <a:pt x="736748" y="0"/>
                  <a:pt x="949244" y="212496"/>
                  <a:pt x="949244" y="474622"/>
                </a:cubicBezTo>
                <a:cubicBezTo>
                  <a:pt x="949244" y="736748"/>
                  <a:pt x="736748" y="949244"/>
                  <a:pt x="474622" y="949244"/>
                </a:cubicBezTo>
                <a:cubicBezTo>
                  <a:pt x="212496" y="949244"/>
                  <a:pt x="0" y="736748"/>
                  <a:pt x="0" y="47462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4262" tIns="124262" rIns="124262" bIns="124262" spcCol="1270" anchor="ctr"/>
          <a:lstStyle/>
          <a:p>
            <a:pPr algn="ctr" defTabSz="700088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 nodeType="clickPar">
                      <p:stCondLst>
                        <p:cond delay="indefinite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 nodeType="clickPar">
                      <p:stCondLst>
                        <p:cond delay="indefinite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 nodeType="clickPar">
                      <p:stCondLst>
                        <p:cond delay="0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37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 nodeType="clickPar">
                      <p:stCondLst>
                        <p:cond delay="0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 nodeType="clickPar">
                      <p:stCondLst>
                        <p:cond delay="0"/>
                      </p:stCondLst>
                      <p:childTnLst>
                        <p:par>
                          <p:cTn id="3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 nodeType="clickPar">
                      <p:stCondLst>
                        <p:cond delay="0"/>
                      </p:stCondLst>
                      <p:childTnLst>
                        <p:par>
                          <p:cTn id="3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14" grpId="0" animBg="1"/>
      <p:bldP spid="117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727f6549fcc854a1ade47cf3384c85842f212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9105</TotalTime>
  <Words>428</Words>
  <Application>Microsoft Office PowerPoint</Application>
  <PresentationFormat>On-screen Show (16:9)</PresentationFormat>
  <Paragraphs>94</Paragraphs>
  <Slides>17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Microsoft YaHei</vt:lpstr>
      <vt:lpstr>方正卡通简体</vt:lpstr>
      <vt:lpstr>Times New Roman</vt:lpstr>
      <vt:lpstr>HP001 4 hàng</vt:lpstr>
      <vt:lpstr>Calibri</vt:lpstr>
      <vt:lpstr>.VnTime</vt:lpstr>
      <vt:lpstr>Default Design</vt:lpstr>
      <vt:lpstr>第一PPT，www.1ppt.com</vt:lpstr>
      <vt:lpstr>1_第一PPT，www.1ppt.com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10</dc:title>
  <dc:creator>Bui Quang Hiển</dc:creator>
  <cp:lastModifiedBy>Hiển Bùi Quang</cp:lastModifiedBy>
  <cp:revision>719</cp:revision>
  <dcterms:created xsi:type="dcterms:W3CDTF">2009-10-26T05:52:20Z</dcterms:created>
  <dcterms:modified xsi:type="dcterms:W3CDTF">2023-02-24T23:52:36Z</dcterms:modified>
</cp:coreProperties>
</file>