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2" r:id="rId3"/>
    <p:sldId id="258" r:id="rId4"/>
    <p:sldId id="261" r:id="rId5"/>
    <p:sldId id="333" r:id="rId6"/>
    <p:sldId id="260" r:id="rId7"/>
    <p:sldId id="259" r:id="rId8"/>
    <p:sldId id="334" r:id="rId9"/>
    <p:sldId id="320" r:id="rId10"/>
    <p:sldId id="319" r:id="rId11"/>
    <p:sldId id="321" r:id="rId12"/>
    <p:sldId id="322" r:id="rId13"/>
    <p:sldId id="323" r:id="rId14"/>
    <p:sldId id="325" r:id="rId15"/>
    <p:sldId id="326" r:id="rId16"/>
    <p:sldId id="327" r:id="rId17"/>
    <p:sldId id="328" r:id="rId18"/>
    <p:sldId id="329" r:id="rId19"/>
    <p:sldId id="330" r:id="rId20"/>
    <p:sldId id="3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H9pIdc0VEFLZ+na+A8/Q3A==" hashData="UhkwPrSc89AtPX0kxlyhkMyOiBwHFtA3D5r+hZQWg1/DDPL+sAKSCANvTD7V9SVOvcC3TCFv1VqtnefST0jxo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FEDD4-C09A-4265-EA4A-2D241CEE4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372D71-CED2-D788-224B-2C6A1E86F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7991B-7255-16B0-46FB-FAA3396C8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3038-3F47-4F2F-A08C-339BA1BA342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F7EB2-5F66-D087-525F-D9B4FF9B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F81AD-4BB4-8895-F537-AEA24B72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A4F-6CE1-42F6-9E5C-1067C6D2E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9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1DAB-D0A6-0D03-66F8-A907AF24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06B3B-D9E5-11E7-CA2F-4D708A4E4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B5F38-B94A-C0BE-741D-2D240134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3038-3F47-4F2F-A08C-339BA1BA342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F93CA-FD1D-4B4C-E586-E624B0B85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DFE50-21A6-6CCD-9660-DC867B28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A4F-6CE1-42F6-9E5C-1067C6D2E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D23F5-D82B-078D-2134-DA90BA016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5245D0-DDE5-AD8C-987C-94F6C5382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7512F-AEBA-F4A8-7EEA-5C4B1D63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3038-3F47-4F2F-A08C-339BA1BA342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A4DEC-0E8F-46F9-9A80-A123495F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F1C46-2F74-329D-9E7F-8DDEAD4D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A4F-6CE1-42F6-9E5C-1067C6D2E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81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0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3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50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32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98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44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57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9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AD4C5-120E-20F0-B810-70E090D90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1C76B-BFDC-F07D-C10D-103A14FB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7A6B6-BC09-23F9-042D-0C4B85C25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3038-3F47-4F2F-A08C-339BA1BA342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AE089-8380-62DA-1E6B-B194B9909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7C48B-5FFF-0F3D-AB30-0A3736F63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A4F-6CE1-42F6-9E5C-1067C6D2E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98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42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87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59C4-AD4A-2B75-E88D-C965D5FA3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82595-361E-6D4C-94DE-54A77E6A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A1E8E-CCE5-1629-A53D-2363AE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3038-3F47-4F2F-A08C-339BA1BA342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8F505-AFC0-8FDB-9308-512DAE646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D1B4B-A31C-28B6-C980-40D3C8A2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A4F-6CE1-42F6-9E5C-1067C6D2E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0434-82E2-26DA-054F-EFDCAF298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3BB75-7EAC-DD20-5404-0E3B265D4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66E2F-83DF-3306-737D-2B10DDEF2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6F657-EBF0-851C-25FF-7F5A38960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3038-3F47-4F2F-A08C-339BA1BA342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ADA76-2C77-2217-CF2F-2D3C591B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0A602-378E-8966-B2DF-1AD6C532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A4F-6CE1-42F6-9E5C-1067C6D2E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20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190ED-5E23-954D-4A2A-4D3416213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31BDD-B2EF-A2B7-3019-D72ED3C12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840E1-5689-FB78-C407-8C81209D6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94CF2-3454-1BCD-5887-868788E29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978CC4-05DC-E17F-D72A-2B56F2FA6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0B3916-DC41-DBCE-ABDF-BBB144A5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3038-3F47-4F2F-A08C-339BA1BA342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52AD26-F158-C130-EAD1-7D3DFF09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AB09F-E40E-AA5F-3BF8-219145A73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A4F-6CE1-42F6-9E5C-1067C6D2E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9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E6B54-34D5-D500-F04B-003F6B08C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9C833B-3A2A-6F57-CA43-65B364293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3038-3F47-4F2F-A08C-339BA1BA342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77474-A37A-B068-63CD-0A36255FA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FDC02-6E88-51BA-AC37-A748046B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A4F-6CE1-42F6-9E5C-1067C6D2E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8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454DC1-8585-6E28-744E-F3256FEF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3038-3F47-4F2F-A08C-339BA1BA342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9AECF-33A5-33ED-E8C7-9A72C14C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DD45F-472F-50A8-7374-E598AF607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A4F-6CE1-42F6-9E5C-1067C6D2E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7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9DF9F-73A3-978F-97CE-6B7646FE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B2534-6ED0-ABDB-DE96-C206BFA0C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449E6-B541-1C68-A835-9B520751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01DAF-A9E7-3015-E62A-199CD2CE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3038-3F47-4F2F-A08C-339BA1BA342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6ED63-720A-750A-AC7D-7655309C6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1F5BF-99C6-FE20-D3C0-5C65593BF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A4F-6CE1-42F6-9E5C-1067C6D2E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6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54289-D879-03F3-695F-98600FE0D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24981A-E992-2FC4-BF87-5813E65E5B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9CF64-5CBD-B2F0-17DD-1D39A5F24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49B5C-28C0-46CC-A1E1-9B3CF884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3038-3F47-4F2F-A08C-339BA1BA342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FF7B8-BA78-307C-670C-8B15714A7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DB6AC-21DF-D2E2-E78E-7AFC5882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A4F-6CE1-42F6-9E5C-1067C6D2E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1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tx2">
                <a:lumMod val="68000"/>
                <a:lumOff val="32000"/>
              </a:schemeClr>
            </a:gs>
            <a:gs pos="71000">
              <a:schemeClr val="tx2">
                <a:lumMod val="60000"/>
                <a:lumOff val="40000"/>
              </a:schemeClr>
            </a:gs>
            <a:gs pos="100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917C9-A70D-AF5C-A766-17C797EC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0189D-1606-6933-FE06-69EBE18EA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21FC0-1A5A-85B7-4D66-17074DDD3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53038-3F47-4F2F-A08C-339BA1BA342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0D728-B088-E3AC-E590-B661E1C88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8DFF0-EA46-F9A4-6DE4-B7EF74877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0DA4F-6CE1-42F6-9E5C-1067C6D2E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tx2">
                <a:lumMod val="68000"/>
                <a:lumOff val="32000"/>
              </a:schemeClr>
            </a:gs>
            <a:gs pos="71000">
              <a:schemeClr val="tx2">
                <a:lumMod val="60000"/>
                <a:lumOff val="40000"/>
              </a:schemeClr>
            </a:gs>
            <a:gs pos="100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21" Type="http://schemas.openxmlformats.org/officeDocument/2006/relationships/image" Target="../media/image28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2.emf"/><Relationship Id="rId16" Type="http://schemas.openxmlformats.org/officeDocument/2006/relationships/image" Target="../media/image17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21" Type="http://schemas.openxmlformats.org/officeDocument/2006/relationships/image" Target="../media/image27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2.emf"/><Relationship Id="rId16" Type="http://schemas.openxmlformats.org/officeDocument/2006/relationships/image" Target="../media/image17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21" Type="http://schemas.openxmlformats.org/officeDocument/2006/relationships/image" Target="../media/image28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2.emf"/><Relationship Id="rId16" Type="http://schemas.openxmlformats.org/officeDocument/2006/relationships/image" Target="../media/image17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26" Type="http://schemas.openxmlformats.org/officeDocument/2006/relationships/image" Target="../media/image39.png"/><Relationship Id="rId3" Type="http://schemas.openxmlformats.org/officeDocument/2006/relationships/image" Target="../media/image38.png"/><Relationship Id="rId21" Type="http://schemas.openxmlformats.org/officeDocument/2006/relationships/image" Target="../media/image33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5" Type="http://schemas.openxmlformats.org/officeDocument/2006/relationships/image" Target="../media/image12.png"/><Relationship Id="rId2" Type="http://schemas.openxmlformats.org/officeDocument/2006/relationships/audio" Target="../media/audio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23" Type="http://schemas.openxmlformats.org/officeDocument/2006/relationships/image" Target="../media/image28.png"/><Relationship Id="rId10" Type="http://schemas.openxmlformats.org/officeDocument/2006/relationships/image" Target="../media/image8.png"/><Relationship Id="rId19" Type="http://schemas.openxmlformats.org/officeDocument/2006/relationships/image" Target="../media/image18.png"/><Relationship Id="rId4" Type="http://schemas.openxmlformats.org/officeDocument/2006/relationships/image" Target="../media/image2.emf"/><Relationship Id="rId9" Type="http://schemas.openxmlformats.org/officeDocument/2006/relationships/image" Target="../media/image7.png"/><Relationship Id="rId14" Type="http://schemas.openxmlformats.org/officeDocument/2006/relationships/image" Target="../media/image13.png"/><Relationship Id="rId2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emf"/><Relationship Id="rId16" Type="http://schemas.openxmlformats.org/officeDocument/2006/relationships/image" Target="../media/image16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em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541F33-A799-31CD-8CD8-2E8147492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225" y="342994"/>
            <a:ext cx="3892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THỦY NGUYÊN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TÂN D</a:t>
            </a:r>
            <a:r>
              <a:rPr lang="vi-V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950DB4-9A70-E80C-7C34-F6D9751865AF}"/>
              </a:ext>
            </a:extLst>
          </p:cNvPr>
          <p:cNvGrpSpPr>
            <a:grpSpLocks/>
          </p:cNvGrpSpPr>
          <p:nvPr/>
        </p:nvGrpSpPr>
        <p:grpSpPr bwMode="auto">
          <a:xfrm>
            <a:off x="328614" y="177005"/>
            <a:ext cx="11496346" cy="1336676"/>
            <a:chOff x="-1186668" y="176318"/>
            <a:chExt cx="11496365" cy="13376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336375-28AA-4ED4-8B92-0B73F0DFF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186668" y="176319"/>
              <a:ext cx="1356397" cy="13376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6AE113-C43D-7EC5-78F0-9FC54B707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8953301" y="176318"/>
              <a:ext cx="1356396" cy="13376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93A904-59E6-1407-5EBA-FB2655B49156}"/>
              </a:ext>
            </a:extLst>
          </p:cNvPr>
          <p:cNvCxnSpPr/>
          <p:nvPr/>
        </p:nvCxnSpPr>
        <p:spPr>
          <a:xfrm>
            <a:off x="5429252" y="962212"/>
            <a:ext cx="12414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C031CF7-009C-073C-B898-D28438525351}"/>
              </a:ext>
            </a:extLst>
          </p:cNvPr>
          <p:cNvSpPr/>
          <p:nvPr/>
        </p:nvSpPr>
        <p:spPr>
          <a:xfrm>
            <a:off x="1638691" y="1657488"/>
            <a:ext cx="8822546" cy="2488857"/>
          </a:xfrm>
          <a:prstGeom prst="flowChartAlternateProcess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TOÁN</a:t>
            </a:r>
          </a:p>
          <a:p>
            <a:pPr algn="ctr" eaLnBrk="1" hangingPunct="1">
              <a:defRPr/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47: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Luyện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tập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chung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(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954BE-BD9A-9DC1-4E91-A1D95553A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710" y="4492626"/>
            <a:ext cx="4244047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</a:t>
            </a:r>
            <a:r>
              <a:rPr lang="vi-VN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PHAN THỊ TRƯỜNG</a:t>
            </a:r>
            <a:endParaRPr lang="vi-VN" alt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vi-VN" alt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TRƯỜNG: </a:t>
            </a:r>
            <a:r>
              <a:rPr lang="en-US" alt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TÂN DƯƠNG</a:t>
            </a:r>
            <a:endParaRPr lang="vi-VN" alt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05FEC8-E043-C939-B7FD-751EE837B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313" y="6042025"/>
            <a:ext cx="2343911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vi-VN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</a:t>
            </a:r>
            <a:r>
              <a:rPr lang="en-US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7A95C5EF-9D35-9FFE-8CD2-D7EE7982A50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28614" y="5373687"/>
            <a:ext cx="11496346" cy="1336676"/>
            <a:chOff x="-1186668" y="176318"/>
            <a:chExt cx="11496365" cy="13376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BB5820-36EC-9CD9-A33B-82762499C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186668" y="176319"/>
              <a:ext cx="1356397" cy="13376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2A7F72-64E3-99AF-3EB9-A8C71E09D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8953301" y="176318"/>
              <a:ext cx="1356396" cy="13376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7633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1B13FCA-F826-E124-85C2-44D433DF8558}"/>
              </a:ext>
            </a:extLst>
          </p:cNvPr>
          <p:cNvSpPr/>
          <p:nvPr/>
        </p:nvSpPr>
        <p:spPr>
          <a:xfrm>
            <a:off x="553993" y="1034214"/>
            <a:ext cx="11084011" cy="1502234"/>
          </a:xfrm>
          <a:custGeom>
            <a:avLst/>
            <a:gdLst>
              <a:gd name="connsiteX0" fmla="*/ 7910721 w 8392489"/>
              <a:gd name="connsiteY0" fmla="*/ 1321760 h 1321760"/>
              <a:gd name="connsiteX1" fmla="*/ 4838584 w 8392489"/>
              <a:gd name="connsiteY1" fmla="*/ 1321760 h 1321760"/>
              <a:gd name="connsiteX2" fmla="*/ 3553905 w 8392489"/>
              <a:gd name="connsiteY2" fmla="*/ 1321760 h 1321760"/>
              <a:gd name="connsiteX3" fmla="*/ 481768 w 8392489"/>
              <a:gd name="connsiteY3" fmla="*/ 1321760 h 1321760"/>
              <a:gd name="connsiteX4" fmla="*/ 0 w 8392489"/>
              <a:gd name="connsiteY4" fmla="*/ 660880 h 1321760"/>
              <a:gd name="connsiteX5" fmla="*/ 481768 w 8392489"/>
              <a:gd name="connsiteY5" fmla="*/ 0 h 1321760"/>
              <a:gd name="connsiteX6" fmla="*/ 3553905 w 8392489"/>
              <a:gd name="connsiteY6" fmla="*/ 0 h 1321760"/>
              <a:gd name="connsiteX7" fmla="*/ 4838584 w 8392489"/>
              <a:gd name="connsiteY7" fmla="*/ 0 h 1321760"/>
              <a:gd name="connsiteX8" fmla="*/ 7910721 w 8392489"/>
              <a:gd name="connsiteY8" fmla="*/ 0 h 1321760"/>
              <a:gd name="connsiteX9" fmla="*/ 8392489 w 8392489"/>
              <a:gd name="connsiteY9" fmla="*/ 660880 h 132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92489" h="1321760">
                <a:moveTo>
                  <a:pt x="7910721" y="1321760"/>
                </a:moveTo>
                <a:lnTo>
                  <a:pt x="4838584" y="1321760"/>
                </a:lnTo>
                <a:lnTo>
                  <a:pt x="3553905" y="1321760"/>
                </a:lnTo>
                <a:lnTo>
                  <a:pt x="481768" y="1321760"/>
                </a:lnTo>
                <a:lnTo>
                  <a:pt x="0" y="660880"/>
                </a:lnTo>
                <a:lnTo>
                  <a:pt x="481768" y="0"/>
                </a:lnTo>
                <a:lnTo>
                  <a:pt x="3553905" y="0"/>
                </a:lnTo>
                <a:lnTo>
                  <a:pt x="4838584" y="0"/>
                </a:lnTo>
                <a:lnTo>
                  <a:pt x="7910721" y="0"/>
                </a:lnTo>
                <a:lnTo>
                  <a:pt x="8392489" y="660880"/>
                </a:lnTo>
                <a:close/>
              </a:path>
            </a:pathLst>
          </a:custGeom>
          <a:ln w="1714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5AA249-9A2C-16E4-7DDB-0511096A8423}"/>
              </a:ext>
            </a:extLst>
          </p:cNvPr>
          <p:cNvGrpSpPr/>
          <p:nvPr/>
        </p:nvGrpSpPr>
        <p:grpSpPr>
          <a:xfrm>
            <a:off x="1076292" y="2960562"/>
            <a:ext cx="4336331" cy="1121790"/>
            <a:chOff x="6315958" y="3048576"/>
            <a:chExt cx="4336331" cy="112179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3144C50-8641-43B2-E720-D60FE91A9AF9}"/>
                </a:ext>
              </a:extLst>
            </p:cNvPr>
            <p:cNvSpPr/>
            <p:nvPr/>
          </p:nvSpPr>
          <p:spPr>
            <a:xfrm>
              <a:off x="6315958" y="3048576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EF92597-8121-4A84-BB7D-F94B635369CA}"/>
                </a:ext>
              </a:extLst>
            </p:cNvPr>
            <p:cNvSpPr/>
            <p:nvPr/>
          </p:nvSpPr>
          <p:spPr>
            <a:xfrm>
              <a:off x="6457361" y="3199405"/>
              <a:ext cx="820132" cy="82013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7E0F84-EED7-9377-608F-01CE637E13DD}"/>
              </a:ext>
            </a:extLst>
          </p:cNvPr>
          <p:cNvGrpSpPr/>
          <p:nvPr/>
        </p:nvGrpSpPr>
        <p:grpSpPr>
          <a:xfrm>
            <a:off x="1076292" y="4191404"/>
            <a:ext cx="4336331" cy="1121790"/>
            <a:chOff x="6315958" y="4321195"/>
            <a:chExt cx="4336331" cy="112179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EAEB125-31DF-FC08-3EB9-9BCB53D1D4E1}"/>
                </a:ext>
              </a:extLst>
            </p:cNvPr>
            <p:cNvSpPr/>
            <p:nvPr/>
          </p:nvSpPr>
          <p:spPr>
            <a:xfrm>
              <a:off x="6315958" y="4321195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2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08C29CE-6D46-8A2D-3A8B-123F45C6719D}"/>
                </a:ext>
              </a:extLst>
            </p:cNvPr>
            <p:cNvSpPr/>
            <p:nvPr/>
          </p:nvSpPr>
          <p:spPr>
            <a:xfrm>
              <a:off x="6457361" y="4472024"/>
              <a:ext cx="820132" cy="82013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4F46F92-A60D-2471-3167-679AD10C17C6}"/>
              </a:ext>
            </a:extLst>
          </p:cNvPr>
          <p:cNvGrpSpPr/>
          <p:nvPr/>
        </p:nvGrpSpPr>
        <p:grpSpPr>
          <a:xfrm>
            <a:off x="1076293" y="5422247"/>
            <a:ext cx="4336331" cy="1121790"/>
            <a:chOff x="6315958" y="5597533"/>
            <a:chExt cx="4336331" cy="112179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7F3ECD3-1343-DF3F-CB76-1EAC3B58025A}"/>
                </a:ext>
              </a:extLst>
            </p:cNvPr>
            <p:cNvSpPr/>
            <p:nvPr/>
          </p:nvSpPr>
          <p:spPr>
            <a:xfrm>
              <a:off x="6315958" y="5597533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3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8F9E4F2-7D9F-4602-F071-6699AF78546C}"/>
                </a:ext>
              </a:extLst>
            </p:cNvPr>
            <p:cNvSpPr/>
            <p:nvPr/>
          </p:nvSpPr>
          <p:spPr>
            <a:xfrm>
              <a:off x="6457361" y="5748362"/>
              <a:ext cx="820132" cy="82013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908A1976-63EB-5E2E-FB7D-A56FA7220D09}"/>
              </a:ext>
            </a:extLst>
          </p:cNvPr>
          <p:cNvSpPr/>
          <p:nvPr/>
        </p:nvSpPr>
        <p:spPr>
          <a:xfrm>
            <a:off x="5529605" y="119579"/>
            <a:ext cx="1132789" cy="113278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46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chemeClr val="accent3">
                    <a:lumMod val="60000"/>
                    <a:lumOff val="40000"/>
                  </a:schemeClr>
                </a:gs>
                <a:gs pos="67000">
                  <a:schemeClr val="accent3">
                    <a:lumMod val="60000"/>
                    <a:lumOff val="40000"/>
                  </a:schemeClr>
                </a:gs>
                <a:gs pos="100000">
                  <a:srgbClr val="00B050"/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A5AA54-305F-DC2E-79EE-B9ACDAD166C5}"/>
              </a:ext>
            </a:extLst>
          </p:cNvPr>
          <p:cNvSpPr txBox="1"/>
          <p:nvPr/>
        </p:nvSpPr>
        <p:spPr>
          <a:xfrm>
            <a:off x="5634976" y="308530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3585D9-5C27-1F5D-98AE-F5B1694E5A1D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71284A-164F-A50A-B890-7B9508370DBA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6E9F16-2EB2-55B6-6B99-9739CE8F2BAB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339D6-F1BB-35A6-96D7-E958FE92ADD0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22BDD2-4D5B-35D2-400B-04BF4DC4189D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730E31-A011-9C91-277D-2EDA57E88A7C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1791E91-0243-7A9D-1B3B-C6C624CE3468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7AEC906-460B-61DB-A34A-09699F787374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572433-0C85-D0ED-3C85-A7957DC92E03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5D02F7-2712-5571-2996-E69080311F9E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BEBE42B0-785A-CB81-A1B8-7879CDFF67ED}"/>
              </a:ext>
            </a:extLst>
          </p:cNvPr>
          <p:cNvSpPr/>
          <p:nvPr/>
        </p:nvSpPr>
        <p:spPr>
          <a:xfrm rot="18831329" flipV="1">
            <a:off x="9523424" y="4538472"/>
            <a:ext cx="412336" cy="1139405"/>
          </a:xfrm>
          <a:prstGeom prst="can">
            <a:avLst>
              <a:gd name="adj" fmla="val 102853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56B84BA5-BAEB-88CB-5753-112E5DE3A7E0}"/>
              </a:ext>
            </a:extLst>
          </p:cNvPr>
          <p:cNvSpPr/>
          <p:nvPr/>
        </p:nvSpPr>
        <p:spPr>
          <a:xfrm rot="18831329" flipV="1">
            <a:off x="10511183" y="4551899"/>
            <a:ext cx="412336" cy="1051978"/>
          </a:xfrm>
          <a:prstGeom prst="can">
            <a:avLst>
              <a:gd name="adj" fmla="val 102853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ABA95AF0-5728-6C9D-ED2B-ABBDA489F845}"/>
              </a:ext>
            </a:extLst>
          </p:cNvPr>
          <p:cNvSpPr/>
          <p:nvPr/>
        </p:nvSpPr>
        <p:spPr>
          <a:xfrm flipH="1">
            <a:off x="9473012" y="4661503"/>
            <a:ext cx="1699811" cy="416386"/>
          </a:xfrm>
          <a:prstGeom prst="cube">
            <a:avLst>
              <a:gd name="adj" fmla="val 29994"/>
            </a:avLst>
          </a:prstGeom>
          <a:solidFill>
            <a:srgbClr val="ED559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A837A8-51B5-F6F9-EB1F-C624E8E1F5E7}"/>
              </a:ext>
            </a:extLst>
          </p:cNvPr>
          <p:cNvGrpSpPr/>
          <p:nvPr/>
        </p:nvGrpSpPr>
        <p:grpSpPr>
          <a:xfrm>
            <a:off x="8260251" y="4847721"/>
            <a:ext cx="494856" cy="956744"/>
            <a:chOff x="5309225" y="4785789"/>
            <a:chExt cx="494856" cy="956744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9CE05AB8-3976-E55A-A292-6C6F26CD5D63}"/>
                </a:ext>
              </a:extLst>
            </p:cNvPr>
            <p:cNvSpPr/>
            <p:nvPr/>
          </p:nvSpPr>
          <p:spPr>
            <a:xfrm flipH="1">
              <a:off x="5309225" y="4785789"/>
              <a:ext cx="494856" cy="956744"/>
            </a:xfrm>
            <a:prstGeom prst="cube">
              <a:avLst>
                <a:gd name="adj" fmla="val 32699"/>
              </a:avLst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56DB9E-CC82-E5F0-DA87-A2CD966302E1}"/>
                </a:ext>
              </a:extLst>
            </p:cNvPr>
            <p:cNvSpPr/>
            <p:nvPr/>
          </p:nvSpPr>
          <p:spPr>
            <a:xfrm>
              <a:off x="5485252" y="4820513"/>
              <a:ext cx="311209" cy="914400"/>
            </a:xfrm>
            <a:prstGeom prst="rect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7F7087-2C1B-30D7-0DDC-635D141D0442}"/>
              </a:ext>
            </a:extLst>
          </p:cNvPr>
          <p:cNvGrpSpPr/>
          <p:nvPr/>
        </p:nvGrpSpPr>
        <p:grpSpPr>
          <a:xfrm>
            <a:off x="7027159" y="4847721"/>
            <a:ext cx="494856" cy="956744"/>
            <a:chOff x="5309225" y="4785789"/>
            <a:chExt cx="494856" cy="956744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E8E98BE9-151C-15B4-81C0-BF87F7EF166F}"/>
                </a:ext>
              </a:extLst>
            </p:cNvPr>
            <p:cNvSpPr/>
            <p:nvPr/>
          </p:nvSpPr>
          <p:spPr>
            <a:xfrm flipH="1">
              <a:off x="5309225" y="4785789"/>
              <a:ext cx="494856" cy="956744"/>
            </a:xfrm>
            <a:prstGeom prst="cube">
              <a:avLst>
                <a:gd name="adj" fmla="val 32699"/>
              </a:avLst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21D755-1F91-888D-9095-93865D22B3F9}"/>
                </a:ext>
              </a:extLst>
            </p:cNvPr>
            <p:cNvSpPr/>
            <p:nvPr/>
          </p:nvSpPr>
          <p:spPr>
            <a:xfrm>
              <a:off x="5485252" y="4820513"/>
              <a:ext cx="311209" cy="914400"/>
            </a:xfrm>
            <a:prstGeom prst="rect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Cube 10">
            <a:extLst>
              <a:ext uri="{FF2B5EF4-FFF2-40B4-BE49-F238E27FC236}">
                <a16:creationId xmlns:a16="http://schemas.microsoft.com/office/drawing/2014/main" id="{8BBFF8AC-DE62-FA2B-6E70-74414A048481}"/>
              </a:ext>
            </a:extLst>
          </p:cNvPr>
          <p:cNvSpPr/>
          <p:nvPr/>
        </p:nvSpPr>
        <p:spPr>
          <a:xfrm flipH="1">
            <a:off x="7030175" y="4668261"/>
            <a:ext cx="1732311" cy="347848"/>
          </a:xfrm>
          <a:prstGeom prst="cube">
            <a:avLst>
              <a:gd name="adj" fmla="val 46906"/>
            </a:avLst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ylinder 11">
            <a:extLst>
              <a:ext uri="{FF2B5EF4-FFF2-40B4-BE49-F238E27FC236}">
                <a16:creationId xmlns:a16="http://schemas.microsoft.com/office/drawing/2014/main" id="{3134CFEE-9179-EF60-6EA4-D41E72C44EF5}"/>
              </a:ext>
            </a:extLst>
          </p:cNvPr>
          <p:cNvSpPr/>
          <p:nvPr/>
        </p:nvSpPr>
        <p:spPr>
          <a:xfrm>
            <a:off x="7301296" y="3994606"/>
            <a:ext cx="402336" cy="810447"/>
          </a:xfrm>
          <a:prstGeom prst="can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65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BFA67ED9-7B7F-B275-0ADD-3BBD1A152B60}"/>
              </a:ext>
            </a:extLst>
          </p:cNvPr>
          <p:cNvSpPr/>
          <p:nvPr/>
        </p:nvSpPr>
        <p:spPr>
          <a:xfrm>
            <a:off x="8063296" y="3993689"/>
            <a:ext cx="402336" cy="810447"/>
          </a:xfrm>
          <a:prstGeom prst="can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65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54C9F8E7-819B-8A53-E123-1AE47354FB15}"/>
              </a:ext>
            </a:extLst>
          </p:cNvPr>
          <p:cNvSpPr/>
          <p:nvPr/>
        </p:nvSpPr>
        <p:spPr>
          <a:xfrm flipH="1">
            <a:off x="7130870" y="3713410"/>
            <a:ext cx="1418582" cy="443758"/>
          </a:xfrm>
          <a:prstGeom prst="cube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494162-C1E4-8F02-0AA9-47D03273ADEE}"/>
              </a:ext>
            </a:extLst>
          </p:cNvPr>
          <p:cNvGrpSpPr/>
          <p:nvPr/>
        </p:nvGrpSpPr>
        <p:grpSpPr>
          <a:xfrm>
            <a:off x="7756955" y="3349726"/>
            <a:ext cx="609904" cy="624403"/>
            <a:chOff x="5869897" y="3271056"/>
            <a:chExt cx="609904" cy="624403"/>
          </a:xfrm>
          <a:solidFill>
            <a:schemeClr val="accent2"/>
          </a:solidFill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B3CE9F94-0E41-C08E-2B4A-DAD630FE6A15}"/>
                </a:ext>
              </a:extLst>
            </p:cNvPr>
            <p:cNvSpPr/>
            <p:nvPr/>
          </p:nvSpPr>
          <p:spPr>
            <a:xfrm rot="2683831">
              <a:off x="5880963" y="3271056"/>
              <a:ext cx="332821" cy="588492"/>
            </a:xfrm>
            <a:prstGeom prst="parallelogram">
              <a:avLst>
                <a:gd name="adj" fmla="val 56220"/>
              </a:avLst>
            </a:prstGeom>
            <a:grp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95A2EA6A-A96C-B5AD-8AD8-1534F48443FD}"/>
                </a:ext>
              </a:extLst>
            </p:cNvPr>
            <p:cNvSpPr/>
            <p:nvPr/>
          </p:nvSpPr>
          <p:spPr>
            <a:xfrm rot="9177680">
              <a:off x="5869897" y="3595000"/>
              <a:ext cx="609904" cy="300459"/>
            </a:xfrm>
            <a:prstGeom prst="rtTriangle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A2D0302E-C71F-589F-42E1-FE0DCFA106B6}"/>
              </a:ext>
            </a:extLst>
          </p:cNvPr>
          <p:cNvSpPr/>
          <p:nvPr/>
        </p:nvSpPr>
        <p:spPr>
          <a:xfrm rot="17121644">
            <a:off x="7652653" y="5315229"/>
            <a:ext cx="494856" cy="494856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</a:srgbClr>
              </a:gs>
              <a:gs pos="60000">
                <a:srgbClr val="FF0000">
                  <a:shade val="67500"/>
                  <a:satMod val="115000"/>
                </a:srgbClr>
              </a:gs>
              <a:gs pos="18000">
                <a:srgbClr val="F8B8B8"/>
              </a:gs>
              <a:gs pos="28000">
                <a:srgbClr val="F38080"/>
              </a:gs>
              <a:gs pos="6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236DFC9-A28A-AEAC-F64F-9664BBF1AEC0}"/>
              </a:ext>
            </a:extLst>
          </p:cNvPr>
          <p:cNvSpPr/>
          <p:nvPr/>
        </p:nvSpPr>
        <p:spPr>
          <a:xfrm flipH="1">
            <a:off x="9658287" y="4156543"/>
            <a:ext cx="1098849" cy="629246"/>
          </a:xfrm>
          <a:prstGeom prst="cube">
            <a:avLst>
              <a:gd name="adj" fmla="val 2045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8B13D3-F863-CDFA-D988-AD774CD2B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654" y="3671687"/>
            <a:ext cx="981212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03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1B13FCA-F826-E124-85C2-44D433DF8558}"/>
              </a:ext>
            </a:extLst>
          </p:cNvPr>
          <p:cNvSpPr/>
          <p:nvPr/>
        </p:nvSpPr>
        <p:spPr>
          <a:xfrm>
            <a:off x="490193" y="1071284"/>
            <a:ext cx="11265031" cy="1502234"/>
          </a:xfrm>
          <a:custGeom>
            <a:avLst/>
            <a:gdLst>
              <a:gd name="connsiteX0" fmla="*/ 7910721 w 8392489"/>
              <a:gd name="connsiteY0" fmla="*/ 1321760 h 1321760"/>
              <a:gd name="connsiteX1" fmla="*/ 4838584 w 8392489"/>
              <a:gd name="connsiteY1" fmla="*/ 1321760 h 1321760"/>
              <a:gd name="connsiteX2" fmla="*/ 3553905 w 8392489"/>
              <a:gd name="connsiteY2" fmla="*/ 1321760 h 1321760"/>
              <a:gd name="connsiteX3" fmla="*/ 481768 w 8392489"/>
              <a:gd name="connsiteY3" fmla="*/ 1321760 h 1321760"/>
              <a:gd name="connsiteX4" fmla="*/ 0 w 8392489"/>
              <a:gd name="connsiteY4" fmla="*/ 660880 h 1321760"/>
              <a:gd name="connsiteX5" fmla="*/ 481768 w 8392489"/>
              <a:gd name="connsiteY5" fmla="*/ 0 h 1321760"/>
              <a:gd name="connsiteX6" fmla="*/ 3553905 w 8392489"/>
              <a:gd name="connsiteY6" fmla="*/ 0 h 1321760"/>
              <a:gd name="connsiteX7" fmla="*/ 4838584 w 8392489"/>
              <a:gd name="connsiteY7" fmla="*/ 0 h 1321760"/>
              <a:gd name="connsiteX8" fmla="*/ 7910721 w 8392489"/>
              <a:gd name="connsiteY8" fmla="*/ 0 h 1321760"/>
              <a:gd name="connsiteX9" fmla="*/ 8392489 w 8392489"/>
              <a:gd name="connsiteY9" fmla="*/ 660880 h 132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92489" h="1321760">
                <a:moveTo>
                  <a:pt x="7910721" y="1321760"/>
                </a:moveTo>
                <a:lnTo>
                  <a:pt x="4838584" y="1321760"/>
                </a:lnTo>
                <a:lnTo>
                  <a:pt x="3553905" y="1321760"/>
                </a:lnTo>
                <a:lnTo>
                  <a:pt x="481768" y="1321760"/>
                </a:lnTo>
                <a:lnTo>
                  <a:pt x="0" y="660880"/>
                </a:lnTo>
                <a:lnTo>
                  <a:pt x="481768" y="0"/>
                </a:lnTo>
                <a:lnTo>
                  <a:pt x="3553905" y="0"/>
                </a:lnTo>
                <a:lnTo>
                  <a:pt x="4838584" y="0"/>
                </a:lnTo>
                <a:lnTo>
                  <a:pt x="7910721" y="0"/>
                </a:lnTo>
                <a:lnTo>
                  <a:pt x="8392489" y="660880"/>
                </a:lnTo>
                <a:close/>
              </a:path>
            </a:pathLst>
          </a:custGeom>
          <a:ln w="1714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b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5AA249-9A2C-16E4-7DDB-0511096A8423}"/>
              </a:ext>
            </a:extLst>
          </p:cNvPr>
          <p:cNvGrpSpPr/>
          <p:nvPr/>
        </p:nvGrpSpPr>
        <p:grpSpPr>
          <a:xfrm>
            <a:off x="1039717" y="4247966"/>
            <a:ext cx="4336331" cy="1121790"/>
            <a:chOff x="6315958" y="3048576"/>
            <a:chExt cx="4336331" cy="112179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3144C50-8641-43B2-E720-D60FE91A9AF9}"/>
                </a:ext>
              </a:extLst>
            </p:cNvPr>
            <p:cNvSpPr/>
            <p:nvPr/>
          </p:nvSpPr>
          <p:spPr>
            <a:xfrm>
              <a:off x="6315958" y="3048576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EF92597-8121-4A84-BB7D-F94B635369CA}"/>
                </a:ext>
              </a:extLst>
            </p:cNvPr>
            <p:cNvSpPr/>
            <p:nvPr/>
          </p:nvSpPr>
          <p:spPr>
            <a:xfrm>
              <a:off x="6457361" y="3199405"/>
              <a:ext cx="820132" cy="82013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7E0F84-EED7-9377-608F-01CE637E13DD}"/>
              </a:ext>
            </a:extLst>
          </p:cNvPr>
          <p:cNvGrpSpPr/>
          <p:nvPr/>
        </p:nvGrpSpPr>
        <p:grpSpPr>
          <a:xfrm>
            <a:off x="1039717" y="2964328"/>
            <a:ext cx="4336331" cy="1121790"/>
            <a:chOff x="6315958" y="4321195"/>
            <a:chExt cx="4336331" cy="112179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EAEB125-31DF-FC08-3EB9-9BCB53D1D4E1}"/>
                </a:ext>
              </a:extLst>
            </p:cNvPr>
            <p:cNvSpPr/>
            <p:nvPr/>
          </p:nvSpPr>
          <p:spPr>
            <a:xfrm>
              <a:off x="6315958" y="4321195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08C29CE-6D46-8A2D-3A8B-123F45C6719D}"/>
                </a:ext>
              </a:extLst>
            </p:cNvPr>
            <p:cNvSpPr/>
            <p:nvPr/>
          </p:nvSpPr>
          <p:spPr>
            <a:xfrm>
              <a:off x="6457361" y="4472024"/>
              <a:ext cx="820132" cy="82013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4F46F92-A60D-2471-3167-679AD10C17C6}"/>
              </a:ext>
            </a:extLst>
          </p:cNvPr>
          <p:cNvGrpSpPr/>
          <p:nvPr/>
        </p:nvGrpSpPr>
        <p:grpSpPr>
          <a:xfrm>
            <a:off x="1039719" y="5520109"/>
            <a:ext cx="4336331" cy="1121790"/>
            <a:chOff x="6315958" y="5597533"/>
            <a:chExt cx="4336331" cy="112179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7F3ECD3-1343-DF3F-CB76-1EAC3B58025A}"/>
                </a:ext>
              </a:extLst>
            </p:cNvPr>
            <p:cNvSpPr/>
            <p:nvPr/>
          </p:nvSpPr>
          <p:spPr>
            <a:xfrm>
              <a:off x="6315958" y="5597533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8F9E4F2-7D9F-4602-F071-6699AF78546C}"/>
                </a:ext>
              </a:extLst>
            </p:cNvPr>
            <p:cNvSpPr/>
            <p:nvPr/>
          </p:nvSpPr>
          <p:spPr>
            <a:xfrm>
              <a:off x="6457361" y="5748362"/>
              <a:ext cx="820132" cy="82013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908A1976-63EB-5E2E-FB7D-A56FA7220D09}"/>
              </a:ext>
            </a:extLst>
          </p:cNvPr>
          <p:cNvSpPr/>
          <p:nvPr/>
        </p:nvSpPr>
        <p:spPr>
          <a:xfrm>
            <a:off x="5529605" y="119579"/>
            <a:ext cx="1132789" cy="113278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46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chemeClr val="accent3">
                    <a:lumMod val="60000"/>
                    <a:lumOff val="40000"/>
                  </a:schemeClr>
                </a:gs>
                <a:gs pos="67000">
                  <a:schemeClr val="accent3">
                    <a:lumMod val="60000"/>
                    <a:lumOff val="40000"/>
                  </a:schemeClr>
                </a:gs>
                <a:gs pos="100000">
                  <a:srgbClr val="00B050"/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A5AA54-305F-DC2E-79EE-B9ACDAD166C5}"/>
              </a:ext>
            </a:extLst>
          </p:cNvPr>
          <p:cNvSpPr txBox="1"/>
          <p:nvPr/>
        </p:nvSpPr>
        <p:spPr>
          <a:xfrm>
            <a:off x="5634976" y="308530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3585D9-5C27-1F5D-98AE-F5B1694E5A1D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71284A-164F-A50A-B890-7B9508370DBA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6E9F16-2EB2-55B6-6B99-9739CE8F2BAB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339D6-F1BB-35A6-96D7-E958FE92ADD0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22BDD2-4D5B-35D2-400B-04BF4DC4189D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730E31-A011-9C91-277D-2EDA57E88A7C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1791E91-0243-7A9D-1B3B-C6C624CE3468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7AEC906-460B-61DB-A34A-09699F787374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572433-0C85-D0ED-3C85-A7957DC92E03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5D02F7-2712-5571-2996-E69080311F9E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4FED8EFD-5086-111A-0EE9-2E5DBBAF3150}"/>
              </a:ext>
            </a:extLst>
          </p:cNvPr>
          <p:cNvSpPr/>
          <p:nvPr/>
        </p:nvSpPr>
        <p:spPr>
          <a:xfrm rot="18831329" flipV="1">
            <a:off x="9523424" y="4538472"/>
            <a:ext cx="412336" cy="1139405"/>
          </a:xfrm>
          <a:prstGeom prst="can">
            <a:avLst>
              <a:gd name="adj" fmla="val 102853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1AF0C150-89B5-3878-A4F9-2C3D434AFF03}"/>
              </a:ext>
            </a:extLst>
          </p:cNvPr>
          <p:cNvSpPr/>
          <p:nvPr/>
        </p:nvSpPr>
        <p:spPr>
          <a:xfrm rot="18831329" flipV="1">
            <a:off x="10511183" y="4551899"/>
            <a:ext cx="412336" cy="1051978"/>
          </a:xfrm>
          <a:prstGeom prst="can">
            <a:avLst>
              <a:gd name="adj" fmla="val 102853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337A055F-FD24-457C-6ED8-B0F7FAED3194}"/>
              </a:ext>
            </a:extLst>
          </p:cNvPr>
          <p:cNvSpPr/>
          <p:nvPr/>
        </p:nvSpPr>
        <p:spPr>
          <a:xfrm flipH="1">
            <a:off x="9473012" y="4661503"/>
            <a:ext cx="1699811" cy="416386"/>
          </a:xfrm>
          <a:prstGeom prst="cube">
            <a:avLst>
              <a:gd name="adj" fmla="val 29994"/>
            </a:avLst>
          </a:prstGeom>
          <a:solidFill>
            <a:srgbClr val="ED559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EB8A8C-ECDF-2256-8E02-AD3DF05D02C9}"/>
              </a:ext>
            </a:extLst>
          </p:cNvPr>
          <p:cNvGrpSpPr/>
          <p:nvPr/>
        </p:nvGrpSpPr>
        <p:grpSpPr>
          <a:xfrm>
            <a:off x="8260251" y="4847721"/>
            <a:ext cx="494856" cy="956744"/>
            <a:chOff x="5309225" y="4785789"/>
            <a:chExt cx="494856" cy="956744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8CD561F1-6DD5-956D-0FAD-2DBBD2E234CA}"/>
                </a:ext>
              </a:extLst>
            </p:cNvPr>
            <p:cNvSpPr/>
            <p:nvPr/>
          </p:nvSpPr>
          <p:spPr>
            <a:xfrm flipH="1">
              <a:off x="5309225" y="4785789"/>
              <a:ext cx="494856" cy="956744"/>
            </a:xfrm>
            <a:prstGeom prst="cube">
              <a:avLst>
                <a:gd name="adj" fmla="val 32699"/>
              </a:avLst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BDB28A-27BF-D257-B762-28C1114A83BA}"/>
                </a:ext>
              </a:extLst>
            </p:cNvPr>
            <p:cNvSpPr/>
            <p:nvPr/>
          </p:nvSpPr>
          <p:spPr>
            <a:xfrm>
              <a:off x="5485252" y="4820513"/>
              <a:ext cx="311209" cy="914400"/>
            </a:xfrm>
            <a:prstGeom prst="rect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438FCF9-2A28-8BE1-0A89-8B90FE731643}"/>
              </a:ext>
            </a:extLst>
          </p:cNvPr>
          <p:cNvGrpSpPr/>
          <p:nvPr/>
        </p:nvGrpSpPr>
        <p:grpSpPr>
          <a:xfrm>
            <a:off x="7027159" y="4847721"/>
            <a:ext cx="494856" cy="956744"/>
            <a:chOff x="5309225" y="4785789"/>
            <a:chExt cx="494856" cy="956744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03124DCE-8EDF-5BE9-06F1-414615E68804}"/>
                </a:ext>
              </a:extLst>
            </p:cNvPr>
            <p:cNvSpPr/>
            <p:nvPr/>
          </p:nvSpPr>
          <p:spPr>
            <a:xfrm flipH="1">
              <a:off x="5309225" y="4785789"/>
              <a:ext cx="494856" cy="956744"/>
            </a:xfrm>
            <a:prstGeom prst="cube">
              <a:avLst>
                <a:gd name="adj" fmla="val 32699"/>
              </a:avLst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F9A264-4EE1-61C5-6297-ED523536CD6F}"/>
                </a:ext>
              </a:extLst>
            </p:cNvPr>
            <p:cNvSpPr/>
            <p:nvPr/>
          </p:nvSpPr>
          <p:spPr>
            <a:xfrm>
              <a:off x="5485252" y="4820513"/>
              <a:ext cx="311209" cy="914400"/>
            </a:xfrm>
            <a:prstGeom prst="rect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Cube 10">
            <a:extLst>
              <a:ext uri="{FF2B5EF4-FFF2-40B4-BE49-F238E27FC236}">
                <a16:creationId xmlns:a16="http://schemas.microsoft.com/office/drawing/2014/main" id="{F07BC648-A69D-DBF0-DD6C-492F8C600333}"/>
              </a:ext>
            </a:extLst>
          </p:cNvPr>
          <p:cNvSpPr/>
          <p:nvPr/>
        </p:nvSpPr>
        <p:spPr>
          <a:xfrm flipH="1">
            <a:off x="7030175" y="4668261"/>
            <a:ext cx="1732311" cy="347848"/>
          </a:xfrm>
          <a:prstGeom prst="cube">
            <a:avLst>
              <a:gd name="adj" fmla="val 46906"/>
            </a:avLst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ylinder 11">
            <a:extLst>
              <a:ext uri="{FF2B5EF4-FFF2-40B4-BE49-F238E27FC236}">
                <a16:creationId xmlns:a16="http://schemas.microsoft.com/office/drawing/2014/main" id="{7E96D502-EEAC-D020-02C2-E2B0BDDE0ECC}"/>
              </a:ext>
            </a:extLst>
          </p:cNvPr>
          <p:cNvSpPr/>
          <p:nvPr/>
        </p:nvSpPr>
        <p:spPr>
          <a:xfrm>
            <a:off x="7301296" y="3994606"/>
            <a:ext cx="402336" cy="810447"/>
          </a:xfrm>
          <a:prstGeom prst="can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65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DE225B23-B4C0-7857-4167-646373574D28}"/>
              </a:ext>
            </a:extLst>
          </p:cNvPr>
          <p:cNvSpPr/>
          <p:nvPr/>
        </p:nvSpPr>
        <p:spPr>
          <a:xfrm>
            <a:off x="8063296" y="3993689"/>
            <a:ext cx="402336" cy="810447"/>
          </a:xfrm>
          <a:prstGeom prst="can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65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EA8A9DF1-6005-0D89-4E2C-6D98581F4D53}"/>
              </a:ext>
            </a:extLst>
          </p:cNvPr>
          <p:cNvSpPr/>
          <p:nvPr/>
        </p:nvSpPr>
        <p:spPr>
          <a:xfrm flipH="1">
            <a:off x="7130870" y="3713410"/>
            <a:ext cx="1418582" cy="443758"/>
          </a:xfrm>
          <a:prstGeom prst="cube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EB454A-AE70-B811-D526-841916A7FCA7}"/>
              </a:ext>
            </a:extLst>
          </p:cNvPr>
          <p:cNvGrpSpPr/>
          <p:nvPr/>
        </p:nvGrpSpPr>
        <p:grpSpPr>
          <a:xfrm>
            <a:off x="7756955" y="3349726"/>
            <a:ext cx="609904" cy="624403"/>
            <a:chOff x="5869897" y="3271056"/>
            <a:chExt cx="609904" cy="624403"/>
          </a:xfrm>
          <a:solidFill>
            <a:schemeClr val="accent2"/>
          </a:solidFill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3238EC21-3FD7-ACD1-7328-3E13954F01C4}"/>
                </a:ext>
              </a:extLst>
            </p:cNvPr>
            <p:cNvSpPr/>
            <p:nvPr/>
          </p:nvSpPr>
          <p:spPr>
            <a:xfrm rot="2683831">
              <a:off x="5880963" y="3271056"/>
              <a:ext cx="332821" cy="588492"/>
            </a:xfrm>
            <a:prstGeom prst="parallelogram">
              <a:avLst>
                <a:gd name="adj" fmla="val 56220"/>
              </a:avLst>
            </a:prstGeom>
            <a:grp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DD530E88-E22E-9EE9-755E-7F9FF2785B54}"/>
                </a:ext>
              </a:extLst>
            </p:cNvPr>
            <p:cNvSpPr/>
            <p:nvPr/>
          </p:nvSpPr>
          <p:spPr>
            <a:xfrm rot="9177680">
              <a:off x="5869897" y="3595000"/>
              <a:ext cx="609904" cy="300459"/>
            </a:xfrm>
            <a:prstGeom prst="rtTriangle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B041592F-A6D4-A3DE-E3E0-B04356EB0275}"/>
              </a:ext>
            </a:extLst>
          </p:cNvPr>
          <p:cNvSpPr/>
          <p:nvPr/>
        </p:nvSpPr>
        <p:spPr>
          <a:xfrm rot="17121644">
            <a:off x="7652653" y="5315229"/>
            <a:ext cx="494856" cy="494856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</a:srgbClr>
              </a:gs>
              <a:gs pos="60000">
                <a:srgbClr val="FF0000">
                  <a:shade val="67500"/>
                  <a:satMod val="115000"/>
                </a:srgbClr>
              </a:gs>
              <a:gs pos="18000">
                <a:srgbClr val="F8B8B8"/>
              </a:gs>
              <a:gs pos="28000">
                <a:srgbClr val="F38080"/>
              </a:gs>
              <a:gs pos="6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71195FEE-FBAD-93C2-F6DD-126990EF15B2}"/>
              </a:ext>
            </a:extLst>
          </p:cNvPr>
          <p:cNvSpPr/>
          <p:nvPr/>
        </p:nvSpPr>
        <p:spPr>
          <a:xfrm flipH="1">
            <a:off x="9658287" y="4156543"/>
            <a:ext cx="1098849" cy="629246"/>
          </a:xfrm>
          <a:prstGeom prst="cube">
            <a:avLst>
              <a:gd name="adj" fmla="val 2045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797C12-640C-5FE9-98E1-8CCAEBAD6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654" y="3671687"/>
            <a:ext cx="981212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87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4" grpId="0" animBg="1"/>
      <p:bldP spid="11" grpId="0" animBg="1"/>
      <p:bldP spid="14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E0C276F-C21B-B35E-1186-923F687A8E37}"/>
              </a:ext>
            </a:extLst>
          </p:cNvPr>
          <p:cNvSpPr/>
          <p:nvPr/>
        </p:nvSpPr>
        <p:spPr>
          <a:xfrm>
            <a:off x="553994" y="1825359"/>
            <a:ext cx="11084011" cy="3207281"/>
          </a:xfrm>
          <a:custGeom>
            <a:avLst/>
            <a:gdLst>
              <a:gd name="connsiteX0" fmla="*/ 7910721 w 8392489"/>
              <a:gd name="connsiteY0" fmla="*/ 1321760 h 1321760"/>
              <a:gd name="connsiteX1" fmla="*/ 4838584 w 8392489"/>
              <a:gd name="connsiteY1" fmla="*/ 1321760 h 1321760"/>
              <a:gd name="connsiteX2" fmla="*/ 3553905 w 8392489"/>
              <a:gd name="connsiteY2" fmla="*/ 1321760 h 1321760"/>
              <a:gd name="connsiteX3" fmla="*/ 481768 w 8392489"/>
              <a:gd name="connsiteY3" fmla="*/ 1321760 h 1321760"/>
              <a:gd name="connsiteX4" fmla="*/ 0 w 8392489"/>
              <a:gd name="connsiteY4" fmla="*/ 660880 h 1321760"/>
              <a:gd name="connsiteX5" fmla="*/ 481768 w 8392489"/>
              <a:gd name="connsiteY5" fmla="*/ 0 h 1321760"/>
              <a:gd name="connsiteX6" fmla="*/ 3553905 w 8392489"/>
              <a:gd name="connsiteY6" fmla="*/ 0 h 1321760"/>
              <a:gd name="connsiteX7" fmla="*/ 4838584 w 8392489"/>
              <a:gd name="connsiteY7" fmla="*/ 0 h 1321760"/>
              <a:gd name="connsiteX8" fmla="*/ 7910721 w 8392489"/>
              <a:gd name="connsiteY8" fmla="*/ 0 h 1321760"/>
              <a:gd name="connsiteX9" fmla="*/ 8392489 w 8392489"/>
              <a:gd name="connsiteY9" fmla="*/ 660880 h 132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92489" h="1321760">
                <a:moveTo>
                  <a:pt x="7910721" y="1321760"/>
                </a:moveTo>
                <a:lnTo>
                  <a:pt x="4838584" y="1321760"/>
                </a:lnTo>
                <a:lnTo>
                  <a:pt x="3553905" y="1321760"/>
                </a:lnTo>
                <a:lnTo>
                  <a:pt x="481768" y="1321760"/>
                </a:lnTo>
                <a:lnTo>
                  <a:pt x="0" y="660880"/>
                </a:lnTo>
                <a:lnTo>
                  <a:pt x="481768" y="0"/>
                </a:lnTo>
                <a:lnTo>
                  <a:pt x="3553905" y="0"/>
                </a:lnTo>
                <a:lnTo>
                  <a:pt x="4838584" y="0"/>
                </a:lnTo>
                <a:lnTo>
                  <a:pt x="7910721" y="0"/>
                </a:lnTo>
                <a:lnTo>
                  <a:pt x="8392489" y="660880"/>
                </a:lnTo>
                <a:close/>
              </a:path>
            </a:pathLst>
          </a:custGeom>
          <a:ln w="1714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1. 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5271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E6315E-48E7-6B64-7CCC-2062D23E6C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18608" b="18608"/>
          <a:stretch/>
        </p:blipFill>
        <p:spPr>
          <a:xfrm>
            <a:off x="1" y="0"/>
            <a:ext cx="12290852" cy="6857999"/>
          </a:xfrm>
          <a:prstGeom prst="rect">
            <a:avLst/>
          </a:prstGeom>
        </p:spPr>
      </p:pic>
      <p:pic>
        <p:nvPicPr>
          <p:cNvPr id="11" name="bangdo" descr="Diagram&#10;&#10;Description automatically generated">
            <a:extLst>
              <a:ext uri="{FF2B5EF4-FFF2-40B4-BE49-F238E27FC236}">
                <a16:creationId xmlns:a16="http://schemas.microsoft.com/office/drawing/2014/main" id="{6D71D65D-2A91-79AD-1FB0-953E7FEF8A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0" y="0"/>
            <a:ext cx="8793930" cy="6858000"/>
          </a:xfrm>
          <a:prstGeom prst="rect">
            <a:avLst/>
          </a:prstGeom>
        </p:spPr>
      </p:pic>
      <p:pic>
        <p:nvPicPr>
          <p:cNvPr id="12" name="duongbangdo">
            <a:extLst>
              <a:ext uri="{FF2B5EF4-FFF2-40B4-BE49-F238E27FC236}">
                <a16:creationId xmlns:a16="http://schemas.microsoft.com/office/drawing/2014/main" id="{506EC562-5BD8-6F15-7F08-51830EDFF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38" y="1796799"/>
            <a:ext cx="3990594" cy="4088723"/>
          </a:xfrm>
          <a:prstGeom prst="rect">
            <a:avLst/>
          </a:prstGeom>
        </p:spPr>
      </p:pic>
      <p:pic>
        <p:nvPicPr>
          <p:cNvPr id="35" name="hangda">
            <a:extLst>
              <a:ext uri="{FF2B5EF4-FFF2-40B4-BE49-F238E27FC236}">
                <a16:creationId xmlns:a16="http://schemas.microsoft.com/office/drawing/2014/main" id="{F8C25E68-3E09-45B9-3E57-E944A84048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184" y="5248874"/>
            <a:ext cx="695421" cy="533778"/>
          </a:xfrm>
          <a:prstGeom prst="rect">
            <a:avLst/>
          </a:prstGeom>
        </p:spPr>
      </p:pic>
      <p:pic>
        <p:nvPicPr>
          <p:cNvPr id="38" name="tuong">
            <a:extLst>
              <a:ext uri="{FF2B5EF4-FFF2-40B4-BE49-F238E27FC236}">
                <a16:creationId xmlns:a16="http://schemas.microsoft.com/office/drawing/2014/main" id="{73BDD2DF-5079-9DEF-071A-670BB51C3A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294" y="4303682"/>
            <a:ext cx="587781" cy="788487"/>
          </a:xfrm>
          <a:prstGeom prst="rect">
            <a:avLst/>
          </a:prstGeom>
        </p:spPr>
      </p:pic>
      <p:pic>
        <p:nvPicPr>
          <p:cNvPr id="44" name="thap1">
            <a:extLst>
              <a:ext uri="{FF2B5EF4-FFF2-40B4-BE49-F238E27FC236}">
                <a16:creationId xmlns:a16="http://schemas.microsoft.com/office/drawing/2014/main" id="{D9F7E18A-5293-DDDF-A3A1-FFADC92D4F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708" y="2646353"/>
            <a:ext cx="1415433" cy="9744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E2F086A-3F13-0DA9-66AE-F72C06F895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9416" y="2638354"/>
            <a:ext cx="1180941" cy="828882"/>
          </a:xfrm>
          <a:prstGeom prst="rect">
            <a:avLst/>
          </a:prstGeom>
        </p:spPr>
      </p:pic>
      <p:pic>
        <p:nvPicPr>
          <p:cNvPr id="56" name="nuilua">
            <a:extLst>
              <a:ext uri="{FF2B5EF4-FFF2-40B4-BE49-F238E27FC236}">
                <a16:creationId xmlns:a16="http://schemas.microsoft.com/office/drawing/2014/main" id="{DFC8A85C-8ABF-1EAA-FDEA-FD72783014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5090" y="82999"/>
            <a:ext cx="1579558" cy="999720"/>
          </a:xfrm>
          <a:prstGeom prst="rect">
            <a:avLst/>
          </a:prstGeom>
        </p:spPr>
      </p:pic>
      <p:pic>
        <p:nvPicPr>
          <p:cNvPr id="59" name="thapaicap">
            <a:extLst>
              <a:ext uri="{FF2B5EF4-FFF2-40B4-BE49-F238E27FC236}">
                <a16:creationId xmlns:a16="http://schemas.microsoft.com/office/drawing/2014/main" id="{AA7D94CC-A165-AC4A-1F21-4FE4AED209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5515" y="413788"/>
            <a:ext cx="1348626" cy="1058614"/>
          </a:xfrm>
          <a:prstGeom prst="rect">
            <a:avLst/>
          </a:prstGeom>
        </p:spPr>
      </p:pic>
      <p:pic>
        <p:nvPicPr>
          <p:cNvPr id="62" name="boxuong">
            <a:extLst>
              <a:ext uri="{FF2B5EF4-FFF2-40B4-BE49-F238E27FC236}">
                <a16:creationId xmlns:a16="http://schemas.microsoft.com/office/drawing/2014/main" id="{8232FDEF-668C-81D7-A2BB-6DF07136CD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4012" y="1495452"/>
            <a:ext cx="1285828" cy="934956"/>
          </a:xfrm>
          <a:prstGeom prst="rect">
            <a:avLst/>
          </a:prstGeom>
        </p:spPr>
      </p:pic>
      <p:pic>
        <p:nvPicPr>
          <p:cNvPr id="89" name="C1">
            <a:extLst>
              <a:ext uri="{FF2B5EF4-FFF2-40B4-BE49-F238E27FC236}">
                <a16:creationId xmlns:a16="http://schemas.microsoft.com/office/drawing/2014/main" id="{A9EE2F85-C5BD-2A54-2472-BEE1DB6DA8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7921" y="5601652"/>
            <a:ext cx="695421" cy="642997"/>
          </a:xfrm>
          <a:prstGeom prst="rect">
            <a:avLst/>
          </a:prstGeom>
        </p:spPr>
      </p:pic>
      <p:pic>
        <p:nvPicPr>
          <p:cNvPr id="90" name="C2">
            <a:hlinkClick r:id="" action="ppaction://noaction"/>
            <a:extLst>
              <a:ext uri="{FF2B5EF4-FFF2-40B4-BE49-F238E27FC236}">
                <a16:creationId xmlns:a16="http://schemas.microsoft.com/office/drawing/2014/main" id="{C92E2375-4EE7-624E-896E-621065CDC2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7680" y="4568248"/>
            <a:ext cx="695421" cy="642997"/>
          </a:xfrm>
          <a:prstGeom prst="rect">
            <a:avLst/>
          </a:prstGeom>
        </p:spPr>
      </p:pic>
      <p:pic>
        <p:nvPicPr>
          <p:cNvPr id="91" name="C3">
            <a:hlinkClick r:id="" action="ppaction://noaction"/>
            <a:extLst>
              <a:ext uri="{FF2B5EF4-FFF2-40B4-BE49-F238E27FC236}">
                <a16:creationId xmlns:a16="http://schemas.microsoft.com/office/drawing/2014/main" id="{BF498989-7670-19DE-22C8-C3CF286786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7804" y="5461153"/>
            <a:ext cx="695421" cy="642997"/>
          </a:xfrm>
          <a:prstGeom prst="rect">
            <a:avLst/>
          </a:prstGeom>
        </p:spPr>
      </p:pic>
      <p:pic>
        <p:nvPicPr>
          <p:cNvPr id="92" name="C4">
            <a:hlinkClick r:id="" action="ppaction://noaction"/>
            <a:extLst>
              <a:ext uri="{FF2B5EF4-FFF2-40B4-BE49-F238E27FC236}">
                <a16:creationId xmlns:a16="http://schemas.microsoft.com/office/drawing/2014/main" id="{0D141C2C-24A5-6B31-3314-A638710538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2288" y="4303682"/>
            <a:ext cx="695421" cy="642997"/>
          </a:xfrm>
          <a:prstGeom prst="rect">
            <a:avLst/>
          </a:prstGeom>
        </p:spPr>
      </p:pic>
      <p:pic>
        <p:nvPicPr>
          <p:cNvPr id="93" name="C5">
            <a:hlinkClick r:id="" action="ppaction://noaction"/>
            <a:extLst>
              <a:ext uri="{FF2B5EF4-FFF2-40B4-BE49-F238E27FC236}">
                <a16:creationId xmlns:a16="http://schemas.microsoft.com/office/drawing/2014/main" id="{395F498F-3B63-3C6A-AD3B-29144FA99E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3075" y="3775754"/>
            <a:ext cx="695421" cy="642997"/>
          </a:xfrm>
          <a:prstGeom prst="rect">
            <a:avLst/>
          </a:prstGeom>
        </p:spPr>
      </p:pic>
      <p:pic>
        <p:nvPicPr>
          <p:cNvPr id="98" name="C6">
            <a:hlinkClick r:id="" action="ppaction://noaction"/>
            <a:extLst>
              <a:ext uri="{FF2B5EF4-FFF2-40B4-BE49-F238E27FC236}">
                <a16:creationId xmlns:a16="http://schemas.microsoft.com/office/drawing/2014/main" id="{738981D4-414D-56C7-B543-FC0353720D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9070" y="3446234"/>
            <a:ext cx="695421" cy="642997"/>
          </a:xfrm>
          <a:prstGeom prst="rect">
            <a:avLst/>
          </a:prstGeom>
        </p:spPr>
      </p:pic>
      <p:pic>
        <p:nvPicPr>
          <p:cNvPr id="94" name="C7">
            <a:hlinkClick r:id="" action="ppaction://noaction"/>
            <a:extLst>
              <a:ext uri="{FF2B5EF4-FFF2-40B4-BE49-F238E27FC236}">
                <a16:creationId xmlns:a16="http://schemas.microsoft.com/office/drawing/2014/main" id="{F55DA1DA-E637-0A66-C2F3-BC994CBB11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1875" y="1890642"/>
            <a:ext cx="695421" cy="642997"/>
          </a:xfrm>
          <a:prstGeom prst="rect">
            <a:avLst/>
          </a:prstGeom>
        </p:spPr>
      </p:pic>
      <p:pic>
        <p:nvPicPr>
          <p:cNvPr id="95" name="C8">
            <a:hlinkClick r:id="" action="ppaction://noaction"/>
            <a:extLst>
              <a:ext uri="{FF2B5EF4-FFF2-40B4-BE49-F238E27FC236}">
                <a16:creationId xmlns:a16="http://schemas.microsoft.com/office/drawing/2014/main" id="{227A04F6-2DF3-4B33-2B6E-6D00B69C5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7654" y="1207219"/>
            <a:ext cx="695421" cy="642997"/>
          </a:xfrm>
          <a:prstGeom prst="rect">
            <a:avLst/>
          </a:prstGeom>
        </p:spPr>
      </p:pic>
      <p:pic>
        <p:nvPicPr>
          <p:cNvPr id="116" name="C9">
            <a:hlinkClick r:id="" action="ppaction://noaction"/>
            <a:extLst>
              <a:ext uri="{FF2B5EF4-FFF2-40B4-BE49-F238E27FC236}">
                <a16:creationId xmlns:a16="http://schemas.microsoft.com/office/drawing/2014/main" id="{4D63B387-92E9-799C-C929-9C3454EDAE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9431" y="3017540"/>
            <a:ext cx="695421" cy="642997"/>
          </a:xfrm>
          <a:prstGeom prst="rect">
            <a:avLst/>
          </a:prstGeom>
        </p:spPr>
      </p:pic>
      <p:pic>
        <p:nvPicPr>
          <p:cNvPr id="68" name="camap">
            <a:extLst>
              <a:ext uri="{FF2B5EF4-FFF2-40B4-BE49-F238E27FC236}">
                <a16:creationId xmlns:a16="http://schemas.microsoft.com/office/drawing/2014/main" id="{E74AF3D8-5E86-1D60-6414-58ED13C77F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537" y="82999"/>
            <a:ext cx="1076344" cy="908434"/>
          </a:xfrm>
          <a:prstGeom prst="rect">
            <a:avLst/>
          </a:prstGeom>
        </p:spPr>
      </p:pic>
      <p:pic>
        <p:nvPicPr>
          <p:cNvPr id="50" name="tauhaidang">
            <a:extLst>
              <a:ext uri="{FF2B5EF4-FFF2-40B4-BE49-F238E27FC236}">
                <a16:creationId xmlns:a16="http://schemas.microsoft.com/office/drawing/2014/main" id="{771D0030-016C-50AB-BB72-A7B0A788BA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82406" y="348443"/>
            <a:ext cx="665198" cy="849617"/>
          </a:xfrm>
          <a:prstGeom prst="rect">
            <a:avLst/>
          </a:prstGeom>
        </p:spPr>
      </p:pic>
      <p:pic>
        <p:nvPicPr>
          <p:cNvPr id="99" name="tau">
            <a:extLst>
              <a:ext uri="{FF2B5EF4-FFF2-40B4-BE49-F238E27FC236}">
                <a16:creationId xmlns:a16="http://schemas.microsoft.com/office/drawing/2014/main" id="{F6E1F91F-AC82-1FA6-0C58-FC7C79CA66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8072" y="1380795"/>
            <a:ext cx="1579558" cy="2017475"/>
          </a:xfrm>
          <a:prstGeom prst="rect">
            <a:avLst/>
          </a:prstGeom>
        </p:spPr>
      </p:pic>
      <p:pic>
        <p:nvPicPr>
          <p:cNvPr id="108" name="tuong3">
            <a:extLst>
              <a:ext uri="{FF2B5EF4-FFF2-40B4-BE49-F238E27FC236}">
                <a16:creationId xmlns:a16="http://schemas.microsoft.com/office/drawing/2014/main" id="{C653A2A6-DF54-C4A3-850E-B598C06F02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86817" y="4011096"/>
            <a:ext cx="537083" cy="624424"/>
          </a:xfrm>
          <a:prstGeom prst="rect">
            <a:avLst/>
          </a:prstGeom>
        </p:spPr>
      </p:pic>
      <p:pic>
        <p:nvPicPr>
          <p:cNvPr id="111" name="tuong2">
            <a:extLst>
              <a:ext uri="{FF2B5EF4-FFF2-40B4-BE49-F238E27FC236}">
                <a16:creationId xmlns:a16="http://schemas.microsoft.com/office/drawing/2014/main" id="{C7AD4AEA-DE22-6974-9A9E-B51B77DEE5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53394" y="4030548"/>
            <a:ext cx="462241" cy="463713"/>
          </a:xfrm>
          <a:prstGeom prst="rect">
            <a:avLst/>
          </a:prstGeom>
        </p:spPr>
      </p:pic>
      <p:pic>
        <p:nvPicPr>
          <p:cNvPr id="115" name="tuong1">
            <a:extLst>
              <a:ext uri="{FF2B5EF4-FFF2-40B4-BE49-F238E27FC236}">
                <a16:creationId xmlns:a16="http://schemas.microsoft.com/office/drawing/2014/main" id="{C25F0537-F698-4D3F-A68A-5D39BE99AF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66223" y="3652482"/>
            <a:ext cx="450669" cy="57835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AE6364-7274-8993-7500-6277DBACA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83749" y="1801380"/>
            <a:ext cx="462241" cy="553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E2071C-85B5-0FD0-CAAA-94D3A9953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61" y="2915747"/>
            <a:ext cx="2435871" cy="3564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6FE914-AA45-7832-42CF-584428D929C2}"/>
              </a:ext>
            </a:extLst>
          </p:cNvPr>
          <p:cNvSpPr txBox="1"/>
          <p:nvPr/>
        </p:nvSpPr>
        <p:spPr>
          <a:xfrm>
            <a:off x="6246780" y="5058260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25FDCF-6C6E-45B8-E806-54D37A9282F4}"/>
              </a:ext>
            </a:extLst>
          </p:cNvPr>
          <p:cNvSpPr txBox="1"/>
          <p:nvPr/>
        </p:nvSpPr>
        <p:spPr>
          <a:xfrm>
            <a:off x="3151021" y="4980259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4FC12-89B3-96D2-10ED-2AA65F6154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98" y="4394408"/>
            <a:ext cx="587134" cy="11982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1E91FE-F412-3886-9CBA-1A04CDD38EFC}"/>
              </a:ext>
            </a:extLst>
          </p:cNvPr>
          <p:cNvSpPr txBox="1"/>
          <p:nvPr/>
        </p:nvSpPr>
        <p:spPr>
          <a:xfrm>
            <a:off x="5998825" y="287280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B7D6E6-F1B5-A824-9300-C39EF2EE9E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04" y="2356870"/>
            <a:ext cx="587134" cy="11982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10E058-918D-6EEE-60B4-954D0E7540A1}"/>
              </a:ext>
            </a:extLst>
          </p:cNvPr>
          <p:cNvSpPr txBox="1"/>
          <p:nvPr/>
        </p:nvSpPr>
        <p:spPr>
          <a:xfrm>
            <a:off x="2399948" y="881293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E1F578-73DE-B5B0-E4E0-AF010BEC9F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99" y="308626"/>
            <a:ext cx="587134" cy="1198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00A254-C85B-54EA-CBD2-97B5BDF4F9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279" y="4557098"/>
            <a:ext cx="587134" cy="11982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E0254-5696-71EB-B364-B1FE9D34858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6" y="4404532"/>
            <a:ext cx="1017791" cy="15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452435" y="108385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943305" y="1016057"/>
            <a:ext cx="7330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Chọn hình thích hợp đặt vào vị trí trên cùng.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897CB9D-8912-40C5-A195-06208789C927}"/>
              </a:ext>
            </a:extLst>
          </p:cNvPr>
          <p:cNvSpPr/>
          <p:nvPr/>
        </p:nvSpPr>
        <p:spPr>
          <a:xfrm>
            <a:off x="8832484" y="3444143"/>
            <a:ext cx="627421" cy="6091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8BABD6-6163-470F-930E-D95B946AAF18}"/>
              </a:ext>
            </a:extLst>
          </p:cNvPr>
          <p:cNvGrpSpPr/>
          <p:nvPr/>
        </p:nvGrpSpPr>
        <p:grpSpPr>
          <a:xfrm>
            <a:off x="2571234" y="2481522"/>
            <a:ext cx="8872200" cy="3456697"/>
            <a:chOff x="3941343" y="435454"/>
            <a:chExt cx="6931228" cy="270047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F15274E-EE2C-4BDF-BA79-175263C1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1343" y="435454"/>
              <a:ext cx="4745648" cy="2700475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71D9F3-87D4-4AC4-993B-248A94CD2A07}"/>
                </a:ext>
              </a:extLst>
            </p:cNvPr>
            <p:cNvGrpSpPr/>
            <p:nvPr/>
          </p:nvGrpSpPr>
          <p:grpSpPr>
            <a:xfrm>
              <a:off x="8896213" y="462423"/>
              <a:ext cx="1976358" cy="2563397"/>
              <a:chOff x="9219770" y="413630"/>
              <a:chExt cx="1976358" cy="256339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F90743E-CA86-4745-9891-8093566E9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792363" y="413630"/>
                <a:ext cx="1403765" cy="2563397"/>
              </a:xfrm>
              <a:prstGeom prst="rect">
                <a:avLst/>
              </a:prstGeom>
            </p:spPr>
          </p:pic>
          <p:sp>
            <p:nvSpPr>
              <p:cNvPr id="32" name="TextBox 17">
                <a:extLst>
                  <a:ext uri="{FF2B5EF4-FFF2-40B4-BE49-F238E27FC236}">
                    <a16:creationId xmlns:a16="http://schemas.microsoft.com/office/drawing/2014/main" id="{07ADDA25-1B34-499E-8F4E-D6503C5DDB90}"/>
                  </a:ext>
                </a:extLst>
              </p:cNvPr>
              <p:cNvSpPr txBox="1"/>
              <p:nvPr/>
            </p:nvSpPr>
            <p:spPr>
              <a:xfrm>
                <a:off x="9219770" y="607530"/>
                <a:ext cx="447327" cy="456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A.</a:t>
                </a:r>
              </a:p>
            </p:txBody>
          </p:sp>
          <p:sp>
            <p:nvSpPr>
              <p:cNvPr id="33" name="TextBox 18">
                <a:extLst>
                  <a:ext uri="{FF2B5EF4-FFF2-40B4-BE49-F238E27FC236}">
                    <a16:creationId xmlns:a16="http://schemas.microsoft.com/office/drawing/2014/main" id="{64698BAC-A6AC-4D56-805C-079A5CDFDFE9}"/>
                  </a:ext>
                </a:extLst>
              </p:cNvPr>
              <p:cNvSpPr txBox="1"/>
              <p:nvPr/>
            </p:nvSpPr>
            <p:spPr>
              <a:xfrm>
                <a:off x="9219770" y="1138689"/>
                <a:ext cx="447327" cy="456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B.</a:t>
                </a:r>
              </a:p>
            </p:txBody>
          </p:sp>
          <p:sp>
            <p:nvSpPr>
              <p:cNvPr id="34" name="TextBox 19">
                <a:extLst>
                  <a:ext uri="{FF2B5EF4-FFF2-40B4-BE49-F238E27FC236}">
                    <a16:creationId xmlns:a16="http://schemas.microsoft.com/office/drawing/2014/main" id="{CF44F892-0BE0-42AC-8106-4D1DC2C91799}"/>
                  </a:ext>
                </a:extLst>
              </p:cNvPr>
              <p:cNvSpPr txBox="1"/>
              <p:nvPr/>
            </p:nvSpPr>
            <p:spPr>
              <a:xfrm>
                <a:off x="9219770" y="1733213"/>
                <a:ext cx="464859" cy="456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C.</a:t>
                </a:r>
              </a:p>
            </p:txBody>
          </p:sp>
          <p:sp>
            <p:nvSpPr>
              <p:cNvPr id="35" name="TextBox 20">
                <a:extLst>
                  <a:ext uri="{FF2B5EF4-FFF2-40B4-BE49-F238E27FC236}">
                    <a16:creationId xmlns:a16="http://schemas.microsoft.com/office/drawing/2014/main" id="{99E263BE-2576-48C4-94F4-5E9840976E58}"/>
                  </a:ext>
                </a:extLst>
              </p:cNvPr>
              <p:cNvSpPr txBox="1"/>
              <p:nvPr/>
            </p:nvSpPr>
            <p:spPr>
              <a:xfrm>
                <a:off x="9219770" y="2341052"/>
                <a:ext cx="464859" cy="456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D.</a:t>
                </a:r>
              </a:p>
            </p:txBody>
          </p: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880356E-2695-FDA3-AE67-1AD65EB70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021" y="2764241"/>
            <a:ext cx="736508" cy="469841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93DE5E0-2EFD-0A16-6BE6-B94E060D0D01}"/>
              </a:ext>
            </a:extLst>
          </p:cNvPr>
          <p:cNvSpPr/>
          <p:nvPr/>
        </p:nvSpPr>
        <p:spPr>
          <a:xfrm>
            <a:off x="9791700" y="3349016"/>
            <a:ext cx="1247775" cy="856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1466761-86B4-2E89-4720-F08DE5DB4D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7" b="52299"/>
          <a:stretch/>
        </p:blipFill>
        <p:spPr>
          <a:xfrm>
            <a:off x="9350500" y="3559077"/>
            <a:ext cx="2006349" cy="4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3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29609 -0.1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5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E6315E-48E7-6B64-7CCC-2062D23E6C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18608" b="18608"/>
          <a:stretch/>
        </p:blipFill>
        <p:spPr>
          <a:xfrm>
            <a:off x="1" y="0"/>
            <a:ext cx="12290852" cy="6857999"/>
          </a:xfrm>
          <a:prstGeom prst="rect">
            <a:avLst/>
          </a:prstGeom>
        </p:spPr>
      </p:pic>
      <p:pic>
        <p:nvPicPr>
          <p:cNvPr id="11" name="bangdo" descr="Diagram&#10;&#10;Description automatically generated">
            <a:extLst>
              <a:ext uri="{FF2B5EF4-FFF2-40B4-BE49-F238E27FC236}">
                <a16:creationId xmlns:a16="http://schemas.microsoft.com/office/drawing/2014/main" id="{6D71D65D-2A91-79AD-1FB0-953E7FEF8A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0" y="0"/>
            <a:ext cx="8793930" cy="6858000"/>
          </a:xfrm>
          <a:prstGeom prst="rect">
            <a:avLst/>
          </a:prstGeom>
        </p:spPr>
      </p:pic>
      <p:pic>
        <p:nvPicPr>
          <p:cNvPr id="12" name="duongbangdo">
            <a:extLst>
              <a:ext uri="{FF2B5EF4-FFF2-40B4-BE49-F238E27FC236}">
                <a16:creationId xmlns:a16="http://schemas.microsoft.com/office/drawing/2014/main" id="{506EC562-5BD8-6F15-7F08-51830EDFF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38" y="1796799"/>
            <a:ext cx="3990594" cy="4088723"/>
          </a:xfrm>
          <a:prstGeom prst="rect">
            <a:avLst/>
          </a:prstGeom>
        </p:spPr>
      </p:pic>
      <p:pic>
        <p:nvPicPr>
          <p:cNvPr id="35" name="hangda">
            <a:extLst>
              <a:ext uri="{FF2B5EF4-FFF2-40B4-BE49-F238E27FC236}">
                <a16:creationId xmlns:a16="http://schemas.microsoft.com/office/drawing/2014/main" id="{F8C25E68-3E09-45B9-3E57-E944A84048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184" y="5248874"/>
            <a:ext cx="695421" cy="533778"/>
          </a:xfrm>
          <a:prstGeom prst="rect">
            <a:avLst/>
          </a:prstGeom>
        </p:spPr>
      </p:pic>
      <p:pic>
        <p:nvPicPr>
          <p:cNvPr id="38" name="tuong">
            <a:extLst>
              <a:ext uri="{FF2B5EF4-FFF2-40B4-BE49-F238E27FC236}">
                <a16:creationId xmlns:a16="http://schemas.microsoft.com/office/drawing/2014/main" id="{73BDD2DF-5079-9DEF-071A-670BB51C3A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294" y="4303682"/>
            <a:ext cx="587781" cy="788487"/>
          </a:xfrm>
          <a:prstGeom prst="rect">
            <a:avLst/>
          </a:prstGeom>
        </p:spPr>
      </p:pic>
      <p:pic>
        <p:nvPicPr>
          <p:cNvPr id="44" name="thap1">
            <a:extLst>
              <a:ext uri="{FF2B5EF4-FFF2-40B4-BE49-F238E27FC236}">
                <a16:creationId xmlns:a16="http://schemas.microsoft.com/office/drawing/2014/main" id="{D9F7E18A-5293-DDDF-A3A1-FFADC92D4F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708" y="2646353"/>
            <a:ext cx="1415433" cy="9744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E2F086A-3F13-0DA9-66AE-F72C06F895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9416" y="2638354"/>
            <a:ext cx="1180941" cy="828882"/>
          </a:xfrm>
          <a:prstGeom prst="rect">
            <a:avLst/>
          </a:prstGeom>
        </p:spPr>
      </p:pic>
      <p:pic>
        <p:nvPicPr>
          <p:cNvPr id="56" name="nuilua">
            <a:extLst>
              <a:ext uri="{FF2B5EF4-FFF2-40B4-BE49-F238E27FC236}">
                <a16:creationId xmlns:a16="http://schemas.microsoft.com/office/drawing/2014/main" id="{DFC8A85C-8ABF-1EAA-FDEA-FD72783014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5090" y="82999"/>
            <a:ext cx="1579558" cy="999720"/>
          </a:xfrm>
          <a:prstGeom prst="rect">
            <a:avLst/>
          </a:prstGeom>
        </p:spPr>
      </p:pic>
      <p:pic>
        <p:nvPicPr>
          <p:cNvPr id="59" name="thapaicap">
            <a:extLst>
              <a:ext uri="{FF2B5EF4-FFF2-40B4-BE49-F238E27FC236}">
                <a16:creationId xmlns:a16="http://schemas.microsoft.com/office/drawing/2014/main" id="{AA7D94CC-A165-AC4A-1F21-4FE4AED209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5515" y="413788"/>
            <a:ext cx="1348626" cy="1058614"/>
          </a:xfrm>
          <a:prstGeom prst="rect">
            <a:avLst/>
          </a:prstGeom>
        </p:spPr>
      </p:pic>
      <p:pic>
        <p:nvPicPr>
          <p:cNvPr id="62" name="boxuong">
            <a:extLst>
              <a:ext uri="{FF2B5EF4-FFF2-40B4-BE49-F238E27FC236}">
                <a16:creationId xmlns:a16="http://schemas.microsoft.com/office/drawing/2014/main" id="{8232FDEF-668C-81D7-A2BB-6DF07136CD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4012" y="1495452"/>
            <a:ext cx="1285828" cy="934956"/>
          </a:xfrm>
          <a:prstGeom prst="rect">
            <a:avLst/>
          </a:prstGeom>
        </p:spPr>
      </p:pic>
      <p:pic>
        <p:nvPicPr>
          <p:cNvPr id="89" name="C1">
            <a:extLst>
              <a:ext uri="{FF2B5EF4-FFF2-40B4-BE49-F238E27FC236}">
                <a16:creationId xmlns:a16="http://schemas.microsoft.com/office/drawing/2014/main" id="{A9EE2F85-C5BD-2A54-2472-BEE1DB6DA8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7921" y="5601652"/>
            <a:ext cx="695421" cy="642997"/>
          </a:xfrm>
          <a:prstGeom prst="rect">
            <a:avLst/>
          </a:prstGeom>
        </p:spPr>
      </p:pic>
      <p:pic>
        <p:nvPicPr>
          <p:cNvPr id="90" name="C2">
            <a:hlinkClick r:id="" action="ppaction://noaction"/>
            <a:extLst>
              <a:ext uri="{FF2B5EF4-FFF2-40B4-BE49-F238E27FC236}">
                <a16:creationId xmlns:a16="http://schemas.microsoft.com/office/drawing/2014/main" id="{C92E2375-4EE7-624E-896E-621065CDC2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7680" y="4568248"/>
            <a:ext cx="695421" cy="642997"/>
          </a:xfrm>
          <a:prstGeom prst="rect">
            <a:avLst/>
          </a:prstGeom>
        </p:spPr>
      </p:pic>
      <p:pic>
        <p:nvPicPr>
          <p:cNvPr id="91" name="C3">
            <a:hlinkClick r:id="" action="ppaction://noaction"/>
            <a:extLst>
              <a:ext uri="{FF2B5EF4-FFF2-40B4-BE49-F238E27FC236}">
                <a16:creationId xmlns:a16="http://schemas.microsoft.com/office/drawing/2014/main" id="{BF498989-7670-19DE-22C8-C3CF286786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7804" y="5461153"/>
            <a:ext cx="695421" cy="642997"/>
          </a:xfrm>
          <a:prstGeom prst="rect">
            <a:avLst/>
          </a:prstGeom>
        </p:spPr>
      </p:pic>
      <p:pic>
        <p:nvPicPr>
          <p:cNvPr id="92" name="C4">
            <a:hlinkClick r:id="" action="ppaction://noaction"/>
            <a:extLst>
              <a:ext uri="{FF2B5EF4-FFF2-40B4-BE49-F238E27FC236}">
                <a16:creationId xmlns:a16="http://schemas.microsoft.com/office/drawing/2014/main" id="{0D141C2C-24A5-6B31-3314-A638710538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2288" y="4303682"/>
            <a:ext cx="695421" cy="642997"/>
          </a:xfrm>
          <a:prstGeom prst="rect">
            <a:avLst/>
          </a:prstGeom>
        </p:spPr>
      </p:pic>
      <p:pic>
        <p:nvPicPr>
          <p:cNvPr id="93" name="C5">
            <a:hlinkClick r:id="" action="ppaction://noaction"/>
            <a:extLst>
              <a:ext uri="{FF2B5EF4-FFF2-40B4-BE49-F238E27FC236}">
                <a16:creationId xmlns:a16="http://schemas.microsoft.com/office/drawing/2014/main" id="{395F498F-3B63-3C6A-AD3B-29144FA99E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3075" y="3775754"/>
            <a:ext cx="695421" cy="642997"/>
          </a:xfrm>
          <a:prstGeom prst="rect">
            <a:avLst/>
          </a:prstGeom>
        </p:spPr>
      </p:pic>
      <p:pic>
        <p:nvPicPr>
          <p:cNvPr id="98" name="C6">
            <a:hlinkClick r:id="" action="ppaction://noaction"/>
            <a:extLst>
              <a:ext uri="{FF2B5EF4-FFF2-40B4-BE49-F238E27FC236}">
                <a16:creationId xmlns:a16="http://schemas.microsoft.com/office/drawing/2014/main" id="{738981D4-414D-56C7-B543-FC0353720D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9070" y="3446234"/>
            <a:ext cx="695421" cy="642997"/>
          </a:xfrm>
          <a:prstGeom prst="rect">
            <a:avLst/>
          </a:prstGeom>
        </p:spPr>
      </p:pic>
      <p:pic>
        <p:nvPicPr>
          <p:cNvPr id="94" name="C7">
            <a:hlinkClick r:id="" action="ppaction://noaction"/>
            <a:extLst>
              <a:ext uri="{FF2B5EF4-FFF2-40B4-BE49-F238E27FC236}">
                <a16:creationId xmlns:a16="http://schemas.microsoft.com/office/drawing/2014/main" id="{F55DA1DA-E637-0A66-C2F3-BC994CBB11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1875" y="1890642"/>
            <a:ext cx="695421" cy="642997"/>
          </a:xfrm>
          <a:prstGeom prst="rect">
            <a:avLst/>
          </a:prstGeom>
        </p:spPr>
      </p:pic>
      <p:pic>
        <p:nvPicPr>
          <p:cNvPr id="95" name="C8">
            <a:hlinkClick r:id="" action="ppaction://noaction"/>
            <a:extLst>
              <a:ext uri="{FF2B5EF4-FFF2-40B4-BE49-F238E27FC236}">
                <a16:creationId xmlns:a16="http://schemas.microsoft.com/office/drawing/2014/main" id="{227A04F6-2DF3-4B33-2B6E-6D00B69C5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7654" y="1207219"/>
            <a:ext cx="695421" cy="642997"/>
          </a:xfrm>
          <a:prstGeom prst="rect">
            <a:avLst/>
          </a:prstGeom>
        </p:spPr>
      </p:pic>
      <p:pic>
        <p:nvPicPr>
          <p:cNvPr id="116" name="C9">
            <a:hlinkClick r:id="" action="ppaction://noaction"/>
            <a:extLst>
              <a:ext uri="{FF2B5EF4-FFF2-40B4-BE49-F238E27FC236}">
                <a16:creationId xmlns:a16="http://schemas.microsoft.com/office/drawing/2014/main" id="{4D63B387-92E9-799C-C929-9C3454EDAE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9431" y="3017540"/>
            <a:ext cx="695421" cy="642997"/>
          </a:xfrm>
          <a:prstGeom prst="rect">
            <a:avLst/>
          </a:prstGeom>
        </p:spPr>
      </p:pic>
      <p:pic>
        <p:nvPicPr>
          <p:cNvPr id="68" name="camap">
            <a:extLst>
              <a:ext uri="{FF2B5EF4-FFF2-40B4-BE49-F238E27FC236}">
                <a16:creationId xmlns:a16="http://schemas.microsoft.com/office/drawing/2014/main" id="{E74AF3D8-5E86-1D60-6414-58ED13C77F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537" y="82999"/>
            <a:ext cx="1076344" cy="908434"/>
          </a:xfrm>
          <a:prstGeom prst="rect">
            <a:avLst/>
          </a:prstGeom>
        </p:spPr>
      </p:pic>
      <p:pic>
        <p:nvPicPr>
          <p:cNvPr id="50" name="tauhaidang">
            <a:extLst>
              <a:ext uri="{FF2B5EF4-FFF2-40B4-BE49-F238E27FC236}">
                <a16:creationId xmlns:a16="http://schemas.microsoft.com/office/drawing/2014/main" id="{771D0030-016C-50AB-BB72-A7B0A788BA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82406" y="348443"/>
            <a:ext cx="665198" cy="849617"/>
          </a:xfrm>
          <a:prstGeom prst="rect">
            <a:avLst/>
          </a:prstGeom>
        </p:spPr>
      </p:pic>
      <p:pic>
        <p:nvPicPr>
          <p:cNvPr id="99" name="tau">
            <a:extLst>
              <a:ext uri="{FF2B5EF4-FFF2-40B4-BE49-F238E27FC236}">
                <a16:creationId xmlns:a16="http://schemas.microsoft.com/office/drawing/2014/main" id="{F6E1F91F-AC82-1FA6-0C58-FC7C79CA66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8072" y="1380795"/>
            <a:ext cx="1579558" cy="2017475"/>
          </a:xfrm>
          <a:prstGeom prst="rect">
            <a:avLst/>
          </a:prstGeom>
        </p:spPr>
      </p:pic>
      <p:pic>
        <p:nvPicPr>
          <p:cNvPr id="108" name="tuong3">
            <a:extLst>
              <a:ext uri="{FF2B5EF4-FFF2-40B4-BE49-F238E27FC236}">
                <a16:creationId xmlns:a16="http://schemas.microsoft.com/office/drawing/2014/main" id="{C653A2A6-DF54-C4A3-850E-B598C06F02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86817" y="4011096"/>
            <a:ext cx="537083" cy="624424"/>
          </a:xfrm>
          <a:prstGeom prst="rect">
            <a:avLst/>
          </a:prstGeom>
        </p:spPr>
      </p:pic>
      <p:pic>
        <p:nvPicPr>
          <p:cNvPr id="111" name="tuong2">
            <a:extLst>
              <a:ext uri="{FF2B5EF4-FFF2-40B4-BE49-F238E27FC236}">
                <a16:creationId xmlns:a16="http://schemas.microsoft.com/office/drawing/2014/main" id="{C7AD4AEA-DE22-6974-9A9E-B51B77DEE5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53394" y="4030548"/>
            <a:ext cx="462241" cy="463713"/>
          </a:xfrm>
          <a:prstGeom prst="rect">
            <a:avLst/>
          </a:prstGeom>
        </p:spPr>
      </p:pic>
      <p:pic>
        <p:nvPicPr>
          <p:cNvPr id="115" name="tuong1">
            <a:extLst>
              <a:ext uri="{FF2B5EF4-FFF2-40B4-BE49-F238E27FC236}">
                <a16:creationId xmlns:a16="http://schemas.microsoft.com/office/drawing/2014/main" id="{C25F0537-F698-4D3F-A68A-5D39BE99AF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66223" y="3652482"/>
            <a:ext cx="450669" cy="57835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AE6364-7274-8993-7500-6277DBACA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83749" y="1801380"/>
            <a:ext cx="462241" cy="553864"/>
          </a:xfrm>
          <a:prstGeom prst="rect">
            <a:avLst/>
          </a:prstGeom>
        </p:spPr>
      </p:pic>
      <p:pic>
        <p:nvPicPr>
          <p:cNvPr id="3" name="lban">
            <a:extLst>
              <a:ext uri="{FF2B5EF4-FFF2-40B4-BE49-F238E27FC236}">
                <a16:creationId xmlns:a16="http://schemas.microsoft.com/office/drawing/2014/main" id="{7C59559E-AD2A-960A-550B-86D0F6C74F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69068" y="315641"/>
            <a:ext cx="2377302" cy="24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E2071C-85B5-0FD0-CAAA-94D3A9953D5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61" y="2915747"/>
            <a:ext cx="2435871" cy="3564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6FE914-AA45-7832-42CF-584428D929C2}"/>
              </a:ext>
            </a:extLst>
          </p:cNvPr>
          <p:cNvSpPr txBox="1"/>
          <p:nvPr/>
        </p:nvSpPr>
        <p:spPr>
          <a:xfrm>
            <a:off x="6246780" y="5058260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25FDCF-6C6E-45B8-E806-54D37A9282F4}"/>
              </a:ext>
            </a:extLst>
          </p:cNvPr>
          <p:cNvSpPr txBox="1"/>
          <p:nvPr/>
        </p:nvSpPr>
        <p:spPr>
          <a:xfrm>
            <a:off x="3151021" y="4980259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4FC12-89B3-96D2-10ED-2AA65F6154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98" y="4394408"/>
            <a:ext cx="587134" cy="1198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B2DD0-7EA4-8AF1-CEB3-B7EB18D46DA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20" y="4234778"/>
            <a:ext cx="1017791" cy="15707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1E91FE-F412-3886-9CBA-1A04CDD38EFC}"/>
              </a:ext>
            </a:extLst>
          </p:cNvPr>
          <p:cNvSpPr txBox="1"/>
          <p:nvPr/>
        </p:nvSpPr>
        <p:spPr>
          <a:xfrm>
            <a:off x="5998825" y="287280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B7D6E6-F1B5-A824-9300-C39EF2EE9EE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04" y="2356870"/>
            <a:ext cx="587134" cy="11982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10E058-918D-6EEE-60B4-954D0E7540A1}"/>
              </a:ext>
            </a:extLst>
          </p:cNvPr>
          <p:cNvSpPr txBox="1"/>
          <p:nvPr/>
        </p:nvSpPr>
        <p:spPr>
          <a:xfrm>
            <a:off x="2399948" y="881293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E1F578-73DE-B5B0-E4E0-AF010BEC9F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99" y="308626"/>
            <a:ext cx="587134" cy="11982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E0254-5696-71EB-B364-B1FE9D34858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93" y="4370832"/>
            <a:ext cx="1017791" cy="15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BFAFAE2-AA4A-47FD-AF8E-4B377749A4CB}"/>
              </a:ext>
            </a:extLst>
          </p:cNvPr>
          <p:cNvSpPr/>
          <p:nvPr/>
        </p:nvSpPr>
        <p:spPr>
          <a:xfrm>
            <a:off x="1411952" y="73941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71AE965A-CA2C-4D66-A98A-1F770490EDF5}"/>
              </a:ext>
            </a:extLst>
          </p:cNvPr>
          <p:cNvSpPr txBox="1"/>
          <p:nvPr/>
        </p:nvSpPr>
        <p:spPr>
          <a:xfrm>
            <a:off x="1849274" y="717381"/>
            <a:ext cx="6078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0070C0"/>
                </a:solidFill>
              </a:rPr>
              <a:t>Chọn hình thích hợp đặt vào dấu “?”.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3DAF3-2150-4E7F-AB10-C9B6ED8339A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0140" y="2214278"/>
            <a:ext cx="9762934" cy="28265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91A8E1-C3A1-415A-BB1E-A89F09EDB22F}"/>
              </a:ext>
            </a:extLst>
          </p:cNvPr>
          <p:cNvSpPr/>
          <p:nvPr/>
        </p:nvSpPr>
        <p:spPr>
          <a:xfrm>
            <a:off x="1508741" y="2329928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B7719E-19EF-4D06-A71E-CC89A0A3F3E5}"/>
              </a:ext>
            </a:extLst>
          </p:cNvPr>
          <p:cNvSpPr/>
          <p:nvPr/>
        </p:nvSpPr>
        <p:spPr>
          <a:xfrm>
            <a:off x="4685592" y="2329927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53FD53-14DC-4C74-8488-B1C492C179F7}"/>
              </a:ext>
            </a:extLst>
          </p:cNvPr>
          <p:cNvSpPr/>
          <p:nvPr/>
        </p:nvSpPr>
        <p:spPr>
          <a:xfrm>
            <a:off x="7862443" y="2329927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139760-6350-430F-B280-0F5C87ACBD97}"/>
              </a:ext>
            </a:extLst>
          </p:cNvPr>
          <p:cNvSpPr/>
          <p:nvPr/>
        </p:nvSpPr>
        <p:spPr>
          <a:xfrm>
            <a:off x="2881309" y="2208145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0EE59E-FDA3-4E73-9638-3C11CDAFB3CB}"/>
              </a:ext>
            </a:extLst>
          </p:cNvPr>
          <p:cNvSpPr/>
          <p:nvPr/>
        </p:nvSpPr>
        <p:spPr>
          <a:xfrm>
            <a:off x="6065188" y="2199438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F6B340-465E-4C0A-9850-D21C326F73F2}"/>
              </a:ext>
            </a:extLst>
          </p:cNvPr>
          <p:cNvSpPr/>
          <p:nvPr/>
        </p:nvSpPr>
        <p:spPr>
          <a:xfrm>
            <a:off x="6402292" y="4381662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5" name="Rectangle: Single Corner Rounded 14">
            <a:extLst>
              <a:ext uri="{FF2B5EF4-FFF2-40B4-BE49-F238E27FC236}">
                <a16:creationId xmlns:a16="http://schemas.microsoft.com/office/drawing/2014/main" id="{E702A00C-3FB9-87AB-A55F-E6A773866137}"/>
              </a:ext>
            </a:extLst>
          </p:cNvPr>
          <p:cNvSpPr/>
          <p:nvPr/>
        </p:nvSpPr>
        <p:spPr>
          <a:xfrm>
            <a:off x="7078591" y="3733327"/>
            <a:ext cx="1179584" cy="1302205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A186EC-BA9E-48CC-9A3C-BCAA06000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367" t="56024" r="31883"/>
          <a:stretch/>
        </p:blipFill>
        <p:spPr>
          <a:xfrm>
            <a:off x="7143750" y="3792520"/>
            <a:ext cx="756718" cy="124301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734B6DC-C229-4A3B-B439-C8BDF3EA2C76}"/>
              </a:ext>
            </a:extLst>
          </p:cNvPr>
          <p:cNvSpPr/>
          <p:nvPr/>
        </p:nvSpPr>
        <p:spPr>
          <a:xfrm>
            <a:off x="9128930" y="2200559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9357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16432 -0.197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E6315E-48E7-6B64-7CCC-2062D23E6C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18608" b="18608"/>
          <a:stretch/>
        </p:blipFill>
        <p:spPr>
          <a:xfrm>
            <a:off x="1" y="0"/>
            <a:ext cx="12290852" cy="6857999"/>
          </a:xfrm>
          <a:prstGeom prst="rect">
            <a:avLst/>
          </a:prstGeom>
        </p:spPr>
      </p:pic>
      <p:pic>
        <p:nvPicPr>
          <p:cNvPr id="11" name="bangdo" descr="Diagram&#10;&#10;Description automatically generated">
            <a:extLst>
              <a:ext uri="{FF2B5EF4-FFF2-40B4-BE49-F238E27FC236}">
                <a16:creationId xmlns:a16="http://schemas.microsoft.com/office/drawing/2014/main" id="{6D71D65D-2A91-79AD-1FB0-953E7FEF8A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0" y="0"/>
            <a:ext cx="8793930" cy="6858000"/>
          </a:xfrm>
          <a:prstGeom prst="rect">
            <a:avLst/>
          </a:prstGeom>
        </p:spPr>
      </p:pic>
      <p:pic>
        <p:nvPicPr>
          <p:cNvPr id="12" name="duongbangdo">
            <a:extLst>
              <a:ext uri="{FF2B5EF4-FFF2-40B4-BE49-F238E27FC236}">
                <a16:creationId xmlns:a16="http://schemas.microsoft.com/office/drawing/2014/main" id="{506EC562-5BD8-6F15-7F08-51830EDFF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38" y="1796799"/>
            <a:ext cx="3990594" cy="4088723"/>
          </a:xfrm>
          <a:prstGeom prst="rect">
            <a:avLst/>
          </a:prstGeom>
        </p:spPr>
      </p:pic>
      <p:pic>
        <p:nvPicPr>
          <p:cNvPr id="35" name="hangda">
            <a:extLst>
              <a:ext uri="{FF2B5EF4-FFF2-40B4-BE49-F238E27FC236}">
                <a16:creationId xmlns:a16="http://schemas.microsoft.com/office/drawing/2014/main" id="{F8C25E68-3E09-45B9-3E57-E944A84048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184" y="5248874"/>
            <a:ext cx="695421" cy="533778"/>
          </a:xfrm>
          <a:prstGeom prst="rect">
            <a:avLst/>
          </a:prstGeom>
        </p:spPr>
      </p:pic>
      <p:pic>
        <p:nvPicPr>
          <p:cNvPr id="38" name="tuong">
            <a:extLst>
              <a:ext uri="{FF2B5EF4-FFF2-40B4-BE49-F238E27FC236}">
                <a16:creationId xmlns:a16="http://schemas.microsoft.com/office/drawing/2014/main" id="{73BDD2DF-5079-9DEF-071A-670BB51C3A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294" y="4303682"/>
            <a:ext cx="587781" cy="788487"/>
          </a:xfrm>
          <a:prstGeom prst="rect">
            <a:avLst/>
          </a:prstGeom>
        </p:spPr>
      </p:pic>
      <p:pic>
        <p:nvPicPr>
          <p:cNvPr id="44" name="thap1">
            <a:extLst>
              <a:ext uri="{FF2B5EF4-FFF2-40B4-BE49-F238E27FC236}">
                <a16:creationId xmlns:a16="http://schemas.microsoft.com/office/drawing/2014/main" id="{D9F7E18A-5293-DDDF-A3A1-FFADC92D4F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708" y="2646353"/>
            <a:ext cx="1415433" cy="9744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E2F086A-3F13-0DA9-66AE-F72C06F895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9416" y="2638354"/>
            <a:ext cx="1180941" cy="828882"/>
          </a:xfrm>
          <a:prstGeom prst="rect">
            <a:avLst/>
          </a:prstGeom>
        </p:spPr>
      </p:pic>
      <p:pic>
        <p:nvPicPr>
          <p:cNvPr id="56" name="nuilua">
            <a:extLst>
              <a:ext uri="{FF2B5EF4-FFF2-40B4-BE49-F238E27FC236}">
                <a16:creationId xmlns:a16="http://schemas.microsoft.com/office/drawing/2014/main" id="{DFC8A85C-8ABF-1EAA-FDEA-FD72783014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5090" y="82999"/>
            <a:ext cx="1579558" cy="999720"/>
          </a:xfrm>
          <a:prstGeom prst="rect">
            <a:avLst/>
          </a:prstGeom>
        </p:spPr>
      </p:pic>
      <p:pic>
        <p:nvPicPr>
          <p:cNvPr id="59" name="thapaicap">
            <a:extLst>
              <a:ext uri="{FF2B5EF4-FFF2-40B4-BE49-F238E27FC236}">
                <a16:creationId xmlns:a16="http://schemas.microsoft.com/office/drawing/2014/main" id="{AA7D94CC-A165-AC4A-1F21-4FE4AED209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5515" y="413788"/>
            <a:ext cx="1348626" cy="1058614"/>
          </a:xfrm>
          <a:prstGeom prst="rect">
            <a:avLst/>
          </a:prstGeom>
        </p:spPr>
      </p:pic>
      <p:pic>
        <p:nvPicPr>
          <p:cNvPr id="62" name="boxuong">
            <a:extLst>
              <a:ext uri="{FF2B5EF4-FFF2-40B4-BE49-F238E27FC236}">
                <a16:creationId xmlns:a16="http://schemas.microsoft.com/office/drawing/2014/main" id="{8232FDEF-668C-81D7-A2BB-6DF07136CD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4012" y="1495452"/>
            <a:ext cx="1285828" cy="934956"/>
          </a:xfrm>
          <a:prstGeom prst="rect">
            <a:avLst/>
          </a:prstGeom>
        </p:spPr>
      </p:pic>
      <p:pic>
        <p:nvPicPr>
          <p:cNvPr id="89" name="C1">
            <a:extLst>
              <a:ext uri="{FF2B5EF4-FFF2-40B4-BE49-F238E27FC236}">
                <a16:creationId xmlns:a16="http://schemas.microsoft.com/office/drawing/2014/main" id="{A9EE2F85-C5BD-2A54-2472-BEE1DB6DA8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7921" y="5601652"/>
            <a:ext cx="695421" cy="642997"/>
          </a:xfrm>
          <a:prstGeom prst="rect">
            <a:avLst/>
          </a:prstGeom>
        </p:spPr>
      </p:pic>
      <p:pic>
        <p:nvPicPr>
          <p:cNvPr id="90" name="C2">
            <a:hlinkClick r:id="" action="ppaction://noaction"/>
            <a:extLst>
              <a:ext uri="{FF2B5EF4-FFF2-40B4-BE49-F238E27FC236}">
                <a16:creationId xmlns:a16="http://schemas.microsoft.com/office/drawing/2014/main" id="{C92E2375-4EE7-624E-896E-621065CDC2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7680" y="4568248"/>
            <a:ext cx="695421" cy="642997"/>
          </a:xfrm>
          <a:prstGeom prst="rect">
            <a:avLst/>
          </a:prstGeom>
        </p:spPr>
      </p:pic>
      <p:pic>
        <p:nvPicPr>
          <p:cNvPr id="91" name="C3">
            <a:hlinkClick r:id="" action="ppaction://noaction"/>
            <a:extLst>
              <a:ext uri="{FF2B5EF4-FFF2-40B4-BE49-F238E27FC236}">
                <a16:creationId xmlns:a16="http://schemas.microsoft.com/office/drawing/2014/main" id="{BF498989-7670-19DE-22C8-C3CF286786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7804" y="5461153"/>
            <a:ext cx="695421" cy="642997"/>
          </a:xfrm>
          <a:prstGeom prst="rect">
            <a:avLst/>
          </a:prstGeom>
        </p:spPr>
      </p:pic>
      <p:pic>
        <p:nvPicPr>
          <p:cNvPr id="92" name="C4">
            <a:hlinkClick r:id="" action="ppaction://noaction"/>
            <a:extLst>
              <a:ext uri="{FF2B5EF4-FFF2-40B4-BE49-F238E27FC236}">
                <a16:creationId xmlns:a16="http://schemas.microsoft.com/office/drawing/2014/main" id="{0D141C2C-24A5-6B31-3314-A638710538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2288" y="4303682"/>
            <a:ext cx="695421" cy="642997"/>
          </a:xfrm>
          <a:prstGeom prst="rect">
            <a:avLst/>
          </a:prstGeom>
        </p:spPr>
      </p:pic>
      <p:pic>
        <p:nvPicPr>
          <p:cNvPr id="93" name="C5">
            <a:hlinkClick r:id="" action="ppaction://noaction"/>
            <a:extLst>
              <a:ext uri="{FF2B5EF4-FFF2-40B4-BE49-F238E27FC236}">
                <a16:creationId xmlns:a16="http://schemas.microsoft.com/office/drawing/2014/main" id="{395F498F-3B63-3C6A-AD3B-29144FA99E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3075" y="3775754"/>
            <a:ext cx="695421" cy="642997"/>
          </a:xfrm>
          <a:prstGeom prst="rect">
            <a:avLst/>
          </a:prstGeom>
        </p:spPr>
      </p:pic>
      <p:pic>
        <p:nvPicPr>
          <p:cNvPr id="98" name="C6">
            <a:hlinkClick r:id="" action="ppaction://noaction"/>
            <a:extLst>
              <a:ext uri="{FF2B5EF4-FFF2-40B4-BE49-F238E27FC236}">
                <a16:creationId xmlns:a16="http://schemas.microsoft.com/office/drawing/2014/main" id="{738981D4-414D-56C7-B543-FC0353720D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9070" y="3446234"/>
            <a:ext cx="695421" cy="642997"/>
          </a:xfrm>
          <a:prstGeom prst="rect">
            <a:avLst/>
          </a:prstGeom>
        </p:spPr>
      </p:pic>
      <p:pic>
        <p:nvPicPr>
          <p:cNvPr id="94" name="C7">
            <a:hlinkClick r:id="" action="ppaction://noaction"/>
            <a:extLst>
              <a:ext uri="{FF2B5EF4-FFF2-40B4-BE49-F238E27FC236}">
                <a16:creationId xmlns:a16="http://schemas.microsoft.com/office/drawing/2014/main" id="{F55DA1DA-E637-0A66-C2F3-BC994CBB11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1875" y="1890642"/>
            <a:ext cx="695421" cy="642997"/>
          </a:xfrm>
          <a:prstGeom prst="rect">
            <a:avLst/>
          </a:prstGeom>
        </p:spPr>
      </p:pic>
      <p:pic>
        <p:nvPicPr>
          <p:cNvPr id="95" name="C8">
            <a:hlinkClick r:id="" action="ppaction://noaction"/>
            <a:extLst>
              <a:ext uri="{FF2B5EF4-FFF2-40B4-BE49-F238E27FC236}">
                <a16:creationId xmlns:a16="http://schemas.microsoft.com/office/drawing/2014/main" id="{227A04F6-2DF3-4B33-2B6E-6D00B69C5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7654" y="1207219"/>
            <a:ext cx="695421" cy="642997"/>
          </a:xfrm>
          <a:prstGeom prst="rect">
            <a:avLst/>
          </a:prstGeom>
        </p:spPr>
      </p:pic>
      <p:pic>
        <p:nvPicPr>
          <p:cNvPr id="116" name="C9">
            <a:hlinkClick r:id="" action="ppaction://noaction"/>
            <a:extLst>
              <a:ext uri="{FF2B5EF4-FFF2-40B4-BE49-F238E27FC236}">
                <a16:creationId xmlns:a16="http://schemas.microsoft.com/office/drawing/2014/main" id="{4D63B387-92E9-799C-C929-9C3454EDAE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9431" y="3017540"/>
            <a:ext cx="695421" cy="642997"/>
          </a:xfrm>
          <a:prstGeom prst="rect">
            <a:avLst/>
          </a:prstGeom>
        </p:spPr>
      </p:pic>
      <p:pic>
        <p:nvPicPr>
          <p:cNvPr id="68" name="camap">
            <a:extLst>
              <a:ext uri="{FF2B5EF4-FFF2-40B4-BE49-F238E27FC236}">
                <a16:creationId xmlns:a16="http://schemas.microsoft.com/office/drawing/2014/main" id="{E74AF3D8-5E86-1D60-6414-58ED13C77F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537" y="82999"/>
            <a:ext cx="1076344" cy="908434"/>
          </a:xfrm>
          <a:prstGeom prst="rect">
            <a:avLst/>
          </a:prstGeom>
        </p:spPr>
      </p:pic>
      <p:pic>
        <p:nvPicPr>
          <p:cNvPr id="50" name="tauhaidang">
            <a:extLst>
              <a:ext uri="{FF2B5EF4-FFF2-40B4-BE49-F238E27FC236}">
                <a16:creationId xmlns:a16="http://schemas.microsoft.com/office/drawing/2014/main" id="{771D0030-016C-50AB-BB72-A7B0A788BA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82406" y="348443"/>
            <a:ext cx="665198" cy="849617"/>
          </a:xfrm>
          <a:prstGeom prst="rect">
            <a:avLst/>
          </a:prstGeom>
        </p:spPr>
      </p:pic>
      <p:pic>
        <p:nvPicPr>
          <p:cNvPr id="99" name="tau">
            <a:extLst>
              <a:ext uri="{FF2B5EF4-FFF2-40B4-BE49-F238E27FC236}">
                <a16:creationId xmlns:a16="http://schemas.microsoft.com/office/drawing/2014/main" id="{F6E1F91F-AC82-1FA6-0C58-FC7C79CA66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8072" y="1380795"/>
            <a:ext cx="1579558" cy="2017475"/>
          </a:xfrm>
          <a:prstGeom prst="rect">
            <a:avLst/>
          </a:prstGeom>
        </p:spPr>
      </p:pic>
      <p:pic>
        <p:nvPicPr>
          <p:cNvPr id="108" name="tuong3">
            <a:extLst>
              <a:ext uri="{FF2B5EF4-FFF2-40B4-BE49-F238E27FC236}">
                <a16:creationId xmlns:a16="http://schemas.microsoft.com/office/drawing/2014/main" id="{C653A2A6-DF54-C4A3-850E-B598C06F02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86817" y="4011096"/>
            <a:ext cx="537083" cy="624424"/>
          </a:xfrm>
          <a:prstGeom prst="rect">
            <a:avLst/>
          </a:prstGeom>
        </p:spPr>
      </p:pic>
      <p:pic>
        <p:nvPicPr>
          <p:cNvPr id="111" name="tuong2">
            <a:extLst>
              <a:ext uri="{FF2B5EF4-FFF2-40B4-BE49-F238E27FC236}">
                <a16:creationId xmlns:a16="http://schemas.microsoft.com/office/drawing/2014/main" id="{C7AD4AEA-DE22-6974-9A9E-B51B77DEE5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53394" y="4030548"/>
            <a:ext cx="462241" cy="463713"/>
          </a:xfrm>
          <a:prstGeom prst="rect">
            <a:avLst/>
          </a:prstGeom>
        </p:spPr>
      </p:pic>
      <p:pic>
        <p:nvPicPr>
          <p:cNvPr id="115" name="tuong1">
            <a:extLst>
              <a:ext uri="{FF2B5EF4-FFF2-40B4-BE49-F238E27FC236}">
                <a16:creationId xmlns:a16="http://schemas.microsoft.com/office/drawing/2014/main" id="{C25F0537-F698-4D3F-A68A-5D39BE99AF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66223" y="3652482"/>
            <a:ext cx="450669" cy="57835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AE6364-7274-8993-7500-6277DBACA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83749" y="1801380"/>
            <a:ext cx="462241" cy="553864"/>
          </a:xfrm>
          <a:prstGeom prst="rect">
            <a:avLst/>
          </a:prstGeom>
        </p:spPr>
      </p:pic>
      <p:pic>
        <p:nvPicPr>
          <p:cNvPr id="3" name="lban">
            <a:extLst>
              <a:ext uri="{FF2B5EF4-FFF2-40B4-BE49-F238E27FC236}">
                <a16:creationId xmlns:a16="http://schemas.microsoft.com/office/drawing/2014/main" id="{7C59559E-AD2A-960A-550B-86D0F6C74F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69068" y="315641"/>
            <a:ext cx="2377302" cy="24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E2071C-85B5-0FD0-CAAA-94D3A9953D5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61" y="2915747"/>
            <a:ext cx="2435871" cy="3564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6FE914-AA45-7832-42CF-584428D929C2}"/>
              </a:ext>
            </a:extLst>
          </p:cNvPr>
          <p:cNvSpPr txBox="1"/>
          <p:nvPr/>
        </p:nvSpPr>
        <p:spPr>
          <a:xfrm>
            <a:off x="6246780" y="5058260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25FDCF-6C6E-45B8-E806-54D37A9282F4}"/>
              </a:ext>
            </a:extLst>
          </p:cNvPr>
          <p:cNvSpPr txBox="1"/>
          <p:nvPr/>
        </p:nvSpPr>
        <p:spPr>
          <a:xfrm>
            <a:off x="3151021" y="4980259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B2DD0-7EA4-8AF1-CEB3-B7EB18D46D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45" y="4234778"/>
            <a:ext cx="1017791" cy="15707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1E91FE-F412-3886-9CBA-1A04CDD38EFC}"/>
              </a:ext>
            </a:extLst>
          </p:cNvPr>
          <p:cNvSpPr txBox="1"/>
          <p:nvPr/>
        </p:nvSpPr>
        <p:spPr>
          <a:xfrm>
            <a:off x="5998825" y="287280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B7D6E6-F1B5-A824-9300-C39EF2EE9EE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04" y="2356870"/>
            <a:ext cx="587134" cy="1198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CDA284-DC1E-6927-9A22-DE75AF5E9EB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14" y="2197489"/>
            <a:ext cx="1017791" cy="15707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10E058-918D-6EEE-60B4-954D0E7540A1}"/>
              </a:ext>
            </a:extLst>
          </p:cNvPr>
          <p:cNvSpPr txBox="1"/>
          <p:nvPr/>
        </p:nvSpPr>
        <p:spPr>
          <a:xfrm>
            <a:off x="2399948" y="881293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E1F578-73DE-B5B0-E4E0-AF010BEC9F6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99" y="308626"/>
            <a:ext cx="587134" cy="11982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E0254-5696-71EB-B364-B1FE9D34858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93" y="4370832"/>
            <a:ext cx="1017791" cy="15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1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613" y="546405"/>
            <a:ext cx="2486482" cy="863493"/>
          </a:xfrm>
          <a:prstGeom prst="rect">
            <a:avLst/>
          </a:prstGeom>
          <a:noFill/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7456992-8066-401D-88FF-F5179C64DA89}"/>
              </a:ext>
            </a:extLst>
          </p:cNvPr>
          <p:cNvSpPr/>
          <p:nvPr/>
        </p:nvSpPr>
        <p:spPr>
          <a:xfrm>
            <a:off x="889130" y="1650369"/>
            <a:ext cx="485924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5A86E496-7A7E-452C-9CAE-202DBE8D8011}"/>
              </a:ext>
            </a:extLst>
          </p:cNvPr>
          <p:cNvSpPr txBox="1"/>
          <p:nvPr/>
        </p:nvSpPr>
        <p:spPr>
          <a:xfrm>
            <a:off x="1374077" y="1606301"/>
            <a:ext cx="3226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0070C0"/>
                </a:solidFill>
              </a:rPr>
              <a:t>Đi theo các vật có dạng khối trụ hoặc khối cầu, cá ngựa sẽ đến lối ra nào?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8D70F2-39D2-CE95-3A2D-FAFE8CDAD0F5}"/>
              </a:ext>
            </a:extLst>
          </p:cNvPr>
          <p:cNvSpPr txBox="1"/>
          <p:nvPr/>
        </p:nvSpPr>
        <p:spPr>
          <a:xfrm>
            <a:off x="6016247" y="6235395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8998FD-7D93-FFFF-A47D-27BAD5D30612}"/>
              </a:ext>
            </a:extLst>
          </p:cNvPr>
          <p:cNvSpPr txBox="1"/>
          <p:nvPr/>
        </p:nvSpPr>
        <p:spPr>
          <a:xfrm>
            <a:off x="7666977" y="6235395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EAC488-D3FF-DFF7-328F-28AEA266BBD6}"/>
              </a:ext>
            </a:extLst>
          </p:cNvPr>
          <p:cNvSpPr txBox="1"/>
          <p:nvPr/>
        </p:nvSpPr>
        <p:spPr>
          <a:xfrm>
            <a:off x="10524477" y="6235395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C20D47-3C1A-0789-0A40-042C5CBA4936}"/>
              </a:ext>
            </a:extLst>
          </p:cNvPr>
          <p:cNvGrpSpPr/>
          <p:nvPr/>
        </p:nvGrpSpPr>
        <p:grpSpPr>
          <a:xfrm>
            <a:off x="4643967" y="546405"/>
            <a:ext cx="7037916" cy="5898540"/>
            <a:chOff x="4643967" y="546405"/>
            <a:chExt cx="7037916" cy="58985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04F8179-153D-447A-8862-343C5165F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43967" y="546405"/>
              <a:ext cx="7037916" cy="58985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DA78786-181E-34E5-6499-971B80F22326}"/>
                </a:ext>
              </a:extLst>
            </p:cNvPr>
            <p:cNvGrpSpPr/>
            <p:nvPr/>
          </p:nvGrpSpPr>
          <p:grpSpPr>
            <a:xfrm>
              <a:off x="4743450" y="647700"/>
              <a:ext cx="676275" cy="1171575"/>
              <a:chOff x="4743450" y="647700"/>
              <a:chExt cx="676275" cy="1171575"/>
            </a:xfrm>
          </p:grpSpPr>
          <p:sp>
            <p:nvSpPr>
              <p:cNvPr id="25" name="Rectangle: Single Corner Rounded 24">
                <a:extLst>
                  <a:ext uri="{FF2B5EF4-FFF2-40B4-BE49-F238E27FC236}">
                    <a16:creationId xmlns:a16="http://schemas.microsoft.com/office/drawing/2014/main" id="{36E08698-E848-9FA7-FEC5-09B2311CDC33}"/>
                  </a:ext>
                </a:extLst>
              </p:cNvPr>
              <p:cNvSpPr/>
              <p:nvPr/>
            </p:nvSpPr>
            <p:spPr>
              <a:xfrm>
                <a:off x="4743450" y="647700"/>
                <a:ext cx="523875" cy="1171575"/>
              </a:xfrm>
              <a:prstGeom prst="round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Single Corner Rounded 25">
                <a:extLst>
                  <a:ext uri="{FF2B5EF4-FFF2-40B4-BE49-F238E27FC236}">
                    <a16:creationId xmlns:a16="http://schemas.microsoft.com/office/drawing/2014/main" id="{A9B9FA54-1F5C-7BE8-F996-380AC71083F5}"/>
                  </a:ext>
                </a:extLst>
              </p:cNvPr>
              <p:cNvSpPr/>
              <p:nvPr/>
            </p:nvSpPr>
            <p:spPr>
              <a:xfrm>
                <a:off x="5105400" y="895350"/>
                <a:ext cx="314325" cy="247650"/>
              </a:xfrm>
              <a:prstGeom prst="round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999CA1F-1BCF-4BD9-DDBB-6C9C07B347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67" y="494673"/>
            <a:ext cx="847811" cy="1296653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B20ADB-0CA1-1C43-CE4B-7521DB826629}"/>
              </a:ext>
            </a:extLst>
          </p:cNvPr>
          <p:cNvCxnSpPr>
            <a:cxnSpLocks/>
          </p:cNvCxnSpPr>
          <p:nvPr/>
        </p:nvCxnSpPr>
        <p:spPr>
          <a:xfrm>
            <a:off x="1514475" y="2489582"/>
            <a:ext cx="2000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DEE71C8-73A6-673B-E191-FDE3B6C42B64}"/>
              </a:ext>
            </a:extLst>
          </p:cNvPr>
          <p:cNvCxnSpPr>
            <a:cxnSpLocks/>
          </p:cNvCxnSpPr>
          <p:nvPr/>
        </p:nvCxnSpPr>
        <p:spPr>
          <a:xfrm>
            <a:off x="1485900" y="2899157"/>
            <a:ext cx="12858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BBD6BC81-7859-469D-11ED-46B6088D8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67" y="494672"/>
            <a:ext cx="847811" cy="12966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0D8D35-45C2-6374-32CB-AAB25FB68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5" y="494672"/>
            <a:ext cx="847811" cy="12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45117 3.33333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117 3.33333E-6 L 0.45742 0.6666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0819 0.007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 0.00764 L 0.08398 0.26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xit" presetSubtype="32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5638 0.0076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38 0.00764 L 0.15872 0.1377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3" presetClass="exit" presetSubtype="32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50DFC80-AE06-CF5B-2224-9C16FE7DC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498" y="3300348"/>
            <a:ext cx="2916072" cy="3359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E6315E-48E7-6B64-7CCC-2062D23E6C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t="18608" b="18608"/>
          <a:stretch/>
        </p:blipFill>
        <p:spPr>
          <a:xfrm>
            <a:off x="1" y="0"/>
            <a:ext cx="12290852" cy="6857999"/>
          </a:xfrm>
          <a:prstGeom prst="rect">
            <a:avLst/>
          </a:prstGeom>
        </p:spPr>
      </p:pic>
      <p:pic>
        <p:nvPicPr>
          <p:cNvPr id="11" name="bangdo" descr="Diagram&#10;&#10;Description automatically generated">
            <a:extLst>
              <a:ext uri="{FF2B5EF4-FFF2-40B4-BE49-F238E27FC236}">
                <a16:creationId xmlns:a16="http://schemas.microsoft.com/office/drawing/2014/main" id="{6D71D65D-2A91-79AD-1FB0-953E7FEF8A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0" y="0"/>
            <a:ext cx="8793930" cy="6858000"/>
          </a:xfrm>
          <a:prstGeom prst="rect">
            <a:avLst/>
          </a:prstGeom>
        </p:spPr>
      </p:pic>
      <p:pic>
        <p:nvPicPr>
          <p:cNvPr id="12" name="duongbangdo">
            <a:extLst>
              <a:ext uri="{FF2B5EF4-FFF2-40B4-BE49-F238E27FC236}">
                <a16:creationId xmlns:a16="http://schemas.microsoft.com/office/drawing/2014/main" id="{506EC562-5BD8-6F15-7F08-51830EDFF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5038" y="1796799"/>
            <a:ext cx="3990594" cy="4088723"/>
          </a:xfrm>
          <a:prstGeom prst="rect">
            <a:avLst/>
          </a:prstGeom>
        </p:spPr>
      </p:pic>
      <p:pic>
        <p:nvPicPr>
          <p:cNvPr id="35" name="hangda">
            <a:extLst>
              <a:ext uri="{FF2B5EF4-FFF2-40B4-BE49-F238E27FC236}">
                <a16:creationId xmlns:a16="http://schemas.microsoft.com/office/drawing/2014/main" id="{F8C25E68-3E09-45B9-3E57-E944A84048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184" y="5248874"/>
            <a:ext cx="695421" cy="533778"/>
          </a:xfrm>
          <a:prstGeom prst="rect">
            <a:avLst/>
          </a:prstGeom>
        </p:spPr>
      </p:pic>
      <p:pic>
        <p:nvPicPr>
          <p:cNvPr id="38" name="tuong">
            <a:extLst>
              <a:ext uri="{FF2B5EF4-FFF2-40B4-BE49-F238E27FC236}">
                <a16:creationId xmlns:a16="http://schemas.microsoft.com/office/drawing/2014/main" id="{73BDD2DF-5079-9DEF-071A-670BB51C3A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5294" y="4303682"/>
            <a:ext cx="587781" cy="788487"/>
          </a:xfrm>
          <a:prstGeom prst="rect">
            <a:avLst/>
          </a:prstGeom>
        </p:spPr>
      </p:pic>
      <p:pic>
        <p:nvPicPr>
          <p:cNvPr id="44" name="thap1">
            <a:extLst>
              <a:ext uri="{FF2B5EF4-FFF2-40B4-BE49-F238E27FC236}">
                <a16:creationId xmlns:a16="http://schemas.microsoft.com/office/drawing/2014/main" id="{D9F7E18A-5293-DDDF-A3A1-FFADC92D4F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708" y="2646353"/>
            <a:ext cx="1415433" cy="9744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E2F086A-3F13-0DA9-66AE-F72C06F895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9416" y="2638354"/>
            <a:ext cx="1180941" cy="828882"/>
          </a:xfrm>
          <a:prstGeom prst="rect">
            <a:avLst/>
          </a:prstGeom>
        </p:spPr>
      </p:pic>
      <p:pic>
        <p:nvPicPr>
          <p:cNvPr id="56" name="nuilua">
            <a:extLst>
              <a:ext uri="{FF2B5EF4-FFF2-40B4-BE49-F238E27FC236}">
                <a16:creationId xmlns:a16="http://schemas.microsoft.com/office/drawing/2014/main" id="{DFC8A85C-8ABF-1EAA-FDEA-FD72783014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5090" y="82999"/>
            <a:ext cx="1579558" cy="999720"/>
          </a:xfrm>
          <a:prstGeom prst="rect">
            <a:avLst/>
          </a:prstGeom>
        </p:spPr>
      </p:pic>
      <p:pic>
        <p:nvPicPr>
          <p:cNvPr id="59" name="thapaicap">
            <a:extLst>
              <a:ext uri="{FF2B5EF4-FFF2-40B4-BE49-F238E27FC236}">
                <a16:creationId xmlns:a16="http://schemas.microsoft.com/office/drawing/2014/main" id="{AA7D94CC-A165-AC4A-1F21-4FE4AED209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515" y="413788"/>
            <a:ext cx="1348626" cy="1058614"/>
          </a:xfrm>
          <a:prstGeom prst="rect">
            <a:avLst/>
          </a:prstGeom>
        </p:spPr>
      </p:pic>
      <p:pic>
        <p:nvPicPr>
          <p:cNvPr id="62" name="boxuong">
            <a:extLst>
              <a:ext uri="{FF2B5EF4-FFF2-40B4-BE49-F238E27FC236}">
                <a16:creationId xmlns:a16="http://schemas.microsoft.com/office/drawing/2014/main" id="{8232FDEF-668C-81D7-A2BB-6DF07136CD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4012" y="1495452"/>
            <a:ext cx="1285828" cy="934956"/>
          </a:xfrm>
          <a:prstGeom prst="rect">
            <a:avLst/>
          </a:prstGeom>
        </p:spPr>
      </p:pic>
      <p:pic>
        <p:nvPicPr>
          <p:cNvPr id="89" name="C1">
            <a:extLst>
              <a:ext uri="{FF2B5EF4-FFF2-40B4-BE49-F238E27FC236}">
                <a16:creationId xmlns:a16="http://schemas.microsoft.com/office/drawing/2014/main" id="{A9EE2F85-C5BD-2A54-2472-BEE1DB6DA8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27921" y="5601652"/>
            <a:ext cx="695421" cy="642997"/>
          </a:xfrm>
          <a:prstGeom prst="rect">
            <a:avLst/>
          </a:prstGeom>
        </p:spPr>
      </p:pic>
      <p:pic>
        <p:nvPicPr>
          <p:cNvPr id="90" name="C2">
            <a:hlinkClick r:id="" action="ppaction://noaction"/>
            <a:extLst>
              <a:ext uri="{FF2B5EF4-FFF2-40B4-BE49-F238E27FC236}">
                <a16:creationId xmlns:a16="http://schemas.microsoft.com/office/drawing/2014/main" id="{C92E2375-4EE7-624E-896E-621065CDC2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7680" y="4568248"/>
            <a:ext cx="695421" cy="642997"/>
          </a:xfrm>
          <a:prstGeom prst="rect">
            <a:avLst/>
          </a:prstGeom>
        </p:spPr>
      </p:pic>
      <p:pic>
        <p:nvPicPr>
          <p:cNvPr id="91" name="C3">
            <a:hlinkClick r:id="" action="ppaction://noaction"/>
            <a:extLst>
              <a:ext uri="{FF2B5EF4-FFF2-40B4-BE49-F238E27FC236}">
                <a16:creationId xmlns:a16="http://schemas.microsoft.com/office/drawing/2014/main" id="{BF498989-7670-19DE-22C8-C3CF286786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7804" y="5461153"/>
            <a:ext cx="695421" cy="642997"/>
          </a:xfrm>
          <a:prstGeom prst="rect">
            <a:avLst/>
          </a:prstGeom>
        </p:spPr>
      </p:pic>
      <p:pic>
        <p:nvPicPr>
          <p:cNvPr id="92" name="C4">
            <a:hlinkClick r:id="" action="ppaction://noaction"/>
            <a:extLst>
              <a:ext uri="{FF2B5EF4-FFF2-40B4-BE49-F238E27FC236}">
                <a16:creationId xmlns:a16="http://schemas.microsoft.com/office/drawing/2014/main" id="{0D141C2C-24A5-6B31-3314-A638710538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2288" y="4303682"/>
            <a:ext cx="695421" cy="642997"/>
          </a:xfrm>
          <a:prstGeom prst="rect">
            <a:avLst/>
          </a:prstGeom>
        </p:spPr>
      </p:pic>
      <p:pic>
        <p:nvPicPr>
          <p:cNvPr id="93" name="C5">
            <a:hlinkClick r:id="" action="ppaction://noaction"/>
            <a:extLst>
              <a:ext uri="{FF2B5EF4-FFF2-40B4-BE49-F238E27FC236}">
                <a16:creationId xmlns:a16="http://schemas.microsoft.com/office/drawing/2014/main" id="{395F498F-3B63-3C6A-AD3B-29144FA99E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3075" y="3775754"/>
            <a:ext cx="695421" cy="642997"/>
          </a:xfrm>
          <a:prstGeom prst="rect">
            <a:avLst/>
          </a:prstGeom>
        </p:spPr>
      </p:pic>
      <p:pic>
        <p:nvPicPr>
          <p:cNvPr id="98" name="C6">
            <a:hlinkClick r:id="" action="ppaction://noaction"/>
            <a:extLst>
              <a:ext uri="{FF2B5EF4-FFF2-40B4-BE49-F238E27FC236}">
                <a16:creationId xmlns:a16="http://schemas.microsoft.com/office/drawing/2014/main" id="{738981D4-414D-56C7-B543-FC0353720D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9070" y="3446234"/>
            <a:ext cx="695421" cy="642997"/>
          </a:xfrm>
          <a:prstGeom prst="rect">
            <a:avLst/>
          </a:prstGeom>
        </p:spPr>
      </p:pic>
      <p:pic>
        <p:nvPicPr>
          <p:cNvPr id="94" name="C7">
            <a:hlinkClick r:id="" action="ppaction://noaction"/>
            <a:extLst>
              <a:ext uri="{FF2B5EF4-FFF2-40B4-BE49-F238E27FC236}">
                <a16:creationId xmlns:a16="http://schemas.microsoft.com/office/drawing/2014/main" id="{F55DA1DA-E637-0A66-C2F3-BC994CBB11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1875" y="1890642"/>
            <a:ext cx="695421" cy="642997"/>
          </a:xfrm>
          <a:prstGeom prst="rect">
            <a:avLst/>
          </a:prstGeom>
        </p:spPr>
      </p:pic>
      <p:pic>
        <p:nvPicPr>
          <p:cNvPr id="95" name="C8">
            <a:hlinkClick r:id="" action="ppaction://noaction"/>
            <a:extLst>
              <a:ext uri="{FF2B5EF4-FFF2-40B4-BE49-F238E27FC236}">
                <a16:creationId xmlns:a16="http://schemas.microsoft.com/office/drawing/2014/main" id="{227A04F6-2DF3-4B33-2B6E-6D00B69C5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7654" y="1207219"/>
            <a:ext cx="695421" cy="642997"/>
          </a:xfrm>
          <a:prstGeom prst="rect">
            <a:avLst/>
          </a:prstGeom>
        </p:spPr>
      </p:pic>
      <p:pic>
        <p:nvPicPr>
          <p:cNvPr id="116" name="C9">
            <a:hlinkClick r:id="" action="ppaction://noaction"/>
            <a:extLst>
              <a:ext uri="{FF2B5EF4-FFF2-40B4-BE49-F238E27FC236}">
                <a16:creationId xmlns:a16="http://schemas.microsoft.com/office/drawing/2014/main" id="{4D63B387-92E9-799C-C929-9C3454EDAE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9431" y="3017540"/>
            <a:ext cx="695421" cy="642997"/>
          </a:xfrm>
          <a:prstGeom prst="rect">
            <a:avLst/>
          </a:prstGeom>
        </p:spPr>
      </p:pic>
      <p:pic>
        <p:nvPicPr>
          <p:cNvPr id="68" name="camap">
            <a:extLst>
              <a:ext uri="{FF2B5EF4-FFF2-40B4-BE49-F238E27FC236}">
                <a16:creationId xmlns:a16="http://schemas.microsoft.com/office/drawing/2014/main" id="{E74AF3D8-5E86-1D60-6414-58ED13C77F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537" y="82999"/>
            <a:ext cx="1076344" cy="908434"/>
          </a:xfrm>
          <a:prstGeom prst="rect">
            <a:avLst/>
          </a:prstGeom>
        </p:spPr>
      </p:pic>
      <p:pic>
        <p:nvPicPr>
          <p:cNvPr id="50" name="tauhaidang">
            <a:extLst>
              <a:ext uri="{FF2B5EF4-FFF2-40B4-BE49-F238E27FC236}">
                <a16:creationId xmlns:a16="http://schemas.microsoft.com/office/drawing/2014/main" id="{771D0030-016C-50AB-BB72-A7B0A788BA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2406" y="348443"/>
            <a:ext cx="665198" cy="849617"/>
          </a:xfrm>
          <a:prstGeom prst="rect">
            <a:avLst/>
          </a:prstGeom>
        </p:spPr>
      </p:pic>
      <p:pic>
        <p:nvPicPr>
          <p:cNvPr id="99" name="tau">
            <a:extLst>
              <a:ext uri="{FF2B5EF4-FFF2-40B4-BE49-F238E27FC236}">
                <a16:creationId xmlns:a16="http://schemas.microsoft.com/office/drawing/2014/main" id="{F6E1F91F-AC82-1FA6-0C58-FC7C79CA66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68072" y="1380795"/>
            <a:ext cx="1579558" cy="2017475"/>
          </a:xfrm>
          <a:prstGeom prst="rect">
            <a:avLst/>
          </a:prstGeom>
        </p:spPr>
      </p:pic>
      <p:pic>
        <p:nvPicPr>
          <p:cNvPr id="108" name="tuong3">
            <a:extLst>
              <a:ext uri="{FF2B5EF4-FFF2-40B4-BE49-F238E27FC236}">
                <a16:creationId xmlns:a16="http://schemas.microsoft.com/office/drawing/2014/main" id="{C653A2A6-DF54-C4A3-850E-B598C06F02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86817" y="4011096"/>
            <a:ext cx="537083" cy="624424"/>
          </a:xfrm>
          <a:prstGeom prst="rect">
            <a:avLst/>
          </a:prstGeom>
        </p:spPr>
      </p:pic>
      <p:pic>
        <p:nvPicPr>
          <p:cNvPr id="111" name="tuong2">
            <a:extLst>
              <a:ext uri="{FF2B5EF4-FFF2-40B4-BE49-F238E27FC236}">
                <a16:creationId xmlns:a16="http://schemas.microsoft.com/office/drawing/2014/main" id="{C7AD4AEA-DE22-6974-9A9E-B51B77DEE5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53394" y="4030548"/>
            <a:ext cx="462241" cy="463713"/>
          </a:xfrm>
          <a:prstGeom prst="rect">
            <a:avLst/>
          </a:prstGeom>
        </p:spPr>
      </p:pic>
      <p:pic>
        <p:nvPicPr>
          <p:cNvPr id="115" name="tuong1">
            <a:extLst>
              <a:ext uri="{FF2B5EF4-FFF2-40B4-BE49-F238E27FC236}">
                <a16:creationId xmlns:a16="http://schemas.microsoft.com/office/drawing/2014/main" id="{C25F0537-F698-4D3F-A68A-5D39BE99AF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66223" y="3652482"/>
            <a:ext cx="450669" cy="57835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AE6364-7274-8993-7500-6277DBACA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83749" y="1801380"/>
            <a:ext cx="462241" cy="553864"/>
          </a:xfrm>
          <a:prstGeom prst="rect">
            <a:avLst/>
          </a:prstGeom>
        </p:spPr>
      </p:pic>
      <p:pic>
        <p:nvPicPr>
          <p:cNvPr id="3" name="lban">
            <a:extLst>
              <a:ext uri="{FF2B5EF4-FFF2-40B4-BE49-F238E27FC236}">
                <a16:creationId xmlns:a16="http://schemas.microsoft.com/office/drawing/2014/main" id="{7C59559E-AD2A-960A-550B-86D0F6C74F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69068" y="315641"/>
            <a:ext cx="2377302" cy="24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E2071C-85B5-0FD0-CAAA-94D3A9953D5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61" y="2915747"/>
            <a:ext cx="2435871" cy="3564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6FE914-AA45-7832-42CF-584428D929C2}"/>
              </a:ext>
            </a:extLst>
          </p:cNvPr>
          <p:cNvSpPr txBox="1"/>
          <p:nvPr/>
        </p:nvSpPr>
        <p:spPr>
          <a:xfrm>
            <a:off x="6246780" y="5058260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25FDCF-6C6E-45B8-E806-54D37A9282F4}"/>
              </a:ext>
            </a:extLst>
          </p:cNvPr>
          <p:cNvSpPr txBox="1"/>
          <p:nvPr/>
        </p:nvSpPr>
        <p:spPr>
          <a:xfrm>
            <a:off x="3151021" y="4980259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B2DD0-7EA4-8AF1-CEB3-B7EB18D46DA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45" y="4234778"/>
            <a:ext cx="1017791" cy="15707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1E91FE-F412-3886-9CBA-1A04CDD38EFC}"/>
              </a:ext>
            </a:extLst>
          </p:cNvPr>
          <p:cNvSpPr txBox="1"/>
          <p:nvPr/>
        </p:nvSpPr>
        <p:spPr>
          <a:xfrm>
            <a:off x="5998825" y="287280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CDA284-DC1E-6927-9A22-DE75AF5E9EB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90" y="2205097"/>
            <a:ext cx="1017791" cy="15707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10E058-918D-6EEE-60B4-954D0E7540A1}"/>
              </a:ext>
            </a:extLst>
          </p:cNvPr>
          <p:cNvSpPr txBox="1"/>
          <p:nvPr/>
        </p:nvSpPr>
        <p:spPr>
          <a:xfrm>
            <a:off x="2399948" y="881293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E1F578-73DE-B5B0-E4E0-AF010BEC9F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99" y="308626"/>
            <a:ext cx="587134" cy="11982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2451AC-464F-B9DA-FF13-AE332BB73B6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96" y="148996"/>
            <a:ext cx="1017791" cy="15707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E0254-5696-71EB-B364-B1FE9D3485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93" y="4370832"/>
            <a:ext cx="1017791" cy="1570764"/>
          </a:xfrm>
          <a:prstGeom prst="rect">
            <a:avLst/>
          </a:prstGeom>
        </p:spPr>
      </p:pic>
      <p:pic>
        <p:nvPicPr>
          <p:cNvPr id="65" name="haidang">
            <a:extLst>
              <a:ext uri="{FF2B5EF4-FFF2-40B4-BE49-F238E27FC236}">
                <a16:creationId xmlns:a16="http://schemas.microsoft.com/office/drawing/2014/main" id="{7F8B8850-EB33-9E6D-76E9-9FCA9173D490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996133" y="1291879"/>
            <a:ext cx="1188197" cy="118819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B99AAC-CFC7-B139-EF5D-9D775A28E398}"/>
              </a:ext>
            </a:extLst>
          </p:cNvPr>
          <p:cNvSpPr/>
          <p:nvPr/>
        </p:nvSpPr>
        <p:spPr>
          <a:xfrm>
            <a:off x="7968" y="-30730"/>
            <a:ext cx="12290852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D963C9-0501-6417-2B2D-F0B706B466E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8" y="-179068"/>
            <a:ext cx="3971589" cy="395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1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1597 L 0.36888 0.240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E6315E-48E7-6B64-7CCC-2062D23E6C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18608" b="18608"/>
          <a:stretch/>
        </p:blipFill>
        <p:spPr>
          <a:xfrm>
            <a:off x="1" y="0"/>
            <a:ext cx="12290852" cy="6857999"/>
          </a:xfrm>
          <a:prstGeom prst="rect">
            <a:avLst/>
          </a:prstGeom>
        </p:spPr>
      </p:pic>
      <p:pic>
        <p:nvPicPr>
          <p:cNvPr id="11" name="bangdo" descr="Diagram&#10;&#10;Description automatically generated">
            <a:extLst>
              <a:ext uri="{FF2B5EF4-FFF2-40B4-BE49-F238E27FC236}">
                <a16:creationId xmlns:a16="http://schemas.microsoft.com/office/drawing/2014/main" id="{6D71D65D-2A91-79AD-1FB0-953E7FEF8A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070" y="12357"/>
            <a:ext cx="8793930" cy="6858000"/>
          </a:xfrm>
          <a:prstGeom prst="rect">
            <a:avLst/>
          </a:prstGeom>
        </p:spPr>
      </p:pic>
      <p:pic>
        <p:nvPicPr>
          <p:cNvPr id="12" name="duongbangdo">
            <a:extLst>
              <a:ext uri="{FF2B5EF4-FFF2-40B4-BE49-F238E27FC236}">
                <a16:creationId xmlns:a16="http://schemas.microsoft.com/office/drawing/2014/main" id="{506EC562-5BD8-6F15-7F08-51830EDFF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738" y="1809156"/>
            <a:ext cx="3990594" cy="4088723"/>
          </a:xfrm>
          <a:prstGeom prst="rect">
            <a:avLst/>
          </a:prstGeom>
        </p:spPr>
      </p:pic>
      <p:pic>
        <p:nvPicPr>
          <p:cNvPr id="35" name="hangda">
            <a:extLst>
              <a:ext uri="{FF2B5EF4-FFF2-40B4-BE49-F238E27FC236}">
                <a16:creationId xmlns:a16="http://schemas.microsoft.com/office/drawing/2014/main" id="{F8C25E68-3E09-45B9-3E57-E944A8404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884" y="5261231"/>
            <a:ext cx="695421" cy="533778"/>
          </a:xfrm>
          <a:prstGeom prst="rect">
            <a:avLst/>
          </a:prstGeom>
        </p:spPr>
      </p:pic>
      <p:pic>
        <p:nvPicPr>
          <p:cNvPr id="38" name="tuong">
            <a:extLst>
              <a:ext uri="{FF2B5EF4-FFF2-40B4-BE49-F238E27FC236}">
                <a16:creationId xmlns:a16="http://schemas.microsoft.com/office/drawing/2014/main" id="{73BDD2DF-5079-9DEF-071A-670BB51C3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994" y="4316039"/>
            <a:ext cx="587781" cy="788487"/>
          </a:xfrm>
          <a:prstGeom prst="rect">
            <a:avLst/>
          </a:prstGeom>
        </p:spPr>
      </p:pic>
      <p:pic>
        <p:nvPicPr>
          <p:cNvPr id="44" name="thap1">
            <a:extLst>
              <a:ext uri="{FF2B5EF4-FFF2-40B4-BE49-F238E27FC236}">
                <a16:creationId xmlns:a16="http://schemas.microsoft.com/office/drawing/2014/main" id="{D9F7E18A-5293-DDDF-A3A1-FFADC92D4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3408" y="2658710"/>
            <a:ext cx="1415433" cy="9744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E2F086A-3F13-0DA9-66AE-F72C06F895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116" y="2650711"/>
            <a:ext cx="1180941" cy="828882"/>
          </a:xfrm>
          <a:prstGeom prst="rect">
            <a:avLst/>
          </a:prstGeom>
        </p:spPr>
      </p:pic>
      <p:pic>
        <p:nvPicPr>
          <p:cNvPr id="56" name="nuilua">
            <a:extLst>
              <a:ext uri="{FF2B5EF4-FFF2-40B4-BE49-F238E27FC236}">
                <a16:creationId xmlns:a16="http://schemas.microsoft.com/office/drawing/2014/main" id="{DFC8A85C-8ABF-1EAA-FDEA-FD72783014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9790" y="95356"/>
            <a:ext cx="1579558" cy="999720"/>
          </a:xfrm>
          <a:prstGeom prst="rect">
            <a:avLst/>
          </a:prstGeom>
        </p:spPr>
      </p:pic>
      <p:pic>
        <p:nvPicPr>
          <p:cNvPr id="59" name="thapaicap">
            <a:extLst>
              <a:ext uri="{FF2B5EF4-FFF2-40B4-BE49-F238E27FC236}">
                <a16:creationId xmlns:a16="http://schemas.microsoft.com/office/drawing/2014/main" id="{AA7D94CC-A165-AC4A-1F21-4FE4AED209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0215" y="426145"/>
            <a:ext cx="1348626" cy="1058614"/>
          </a:xfrm>
          <a:prstGeom prst="rect">
            <a:avLst/>
          </a:prstGeom>
        </p:spPr>
      </p:pic>
      <p:pic>
        <p:nvPicPr>
          <p:cNvPr id="62" name="boxuong">
            <a:extLst>
              <a:ext uri="{FF2B5EF4-FFF2-40B4-BE49-F238E27FC236}">
                <a16:creationId xmlns:a16="http://schemas.microsoft.com/office/drawing/2014/main" id="{8232FDEF-668C-81D7-A2BB-6DF07136CD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8712" y="1507809"/>
            <a:ext cx="1285828" cy="934956"/>
          </a:xfrm>
          <a:prstGeom prst="rect">
            <a:avLst/>
          </a:prstGeom>
        </p:spPr>
      </p:pic>
      <p:pic>
        <p:nvPicPr>
          <p:cNvPr id="65" name="haidang">
            <a:extLst>
              <a:ext uri="{FF2B5EF4-FFF2-40B4-BE49-F238E27FC236}">
                <a16:creationId xmlns:a16="http://schemas.microsoft.com/office/drawing/2014/main" id="{7F8B8850-EB33-9E6D-76E9-9FCA9173D49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493200" y="2520719"/>
            <a:ext cx="1148846" cy="1148846"/>
          </a:xfrm>
          <a:prstGeom prst="rect">
            <a:avLst/>
          </a:prstGeom>
        </p:spPr>
      </p:pic>
      <p:pic>
        <p:nvPicPr>
          <p:cNvPr id="89" name="C1">
            <a:extLst>
              <a:ext uri="{FF2B5EF4-FFF2-40B4-BE49-F238E27FC236}">
                <a16:creationId xmlns:a16="http://schemas.microsoft.com/office/drawing/2014/main" id="{A9EE2F85-C5BD-2A54-2472-BEE1DB6DA8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42621" y="5614009"/>
            <a:ext cx="695421" cy="642997"/>
          </a:xfrm>
          <a:prstGeom prst="rect">
            <a:avLst/>
          </a:prstGeom>
        </p:spPr>
      </p:pic>
      <p:pic>
        <p:nvPicPr>
          <p:cNvPr id="90" name="C2">
            <a:extLst>
              <a:ext uri="{FF2B5EF4-FFF2-40B4-BE49-F238E27FC236}">
                <a16:creationId xmlns:a16="http://schemas.microsoft.com/office/drawing/2014/main" id="{C92E2375-4EE7-624E-896E-621065CDC2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2380" y="4580605"/>
            <a:ext cx="695421" cy="642997"/>
          </a:xfrm>
          <a:prstGeom prst="rect">
            <a:avLst/>
          </a:prstGeom>
        </p:spPr>
      </p:pic>
      <p:pic>
        <p:nvPicPr>
          <p:cNvPr id="91" name="C3">
            <a:extLst>
              <a:ext uri="{FF2B5EF4-FFF2-40B4-BE49-F238E27FC236}">
                <a16:creationId xmlns:a16="http://schemas.microsoft.com/office/drawing/2014/main" id="{BF498989-7670-19DE-22C8-C3CF286786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2504" y="5473510"/>
            <a:ext cx="695421" cy="642997"/>
          </a:xfrm>
          <a:prstGeom prst="rect">
            <a:avLst/>
          </a:prstGeom>
        </p:spPr>
      </p:pic>
      <p:pic>
        <p:nvPicPr>
          <p:cNvPr id="92" name="C4">
            <a:extLst>
              <a:ext uri="{FF2B5EF4-FFF2-40B4-BE49-F238E27FC236}">
                <a16:creationId xmlns:a16="http://schemas.microsoft.com/office/drawing/2014/main" id="{0D141C2C-24A5-6B31-3314-A638710538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6988" y="4316039"/>
            <a:ext cx="695421" cy="642997"/>
          </a:xfrm>
          <a:prstGeom prst="rect">
            <a:avLst/>
          </a:prstGeom>
        </p:spPr>
      </p:pic>
      <p:pic>
        <p:nvPicPr>
          <p:cNvPr id="93" name="C5">
            <a:extLst>
              <a:ext uri="{FF2B5EF4-FFF2-40B4-BE49-F238E27FC236}">
                <a16:creationId xmlns:a16="http://schemas.microsoft.com/office/drawing/2014/main" id="{395F498F-3B63-3C6A-AD3B-29144FA99E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7775" y="3788111"/>
            <a:ext cx="695421" cy="642997"/>
          </a:xfrm>
          <a:prstGeom prst="rect">
            <a:avLst/>
          </a:prstGeom>
        </p:spPr>
      </p:pic>
      <p:pic>
        <p:nvPicPr>
          <p:cNvPr id="98" name="C6">
            <a:extLst>
              <a:ext uri="{FF2B5EF4-FFF2-40B4-BE49-F238E27FC236}">
                <a16:creationId xmlns:a16="http://schemas.microsoft.com/office/drawing/2014/main" id="{738981D4-414D-56C7-B543-FC0353720D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3770" y="3458591"/>
            <a:ext cx="695421" cy="642997"/>
          </a:xfrm>
          <a:prstGeom prst="rect">
            <a:avLst/>
          </a:prstGeom>
        </p:spPr>
      </p:pic>
      <p:pic>
        <p:nvPicPr>
          <p:cNvPr id="94" name="C7">
            <a:extLst>
              <a:ext uri="{FF2B5EF4-FFF2-40B4-BE49-F238E27FC236}">
                <a16:creationId xmlns:a16="http://schemas.microsoft.com/office/drawing/2014/main" id="{F55DA1DA-E637-0A66-C2F3-BC994CBB11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6575" y="1902999"/>
            <a:ext cx="695421" cy="642997"/>
          </a:xfrm>
          <a:prstGeom prst="rect">
            <a:avLst/>
          </a:prstGeom>
        </p:spPr>
      </p:pic>
      <p:pic>
        <p:nvPicPr>
          <p:cNvPr id="95" name="C8">
            <a:extLst>
              <a:ext uri="{FF2B5EF4-FFF2-40B4-BE49-F238E27FC236}">
                <a16:creationId xmlns:a16="http://schemas.microsoft.com/office/drawing/2014/main" id="{227A04F6-2DF3-4B33-2B6E-6D00B69C51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22354" y="1219576"/>
            <a:ext cx="695421" cy="642997"/>
          </a:xfrm>
          <a:prstGeom prst="rect">
            <a:avLst/>
          </a:prstGeom>
        </p:spPr>
      </p:pic>
      <p:pic>
        <p:nvPicPr>
          <p:cNvPr id="116" name="C9">
            <a:extLst>
              <a:ext uri="{FF2B5EF4-FFF2-40B4-BE49-F238E27FC236}">
                <a16:creationId xmlns:a16="http://schemas.microsoft.com/office/drawing/2014/main" id="{4D63B387-92E9-799C-C929-9C3454EDAE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9142" y="3032747"/>
            <a:ext cx="695421" cy="642997"/>
          </a:xfrm>
          <a:prstGeom prst="rect">
            <a:avLst/>
          </a:prstGeom>
        </p:spPr>
      </p:pic>
      <p:pic>
        <p:nvPicPr>
          <p:cNvPr id="68" name="camap">
            <a:extLst>
              <a:ext uri="{FF2B5EF4-FFF2-40B4-BE49-F238E27FC236}">
                <a16:creationId xmlns:a16="http://schemas.microsoft.com/office/drawing/2014/main" id="{E74AF3D8-5E86-1D60-6414-58ED13C77F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8237" y="95356"/>
            <a:ext cx="1076344" cy="908434"/>
          </a:xfrm>
          <a:prstGeom prst="rect">
            <a:avLst/>
          </a:prstGeom>
        </p:spPr>
      </p:pic>
      <p:pic>
        <p:nvPicPr>
          <p:cNvPr id="50" name="tauhaidang">
            <a:extLst>
              <a:ext uri="{FF2B5EF4-FFF2-40B4-BE49-F238E27FC236}">
                <a16:creationId xmlns:a16="http://schemas.microsoft.com/office/drawing/2014/main" id="{771D0030-016C-50AB-BB72-A7B0A788BA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7106" y="360800"/>
            <a:ext cx="665198" cy="849617"/>
          </a:xfrm>
          <a:prstGeom prst="rect">
            <a:avLst/>
          </a:prstGeom>
        </p:spPr>
      </p:pic>
      <p:pic>
        <p:nvPicPr>
          <p:cNvPr id="99" name="tau">
            <a:extLst>
              <a:ext uri="{FF2B5EF4-FFF2-40B4-BE49-F238E27FC236}">
                <a16:creationId xmlns:a16="http://schemas.microsoft.com/office/drawing/2014/main" id="{F6E1F91F-AC82-1FA6-0C58-FC7C79CA66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82772" y="1393152"/>
            <a:ext cx="1579558" cy="2017475"/>
          </a:xfrm>
          <a:prstGeom prst="rect">
            <a:avLst/>
          </a:prstGeom>
        </p:spPr>
      </p:pic>
      <p:pic>
        <p:nvPicPr>
          <p:cNvPr id="108" name="tuong3">
            <a:extLst>
              <a:ext uri="{FF2B5EF4-FFF2-40B4-BE49-F238E27FC236}">
                <a16:creationId xmlns:a16="http://schemas.microsoft.com/office/drawing/2014/main" id="{C653A2A6-DF54-C4A3-850E-B598C06F02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01517" y="4023453"/>
            <a:ext cx="537083" cy="624424"/>
          </a:xfrm>
          <a:prstGeom prst="rect">
            <a:avLst/>
          </a:prstGeom>
        </p:spPr>
      </p:pic>
      <p:pic>
        <p:nvPicPr>
          <p:cNvPr id="111" name="tuong2">
            <a:extLst>
              <a:ext uri="{FF2B5EF4-FFF2-40B4-BE49-F238E27FC236}">
                <a16:creationId xmlns:a16="http://schemas.microsoft.com/office/drawing/2014/main" id="{C7AD4AEA-DE22-6974-9A9E-B51B77DEE5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68094" y="4042905"/>
            <a:ext cx="462241" cy="463713"/>
          </a:xfrm>
          <a:prstGeom prst="rect">
            <a:avLst/>
          </a:prstGeom>
        </p:spPr>
      </p:pic>
      <p:pic>
        <p:nvPicPr>
          <p:cNvPr id="115" name="tuong1">
            <a:extLst>
              <a:ext uri="{FF2B5EF4-FFF2-40B4-BE49-F238E27FC236}">
                <a16:creationId xmlns:a16="http://schemas.microsoft.com/office/drawing/2014/main" id="{C25F0537-F698-4D3F-A68A-5D39BE99AF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80923" y="3664839"/>
            <a:ext cx="450669" cy="57835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AE6364-7274-8993-7500-6277DBACA52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98449" y="1813737"/>
            <a:ext cx="462241" cy="553864"/>
          </a:xfrm>
          <a:prstGeom prst="rect">
            <a:avLst/>
          </a:prstGeom>
        </p:spPr>
      </p:pic>
      <p:pic>
        <p:nvPicPr>
          <p:cNvPr id="117" name="Picture 116" descr="A person in a garment&#10;&#10;Description automatically generated with low confidence">
            <a:hlinkClick r:id="rId20" action="ppaction://hlinksldjump"/>
            <a:extLst>
              <a:ext uri="{FF2B5EF4-FFF2-40B4-BE49-F238E27FC236}">
                <a16:creationId xmlns:a16="http://schemas.microsoft.com/office/drawing/2014/main" id="{84237708-8A00-ACBB-8331-11B018CAA8C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2947" r="24145"/>
          <a:stretch/>
        </p:blipFill>
        <p:spPr>
          <a:xfrm flipH="1">
            <a:off x="3913789" y="1809156"/>
            <a:ext cx="931722" cy="1761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153311-7347-BDC0-932C-B944947310A5}"/>
              </a:ext>
            </a:extLst>
          </p:cNvPr>
          <p:cNvSpPr txBox="1"/>
          <p:nvPr/>
        </p:nvSpPr>
        <p:spPr>
          <a:xfrm>
            <a:off x="179775" y="724423"/>
            <a:ext cx="37513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Đi</a:t>
            </a:r>
            <a:r>
              <a:rPr lang="en-US" sz="7200" b="1" dirty="0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 </a:t>
            </a:r>
            <a:r>
              <a:rPr lang="en-US" sz="7200" b="1" dirty="0" err="1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tìm</a:t>
            </a:r>
            <a:r>
              <a:rPr lang="en-US" sz="7200" b="1" dirty="0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 </a:t>
            </a:r>
            <a:br>
              <a:rPr lang="en-US" sz="7200" b="1" dirty="0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</a:br>
            <a:r>
              <a:rPr lang="en-US" sz="7200" b="1" dirty="0" err="1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kho</a:t>
            </a:r>
            <a:r>
              <a:rPr lang="en-US" sz="7200" b="1" dirty="0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 </a:t>
            </a:r>
            <a:r>
              <a:rPr lang="en-US" sz="7200" b="1" dirty="0" err="1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báu</a:t>
            </a:r>
            <a:endParaRPr lang="en-US" sz="7200" b="1" dirty="0">
              <a:ln w="57150">
                <a:solidFill>
                  <a:srgbClr val="FF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E9E64-E74E-E0AD-F89F-A401A8A1679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1070" y="3101291"/>
            <a:ext cx="4330400" cy="37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96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F7280-1755-4FF9-50A5-9738D4AA7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" y="0"/>
            <a:ext cx="12188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4">
            <a:extLst>
              <a:ext uri="{FF2B5EF4-FFF2-40B4-BE49-F238E27FC236}">
                <a16:creationId xmlns:a16="http://schemas.microsoft.com/office/drawing/2014/main" id="{11B13FCA-F826-E124-85C2-44D433DF8558}"/>
              </a:ext>
            </a:extLst>
          </p:cNvPr>
          <p:cNvSpPr/>
          <p:nvPr/>
        </p:nvSpPr>
        <p:spPr>
          <a:xfrm>
            <a:off x="322776" y="2677883"/>
            <a:ext cx="11265031" cy="1502234"/>
          </a:xfrm>
          <a:custGeom>
            <a:avLst/>
            <a:gdLst>
              <a:gd name="connsiteX0" fmla="*/ 7910721 w 8392489"/>
              <a:gd name="connsiteY0" fmla="*/ 1321760 h 1321760"/>
              <a:gd name="connsiteX1" fmla="*/ 4838584 w 8392489"/>
              <a:gd name="connsiteY1" fmla="*/ 1321760 h 1321760"/>
              <a:gd name="connsiteX2" fmla="*/ 3553905 w 8392489"/>
              <a:gd name="connsiteY2" fmla="*/ 1321760 h 1321760"/>
              <a:gd name="connsiteX3" fmla="*/ 481768 w 8392489"/>
              <a:gd name="connsiteY3" fmla="*/ 1321760 h 1321760"/>
              <a:gd name="connsiteX4" fmla="*/ 0 w 8392489"/>
              <a:gd name="connsiteY4" fmla="*/ 660880 h 1321760"/>
              <a:gd name="connsiteX5" fmla="*/ 481768 w 8392489"/>
              <a:gd name="connsiteY5" fmla="*/ 0 h 1321760"/>
              <a:gd name="connsiteX6" fmla="*/ 3553905 w 8392489"/>
              <a:gd name="connsiteY6" fmla="*/ 0 h 1321760"/>
              <a:gd name="connsiteX7" fmla="*/ 4838584 w 8392489"/>
              <a:gd name="connsiteY7" fmla="*/ 0 h 1321760"/>
              <a:gd name="connsiteX8" fmla="*/ 7910721 w 8392489"/>
              <a:gd name="connsiteY8" fmla="*/ 0 h 1321760"/>
              <a:gd name="connsiteX9" fmla="*/ 8392489 w 8392489"/>
              <a:gd name="connsiteY9" fmla="*/ 660880 h 132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92489" h="1321760">
                <a:moveTo>
                  <a:pt x="7910721" y="1321760"/>
                </a:moveTo>
                <a:lnTo>
                  <a:pt x="4838584" y="1321760"/>
                </a:lnTo>
                <a:lnTo>
                  <a:pt x="3553905" y="1321760"/>
                </a:lnTo>
                <a:lnTo>
                  <a:pt x="481768" y="1321760"/>
                </a:lnTo>
                <a:lnTo>
                  <a:pt x="0" y="660880"/>
                </a:lnTo>
                <a:lnTo>
                  <a:pt x="481768" y="0"/>
                </a:lnTo>
                <a:lnTo>
                  <a:pt x="3553905" y="0"/>
                </a:lnTo>
                <a:lnTo>
                  <a:pt x="4838584" y="0"/>
                </a:lnTo>
                <a:lnTo>
                  <a:pt x="7910721" y="0"/>
                </a:lnTo>
                <a:lnTo>
                  <a:pt x="8392489" y="660880"/>
                </a:lnTo>
                <a:close/>
              </a:path>
            </a:pathLst>
          </a:custGeom>
          <a:ln w="1714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KHỞI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89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y be hinh khoi">
            <a:hlinkClick r:id="" action="ppaction://media"/>
            <a:extLst>
              <a:ext uri="{FF2B5EF4-FFF2-40B4-BE49-F238E27FC236}">
                <a16:creationId xmlns:a16="http://schemas.microsoft.com/office/drawing/2014/main" id="{68E47B71-DFBE-5347-0C62-2265CA1DA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0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E6315E-48E7-6B64-7CCC-2062D23E6C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18608" b="18608"/>
          <a:stretch/>
        </p:blipFill>
        <p:spPr>
          <a:xfrm>
            <a:off x="1" y="0"/>
            <a:ext cx="12290852" cy="6857999"/>
          </a:xfrm>
          <a:prstGeom prst="rect">
            <a:avLst/>
          </a:prstGeom>
        </p:spPr>
      </p:pic>
      <p:pic>
        <p:nvPicPr>
          <p:cNvPr id="11" name="bangdo" descr="Diagram&#10;&#10;Description automatically generated">
            <a:extLst>
              <a:ext uri="{FF2B5EF4-FFF2-40B4-BE49-F238E27FC236}">
                <a16:creationId xmlns:a16="http://schemas.microsoft.com/office/drawing/2014/main" id="{6D71D65D-2A91-79AD-1FB0-953E7FEF8A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0" y="0"/>
            <a:ext cx="8793930" cy="6858000"/>
          </a:xfrm>
          <a:prstGeom prst="rect">
            <a:avLst/>
          </a:prstGeom>
        </p:spPr>
      </p:pic>
      <p:pic>
        <p:nvPicPr>
          <p:cNvPr id="12" name="duongbangdo">
            <a:extLst>
              <a:ext uri="{FF2B5EF4-FFF2-40B4-BE49-F238E27FC236}">
                <a16:creationId xmlns:a16="http://schemas.microsoft.com/office/drawing/2014/main" id="{506EC562-5BD8-6F15-7F08-51830EDFF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38" y="1796799"/>
            <a:ext cx="3990594" cy="4088723"/>
          </a:xfrm>
          <a:prstGeom prst="rect">
            <a:avLst/>
          </a:prstGeom>
        </p:spPr>
      </p:pic>
      <p:pic>
        <p:nvPicPr>
          <p:cNvPr id="35" name="hangda">
            <a:extLst>
              <a:ext uri="{FF2B5EF4-FFF2-40B4-BE49-F238E27FC236}">
                <a16:creationId xmlns:a16="http://schemas.microsoft.com/office/drawing/2014/main" id="{F8C25E68-3E09-45B9-3E57-E944A84048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184" y="5248874"/>
            <a:ext cx="695421" cy="533778"/>
          </a:xfrm>
          <a:prstGeom prst="rect">
            <a:avLst/>
          </a:prstGeom>
        </p:spPr>
      </p:pic>
      <p:pic>
        <p:nvPicPr>
          <p:cNvPr id="38" name="tuong">
            <a:extLst>
              <a:ext uri="{FF2B5EF4-FFF2-40B4-BE49-F238E27FC236}">
                <a16:creationId xmlns:a16="http://schemas.microsoft.com/office/drawing/2014/main" id="{73BDD2DF-5079-9DEF-071A-670BB51C3A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294" y="4303682"/>
            <a:ext cx="587781" cy="788487"/>
          </a:xfrm>
          <a:prstGeom prst="rect">
            <a:avLst/>
          </a:prstGeom>
        </p:spPr>
      </p:pic>
      <p:pic>
        <p:nvPicPr>
          <p:cNvPr id="44" name="thap1">
            <a:extLst>
              <a:ext uri="{FF2B5EF4-FFF2-40B4-BE49-F238E27FC236}">
                <a16:creationId xmlns:a16="http://schemas.microsoft.com/office/drawing/2014/main" id="{D9F7E18A-5293-DDDF-A3A1-FFADC92D4F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708" y="2646353"/>
            <a:ext cx="1415433" cy="9744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E2F086A-3F13-0DA9-66AE-F72C06F895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9416" y="2638354"/>
            <a:ext cx="1180941" cy="828882"/>
          </a:xfrm>
          <a:prstGeom prst="rect">
            <a:avLst/>
          </a:prstGeom>
        </p:spPr>
      </p:pic>
      <p:pic>
        <p:nvPicPr>
          <p:cNvPr id="56" name="nuilua">
            <a:extLst>
              <a:ext uri="{FF2B5EF4-FFF2-40B4-BE49-F238E27FC236}">
                <a16:creationId xmlns:a16="http://schemas.microsoft.com/office/drawing/2014/main" id="{DFC8A85C-8ABF-1EAA-FDEA-FD72783014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5090" y="82999"/>
            <a:ext cx="1579558" cy="999720"/>
          </a:xfrm>
          <a:prstGeom prst="rect">
            <a:avLst/>
          </a:prstGeom>
        </p:spPr>
      </p:pic>
      <p:pic>
        <p:nvPicPr>
          <p:cNvPr id="59" name="thapaicap">
            <a:extLst>
              <a:ext uri="{FF2B5EF4-FFF2-40B4-BE49-F238E27FC236}">
                <a16:creationId xmlns:a16="http://schemas.microsoft.com/office/drawing/2014/main" id="{AA7D94CC-A165-AC4A-1F21-4FE4AED209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5515" y="413788"/>
            <a:ext cx="1348626" cy="1058614"/>
          </a:xfrm>
          <a:prstGeom prst="rect">
            <a:avLst/>
          </a:prstGeom>
        </p:spPr>
      </p:pic>
      <p:pic>
        <p:nvPicPr>
          <p:cNvPr id="62" name="boxuong">
            <a:extLst>
              <a:ext uri="{FF2B5EF4-FFF2-40B4-BE49-F238E27FC236}">
                <a16:creationId xmlns:a16="http://schemas.microsoft.com/office/drawing/2014/main" id="{8232FDEF-668C-81D7-A2BB-6DF07136CD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4012" y="1495452"/>
            <a:ext cx="1285828" cy="934956"/>
          </a:xfrm>
          <a:prstGeom prst="rect">
            <a:avLst/>
          </a:prstGeom>
        </p:spPr>
      </p:pic>
      <p:pic>
        <p:nvPicPr>
          <p:cNvPr id="65" name="haidang">
            <a:extLst>
              <a:ext uri="{FF2B5EF4-FFF2-40B4-BE49-F238E27FC236}">
                <a16:creationId xmlns:a16="http://schemas.microsoft.com/office/drawing/2014/main" id="{7F8B8850-EB33-9E6D-76E9-9FCA9173D49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188511" y="2539472"/>
            <a:ext cx="1188197" cy="1188197"/>
          </a:xfrm>
          <a:prstGeom prst="rect">
            <a:avLst/>
          </a:prstGeom>
        </p:spPr>
      </p:pic>
      <p:pic>
        <p:nvPicPr>
          <p:cNvPr id="89" name="C1">
            <a:extLst>
              <a:ext uri="{FF2B5EF4-FFF2-40B4-BE49-F238E27FC236}">
                <a16:creationId xmlns:a16="http://schemas.microsoft.com/office/drawing/2014/main" id="{A9EE2F85-C5BD-2A54-2472-BEE1DB6DA8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7921" y="5601652"/>
            <a:ext cx="695421" cy="642997"/>
          </a:xfrm>
          <a:prstGeom prst="rect">
            <a:avLst/>
          </a:prstGeom>
        </p:spPr>
      </p:pic>
      <p:pic>
        <p:nvPicPr>
          <p:cNvPr id="90" name="C2">
            <a:hlinkClick r:id="" action="ppaction://noaction"/>
            <a:extLst>
              <a:ext uri="{FF2B5EF4-FFF2-40B4-BE49-F238E27FC236}">
                <a16:creationId xmlns:a16="http://schemas.microsoft.com/office/drawing/2014/main" id="{C92E2375-4EE7-624E-896E-621065CDC2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7680" y="4568248"/>
            <a:ext cx="695421" cy="642997"/>
          </a:xfrm>
          <a:prstGeom prst="rect">
            <a:avLst/>
          </a:prstGeom>
        </p:spPr>
      </p:pic>
      <p:pic>
        <p:nvPicPr>
          <p:cNvPr id="91" name="C3">
            <a:hlinkClick r:id="" action="ppaction://noaction"/>
            <a:extLst>
              <a:ext uri="{FF2B5EF4-FFF2-40B4-BE49-F238E27FC236}">
                <a16:creationId xmlns:a16="http://schemas.microsoft.com/office/drawing/2014/main" id="{BF498989-7670-19DE-22C8-C3CF286786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7804" y="5461153"/>
            <a:ext cx="695421" cy="642997"/>
          </a:xfrm>
          <a:prstGeom prst="rect">
            <a:avLst/>
          </a:prstGeom>
        </p:spPr>
      </p:pic>
      <p:pic>
        <p:nvPicPr>
          <p:cNvPr id="92" name="C4">
            <a:hlinkClick r:id="" action="ppaction://noaction"/>
            <a:extLst>
              <a:ext uri="{FF2B5EF4-FFF2-40B4-BE49-F238E27FC236}">
                <a16:creationId xmlns:a16="http://schemas.microsoft.com/office/drawing/2014/main" id="{0D141C2C-24A5-6B31-3314-A638710538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2288" y="4303682"/>
            <a:ext cx="695421" cy="642997"/>
          </a:xfrm>
          <a:prstGeom prst="rect">
            <a:avLst/>
          </a:prstGeom>
        </p:spPr>
      </p:pic>
      <p:pic>
        <p:nvPicPr>
          <p:cNvPr id="93" name="C5">
            <a:hlinkClick r:id="" action="ppaction://noaction"/>
            <a:extLst>
              <a:ext uri="{FF2B5EF4-FFF2-40B4-BE49-F238E27FC236}">
                <a16:creationId xmlns:a16="http://schemas.microsoft.com/office/drawing/2014/main" id="{395F498F-3B63-3C6A-AD3B-29144FA99E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43075" y="3775754"/>
            <a:ext cx="695421" cy="642997"/>
          </a:xfrm>
          <a:prstGeom prst="rect">
            <a:avLst/>
          </a:prstGeom>
        </p:spPr>
      </p:pic>
      <p:pic>
        <p:nvPicPr>
          <p:cNvPr id="98" name="C6">
            <a:hlinkClick r:id="" action="ppaction://noaction"/>
            <a:extLst>
              <a:ext uri="{FF2B5EF4-FFF2-40B4-BE49-F238E27FC236}">
                <a16:creationId xmlns:a16="http://schemas.microsoft.com/office/drawing/2014/main" id="{738981D4-414D-56C7-B543-FC0353720D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9070" y="3446234"/>
            <a:ext cx="695421" cy="642997"/>
          </a:xfrm>
          <a:prstGeom prst="rect">
            <a:avLst/>
          </a:prstGeom>
        </p:spPr>
      </p:pic>
      <p:pic>
        <p:nvPicPr>
          <p:cNvPr id="94" name="C7">
            <a:hlinkClick r:id="" action="ppaction://noaction"/>
            <a:extLst>
              <a:ext uri="{FF2B5EF4-FFF2-40B4-BE49-F238E27FC236}">
                <a16:creationId xmlns:a16="http://schemas.microsoft.com/office/drawing/2014/main" id="{F55DA1DA-E637-0A66-C2F3-BC994CBB11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1875" y="1890642"/>
            <a:ext cx="695421" cy="642997"/>
          </a:xfrm>
          <a:prstGeom prst="rect">
            <a:avLst/>
          </a:prstGeom>
        </p:spPr>
      </p:pic>
      <p:pic>
        <p:nvPicPr>
          <p:cNvPr id="95" name="C8">
            <a:hlinkClick r:id="" action="ppaction://noaction"/>
            <a:extLst>
              <a:ext uri="{FF2B5EF4-FFF2-40B4-BE49-F238E27FC236}">
                <a16:creationId xmlns:a16="http://schemas.microsoft.com/office/drawing/2014/main" id="{227A04F6-2DF3-4B33-2B6E-6D00B69C5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7654" y="1207219"/>
            <a:ext cx="695421" cy="642997"/>
          </a:xfrm>
          <a:prstGeom prst="rect">
            <a:avLst/>
          </a:prstGeom>
        </p:spPr>
      </p:pic>
      <p:pic>
        <p:nvPicPr>
          <p:cNvPr id="116" name="C9">
            <a:hlinkClick r:id="" action="ppaction://noaction"/>
            <a:extLst>
              <a:ext uri="{FF2B5EF4-FFF2-40B4-BE49-F238E27FC236}">
                <a16:creationId xmlns:a16="http://schemas.microsoft.com/office/drawing/2014/main" id="{4D63B387-92E9-799C-C929-9C3454EDAE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9431" y="3017540"/>
            <a:ext cx="695421" cy="642997"/>
          </a:xfrm>
          <a:prstGeom prst="rect">
            <a:avLst/>
          </a:prstGeom>
        </p:spPr>
      </p:pic>
      <p:pic>
        <p:nvPicPr>
          <p:cNvPr id="68" name="camap">
            <a:extLst>
              <a:ext uri="{FF2B5EF4-FFF2-40B4-BE49-F238E27FC236}">
                <a16:creationId xmlns:a16="http://schemas.microsoft.com/office/drawing/2014/main" id="{E74AF3D8-5E86-1D60-6414-58ED13C77F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537" y="82999"/>
            <a:ext cx="1076344" cy="908434"/>
          </a:xfrm>
          <a:prstGeom prst="rect">
            <a:avLst/>
          </a:prstGeom>
        </p:spPr>
      </p:pic>
      <p:pic>
        <p:nvPicPr>
          <p:cNvPr id="50" name="tauhaidang">
            <a:extLst>
              <a:ext uri="{FF2B5EF4-FFF2-40B4-BE49-F238E27FC236}">
                <a16:creationId xmlns:a16="http://schemas.microsoft.com/office/drawing/2014/main" id="{771D0030-016C-50AB-BB72-A7B0A788BA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82406" y="348443"/>
            <a:ext cx="665198" cy="849617"/>
          </a:xfrm>
          <a:prstGeom prst="rect">
            <a:avLst/>
          </a:prstGeom>
        </p:spPr>
      </p:pic>
      <p:pic>
        <p:nvPicPr>
          <p:cNvPr id="99" name="tau">
            <a:extLst>
              <a:ext uri="{FF2B5EF4-FFF2-40B4-BE49-F238E27FC236}">
                <a16:creationId xmlns:a16="http://schemas.microsoft.com/office/drawing/2014/main" id="{F6E1F91F-AC82-1FA6-0C58-FC7C79CA66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68072" y="1380795"/>
            <a:ext cx="1579558" cy="2017475"/>
          </a:xfrm>
          <a:prstGeom prst="rect">
            <a:avLst/>
          </a:prstGeom>
        </p:spPr>
      </p:pic>
      <p:pic>
        <p:nvPicPr>
          <p:cNvPr id="108" name="tuong3">
            <a:extLst>
              <a:ext uri="{FF2B5EF4-FFF2-40B4-BE49-F238E27FC236}">
                <a16:creationId xmlns:a16="http://schemas.microsoft.com/office/drawing/2014/main" id="{C653A2A6-DF54-C4A3-850E-B598C06F02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86817" y="4011096"/>
            <a:ext cx="537083" cy="624424"/>
          </a:xfrm>
          <a:prstGeom prst="rect">
            <a:avLst/>
          </a:prstGeom>
        </p:spPr>
      </p:pic>
      <p:pic>
        <p:nvPicPr>
          <p:cNvPr id="111" name="tuong2">
            <a:extLst>
              <a:ext uri="{FF2B5EF4-FFF2-40B4-BE49-F238E27FC236}">
                <a16:creationId xmlns:a16="http://schemas.microsoft.com/office/drawing/2014/main" id="{C7AD4AEA-DE22-6974-9A9E-B51B77DEE5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53394" y="4030548"/>
            <a:ext cx="462241" cy="463713"/>
          </a:xfrm>
          <a:prstGeom prst="rect">
            <a:avLst/>
          </a:prstGeom>
        </p:spPr>
      </p:pic>
      <p:pic>
        <p:nvPicPr>
          <p:cNvPr id="115" name="tuong1">
            <a:extLst>
              <a:ext uri="{FF2B5EF4-FFF2-40B4-BE49-F238E27FC236}">
                <a16:creationId xmlns:a16="http://schemas.microsoft.com/office/drawing/2014/main" id="{C25F0537-F698-4D3F-A68A-5D39BE99AF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66223" y="3652482"/>
            <a:ext cx="450669" cy="57835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AE6364-7274-8993-7500-6277DBACA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83749" y="1801380"/>
            <a:ext cx="462241" cy="553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08AE2A-1077-91A2-9489-BD456A15DF9E}"/>
              </a:ext>
            </a:extLst>
          </p:cNvPr>
          <p:cNvSpPr txBox="1"/>
          <p:nvPr/>
        </p:nvSpPr>
        <p:spPr>
          <a:xfrm>
            <a:off x="8323642" y="271481"/>
            <a:ext cx="375134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Tìm</a:t>
            </a:r>
            <a:r>
              <a:rPr lang="en-US" sz="7200" b="1" dirty="0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 </a:t>
            </a:r>
          </a:p>
          <a:p>
            <a:pPr algn="ctr"/>
            <a:r>
              <a:rPr lang="en-US" sz="7200" b="1" dirty="0" err="1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đường</a:t>
            </a:r>
            <a:r>
              <a:rPr lang="en-US" sz="7200" b="1" dirty="0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 </a:t>
            </a:r>
          </a:p>
          <a:p>
            <a:pPr algn="ctr"/>
            <a:r>
              <a:rPr lang="en-US" sz="7200" b="1" dirty="0" err="1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đến</a:t>
            </a:r>
            <a:br>
              <a:rPr lang="en-US" sz="7200" b="1" dirty="0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</a:br>
            <a:r>
              <a:rPr lang="en-US" sz="7200" b="1" dirty="0" err="1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kho</a:t>
            </a:r>
            <a:r>
              <a:rPr lang="en-US" sz="7200" b="1" dirty="0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 </a:t>
            </a:r>
            <a:r>
              <a:rPr lang="en-US" sz="7200" b="1" dirty="0" err="1">
                <a:ln w="57150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báu</a:t>
            </a:r>
            <a:endParaRPr lang="en-US" sz="7200" b="1" dirty="0">
              <a:ln w="57150">
                <a:solidFill>
                  <a:srgbClr val="FF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ylinder 3">
            <a:extLst>
              <a:ext uri="{FF2B5EF4-FFF2-40B4-BE49-F238E27FC236}">
                <a16:creationId xmlns:a16="http://schemas.microsoft.com/office/drawing/2014/main" id="{2DD34874-0CED-8AC8-02D4-306529BD8D7B}"/>
              </a:ext>
            </a:extLst>
          </p:cNvPr>
          <p:cNvSpPr/>
          <p:nvPr/>
        </p:nvSpPr>
        <p:spPr>
          <a:xfrm rot="18831329" flipV="1">
            <a:off x="9578220" y="3018038"/>
            <a:ext cx="412336" cy="1139405"/>
          </a:xfrm>
          <a:prstGeom prst="can">
            <a:avLst>
              <a:gd name="adj" fmla="val 102853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00DBEA0A-92C1-3B3D-84D7-487F633E654E}"/>
              </a:ext>
            </a:extLst>
          </p:cNvPr>
          <p:cNvSpPr/>
          <p:nvPr/>
        </p:nvSpPr>
        <p:spPr>
          <a:xfrm rot="18831329" flipV="1">
            <a:off x="10565979" y="3031465"/>
            <a:ext cx="412336" cy="1051978"/>
          </a:xfrm>
          <a:prstGeom prst="can">
            <a:avLst>
              <a:gd name="adj" fmla="val 102853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F90BCE66-7C98-D4C5-29FF-CE6B8FC1E022}"/>
              </a:ext>
            </a:extLst>
          </p:cNvPr>
          <p:cNvSpPr/>
          <p:nvPr/>
        </p:nvSpPr>
        <p:spPr>
          <a:xfrm flipH="1">
            <a:off x="9527808" y="3141069"/>
            <a:ext cx="1699811" cy="416386"/>
          </a:xfrm>
          <a:prstGeom prst="cube">
            <a:avLst>
              <a:gd name="adj" fmla="val 29994"/>
            </a:avLst>
          </a:prstGeom>
          <a:solidFill>
            <a:srgbClr val="ED559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BEF6F3-E570-CA7B-DF24-EF2FF78C3264}"/>
              </a:ext>
            </a:extLst>
          </p:cNvPr>
          <p:cNvGrpSpPr/>
          <p:nvPr/>
        </p:nvGrpSpPr>
        <p:grpSpPr>
          <a:xfrm>
            <a:off x="8316235" y="3074904"/>
            <a:ext cx="494856" cy="956744"/>
            <a:chOff x="5309225" y="4785789"/>
            <a:chExt cx="494856" cy="956744"/>
          </a:xfrm>
        </p:grpSpPr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E9D1032C-E211-E97D-A49B-C1DF3A661AA3}"/>
                </a:ext>
              </a:extLst>
            </p:cNvPr>
            <p:cNvSpPr/>
            <p:nvPr/>
          </p:nvSpPr>
          <p:spPr>
            <a:xfrm flipH="1">
              <a:off x="5309225" y="4785789"/>
              <a:ext cx="494856" cy="956744"/>
            </a:xfrm>
            <a:prstGeom prst="cube">
              <a:avLst>
                <a:gd name="adj" fmla="val 32699"/>
              </a:avLst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54E1ADB-AE9F-193F-B7D4-2CFE0203D32A}"/>
                </a:ext>
              </a:extLst>
            </p:cNvPr>
            <p:cNvSpPr/>
            <p:nvPr/>
          </p:nvSpPr>
          <p:spPr>
            <a:xfrm>
              <a:off x="5485252" y="4820513"/>
              <a:ext cx="311209" cy="914400"/>
            </a:xfrm>
            <a:prstGeom prst="rect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215697-C4BB-F235-68FC-21D9CB00CB87}"/>
              </a:ext>
            </a:extLst>
          </p:cNvPr>
          <p:cNvGrpSpPr/>
          <p:nvPr/>
        </p:nvGrpSpPr>
        <p:grpSpPr>
          <a:xfrm>
            <a:off x="7083143" y="3074904"/>
            <a:ext cx="494856" cy="956744"/>
            <a:chOff x="5309225" y="4785789"/>
            <a:chExt cx="494856" cy="956744"/>
          </a:xfrm>
        </p:grpSpPr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42D02E70-AFDA-6559-F86C-5912F8FD6FB8}"/>
                </a:ext>
              </a:extLst>
            </p:cNvPr>
            <p:cNvSpPr/>
            <p:nvPr/>
          </p:nvSpPr>
          <p:spPr>
            <a:xfrm flipH="1">
              <a:off x="5309225" y="4785789"/>
              <a:ext cx="494856" cy="956744"/>
            </a:xfrm>
            <a:prstGeom prst="cube">
              <a:avLst>
                <a:gd name="adj" fmla="val 32699"/>
              </a:avLst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849909-7326-9859-75B5-0BBEEB20B999}"/>
                </a:ext>
              </a:extLst>
            </p:cNvPr>
            <p:cNvSpPr/>
            <p:nvPr/>
          </p:nvSpPr>
          <p:spPr>
            <a:xfrm>
              <a:off x="5485252" y="4820513"/>
              <a:ext cx="311209" cy="914400"/>
            </a:xfrm>
            <a:prstGeom prst="rect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4171ECDE-5613-61E9-EB4C-38E62C6B8077}"/>
              </a:ext>
            </a:extLst>
          </p:cNvPr>
          <p:cNvSpPr/>
          <p:nvPr/>
        </p:nvSpPr>
        <p:spPr>
          <a:xfrm flipH="1">
            <a:off x="7086159" y="2895444"/>
            <a:ext cx="1732311" cy="347848"/>
          </a:xfrm>
          <a:prstGeom prst="cube">
            <a:avLst>
              <a:gd name="adj" fmla="val 46906"/>
            </a:avLst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ylinder 13">
            <a:extLst>
              <a:ext uri="{FF2B5EF4-FFF2-40B4-BE49-F238E27FC236}">
                <a16:creationId xmlns:a16="http://schemas.microsoft.com/office/drawing/2014/main" id="{4EA1DB60-33DC-5486-32E3-CAB56D770991}"/>
              </a:ext>
            </a:extLst>
          </p:cNvPr>
          <p:cNvSpPr/>
          <p:nvPr/>
        </p:nvSpPr>
        <p:spPr>
          <a:xfrm>
            <a:off x="7357280" y="2221789"/>
            <a:ext cx="402336" cy="810447"/>
          </a:xfrm>
          <a:prstGeom prst="can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65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ylinder 14">
            <a:extLst>
              <a:ext uri="{FF2B5EF4-FFF2-40B4-BE49-F238E27FC236}">
                <a16:creationId xmlns:a16="http://schemas.microsoft.com/office/drawing/2014/main" id="{8D724919-1427-2959-D4CF-14340A780C51}"/>
              </a:ext>
            </a:extLst>
          </p:cNvPr>
          <p:cNvSpPr/>
          <p:nvPr/>
        </p:nvSpPr>
        <p:spPr>
          <a:xfrm>
            <a:off x="8119280" y="2220872"/>
            <a:ext cx="402336" cy="810447"/>
          </a:xfrm>
          <a:prstGeom prst="can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65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1ADBC835-F7D2-9537-FB18-1B21D94ADE18}"/>
              </a:ext>
            </a:extLst>
          </p:cNvPr>
          <p:cNvSpPr/>
          <p:nvPr/>
        </p:nvSpPr>
        <p:spPr>
          <a:xfrm flipH="1">
            <a:off x="7186854" y="1940593"/>
            <a:ext cx="1418582" cy="443758"/>
          </a:xfrm>
          <a:prstGeom prst="cube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42799F-EC87-AA28-C57B-5E71D8B559FA}"/>
              </a:ext>
            </a:extLst>
          </p:cNvPr>
          <p:cNvGrpSpPr/>
          <p:nvPr/>
        </p:nvGrpSpPr>
        <p:grpSpPr>
          <a:xfrm>
            <a:off x="7812939" y="1576909"/>
            <a:ext cx="609904" cy="624403"/>
            <a:chOff x="5869897" y="3271056"/>
            <a:chExt cx="609904" cy="624403"/>
          </a:xfrm>
          <a:solidFill>
            <a:schemeClr val="accent2"/>
          </a:solidFill>
        </p:grpSpPr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880AC716-1EB4-4A40-258A-942D52D5FB61}"/>
                </a:ext>
              </a:extLst>
            </p:cNvPr>
            <p:cNvSpPr/>
            <p:nvPr/>
          </p:nvSpPr>
          <p:spPr>
            <a:xfrm rot="2683831">
              <a:off x="5880963" y="3271056"/>
              <a:ext cx="332821" cy="588492"/>
            </a:xfrm>
            <a:prstGeom prst="parallelogram">
              <a:avLst>
                <a:gd name="adj" fmla="val 56220"/>
              </a:avLst>
            </a:prstGeom>
            <a:grp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4A39200-4D5F-2786-6DC1-A931B74A6CE1}"/>
                </a:ext>
              </a:extLst>
            </p:cNvPr>
            <p:cNvSpPr/>
            <p:nvPr/>
          </p:nvSpPr>
          <p:spPr>
            <a:xfrm rot="9177680">
              <a:off x="5869897" y="3595000"/>
              <a:ext cx="609904" cy="300459"/>
            </a:xfrm>
            <a:prstGeom prst="rtTriangle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EAEB8B00-234E-1158-8A51-6F0BA9C2886F}"/>
              </a:ext>
            </a:extLst>
          </p:cNvPr>
          <p:cNvSpPr/>
          <p:nvPr/>
        </p:nvSpPr>
        <p:spPr>
          <a:xfrm rot="17121644">
            <a:off x="7708637" y="3542412"/>
            <a:ext cx="494856" cy="494856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</a:srgbClr>
              </a:gs>
              <a:gs pos="60000">
                <a:srgbClr val="FF0000">
                  <a:shade val="67500"/>
                  <a:satMod val="115000"/>
                </a:srgbClr>
              </a:gs>
              <a:gs pos="18000">
                <a:srgbClr val="F8B8B8"/>
              </a:gs>
              <a:gs pos="28000">
                <a:srgbClr val="F38080"/>
              </a:gs>
              <a:gs pos="6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DC87C4C0-B442-7AFC-2398-7BCC9D453588}"/>
              </a:ext>
            </a:extLst>
          </p:cNvPr>
          <p:cNvSpPr/>
          <p:nvPr/>
        </p:nvSpPr>
        <p:spPr>
          <a:xfrm flipH="1">
            <a:off x="9713083" y="2636109"/>
            <a:ext cx="1098849" cy="629246"/>
          </a:xfrm>
          <a:prstGeom prst="cube">
            <a:avLst>
              <a:gd name="adj" fmla="val 2045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B78358-C566-AF5F-E97C-9CE8297B9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450" y="2151253"/>
            <a:ext cx="981212" cy="676369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8502540-2C9C-37B3-6629-63EF2D405487}"/>
              </a:ext>
            </a:extLst>
          </p:cNvPr>
          <p:cNvSpPr/>
          <p:nvPr/>
        </p:nvSpPr>
        <p:spPr>
          <a:xfrm>
            <a:off x="1449275" y="55996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0F63082C-8E33-0401-D0FF-AC2C77E2E8AD}"/>
              </a:ext>
            </a:extLst>
          </p:cNvPr>
          <p:cNvSpPr txBox="1"/>
          <p:nvPr/>
        </p:nvSpPr>
        <p:spPr>
          <a:xfrm>
            <a:off x="1886597" y="517020"/>
            <a:ext cx="230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         ?</a:t>
            </a:r>
            <a:endParaRPr lang="vi-VN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6E8B685-38C9-16D2-2D00-13C3E8065B63}"/>
              </a:ext>
            </a:extLst>
          </p:cNvPr>
          <p:cNvSpPr/>
          <p:nvPr/>
        </p:nvSpPr>
        <p:spPr>
          <a:xfrm>
            <a:off x="2463280" y="559969"/>
            <a:ext cx="671804" cy="43732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Số</a:t>
            </a:r>
            <a:endParaRPr lang="en-US" sz="2400" dirty="0"/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63A28731-2595-4F4F-B512-BAC705F917A4}"/>
              </a:ext>
            </a:extLst>
          </p:cNvPr>
          <p:cNvSpPr txBox="1"/>
          <p:nvPr/>
        </p:nvSpPr>
        <p:spPr>
          <a:xfrm>
            <a:off x="1886597" y="1179493"/>
            <a:ext cx="3525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4B336B4-5551-045C-CE76-495FDAE1C20D}"/>
              </a:ext>
            </a:extLst>
          </p:cNvPr>
          <p:cNvSpPr/>
          <p:nvPr/>
        </p:nvSpPr>
        <p:spPr>
          <a:xfrm>
            <a:off x="1417486" y="2197310"/>
            <a:ext cx="523220" cy="52322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FEC86576-0B88-4E5E-DCDD-8B100F58E88D}"/>
              </a:ext>
            </a:extLst>
          </p:cNvPr>
          <p:cNvSpPr txBox="1"/>
          <p:nvPr/>
        </p:nvSpPr>
        <p:spPr>
          <a:xfrm>
            <a:off x="1959067" y="2197310"/>
            <a:ext cx="3525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vi-VN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E6D1B5D-8FF6-3C4B-3322-A197AA925F4B}"/>
              </a:ext>
            </a:extLst>
          </p:cNvPr>
          <p:cNvSpPr/>
          <p:nvPr/>
        </p:nvSpPr>
        <p:spPr>
          <a:xfrm>
            <a:off x="1417486" y="2848018"/>
            <a:ext cx="523220" cy="52322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TextBox 22">
            <a:extLst>
              <a:ext uri="{FF2B5EF4-FFF2-40B4-BE49-F238E27FC236}">
                <a16:creationId xmlns:a16="http://schemas.microsoft.com/office/drawing/2014/main" id="{004618DD-AD67-7413-C729-FE7A0BD3BC4E}"/>
              </a:ext>
            </a:extLst>
          </p:cNvPr>
          <p:cNvSpPr txBox="1"/>
          <p:nvPr/>
        </p:nvSpPr>
        <p:spPr>
          <a:xfrm>
            <a:off x="1959067" y="2848018"/>
            <a:ext cx="3525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vi-VN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00A3BD6-59D7-71B4-B5CF-46CC828F751C}"/>
              </a:ext>
            </a:extLst>
          </p:cNvPr>
          <p:cNvSpPr/>
          <p:nvPr/>
        </p:nvSpPr>
        <p:spPr>
          <a:xfrm>
            <a:off x="1417486" y="3508428"/>
            <a:ext cx="523220" cy="52322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id="{817AC803-9A18-6AA9-3E94-3525AF1EC3E8}"/>
              </a:ext>
            </a:extLst>
          </p:cNvPr>
          <p:cNvSpPr txBox="1"/>
          <p:nvPr/>
        </p:nvSpPr>
        <p:spPr>
          <a:xfrm>
            <a:off x="1959067" y="3508428"/>
            <a:ext cx="3525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5893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32B5FA9-DA09-CCD8-3257-CB2C8A26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670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ylinder 59">
            <a:extLst>
              <a:ext uri="{FF2B5EF4-FFF2-40B4-BE49-F238E27FC236}">
                <a16:creationId xmlns:a16="http://schemas.microsoft.com/office/drawing/2014/main" id="{B781314D-5D78-08D9-371D-46125FD972CE}"/>
              </a:ext>
            </a:extLst>
          </p:cNvPr>
          <p:cNvSpPr/>
          <p:nvPr/>
        </p:nvSpPr>
        <p:spPr>
          <a:xfrm rot="18831329" flipV="1">
            <a:off x="9523424" y="4538472"/>
            <a:ext cx="412336" cy="1139405"/>
          </a:xfrm>
          <a:prstGeom prst="can">
            <a:avLst>
              <a:gd name="adj" fmla="val 102853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ylinder 58">
            <a:extLst>
              <a:ext uri="{FF2B5EF4-FFF2-40B4-BE49-F238E27FC236}">
                <a16:creationId xmlns:a16="http://schemas.microsoft.com/office/drawing/2014/main" id="{70142D02-9809-52E7-A70E-ADE2176C2AA3}"/>
              </a:ext>
            </a:extLst>
          </p:cNvPr>
          <p:cNvSpPr/>
          <p:nvPr/>
        </p:nvSpPr>
        <p:spPr>
          <a:xfrm rot="18831329" flipV="1">
            <a:off x="10511183" y="4551899"/>
            <a:ext cx="412336" cy="1051978"/>
          </a:xfrm>
          <a:prstGeom prst="can">
            <a:avLst>
              <a:gd name="adj" fmla="val 102853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id="{A3FE8011-ECD3-995C-6393-910A6B19BE62}"/>
              </a:ext>
            </a:extLst>
          </p:cNvPr>
          <p:cNvSpPr/>
          <p:nvPr/>
        </p:nvSpPr>
        <p:spPr>
          <a:xfrm flipH="1">
            <a:off x="9473012" y="4661503"/>
            <a:ext cx="1699811" cy="416386"/>
          </a:xfrm>
          <a:prstGeom prst="cube">
            <a:avLst>
              <a:gd name="adj" fmla="val 29994"/>
            </a:avLst>
          </a:prstGeom>
          <a:solidFill>
            <a:srgbClr val="ED559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631E88-49C2-E0D6-7DA0-9167D5DC2528}"/>
              </a:ext>
            </a:extLst>
          </p:cNvPr>
          <p:cNvGrpSpPr/>
          <p:nvPr/>
        </p:nvGrpSpPr>
        <p:grpSpPr>
          <a:xfrm>
            <a:off x="8260251" y="4847721"/>
            <a:ext cx="494856" cy="956744"/>
            <a:chOff x="5309225" y="4785789"/>
            <a:chExt cx="494856" cy="956744"/>
          </a:xfrm>
        </p:grpSpPr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7313952F-58A7-9FA8-686B-023EFE3F5FF0}"/>
                </a:ext>
              </a:extLst>
            </p:cNvPr>
            <p:cNvSpPr/>
            <p:nvPr/>
          </p:nvSpPr>
          <p:spPr>
            <a:xfrm flipH="1">
              <a:off x="5309225" y="4785789"/>
              <a:ext cx="494856" cy="956744"/>
            </a:xfrm>
            <a:prstGeom prst="cube">
              <a:avLst>
                <a:gd name="adj" fmla="val 32699"/>
              </a:avLst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C94D8F2-A3A1-A716-D70E-74F94FD3E829}"/>
                </a:ext>
              </a:extLst>
            </p:cNvPr>
            <p:cNvSpPr/>
            <p:nvPr/>
          </p:nvSpPr>
          <p:spPr>
            <a:xfrm>
              <a:off x="5485252" y="4820513"/>
              <a:ext cx="311209" cy="914400"/>
            </a:xfrm>
            <a:prstGeom prst="rect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EC6933-0F68-FD01-8F17-AC51506504AA}"/>
              </a:ext>
            </a:extLst>
          </p:cNvPr>
          <p:cNvGrpSpPr/>
          <p:nvPr/>
        </p:nvGrpSpPr>
        <p:grpSpPr>
          <a:xfrm>
            <a:off x="7027159" y="4847721"/>
            <a:ext cx="494856" cy="956744"/>
            <a:chOff x="5309225" y="4785789"/>
            <a:chExt cx="494856" cy="956744"/>
          </a:xfrm>
        </p:grpSpPr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B60DB1D4-5A8F-0DFB-5CD7-8E18FB929F6B}"/>
                </a:ext>
              </a:extLst>
            </p:cNvPr>
            <p:cNvSpPr/>
            <p:nvPr/>
          </p:nvSpPr>
          <p:spPr>
            <a:xfrm flipH="1">
              <a:off x="5309225" y="4785789"/>
              <a:ext cx="494856" cy="956744"/>
            </a:xfrm>
            <a:prstGeom prst="cube">
              <a:avLst>
                <a:gd name="adj" fmla="val 32699"/>
              </a:avLst>
            </a:prstGeom>
            <a:solidFill>
              <a:schemeClr val="accent6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FD6FF61-042B-5909-9E78-90DA2E85FEA5}"/>
                </a:ext>
              </a:extLst>
            </p:cNvPr>
            <p:cNvSpPr/>
            <p:nvPr/>
          </p:nvSpPr>
          <p:spPr>
            <a:xfrm>
              <a:off x="5485252" y="4820513"/>
              <a:ext cx="311209" cy="914400"/>
            </a:xfrm>
            <a:prstGeom prst="rect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Cube 16">
            <a:extLst>
              <a:ext uri="{FF2B5EF4-FFF2-40B4-BE49-F238E27FC236}">
                <a16:creationId xmlns:a16="http://schemas.microsoft.com/office/drawing/2014/main" id="{E99498C7-9D8E-9B32-CEBF-E443D23A022D}"/>
              </a:ext>
            </a:extLst>
          </p:cNvPr>
          <p:cNvSpPr/>
          <p:nvPr/>
        </p:nvSpPr>
        <p:spPr>
          <a:xfrm flipH="1">
            <a:off x="7030175" y="4668261"/>
            <a:ext cx="1732311" cy="347848"/>
          </a:xfrm>
          <a:prstGeom prst="cube">
            <a:avLst>
              <a:gd name="adj" fmla="val 46906"/>
            </a:avLst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1B13FCA-F826-E124-85C2-44D433DF8558}"/>
              </a:ext>
            </a:extLst>
          </p:cNvPr>
          <p:cNvSpPr/>
          <p:nvPr/>
        </p:nvSpPr>
        <p:spPr>
          <a:xfrm>
            <a:off x="490193" y="1071284"/>
            <a:ext cx="11265031" cy="1502234"/>
          </a:xfrm>
          <a:custGeom>
            <a:avLst/>
            <a:gdLst>
              <a:gd name="connsiteX0" fmla="*/ 7910721 w 8392489"/>
              <a:gd name="connsiteY0" fmla="*/ 1321760 h 1321760"/>
              <a:gd name="connsiteX1" fmla="*/ 4838584 w 8392489"/>
              <a:gd name="connsiteY1" fmla="*/ 1321760 h 1321760"/>
              <a:gd name="connsiteX2" fmla="*/ 3553905 w 8392489"/>
              <a:gd name="connsiteY2" fmla="*/ 1321760 h 1321760"/>
              <a:gd name="connsiteX3" fmla="*/ 481768 w 8392489"/>
              <a:gd name="connsiteY3" fmla="*/ 1321760 h 1321760"/>
              <a:gd name="connsiteX4" fmla="*/ 0 w 8392489"/>
              <a:gd name="connsiteY4" fmla="*/ 660880 h 1321760"/>
              <a:gd name="connsiteX5" fmla="*/ 481768 w 8392489"/>
              <a:gd name="connsiteY5" fmla="*/ 0 h 1321760"/>
              <a:gd name="connsiteX6" fmla="*/ 3553905 w 8392489"/>
              <a:gd name="connsiteY6" fmla="*/ 0 h 1321760"/>
              <a:gd name="connsiteX7" fmla="*/ 4838584 w 8392489"/>
              <a:gd name="connsiteY7" fmla="*/ 0 h 1321760"/>
              <a:gd name="connsiteX8" fmla="*/ 7910721 w 8392489"/>
              <a:gd name="connsiteY8" fmla="*/ 0 h 1321760"/>
              <a:gd name="connsiteX9" fmla="*/ 8392489 w 8392489"/>
              <a:gd name="connsiteY9" fmla="*/ 660880 h 132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92489" h="1321760">
                <a:moveTo>
                  <a:pt x="7910721" y="1321760"/>
                </a:moveTo>
                <a:lnTo>
                  <a:pt x="4838584" y="1321760"/>
                </a:lnTo>
                <a:lnTo>
                  <a:pt x="3553905" y="1321760"/>
                </a:lnTo>
                <a:lnTo>
                  <a:pt x="481768" y="1321760"/>
                </a:lnTo>
                <a:lnTo>
                  <a:pt x="0" y="660880"/>
                </a:lnTo>
                <a:lnTo>
                  <a:pt x="481768" y="0"/>
                </a:lnTo>
                <a:lnTo>
                  <a:pt x="3553905" y="0"/>
                </a:lnTo>
                <a:lnTo>
                  <a:pt x="4838584" y="0"/>
                </a:lnTo>
                <a:lnTo>
                  <a:pt x="7910721" y="0"/>
                </a:lnTo>
                <a:lnTo>
                  <a:pt x="8392489" y="660880"/>
                </a:lnTo>
                <a:close/>
              </a:path>
            </a:pathLst>
          </a:custGeom>
          <a:ln w="1714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1.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</a:rPr>
              <a:t>dưới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</a:rPr>
              <a:t> bao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</a:rPr>
              <a:t>nhiêu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</a:rPr>
              <a:t>khối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Nunito Black" pitchFamily="2" charset="0"/>
              </a:rPr>
              <a:t>trụ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</a:rPr>
              <a:t>?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5AA249-9A2C-16E4-7DDB-0511096A8423}"/>
              </a:ext>
            </a:extLst>
          </p:cNvPr>
          <p:cNvGrpSpPr/>
          <p:nvPr/>
        </p:nvGrpSpPr>
        <p:grpSpPr>
          <a:xfrm>
            <a:off x="811118" y="5531979"/>
            <a:ext cx="4336331" cy="1121790"/>
            <a:chOff x="6315958" y="3048576"/>
            <a:chExt cx="4336331" cy="112179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3144C50-8641-43B2-E720-D60FE91A9AF9}"/>
                </a:ext>
              </a:extLst>
            </p:cNvPr>
            <p:cNvSpPr/>
            <p:nvPr/>
          </p:nvSpPr>
          <p:spPr>
            <a:xfrm>
              <a:off x="6315958" y="3048576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EF92597-8121-4A84-BB7D-F94B635369CA}"/>
                </a:ext>
              </a:extLst>
            </p:cNvPr>
            <p:cNvSpPr/>
            <p:nvPr/>
          </p:nvSpPr>
          <p:spPr>
            <a:xfrm>
              <a:off x="6457361" y="3199405"/>
              <a:ext cx="820132" cy="82013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7E0F84-EED7-9377-608F-01CE637E13DD}"/>
              </a:ext>
            </a:extLst>
          </p:cNvPr>
          <p:cNvGrpSpPr/>
          <p:nvPr/>
        </p:nvGrpSpPr>
        <p:grpSpPr>
          <a:xfrm>
            <a:off x="811119" y="4236947"/>
            <a:ext cx="4336331" cy="1121790"/>
            <a:chOff x="6315958" y="4321195"/>
            <a:chExt cx="4336331" cy="112179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EAEB125-31DF-FC08-3EB9-9BCB53D1D4E1}"/>
                </a:ext>
              </a:extLst>
            </p:cNvPr>
            <p:cNvSpPr/>
            <p:nvPr/>
          </p:nvSpPr>
          <p:spPr>
            <a:xfrm>
              <a:off x="6315958" y="4321195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3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08C29CE-6D46-8A2D-3A8B-123F45C6719D}"/>
                </a:ext>
              </a:extLst>
            </p:cNvPr>
            <p:cNvSpPr/>
            <p:nvPr/>
          </p:nvSpPr>
          <p:spPr>
            <a:xfrm>
              <a:off x="6457361" y="4472024"/>
              <a:ext cx="820132" cy="82013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4F46F92-A60D-2471-3167-679AD10C17C6}"/>
              </a:ext>
            </a:extLst>
          </p:cNvPr>
          <p:cNvGrpSpPr/>
          <p:nvPr/>
        </p:nvGrpSpPr>
        <p:grpSpPr>
          <a:xfrm>
            <a:off x="811118" y="2910890"/>
            <a:ext cx="4336331" cy="1121790"/>
            <a:chOff x="6315958" y="5597533"/>
            <a:chExt cx="4336331" cy="112179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7F3ECD3-1343-DF3F-CB76-1EAC3B58025A}"/>
                </a:ext>
              </a:extLst>
            </p:cNvPr>
            <p:cNvSpPr/>
            <p:nvPr/>
          </p:nvSpPr>
          <p:spPr>
            <a:xfrm>
              <a:off x="6315958" y="5597533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8F9E4F2-7D9F-4602-F071-6699AF78546C}"/>
                </a:ext>
              </a:extLst>
            </p:cNvPr>
            <p:cNvSpPr/>
            <p:nvPr/>
          </p:nvSpPr>
          <p:spPr>
            <a:xfrm>
              <a:off x="6457361" y="5748362"/>
              <a:ext cx="820132" cy="820132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908A1976-63EB-5E2E-FB7D-A56FA7220D09}"/>
              </a:ext>
            </a:extLst>
          </p:cNvPr>
          <p:cNvSpPr/>
          <p:nvPr/>
        </p:nvSpPr>
        <p:spPr>
          <a:xfrm>
            <a:off x="5529605" y="119579"/>
            <a:ext cx="1132789" cy="113278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46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chemeClr val="accent3">
                    <a:lumMod val="60000"/>
                    <a:lumOff val="40000"/>
                  </a:schemeClr>
                </a:gs>
                <a:gs pos="67000">
                  <a:schemeClr val="accent3">
                    <a:lumMod val="60000"/>
                    <a:lumOff val="40000"/>
                  </a:schemeClr>
                </a:gs>
                <a:gs pos="100000">
                  <a:srgbClr val="00B050"/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A5AA54-305F-DC2E-79EE-B9ACDAD166C5}"/>
              </a:ext>
            </a:extLst>
          </p:cNvPr>
          <p:cNvSpPr txBox="1"/>
          <p:nvPr/>
        </p:nvSpPr>
        <p:spPr>
          <a:xfrm>
            <a:off x="5634976" y="308530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3585D9-5C27-1F5D-98AE-F5B1694E5A1D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71284A-164F-A50A-B890-7B9508370DBA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6E9F16-2EB2-55B6-6B99-9739CE8F2BAB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339D6-F1BB-35A6-96D7-E958FE92ADD0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22BDD2-4D5B-35D2-400B-04BF4DC4189D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730E31-A011-9C91-277D-2EDA57E88A7C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1791E91-0243-7A9D-1B3B-C6C624CE3468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7AEC906-460B-61DB-A34A-09699F787374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572433-0C85-D0ED-3C85-A7957DC92E03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5D02F7-2712-5571-2996-E69080311F9E}"/>
              </a:ext>
            </a:extLst>
          </p:cNvPr>
          <p:cNvSpPr txBox="1"/>
          <p:nvPr/>
        </p:nvSpPr>
        <p:spPr>
          <a:xfrm>
            <a:off x="5819321" y="30853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6A41115E-2E06-B231-12BC-FFA22766F2F2}"/>
              </a:ext>
            </a:extLst>
          </p:cNvPr>
          <p:cNvSpPr/>
          <p:nvPr/>
        </p:nvSpPr>
        <p:spPr>
          <a:xfrm>
            <a:off x="7301296" y="3994606"/>
            <a:ext cx="402336" cy="810447"/>
          </a:xfrm>
          <a:prstGeom prst="can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65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BDE1E200-E75D-7FD8-7532-A383AB7F70F2}"/>
              </a:ext>
            </a:extLst>
          </p:cNvPr>
          <p:cNvSpPr/>
          <p:nvPr/>
        </p:nvSpPr>
        <p:spPr>
          <a:xfrm>
            <a:off x="8063296" y="3993689"/>
            <a:ext cx="402336" cy="810447"/>
          </a:xfrm>
          <a:prstGeom prst="can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65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EC713D66-4542-1654-FDD1-15C8B169A45A}"/>
              </a:ext>
            </a:extLst>
          </p:cNvPr>
          <p:cNvSpPr/>
          <p:nvPr/>
        </p:nvSpPr>
        <p:spPr>
          <a:xfrm flipH="1">
            <a:off x="7130870" y="3713410"/>
            <a:ext cx="1418582" cy="443758"/>
          </a:xfrm>
          <a:prstGeom prst="cube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E9EE10-17F2-DE19-A5F8-1A4C0FC43996}"/>
              </a:ext>
            </a:extLst>
          </p:cNvPr>
          <p:cNvGrpSpPr/>
          <p:nvPr/>
        </p:nvGrpSpPr>
        <p:grpSpPr>
          <a:xfrm>
            <a:off x="7756955" y="3349726"/>
            <a:ext cx="609904" cy="624403"/>
            <a:chOff x="5869897" y="3271056"/>
            <a:chExt cx="609904" cy="624403"/>
          </a:xfrm>
          <a:solidFill>
            <a:schemeClr val="accent2"/>
          </a:solidFill>
        </p:grpSpPr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9F0771F8-A7F0-E07A-0773-18E85D60BA64}"/>
                </a:ext>
              </a:extLst>
            </p:cNvPr>
            <p:cNvSpPr/>
            <p:nvPr/>
          </p:nvSpPr>
          <p:spPr>
            <a:xfrm rot="2683831">
              <a:off x="5880963" y="3271056"/>
              <a:ext cx="332821" cy="588492"/>
            </a:xfrm>
            <a:prstGeom prst="parallelogram">
              <a:avLst>
                <a:gd name="adj" fmla="val 56220"/>
              </a:avLst>
            </a:prstGeom>
            <a:grp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45343443-7E56-F3A0-1ED5-909F2C7309D5}"/>
                </a:ext>
              </a:extLst>
            </p:cNvPr>
            <p:cNvSpPr/>
            <p:nvPr/>
          </p:nvSpPr>
          <p:spPr>
            <a:xfrm rot="9177680">
              <a:off x="5869897" y="3595000"/>
              <a:ext cx="609904" cy="300459"/>
            </a:xfrm>
            <a:prstGeom prst="rtTriangle">
              <a:avLst/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6457616-30C7-1525-6605-808DD12FB915}"/>
              </a:ext>
            </a:extLst>
          </p:cNvPr>
          <p:cNvSpPr/>
          <p:nvPr/>
        </p:nvSpPr>
        <p:spPr>
          <a:xfrm rot="17121644">
            <a:off x="7652653" y="5315229"/>
            <a:ext cx="494856" cy="494856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</a:srgbClr>
              </a:gs>
              <a:gs pos="60000">
                <a:srgbClr val="FF0000">
                  <a:shade val="67500"/>
                  <a:satMod val="115000"/>
                </a:srgbClr>
              </a:gs>
              <a:gs pos="18000">
                <a:srgbClr val="F8B8B8"/>
              </a:gs>
              <a:gs pos="28000">
                <a:srgbClr val="F38080"/>
              </a:gs>
              <a:gs pos="6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8565CBD3-D4D0-A464-805E-341626729D98}"/>
              </a:ext>
            </a:extLst>
          </p:cNvPr>
          <p:cNvSpPr/>
          <p:nvPr/>
        </p:nvSpPr>
        <p:spPr>
          <a:xfrm flipH="1">
            <a:off x="9658287" y="4156543"/>
            <a:ext cx="1098849" cy="629246"/>
          </a:xfrm>
          <a:prstGeom prst="cube">
            <a:avLst>
              <a:gd name="adj" fmla="val 2045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70E2C84-1EB9-6F48-2596-D40A6999A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654" y="3671687"/>
            <a:ext cx="981212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98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60" grpId="0" animBg="1"/>
      <p:bldP spid="59" grpId="0" animBg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260</Words>
  <Application>Microsoft Office PowerPoint</Application>
  <PresentationFormat>Widescreen</PresentationFormat>
  <Paragraphs>106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Nunito Black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Truong Tieu Hoc Tan Duong</dc:creator>
  <cp:lastModifiedBy>Hiển Bùi Quang</cp:lastModifiedBy>
  <cp:revision>48</cp:revision>
  <dcterms:created xsi:type="dcterms:W3CDTF">2023-02-21T09:57:12Z</dcterms:created>
  <dcterms:modified xsi:type="dcterms:W3CDTF">2023-02-25T00:02:19Z</dcterms:modified>
</cp:coreProperties>
</file>